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2"/>
    <p:sldMasterId id="2147483797" r:id="rId3"/>
    <p:sldMasterId id="2147483800" r:id="rId4"/>
    <p:sldMasterId id="2147483814" r:id="rId5"/>
    <p:sldMasterId id="2147483831" r:id="rId6"/>
    <p:sldMasterId id="2147483848" r:id="rId7"/>
    <p:sldMasterId id="2147483910" r:id="rId8"/>
    <p:sldMasterId id="2147483935" r:id="rId9"/>
  </p:sldMasterIdLst>
  <p:notesMasterIdLst>
    <p:notesMasterId r:id="rId33"/>
  </p:notesMasterIdLst>
  <p:handoutMasterIdLst>
    <p:handoutMasterId r:id="rId34"/>
  </p:handoutMasterIdLst>
  <p:sldIdLst>
    <p:sldId id="2365" r:id="rId10"/>
    <p:sldId id="693" r:id="rId11"/>
    <p:sldId id="1451" r:id="rId12"/>
    <p:sldId id="2362" r:id="rId13"/>
    <p:sldId id="2364" r:id="rId14"/>
    <p:sldId id="2363" r:id="rId15"/>
    <p:sldId id="1680" r:id="rId16"/>
    <p:sldId id="1815" r:id="rId17"/>
    <p:sldId id="1818" r:id="rId18"/>
    <p:sldId id="1816" r:id="rId19"/>
    <p:sldId id="1814" r:id="rId20"/>
    <p:sldId id="1792" r:id="rId21"/>
    <p:sldId id="1767" r:id="rId22"/>
    <p:sldId id="1788" r:id="rId23"/>
    <p:sldId id="1796" r:id="rId24"/>
    <p:sldId id="1780" r:id="rId25"/>
    <p:sldId id="1781" r:id="rId26"/>
    <p:sldId id="1785" r:id="rId27"/>
    <p:sldId id="1828" r:id="rId28"/>
    <p:sldId id="1820" r:id="rId29"/>
    <p:sldId id="1825" r:id="rId30"/>
    <p:sldId id="1819" r:id="rId31"/>
    <p:sldId id="1809" r:id="rId32"/>
  </p:sldIdLst>
  <p:sldSz cx="12192000" cy="6858000"/>
  <p:notesSz cx="7010400" cy="9236075"/>
  <p:defaultTextStyle>
    <a:defPPr>
      <a:defRPr lang="en-US"/>
    </a:defPPr>
    <a:lvl1pPr marL="0" algn="l" defTabSz="509115" rtl="0" eaLnBrk="1" latinLnBrk="0" hangingPunct="1">
      <a:defRPr sz="2000" kern="1200">
        <a:solidFill>
          <a:schemeClr val="tx1"/>
        </a:solidFill>
        <a:latin typeface="+mn-lt"/>
        <a:ea typeface="+mn-ea"/>
        <a:cs typeface="+mn-cs"/>
      </a:defRPr>
    </a:lvl1pPr>
    <a:lvl2pPr marL="509115" algn="l" defTabSz="509115" rtl="0" eaLnBrk="1" latinLnBrk="0" hangingPunct="1">
      <a:defRPr sz="2000" kern="1200">
        <a:solidFill>
          <a:schemeClr val="tx1"/>
        </a:solidFill>
        <a:latin typeface="+mn-lt"/>
        <a:ea typeface="+mn-ea"/>
        <a:cs typeface="+mn-cs"/>
      </a:defRPr>
    </a:lvl2pPr>
    <a:lvl3pPr marL="1018228" algn="l" defTabSz="509115" rtl="0" eaLnBrk="1" latinLnBrk="0" hangingPunct="1">
      <a:defRPr sz="2000" kern="1200">
        <a:solidFill>
          <a:schemeClr val="tx1"/>
        </a:solidFill>
        <a:latin typeface="+mn-lt"/>
        <a:ea typeface="+mn-ea"/>
        <a:cs typeface="+mn-cs"/>
      </a:defRPr>
    </a:lvl3pPr>
    <a:lvl4pPr marL="1527344" algn="l" defTabSz="509115" rtl="0" eaLnBrk="1" latinLnBrk="0" hangingPunct="1">
      <a:defRPr sz="2000" kern="1200">
        <a:solidFill>
          <a:schemeClr val="tx1"/>
        </a:solidFill>
        <a:latin typeface="+mn-lt"/>
        <a:ea typeface="+mn-ea"/>
        <a:cs typeface="+mn-cs"/>
      </a:defRPr>
    </a:lvl4pPr>
    <a:lvl5pPr marL="2036458" algn="l" defTabSz="509115" rtl="0" eaLnBrk="1" latinLnBrk="0" hangingPunct="1">
      <a:defRPr sz="2000" kern="1200">
        <a:solidFill>
          <a:schemeClr val="tx1"/>
        </a:solidFill>
        <a:latin typeface="+mn-lt"/>
        <a:ea typeface="+mn-ea"/>
        <a:cs typeface="+mn-cs"/>
      </a:defRPr>
    </a:lvl5pPr>
    <a:lvl6pPr marL="2545574" algn="l" defTabSz="509115" rtl="0" eaLnBrk="1" latinLnBrk="0" hangingPunct="1">
      <a:defRPr sz="2000" kern="1200">
        <a:solidFill>
          <a:schemeClr val="tx1"/>
        </a:solidFill>
        <a:latin typeface="+mn-lt"/>
        <a:ea typeface="+mn-ea"/>
        <a:cs typeface="+mn-cs"/>
      </a:defRPr>
    </a:lvl6pPr>
    <a:lvl7pPr marL="3054686" algn="l" defTabSz="509115" rtl="0" eaLnBrk="1" latinLnBrk="0" hangingPunct="1">
      <a:defRPr sz="2000" kern="1200">
        <a:solidFill>
          <a:schemeClr val="tx1"/>
        </a:solidFill>
        <a:latin typeface="+mn-lt"/>
        <a:ea typeface="+mn-ea"/>
        <a:cs typeface="+mn-cs"/>
      </a:defRPr>
    </a:lvl7pPr>
    <a:lvl8pPr marL="3563802" algn="l" defTabSz="509115" rtl="0" eaLnBrk="1" latinLnBrk="0" hangingPunct="1">
      <a:defRPr sz="2000" kern="1200">
        <a:solidFill>
          <a:schemeClr val="tx1"/>
        </a:solidFill>
        <a:latin typeface="+mn-lt"/>
        <a:ea typeface="+mn-ea"/>
        <a:cs typeface="+mn-cs"/>
      </a:defRPr>
    </a:lvl8pPr>
    <a:lvl9pPr marL="4072914" algn="l" defTabSz="509115"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212" userDrawn="1">
          <p15:clr>
            <a:srgbClr val="A4A3A4"/>
          </p15:clr>
        </p15:guide>
        <p15:guide id="4" orient="horz" pos="516" userDrawn="1">
          <p15:clr>
            <a:srgbClr val="A4A3A4"/>
          </p15:clr>
        </p15:guide>
        <p15:guide id="5" orient="horz" pos="791" userDrawn="1">
          <p15:clr>
            <a:srgbClr val="A4A3A4"/>
          </p15:clr>
        </p15:guide>
        <p15:guide id="6" orient="horz" pos="4216" userDrawn="1">
          <p15:clr>
            <a:srgbClr val="A4A3A4"/>
          </p15:clr>
        </p15:guide>
        <p15:guide id="7" orient="horz" pos="1095" userDrawn="1">
          <p15:clr>
            <a:srgbClr val="A4A3A4"/>
          </p15:clr>
        </p15:guide>
        <p15:guide id="8" orient="horz" pos="289" userDrawn="1">
          <p15:clr>
            <a:srgbClr val="A4A3A4"/>
          </p15:clr>
        </p15:guide>
        <p15:guide id="9" pos="3834" userDrawn="1">
          <p15:clr>
            <a:srgbClr val="A4A3A4"/>
          </p15:clr>
        </p15:guide>
        <p15:guide id="10" pos="7451" userDrawn="1">
          <p15:clr>
            <a:srgbClr val="A4A3A4"/>
          </p15:clr>
        </p15:guide>
        <p15:guide id="11" pos="807" userDrawn="1">
          <p15:clr>
            <a:srgbClr val="A4A3A4"/>
          </p15:clr>
        </p15:guide>
        <p15:guide id="12" pos="7042" userDrawn="1">
          <p15:clr>
            <a:srgbClr val="A4A3A4"/>
          </p15:clr>
        </p15:guide>
        <p15:guide id="13" pos="241" userDrawn="1">
          <p15:clr>
            <a:srgbClr val="A4A3A4"/>
          </p15:clr>
        </p15:guide>
        <p15:guide id="14" pos="684" userDrawn="1">
          <p15:clr>
            <a:srgbClr val="A4A3A4"/>
          </p15:clr>
        </p15:guide>
        <p15:guide id="15" orient="horz" pos="776" userDrawn="1">
          <p15:clr>
            <a:srgbClr val="A4A3A4"/>
          </p15:clr>
        </p15:guide>
        <p15:guide id="16" orient="horz" pos="409" userDrawn="1">
          <p15:clr>
            <a:srgbClr val="A4A3A4"/>
          </p15:clr>
        </p15:guide>
        <p15:guide id="17" orient="horz" pos="1102" userDrawn="1">
          <p15:clr>
            <a:srgbClr val="A4A3A4"/>
          </p15:clr>
        </p15:guide>
        <p15:guide id="18" orient="horz" pos="292" userDrawn="1">
          <p15:clr>
            <a:srgbClr val="A4A3A4"/>
          </p15:clr>
        </p15:guide>
        <p15:guide id="19" orient="horz" pos="547"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guide id="3" orient="horz" pos="2909">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rtners Information Systems" initials="PHS IS" lastIdx="4" clrIdx="0"/>
  <p:cmAuthor id="7" name="Merck &amp; Co., Inc." initials="M&amp;CI" lastIdx="34" clrIdx="7"/>
  <p:cmAuthor id="1" name="Christina Gallo" initials="CG" lastIdx="7" clrIdx="1">
    <p:extLst/>
  </p:cmAuthor>
  <p:cmAuthor id="2" name="Herbst, Roy" initials="HR" lastIdx="48" clrIdx="8"/>
  <p:cmAuthor id="3" name="Langer, Corey" initials="LC" lastIdx="33" clrIdx="3"/>
  <p:cmAuthor id="4" name="owner" initials="o" lastIdx="1" clrIdx="4"/>
  <p:cmAuthor id="5" name="Suresh Ramalingam" initials="" lastIdx="2" clrIdx="5"/>
  <p:cmAuthor id="6" name="langerc" initials="l" lastIdx="11" clrIdx="6"/>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40FF"/>
    <a:srgbClr val="FFFF00"/>
    <a:srgbClr val="FF0000"/>
    <a:srgbClr val="0000FF"/>
    <a:srgbClr val="0099CC"/>
    <a:srgbClr val="66FF33"/>
    <a:srgbClr val="6DCFF6"/>
    <a:srgbClr val="FF3300"/>
    <a:srgbClr val="FF99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64" autoAdjust="0"/>
    <p:restoredTop sz="94801" autoAdjust="0"/>
  </p:normalViewPr>
  <p:slideViewPr>
    <p:cSldViewPr snapToGrid="0">
      <p:cViewPr>
        <p:scale>
          <a:sx n="100" d="100"/>
          <a:sy n="100" d="100"/>
        </p:scale>
        <p:origin x="968" y="224"/>
      </p:cViewPr>
      <p:guideLst>
        <p:guide orient="horz" pos="2160"/>
        <p:guide pos="3840"/>
        <p:guide orient="horz" pos="3212"/>
        <p:guide orient="horz" pos="516"/>
        <p:guide orient="horz" pos="791"/>
        <p:guide orient="horz" pos="4216"/>
        <p:guide orient="horz" pos="1095"/>
        <p:guide orient="horz" pos="289"/>
        <p:guide pos="3834"/>
        <p:guide pos="7451"/>
        <p:guide pos="807"/>
        <p:guide pos="7042"/>
        <p:guide pos="241"/>
        <p:guide pos="684"/>
        <p:guide orient="horz" pos="776"/>
        <p:guide orient="horz" pos="409"/>
        <p:guide orient="horz" pos="1102"/>
        <p:guide orient="horz" pos="292"/>
        <p:guide orient="horz" pos="547"/>
      </p:guideLst>
    </p:cSldViewPr>
  </p:slideViewPr>
  <p:outlineViewPr>
    <p:cViewPr>
      <p:scale>
        <a:sx n="33" d="100"/>
        <a:sy n="33" d="100"/>
      </p:scale>
      <p:origin x="0" y="-11448"/>
    </p:cViewPr>
  </p:outlineViewPr>
  <p:notesTextViewPr>
    <p:cViewPr>
      <p:scale>
        <a:sx n="100" d="100"/>
        <a:sy n="100" d="100"/>
      </p:scale>
      <p:origin x="0" y="0"/>
    </p:cViewPr>
  </p:notesTextViewPr>
  <p:sorterViewPr>
    <p:cViewPr varScale="1">
      <p:scale>
        <a:sx n="100" d="100"/>
        <a:sy n="100" d="100"/>
      </p:scale>
      <p:origin x="0" y="-7096"/>
    </p:cViewPr>
  </p:sorterViewPr>
  <p:notesViewPr>
    <p:cSldViewPr snapToGrid="0">
      <p:cViewPr varScale="1">
        <p:scale>
          <a:sx n="58" d="100"/>
          <a:sy n="58" d="100"/>
        </p:scale>
        <p:origin x="2544" y="72"/>
      </p:cViewPr>
      <p:guideLst>
        <p:guide orient="horz" pos="3024"/>
        <p:guide pos="2304"/>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9" Type="http://schemas.openxmlformats.org/officeDocument/2006/relationships/slideMaster" Target="slideMasters/slideMaster8.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commentAuthors" Target="commentAuthors.xml"/><Relationship Id="rId36" Type="http://schemas.openxmlformats.org/officeDocument/2006/relationships/presProps" Target="presProps.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07009671466615"/>
          <c:y val="0.0223667754109992"/>
          <c:w val="0.932087426253173"/>
          <c:h val="0.932271946306175"/>
        </c:manualLayout>
      </c:layout>
      <c:scatterChart>
        <c:scatterStyle val="lineMarker"/>
        <c:varyColors val="0"/>
        <c:ser>
          <c:idx val="0"/>
          <c:order val="0"/>
          <c:tx>
            <c:strRef>
              <c:f>Sheet1!$B$1</c:f>
              <c:strCache>
                <c:ptCount val="1"/>
                <c:pt idx="0">
                  <c:v>Y-Values</c:v>
                </c:pt>
              </c:strCache>
            </c:strRef>
          </c:tx>
          <c:spPr>
            <a:ln w="25400" cap="rnd">
              <a:noFill/>
              <a:round/>
            </a:ln>
            <a:effectLst>
              <a:outerShdw dist="25400" dir="2700000" algn="tl" rotWithShape="0">
                <a:schemeClr val="accent1"/>
              </a:outerShdw>
            </a:effectLst>
          </c:spPr>
          <c:marker>
            <c:symbol val="diamond"/>
            <c:size val="12"/>
            <c:spPr>
              <a:solidFill>
                <a:schemeClr val="accent1">
                  <a:lumMod val="60000"/>
                  <a:lumOff val="40000"/>
                </a:schemeClr>
              </a:solidFill>
              <a:ln w="22225">
                <a:solidFill>
                  <a:schemeClr val="lt1"/>
                </a:solidFill>
                <a:round/>
              </a:ln>
              <a:effectLst/>
            </c:spPr>
          </c:marker>
          <c:dPt>
            <c:idx val="0"/>
            <c:bubble3D val="0"/>
            <c:extLst xmlns:c16r2="http://schemas.microsoft.com/office/drawing/2015/06/chart">
              <c:ext xmlns:c16="http://schemas.microsoft.com/office/drawing/2014/chart" uri="{C3380CC4-5D6E-409C-BE32-E72D297353CC}">
                <c16:uniqueId val="{00000000-85DF-432C-BEB4-D968869EB1F6}"/>
              </c:ext>
            </c:extLst>
          </c:dPt>
          <c:dPt>
            <c:idx val="2"/>
            <c:bubble3D val="0"/>
            <c:extLst xmlns:c16r2="http://schemas.microsoft.com/office/drawing/2015/06/chart">
              <c:ext xmlns:c16="http://schemas.microsoft.com/office/drawing/2014/chart" uri="{C3380CC4-5D6E-409C-BE32-E72D297353CC}">
                <c16:uniqueId val="{00000001-85DF-432C-BEB4-D968869EB1F6}"/>
              </c:ext>
            </c:extLst>
          </c:dPt>
          <c:dPt>
            <c:idx val="3"/>
            <c:bubble3D val="0"/>
            <c:extLst xmlns:c16r2="http://schemas.microsoft.com/office/drawing/2015/06/chart">
              <c:ext xmlns:c16="http://schemas.microsoft.com/office/drawing/2014/chart" uri="{C3380CC4-5D6E-409C-BE32-E72D297353CC}">
                <c16:uniqueId val="{00000002-85DF-432C-BEB4-D968869EB1F6}"/>
              </c:ext>
            </c:extLst>
          </c:dPt>
          <c:dPt>
            <c:idx val="4"/>
            <c:bubble3D val="0"/>
            <c:extLst xmlns:c16r2="http://schemas.microsoft.com/office/drawing/2015/06/chart">
              <c:ext xmlns:c16="http://schemas.microsoft.com/office/drawing/2014/chart" uri="{C3380CC4-5D6E-409C-BE32-E72D297353CC}">
                <c16:uniqueId val="{00000003-85DF-432C-BEB4-D968869EB1F6}"/>
              </c:ext>
            </c:extLst>
          </c:dPt>
          <c:dPt>
            <c:idx val="5"/>
            <c:bubble3D val="0"/>
            <c:extLst xmlns:c16r2="http://schemas.microsoft.com/office/drawing/2015/06/chart">
              <c:ext xmlns:c16="http://schemas.microsoft.com/office/drawing/2014/chart" uri="{C3380CC4-5D6E-409C-BE32-E72D297353CC}">
                <c16:uniqueId val="{00000004-85DF-432C-BEB4-D968869EB1F6}"/>
              </c:ext>
            </c:extLst>
          </c:dPt>
          <c:dPt>
            <c:idx val="6"/>
            <c:bubble3D val="0"/>
            <c:extLst xmlns:c16r2="http://schemas.microsoft.com/office/drawing/2015/06/chart">
              <c:ext xmlns:c16="http://schemas.microsoft.com/office/drawing/2014/chart" uri="{C3380CC4-5D6E-409C-BE32-E72D297353CC}">
                <c16:uniqueId val="{00000006-85DF-432C-BEB4-D968869EB1F6}"/>
              </c:ext>
            </c:extLst>
          </c:dPt>
          <c:dPt>
            <c:idx val="7"/>
            <c:bubble3D val="0"/>
            <c:extLst xmlns:c16r2="http://schemas.microsoft.com/office/drawing/2015/06/chart">
              <c:ext xmlns:c16="http://schemas.microsoft.com/office/drawing/2014/chart" uri="{C3380CC4-5D6E-409C-BE32-E72D297353CC}">
                <c16:uniqueId val="{00000007-85DF-432C-BEB4-D968869EB1F6}"/>
              </c:ext>
            </c:extLst>
          </c:dPt>
          <c:dPt>
            <c:idx val="8"/>
            <c:bubble3D val="0"/>
            <c:extLst xmlns:c16r2="http://schemas.microsoft.com/office/drawing/2015/06/chart">
              <c:ext xmlns:c16="http://schemas.microsoft.com/office/drawing/2014/chart" uri="{C3380CC4-5D6E-409C-BE32-E72D297353CC}">
                <c16:uniqueId val="{00000008-85DF-432C-BEB4-D968869EB1F6}"/>
              </c:ext>
            </c:extLst>
          </c:dPt>
          <c:dPt>
            <c:idx val="9"/>
            <c:bubble3D val="0"/>
            <c:extLst xmlns:c16r2="http://schemas.microsoft.com/office/drawing/2015/06/chart">
              <c:ext xmlns:c16="http://schemas.microsoft.com/office/drawing/2014/chart" uri="{C3380CC4-5D6E-409C-BE32-E72D297353CC}">
                <c16:uniqueId val="{00000000-522F-447D-A5ED-DA9A3F357133}"/>
              </c:ext>
            </c:extLst>
          </c:dPt>
          <c:errBars>
            <c:errDir val="x"/>
            <c:errBarType val="both"/>
            <c:errValType val="cust"/>
            <c:noEndCap val="0"/>
            <c:plus>
              <c:numRef>
                <c:f>Sheet1!$I$2:$I$14</c:f>
                <c:numCache>
                  <c:formatCode>General</c:formatCode>
                  <c:ptCount val="13"/>
                  <c:pt idx="0">
                    <c:v>0.13</c:v>
                  </c:pt>
                  <c:pt idx="1">
                    <c:v>0.21</c:v>
                  </c:pt>
                  <c:pt idx="3">
                    <c:v>0.22</c:v>
                  </c:pt>
                  <c:pt idx="4">
                    <c:v>0.143</c:v>
                  </c:pt>
                  <c:pt idx="5">
                    <c:v>0.17</c:v>
                  </c:pt>
                  <c:pt idx="7">
                    <c:v>0.2</c:v>
                  </c:pt>
                  <c:pt idx="8">
                    <c:v>0.17</c:v>
                  </c:pt>
                  <c:pt idx="10">
                    <c:v>0.12</c:v>
                  </c:pt>
                  <c:pt idx="11">
                    <c:v>0.35</c:v>
                  </c:pt>
                  <c:pt idx="12">
                    <c:v>0.107</c:v>
                  </c:pt>
                </c:numCache>
              </c:numRef>
            </c:plus>
            <c:minus>
              <c:numRef>
                <c:f>Sheet1!$H$2:$H$14</c:f>
                <c:numCache>
                  <c:formatCode>General</c:formatCode>
                  <c:ptCount val="13"/>
                  <c:pt idx="0">
                    <c:v>0.11</c:v>
                  </c:pt>
                  <c:pt idx="1">
                    <c:v>0.14</c:v>
                  </c:pt>
                  <c:pt idx="3">
                    <c:v>0.16</c:v>
                  </c:pt>
                  <c:pt idx="4">
                    <c:v>0.11</c:v>
                  </c:pt>
                  <c:pt idx="5">
                    <c:v>0.13</c:v>
                  </c:pt>
                  <c:pt idx="7">
                    <c:v>0.16</c:v>
                  </c:pt>
                  <c:pt idx="8">
                    <c:v>0.128</c:v>
                  </c:pt>
                  <c:pt idx="10">
                    <c:v>0.1</c:v>
                  </c:pt>
                  <c:pt idx="11">
                    <c:v>0.22</c:v>
                  </c:pt>
                  <c:pt idx="12">
                    <c:v>0.092</c:v>
                  </c:pt>
                </c:numCache>
              </c:numRef>
            </c:minus>
            <c:spPr>
              <a:noFill/>
              <a:ln w="9525">
                <a:solidFill>
                  <a:schemeClr val="tx1">
                    <a:lumMod val="50000"/>
                    <a:lumOff val="50000"/>
                  </a:schemeClr>
                </a:solidFill>
                <a:round/>
              </a:ln>
              <a:effectLst>
                <a:glow rad="25400">
                  <a:schemeClr val="lt1"/>
                </a:glow>
              </a:effectLst>
            </c:spPr>
          </c:errBars>
          <c:xVal>
            <c:numRef>
              <c:f>Sheet1!$A$2:$A$14</c:f>
              <c:numCache>
                <c:formatCode>General</c:formatCode>
                <c:ptCount val="13"/>
                <c:pt idx="0">
                  <c:v>0.68</c:v>
                </c:pt>
                <c:pt idx="1">
                  <c:v>0.39</c:v>
                </c:pt>
                <c:pt idx="3">
                  <c:v>0.77</c:v>
                </c:pt>
                <c:pt idx="4">
                  <c:v>0.496</c:v>
                </c:pt>
                <c:pt idx="5">
                  <c:v>0.48</c:v>
                </c:pt>
                <c:pt idx="7">
                  <c:v>0.76</c:v>
                </c:pt>
                <c:pt idx="8">
                  <c:v>0.505</c:v>
                </c:pt>
                <c:pt idx="10">
                  <c:v>0.617</c:v>
                </c:pt>
                <c:pt idx="11">
                  <c:v>0.59</c:v>
                </c:pt>
                <c:pt idx="12">
                  <c:v>0.607</c:v>
                </c:pt>
              </c:numCache>
            </c:numRef>
          </c:xVal>
          <c:yVal>
            <c:numRef>
              <c:f>Sheet1!$B$2:$B$14</c:f>
              <c:numCache>
                <c:formatCode>General</c:formatCode>
                <c:ptCount val="13"/>
                <c:pt idx="0">
                  <c:v>1.0</c:v>
                </c:pt>
                <c:pt idx="1">
                  <c:v>2.0</c:v>
                </c:pt>
                <c:pt idx="3">
                  <c:v>4.0</c:v>
                </c:pt>
                <c:pt idx="4">
                  <c:v>5.0</c:v>
                </c:pt>
                <c:pt idx="5">
                  <c:v>6.0</c:v>
                </c:pt>
                <c:pt idx="7">
                  <c:v>8.0</c:v>
                </c:pt>
                <c:pt idx="8">
                  <c:v>9.0</c:v>
                </c:pt>
                <c:pt idx="10">
                  <c:v>11.0</c:v>
                </c:pt>
                <c:pt idx="11">
                  <c:v>12.0</c:v>
                </c:pt>
                <c:pt idx="12">
                  <c:v>13.0</c:v>
                </c:pt>
              </c:numCache>
            </c:numRef>
          </c:yVal>
          <c:smooth val="0"/>
          <c:extLst xmlns:c16r2="http://schemas.microsoft.com/office/drawing/2015/06/chart">
            <c:ext xmlns:c16="http://schemas.microsoft.com/office/drawing/2014/chart" uri="{C3380CC4-5D6E-409C-BE32-E72D297353CC}">
              <c16:uniqueId val="{00000005-85DF-432C-BEB4-D968869EB1F6}"/>
            </c:ext>
          </c:extLst>
        </c:ser>
        <c:dLbls>
          <c:showLegendKey val="0"/>
          <c:showVal val="0"/>
          <c:showCatName val="0"/>
          <c:showSerName val="0"/>
          <c:showPercent val="0"/>
          <c:showBubbleSize val="0"/>
        </c:dLbls>
        <c:axId val="-697555072"/>
        <c:axId val="-697553296"/>
      </c:scatterChart>
      <c:valAx>
        <c:axId val="-697555072"/>
        <c:scaling>
          <c:logBase val="10.0"/>
          <c:orientation val="minMax"/>
          <c:max val="1.25"/>
          <c:min val="0.25"/>
        </c:scaling>
        <c:delete val="0"/>
        <c:axPos val="b"/>
        <c:majorGridlines>
          <c:spPr>
            <a:ln w="9525" cap="flat" cmpd="sng" algn="ctr">
              <a:solidFill>
                <a:schemeClr val="lt1">
                  <a:alpha val="25000"/>
                </a:schemeClr>
              </a:solidFill>
              <a:round/>
            </a:ln>
            <a:effectLst/>
          </c:spPr>
        </c:majorGridlines>
        <c:numFmt formatCode="General" sourceLinked="1"/>
        <c:majorTickMark val="out"/>
        <c:minorTickMark val="none"/>
        <c:tickLblPos val="nextTo"/>
        <c:spPr>
          <a:noFill/>
          <a:ln>
            <a:solidFill>
              <a:schemeClr val="bg1"/>
            </a:solidFill>
          </a:ln>
          <a:effectLst/>
        </c:spPr>
        <c:txPr>
          <a:bodyPr rot="-6000000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697553296"/>
        <c:crosses val="autoZero"/>
        <c:crossBetween val="midCat"/>
      </c:valAx>
      <c:valAx>
        <c:axId val="-697553296"/>
        <c:scaling>
          <c:orientation val="minMax"/>
          <c:max val="14.0"/>
          <c:min val="0.0"/>
        </c:scaling>
        <c:delete val="0"/>
        <c:axPos val="l"/>
        <c:majorGridlines>
          <c:spPr>
            <a:ln w="9525" cap="flat" cmpd="sng" algn="ctr">
              <a:solidFill>
                <a:schemeClr val="lt1">
                  <a:alpha val="25000"/>
                </a:schemeClr>
              </a:solidFill>
              <a:round/>
            </a:ln>
            <a:effectLst/>
          </c:spPr>
        </c:majorGridlines>
        <c:numFmt formatCode="General" sourceLinked="1"/>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1197" b="0" i="0" u="none" strike="noStrike" kern="1200" baseline="0">
                <a:solidFill>
                  <a:schemeClr val="lt1">
                    <a:alpha val="0"/>
                  </a:schemeClr>
                </a:solidFill>
                <a:latin typeface="+mn-lt"/>
                <a:ea typeface="+mn-ea"/>
                <a:cs typeface="+mn-cs"/>
              </a:defRPr>
            </a:pPr>
            <a:endParaRPr lang="en-US"/>
          </a:p>
        </c:txPr>
        <c:crossAx val="-697555072"/>
        <c:crossesAt val="1.0"/>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755850306092"/>
          <c:y val="0.0511949082137961"/>
          <c:w val="0.817050886471838"/>
          <c:h val="0.727313482106122"/>
        </c:manualLayout>
      </c:layout>
      <c:barChart>
        <c:barDir val="col"/>
        <c:grouping val="stacked"/>
        <c:varyColors val="0"/>
        <c:ser>
          <c:idx val="0"/>
          <c:order val="0"/>
          <c:tx>
            <c:strRef>
              <c:f>Sheet1!$B$1</c:f>
              <c:strCache>
                <c:ptCount val="1"/>
                <c:pt idx="0">
                  <c:v>CR</c:v>
                </c:pt>
              </c:strCache>
            </c:strRef>
          </c:tx>
          <c:spPr>
            <a:solidFill>
              <a:schemeClr val="accent1">
                <a:alpha val="75000"/>
              </a:schemeClr>
            </a:solidFill>
            <a:ln>
              <a:noFill/>
            </a:ln>
            <a:effectLst/>
          </c:spPr>
          <c:invertIfNegative val="0"/>
          <c:cat>
            <c:strRef>
              <c:f>Sheet1!$A$2:$A$3</c:f>
              <c:strCache>
                <c:ptCount val="2"/>
                <c:pt idx="0">
                  <c:v>Arm B:
atezo + bev + CP</c:v>
                </c:pt>
                <c:pt idx="1">
                  <c:v>Arm C:
bev + CP</c:v>
                </c:pt>
              </c:strCache>
            </c:strRef>
          </c:cat>
          <c:val>
            <c:numRef>
              <c:f>Sheet1!$B$2:$B$3</c:f>
              <c:numCache>
                <c:formatCode>General</c:formatCode>
                <c:ptCount val="2"/>
                <c:pt idx="0">
                  <c:v>3.7</c:v>
                </c:pt>
                <c:pt idx="1">
                  <c:v>1.2</c:v>
                </c:pt>
              </c:numCache>
            </c:numRef>
          </c:val>
          <c:extLst xmlns:c16r2="http://schemas.microsoft.com/office/drawing/2015/06/chart">
            <c:ext xmlns:c16="http://schemas.microsoft.com/office/drawing/2014/chart" uri="{C3380CC4-5D6E-409C-BE32-E72D297353CC}">
              <c16:uniqueId val="{00000000-5012-431C-8700-B2A1EC780732}"/>
            </c:ext>
          </c:extLst>
        </c:ser>
        <c:ser>
          <c:idx val="1"/>
          <c:order val="1"/>
          <c:tx>
            <c:strRef>
              <c:f>Sheet1!$C$1</c:f>
              <c:strCache>
                <c:ptCount val="1"/>
                <c:pt idx="0">
                  <c:v>PR</c:v>
                </c:pt>
              </c:strCache>
            </c:strRef>
          </c:tx>
          <c:spPr>
            <a:solidFill>
              <a:srgbClr val="00B0F0">
                <a:alpha val="75000"/>
              </a:srgbClr>
            </a:solidFill>
            <a:ln>
              <a:noFill/>
            </a:ln>
            <a:effectLst/>
          </c:spPr>
          <c:invertIfNegative val="0"/>
          <c:cat>
            <c:strRef>
              <c:f>Sheet1!$A$2:$A$3</c:f>
              <c:strCache>
                <c:ptCount val="2"/>
                <c:pt idx="0">
                  <c:v>Arm B:
atezo + bev + CP</c:v>
                </c:pt>
                <c:pt idx="1">
                  <c:v>Arm C:
bev + CP</c:v>
                </c:pt>
              </c:strCache>
            </c:strRef>
          </c:cat>
          <c:val>
            <c:numRef>
              <c:f>Sheet1!$C$2:$C$3</c:f>
              <c:numCache>
                <c:formatCode>General</c:formatCode>
                <c:ptCount val="2"/>
                <c:pt idx="0">
                  <c:v>59.8</c:v>
                </c:pt>
                <c:pt idx="1">
                  <c:v>46.8</c:v>
                </c:pt>
              </c:numCache>
            </c:numRef>
          </c:val>
          <c:extLst xmlns:c16r2="http://schemas.microsoft.com/office/drawing/2015/06/chart">
            <c:ext xmlns:c16="http://schemas.microsoft.com/office/drawing/2014/chart" uri="{C3380CC4-5D6E-409C-BE32-E72D297353CC}">
              <c16:uniqueId val="{00000001-5012-431C-8700-B2A1EC780732}"/>
            </c:ext>
          </c:extLst>
        </c:ser>
        <c:dLbls>
          <c:showLegendKey val="0"/>
          <c:showVal val="0"/>
          <c:showCatName val="0"/>
          <c:showSerName val="0"/>
          <c:showPercent val="0"/>
          <c:showBubbleSize val="0"/>
        </c:dLbls>
        <c:gapWidth val="100"/>
        <c:overlap val="100"/>
        <c:axId val="-773331840"/>
        <c:axId val="-773142160"/>
      </c:barChart>
      <c:catAx>
        <c:axId val="-77333184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3142160"/>
        <c:crosses val="autoZero"/>
        <c:auto val="1"/>
        <c:lblAlgn val="ctr"/>
        <c:lblOffset val="100"/>
        <c:noMultiLvlLbl val="0"/>
      </c:catAx>
      <c:valAx>
        <c:axId val="-773142160"/>
        <c:scaling>
          <c:orientation val="minMax"/>
          <c:max val="8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GB" sz="1400" b="1" dirty="0">
                    <a:solidFill>
                      <a:schemeClr val="tx1"/>
                    </a:solidFill>
                    <a:latin typeface="Arial" panose="020B0604020202020204" pitchFamily="34" charset="0"/>
                    <a:cs typeface="Arial" panose="020B0604020202020204" pitchFamily="34" charset="0"/>
                  </a:rPr>
                  <a:t>Response (%)</a:t>
                </a:r>
              </a:p>
            </c:rich>
          </c:tx>
          <c:layout>
            <c:manualLayout>
              <c:xMode val="edge"/>
              <c:yMode val="edge"/>
              <c:x val="0.00680590509176751"/>
              <c:y val="0.196535281562645"/>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3331840"/>
        <c:crosses val="autoZero"/>
        <c:crossBetween val="between"/>
        <c:majorUnit val="10.0"/>
        <c:minorUnit val="5.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775679518137"/>
          <c:y val="0.0470852469229479"/>
          <c:w val="0.72741451604113"/>
          <c:h val="0.735588165721945"/>
        </c:manualLayout>
      </c:layout>
      <c:barChart>
        <c:barDir val="col"/>
        <c:grouping val="stacked"/>
        <c:varyColors val="0"/>
        <c:ser>
          <c:idx val="0"/>
          <c:order val="0"/>
          <c:tx>
            <c:strRef>
              <c:f>Sheet1!$B$1</c:f>
              <c:strCache>
                <c:ptCount val="1"/>
                <c:pt idx="0">
                  <c:v>CR</c:v>
                </c:pt>
              </c:strCache>
            </c:strRef>
          </c:tx>
          <c:spPr>
            <a:solidFill>
              <a:schemeClr val="accent1">
                <a:alpha val="75000"/>
              </a:schemeClr>
            </a:solidFill>
            <a:ln>
              <a:noFill/>
            </a:ln>
            <a:effectLst/>
          </c:spPr>
          <c:invertIfNegative val="0"/>
          <c:cat>
            <c:strRef>
              <c:f>Sheet1!$A$2:$A$3</c:f>
              <c:strCache>
                <c:ptCount val="2"/>
                <c:pt idx="0">
                  <c:v>Arm B:
atezo + bev + CP</c:v>
                </c:pt>
                <c:pt idx="1">
                  <c:v>Arm C:
bev + CP</c:v>
                </c:pt>
              </c:strCache>
            </c:strRef>
          </c:cat>
          <c:val>
            <c:numRef>
              <c:f>Sheet1!$B$2:$B$3</c:f>
              <c:numCache>
                <c:formatCode>General</c:formatCode>
                <c:ptCount val="2"/>
                <c:pt idx="0">
                  <c:v>3.9</c:v>
                </c:pt>
                <c:pt idx="1">
                  <c:v>2.4</c:v>
                </c:pt>
              </c:numCache>
            </c:numRef>
          </c:val>
          <c:extLst xmlns:c16r2="http://schemas.microsoft.com/office/drawing/2015/06/chart">
            <c:ext xmlns:c16="http://schemas.microsoft.com/office/drawing/2014/chart" uri="{C3380CC4-5D6E-409C-BE32-E72D297353CC}">
              <c16:uniqueId val="{00000000-4417-4A4A-A25E-6F6F04441C9B}"/>
            </c:ext>
          </c:extLst>
        </c:ser>
        <c:ser>
          <c:idx val="1"/>
          <c:order val="1"/>
          <c:tx>
            <c:strRef>
              <c:f>Sheet1!$C$1</c:f>
              <c:strCache>
                <c:ptCount val="1"/>
                <c:pt idx="0">
                  <c:v>PR</c:v>
                </c:pt>
              </c:strCache>
            </c:strRef>
          </c:tx>
          <c:spPr>
            <a:solidFill>
              <a:srgbClr val="00B0F0">
                <a:alpha val="75000"/>
              </a:srgbClr>
            </a:solidFill>
            <a:ln>
              <a:noFill/>
            </a:ln>
            <a:effectLst/>
          </c:spPr>
          <c:invertIfNegative val="0"/>
          <c:cat>
            <c:strRef>
              <c:f>Sheet1!$A$2:$A$3</c:f>
              <c:strCache>
                <c:ptCount val="2"/>
                <c:pt idx="0">
                  <c:v>Arm B:
atezo + bev + CP</c:v>
                </c:pt>
                <c:pt idx="1">
                  <c:v>Arm C:
bev + CP</c:v>
                </c:pt>
              </c:strCache>
            </c:strRef>
          </c:cat>
          <c:val>
            <c:numRef>
              <c:f>Sheet1!$C$2:$C$3</c:f>
              <c:numCache>
                <c:formatCode>General</c:formatCode>
                <c:ptCount val="2"/>
                <c:pt idx="0">
                  <c:v>65.4</c:v>
                </c:pt>
                <c:pt idx="1">
                  <c:v>51.2</c:v>
                </c:pt>
              </c:numCache>
            </c:numRef>
          </c:val>
          <c:extLst xmlns:c16r2="http://schemas.microsoft.com/office/drawing/2015/06/chart">
            <c:ext xmlns:c16="http://schemas.microsoft.com/office/drawing/2014/chart" uri="{C3380CC4-5D6E-409C-BE32-E72D297353CC}">
              <c16:uniqueId val="{00000001-4417-4A4A-A25E-6F6F04441C9B}"/>
            </c:ext>
          </c:extLst>
        </c:ser>
        <c:dLbls>
          <c:showLegendKey val="0"/>
          <c:showVal val="0"/>
          <c:showCatName val="0"/>
          <c:showSerName val="0"/>
          <c:showPercent val="0"/>
          <c:showBubbleSize val="0"/>
        </c:dLbls>
        <c:gapWidth val="100"/>
        <c:overlap val="100"/>
        <c:axId val="-616580176"/>
        <c:axId val="-616678816"/>
      </c:barChart>
      <c:catAx>
        <c:axId val="-6165801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en-GB"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6678816"/>
        <c:crosses val="autoZero"/>
        <c:auto val="1"/>
        <c:lblAlgn val="ctr"/>
        <c:lblOffset val="100"/>
        <c:noMultiLvlLbl val="0"/>
      </c:catAx>
      <c:valAx>
        <c:axId val="-616678816"/>
        <c:scaling>
          <c:orientation val="minMax"/>
          <c:max val="8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lang="en-GB" sz="1400" b="1" i="0" u="none" strike="noStrike" kern="1200" baseline="0">
                    <a:solidFill>
                      <a:schemeClr val="tx1"/>
                    </a:solidFill>
                    <a:latin typeface="Arial" panose="020B0604020202020204" pitchFamily="34" charset="0"/>
                    <a:ea typeface="+mn-ea"/>
                    <a:cs typeface="Arial" panose="020B0604020202020204" pitchFamily="34" charset="0"/>
                  </a:defRPr>
                </a:pPr>
                <a:r>
                  <a:rPr lang="en-GB" sz="1400" b="1" dirty="0">
                    <a:latin typeface="Arial" panose="020B0604020202020204" pitchFamily="34" charset="0"/>
                    <a:cs typeface="Arial" panose="020B0604020202020204" pitchFamily="34" charset="0"/>
                  </a:rPr>
                  <a:t>Response (%)</a:t>
                </a:r>
              </a:p>
            </c:rich>
          </c:tx>
          <c:layout>
            <c:manualLayout>
              <c:xMode val="edge"/>
              <c:yMode val="edge"/>
              <c:x val="0.00387247772917631"/>
              <c:y val="0.195555750243116"/>
            </c:manualLayout>
          </c:layout>
          <c:overlay val="0"/>
          <c:spPr>
            <a:noFill/>
            <a:ln>
              <a:noFill/>
            </a:ln>
            <a:effectLst/>
          </c:spPr>
          <c:txPr>
            <a:bodyPr rot="-5400000" spcFirstLastPara="1" vertOverflow="ellipsis" vert="horz" wrap="square" anchor="ctr" anchorCtr="1"/>
            <a:lstStyle/>
            <a:p>
              <a:pPr>
                <a:defRPr lang="en-GB"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en-GB"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6580176"/>
        <c:crosses val="autoZero"/>
        <c:crossBetween val="between"/>
      </c:valAx>
      <c:spPr>
        <a:noFill/>
        <a:ln>
          <a:noFill/>
        </a:ln>
        <a:effectLst/>
      </c:spPr>
    </c:plotArea>
    <c:plotVisOnly val="1"/>
    <c:dispBlanksAs val="gap"/>
    <c:showDLblsOverMax val="0"/>
  </c:chart>
  <c:spPr>
    <a:noFill/>
    <a:ln>
      <a:noFill/>
    </a:ln>
    <a:effectLst/>
  </c:spPr>
  <c:txPr>
    <a:bodyPr/>
    <a:lstStyle/>
    <a:p>
      <a:pPr>
        <a:defRPr lang="en-GB" sz="1330" b="0" i="0" u="none" strike="noStrike" kern="1200" baseline="0">
          <a:solidFill>
            <a:schemeClr val="tx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407"/>
          </a:xfrm>
          <a:prstGeom prst="rect">
            <a:avLst/>
          </a:prstGeom>
        </p:spPr>
        <p:txBody>
          <a:bodyPr vert="horz" lIns="92824" tIns="46412" rIns="92824" bIns="46412"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3407"/>
          </a:xfrm>
          <a:prstGeom prst="rect">
            <a:avLst/>
          </a:prstGeom>
        </p:spPr>
        <p:txBody>
          <a:bodyPr vert="horz" lIns="92824" tIns="46412" rIns="92824" bIns="46412" rtlCol="0"/>
          <a:lstStyle>
            <a:lvl1pPr algn="r">
              <a:defRPr sz="1200"/>
            </a:lvl1pPr>
          </a:lstStyle>
          <a:p>
            <a:endParaRPr lang="en-US"/>
          </a:p>
        </p:txBody>
      </p:sp>
      <p:sp>
        <p:nvSpPr>
          <p:cNvPr id="4" name="Footer Placeholder 3"/>
          <p:cNvSpPr>
            <a:spLocks noGrp="1"/>
          </p:cNvSpPr>
          <p:nvPr>
            <p:ph type="ftr" sz="quarter" idx="2"/>
          </p:nvPr>
        </p:nvSpPr>
        <p:spPr>
          <a:xfrm>
            <a:off x="0" y="8772669"/>
            <a:ext cx="3037840" cy="463406"/>
          </a:xfrm>
          <a:prstGeom prst="rect">
            <a:avLst/>
          </a:prstGeom>
        </p:spPr>
        <p:txBody>
          <a:bodyPr vert="horz" lIns="92824" tIns="46412" rIns="92824" bIns="4641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3406"/>
          </a:xfrm>
          <a:prstGeom prst="rect">
            <a:avLst/>
          </a:prstGeom>
        </p:spPr>
        <p:txBody>
          <a:bodyPr vert="horz" lIns="92824" tIns="46412" rIns="92824" bIns="46412" rtlCol="0" anchor="b"/>
          <a:lstStyle>
            <a:lvl1pPr algn="r">
              <a:defRPr sz="1200"/>
            </a:lvl1pPr>
          </a:lstStyle>
          <a:p>
            <a:fld id="{F670F0EE-5350-4F29-93D2-04CE985C753A}" type="slidenum">
              <a:rPr lang="en-US" smtClean="0"/>
              <a:pPr/>
              <a:t>‹#›</a:t>
            </a:fld>
            <a:endParaRPr lang="en-US"/>
          </a:p>
        </p:txBody>
      </p:sp>
    </p:spTree>
    <p:extLst>
      <p:ext uri="{BB962C8B-B14F-4D97-AF65-F5344CB8AC3E}">
        <p14:creationId xmlns:p14="http://schemas.microsoft.com/office/powerpoint/2010/main" val="40161544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24" tIns="46412" rIns="92824" bIns="46412"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24" tIns="46412" rIns="92824" bIns="46412" rtlCol="0"/>
          <a:lstStyle>
            <a:lvl1pPr algn="r">
              <a:defRPr sz="1200"/>
            </a:lvl1pPr>
          </a:lstStyle>
          <a:p>
            <a:endParaRPr lang="en-US"/>
          </a:p>
        </p:txBody>
      </p:sp>
      <p:sp>
        <p:nvSpPr>
          <p:cNvPr id="4" name="Slide Image Placeholder 3"/>
          <p:cNvSpPr>
            <a:spLocks noGrp="1" noRot="1" noChangeAspect="1"/>
          </p:cNvSpPr>
          <p:nvPr>
            <p:ph type="sldImg" idx="2"/>
          </p:nvPr>
        </p:nvSpPr>
        <p:spPr>
          <a:xfrm>
            <a:off x="428625" y="693738"/>
            <a:ext cx="6153150" cy="3462337"/>
          </a:xfrm>
          <a:prstGeom prst="rect">
            <a:avLst/>
          </a:prstGeom>
          <a:noFill/>
          <a:ln w="12700">
            <a:solidFill>
              <a:prstClr val="black"/>
            </a:solidFill>
          </a:ln>
        </p:spPr>
        <p:txBody>
          <a:bodyPr vert="horz" lIns="92824" tIns="46412" rIns="92824" bIns="46412"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24" tIns="46412" rIns="92824" bIns="464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24" tIns="46412" rIns="92824" bIns="4641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24" tIns="46412" rIns="92824" bIns="46412" rtlCol="0" anchor="b"/>
          <a:lstStyle>
            <a:lvl1pPr algn="r">
              <a:defRPr sz="1200"/>
            </a:lvl1pPr>
          </a:lstStyle>
          <a:p>
            <a:fld id="{DCAF9C3B-1335-AB49-9154-0E3C879F1300}" type="slidenum">
              <a:rPr lang="en-US" smtClean="0"/>
              <a:pPr/>
              <a:t>‹#›</a:t>
            </a:fld>
            <a:endParaRPr lang="en-US"/>
          </a:p>
        </p:txBody>
      </p:sp>
    </p:spTree>
    <p:extLst>
      <p:ext uri="{BB962C8B-B14F-4D97-AF65-F5344CB8AC3E}">
        <p14:creationId xmlns:p14="http://schemas.microsoft.com/office/powerpoint/2010/main" val="3558297039"/>
      </p:ext>
    </p:extLst>
  </p:cSld>
  <p:clrMap bg1="lt1" tx1="dk1" bg2="lt2" tx2="dk2" accent1="accent1" accent2="accent2" accent3="accent3" accent4="accent4" accent5="accent5" accent6="accent6" hlink="hlink" folHlink="folHlink"/>
  <p:hf/>
  <p:notesStyle>
    <a:lvl1pPr marL="0" algn="l" defTabSz="509115" rtl="0" eaLnBrk="1" latinLnBrk="0" hangingPunct="1">
      <a:defRPr sz="1300" kern="1200">
        <a:solidFill>
          <a:schemeClr val="tx1"/>
        </a:solidFill>
        <a:latin typeface="+mn-lt"/>
        <a:ea typeface="+mn-ea"/>
        <a:cs typeface="+mn-cs"/>
      </a:defRPr>
    </a:lvl1pPr>
    <a:lvl2pPr marL="509115" algn="l" defTabSz="509115" rtl="0" eaLnBrk="1" latinLnBrk="0" hangingPunct="1">
      <a:defRPr sz="1300" kern="1200">
        <a:solidFill>
          <a:schemeClr val="tx1"/>
        </a:solidFill>
        <a:latin typeface="+mn-lt"/>
        <a:ea typeface="+mn-ea"/>
        <a:cs typeface="+mn-cs"/>
      </a:defRPr>
    </a:lvl2pPr>
    <a:lvl3pPr marL="1018228" algn="l" defTabSz="509115" rtl="0" eaLnBrk="1" latinLnBrk="0" hangingPunct="1">
      <a:defRPr sz="1300" kern="1200">
        <a:solidFill>
          <a:schemeClr val="tx1"/>
        </a:solidFill>
        <a:latin typeface="+mn-lt"/>
        <a:ea typeface="+mn-ea"/>
        <a:cs typeface="+mn-cs"/>
      </a:defRPr>
    </a:lvl3pPr>
    <a:lvl4pPr marL="1527344" algn="l" defTabSz="509115" rtl="0" eaLnBrk="1" latinLnBrk="0" hangingPunct="1">
      <a:defRPr sz="1300" kern="1200">
        <a:solidFill>
          <a:schemeClr val="tx1"/>
        </a:solidFill>
        <a:latin typeface="+mn-lt"/>
        <a:ea typeface="+mn-ea"/>
        <a:cs typeface="+mn-cs"/>
      </a:defRPr>
    </a:lvl4pPr>
    <a:lvl5pPr marL="2036458" algn="l" defTabSz="509115" rtl="0" eaLnBrk="1" latinLnBrk="0" hangingPunct="1">
      <a:defRPr sz="1300" kern="1200">
        <a:solidFill>
          <a:schemeClr val="tx1"/>
        </a:solidFill>
        <a:latin typeface="+mn-lt"/>
        <a:ea typeface="+mn-ea"/>
        <a:cs typeface="+mn-cs"/>
      </a:defRPr>
    </a:lvl5pPr>
    <a:lvl6pPr marL="2545574" algn="l" defTabSz="509115" rtl="0" eaLnBrk="1" latinLnBrk="0" hangingPunct="1">
      <a:defRPr sz="1300" kern="1200">
        <a:solidFill>
          <a:schemeClr val="tx1"/>
        </a:solidFill>
        <a:latin typeface="+mn-lt"/>
        <a:ea typeface="+mn-ea"/>
        <a:cs typeface="+mn-cs"/>
      </a:defRPr>
    </a:lvl6pPr>
    <a:lvl7pPr marL="3054686" algn="l" defTabSz="509115" rtl="0" eaLnBrk="1" latinLnBrk="0" hangingPunct="1">
      <a:defRPr sz="1300" kern="1200">
        <a:solidFill>
          <a:schemeClr val="tx1"/>
        </a:solidFill>
        <a:latin typeface="+mn-lt"/>
        <a:ea typeface="+mn-ea"/>
        <a:cs typeface="+mn-cs"/>
      </a:defRPr>
    </a:lvl7pPr>
    <a:lvl8pPr marL="3563802" algn="l" defTabSz="509115" rtl="0" eaLnBrk="1" latinLnBrk="0" hangingPunct="1">
      <a:defRPr sz="1300" kern="1200">
        <a:solidFill>
          <a:schemeClr val="tx1"/>
        </a:solidFill>
        <a:latin typeface="+mn-lt"/>
        <a:ea typeface="+mn-ea"/>
        <a:cs typeface="+mn-cs"/>
      </a:defRPr>
    </a:lvl8pPr>
    <a:lvl9pPr marL="4072914" algn="l" defTabSz="50911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693738"/>
            <a:ext cx="6153150" cy="346233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AF9C3B-1335-AB49-9154-0E3C879F1300}" type="slidenum">
              <a:rPr lang="en-US" smtClean="0"/>
              <a:pPr/>
              <a:t>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04430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428625" y="693738"/>
            <a:ext cx="6153150" cy="3462337"/>
          </a:xfrm>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E27F4B-23BF-424F-B4DA-8E31D0271C38}" type="slidenum">
              <a:rPr lang="en-US" altLang="en-US" smtClean="0">
                <a:ea typeface="ＭＳ Ｐゴシック" panose="020B0600070205080204" pitchFamily="34" charset="-128"/>
              </a:rPr>
              <a:pPr>
                <a:spcBef>
                  <a:spcPct val="0"/>
                </a:spcBef>
              </a:pPr>
              <a:t>3</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4028903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693738"/>
            <a:ext cx="6153150" cy="3462337"/>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CAF9C3B-1335-AB49-9154-0E3C879F1300}" type="slidenum">
              <a:rPr lang="en-US" smtClean="0"/>
              <a:pPr/>
              <a:t>7</a:t>
            </a:fld>
            <a:endParaRPr lang="en-US"/>
          </a:p>
        </p:txBody>
      </p:sp>
    </p:spTree>
    <p:extLst>
      <p:ext uri="{BB962C8B-B14F-4D97-AF65-F5344CB8AC3E}">
        <p14:creationId xmlns:p14="http://schemas.microsoft.com/office/powerpoint/2010/main" val="1367108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693738"/>
            <a:ext cx="6153150" cy="3462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3C4279-0E90-45C7-936D-21AD6824232C}" type="slidenum">
              <a:rPr lang="en-GB" smtClean="0"/>
              <a:pPr>
                <a:defRPr/>
              </a:pPr>
              <a:t>13</a:t>
            </a:fld>
            <a:endParaRPr lang="en-GB"/>
          </a:p>
        </p:txBody>
      </p:sp>
    </p:spTree>
    <p:extLst>
      <p:ext uri="{BB962C8B-B14F-4D97-AF65-F5344CB8AC3E}">
        <p14:creationId xmlns:p14="http://schemas.microsoft.com/office/powerpoint/2010/main" val="3208071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693738"/>
            <a:ext cx="6153150" cy="3462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3C4279-0E90-45C7-936D-21AD6824232C}" type="slidenum">
              <a:rPr lang="en-GB" smtClean="0"/>
              <a:pPr>
                <a:defRPr/>
              </a:pPr>
              <a:t>15</a:t>
            </a:fld>
            <a:endParaRPr lang="en-GB"/>
          </a:p>
        </p:txBody>
      </p:sp>
    </p:spTree>
    <p:extLst>
      <p:ext uri="{BB962C8B-B14F-4D97-AF65-F5344CB8AC3E}">
        <p14:creationId xmlns:p14="http://schemas.microsoft.com/office/powerpoint/2010/main" val="101975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693738"/>
            <a:ext cx="6153150" cy="3462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B53C4279-0E90-45C7-936D-21AD6824232C}"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601685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6F538D-5C28-4BBA-AABB-B314048513E5}" type="slidenum">
              <a:rPr lang="en-US" smtClean="0"/>
              <a:t>21</a:t>
            </a:fld>
            <a:endParaRPr lang="en-US" dirty="0"/>
          </a:p>
        </p:txBody>
      </p:sp>
    </p:spTree>
    <p:extLst>
      <p:ext uri="{BB962C8B-B14F-4D97-AF65-F5344CB8AC3E}">
        <p14:creationId xmlns:p14="http://schemas.microsoft.com/office/powerpoint/2010/main" val="930310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6F538D-5C28-4BBA-AABB-B314048513E5}" type="slidenum">
              <a:rPr lang="en-US" smtClean="0"/>
              <a:t>22</a:t>
            </a:fld>
            <a:endParaRPr lang="en-US" dirty="0"/>
          </a:p>
        </p:txBody>
      </p:sp>
    </p:spTree>
    <p:extLst>
      <p:ext uri="{BB962C8B-B14F-4D97-AF65-F5344CB8AC3E}">
        <p14:creationId xmlns:p14="http://schemas.microsoft.com/office/powerpoint/2010/main" val="2074103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png"/><Relationship Id="rId6" Type="http://schemas.openxmlformats.org/officeDocument/2006/relationships/image" Target="../media/image8.jpg"/><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g"/><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Master" Target="../slideMasters/slideMaster3.xml"/><Relationship Id="rId2"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8.png"/><Relationship Id="rId1" Type="http://schemas.openxmlformats.org/officeDocument/2006/relationships/slideMaster" Target="../slideMasters/slideMaster3.xml"/><Relationship Id="rId2"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Master" Target="../slideMasters/slideMaster3.xml"/><Relationship Id="rId2" Type="http://schemas.openxmlformats.org/officeDocument/2006/relationships/image" Target="../media/image1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Master" Target="../slideMasters/slideMaster3.xml"/><Relationship Id="rId2"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Master" Target="../slideMasters/slideMaster3.xml"/><Relationship Id="rId2" Type="http://schemas.openxmlformats.org/officeDocument/2006/relationships/image" Target="../media/image1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Master" Target="../slideMasters/slideMaster3.xml"/><Relationship Id="rId2" Type="http://schemas.openxmlformats.org/officeDocument/2006/relationships/image" Target="../media/image2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Master" Target="../slideMasters/slideMaster3.xml"/><Relationship Id="rId2" Type="http://schemas.openxmlformats.org/officeDocument/2006/relationships/image" Target="../media/image2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Master" Target="../slideMasters/slideMaster3.xml"/><Relationship Id="rId2" Type="http://schemas.openxmlformats.org/officeDocument/2006/relationships/image" Target="../media/image2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Master" Target="../slideMasters/slideMaster3.xml"/><Relationship Id="rId2" Type="http://schemas.openxmlformats.org/officeDocument/2006/relationships/image" Target="../media/image2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Master" Target="../slideMasters/slideMaster3.xml"/><Relationship Id="rId2" Type="http://schemas.openxmlformats.org/officeDocument/2006/relationships/image" Target="../media/image2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Master" Target="../slideMasters/slideMaster4.xml"/><Relationship Id="rId2" Type="http://schemas.openxmlformats.org/officeDocument/2006/relationships/image" Target="../media/image1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8.png"/><Relationship Id="rId1" Type="http://schemas.openxmlformats.org/officeDocument/2006/relationships/slideMaster" Target="../slideMasters/slideMaster4.xml"/><Relationship Id="rId2" Type="http://schemas.openxmlformats.org/officeDocument/2006/relationships/image" Target="../media/image1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 Id="rId3"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Master" Target="../slideMasters/slideMaster4.xml"/><Relationship Id="rId2"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Master" Target="../slideMasters/slideMaster4.xml"/><Relationship Id="rId2" Type="http://schemas.openxmlformats.org/officeDocument/2006/relationships/image" Target="../media/image1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Master" Target="../slideMasters/slideMaster4.xml"/><Relationship Id="rId2" Type="http://schemas.openxmlformats.org/officeDocument/2006/relationships/image" Target="../media/image1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Master" Target="../slideMasters/slideMaster4.xml"/><Relationship Id="rId2" Type="http://schemas.openxmlformats.org/officeDocument/2006/relationships/image" Target="../media/image2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Master" Target="../slideMasters/slideMaster4.xml"/><Relationship Id="rId2" Type="http://schemas.openxmlformats.org/officeDocument/2006/relationships/image" Target="../media/image2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Master" Target="../slideMasters/slideMaster4.xml"/><Relationship Id="rId2" Type="http://schemas.openxmlformats.org/officeDocument/2006/relationships/image" Target="../media/image2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Master" Target="../slideMasters/slideMaster4.xml"/><Relationship Id="rId2" Type="http://schemas.openxmlformats.org/officeDocument/2006/relationships/image" Target="../media/image2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Master" Target="../slideMasters/slideMaster4.xml"/><Relationship Id="rId2" Type="http://schemas.openxmlformats.org/officeDocument/2006/relationships/image" Target="../media/image2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4.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Master" Target="../slideMasters/slideMaster5.xml"/><Relationship Id="rId2" Type="http://schemas.openxmlformats.org/officeDocument/2006/relationships/image" Target="../media/image1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8.png"/><Relationship Id="rId1" Type="http://schemas.openxmlformats.org/officeDocument/2006/relationships/slideMaster" Target="../slideMasters/slideMaster5.xml"/><Relationship Id="rId2" Type="http://schemas.openxmlformats.org/officeDocument/2006/relationships/image" Target="../media/image1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5.png"/><Relationship Id="rId3" Type="http://schemas.openxmlformats.org/officeDocument/2006/relationships/image" Target="../media/image1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Master" Target="../slideMasters/slideMaster5.xml"/><Relationship Id="rId2" Type="http://schemas.openxmlformats.org/officeDocument/2006/relationships/image" Target="../media/image19.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Master" Target="../slideMasters/slideMaster5.xml"/><Relationship Id="rId2" Type="http://schemas.openxmlformats.org/officeDocument/2006/relationships/image" Target="../media/image19.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Master" Target="../slideMasters/slideMaster5.xml"/><Relationship Id="rId2" Type="http://schemas.openxmlformats.org/officeDocument/2006/relationships/image" Target="../media/image19.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Master" Target="../slideMasters/slideMaster5.xml"/><Relationship Id="rId2" Type="http://schemas.openxmlformats.org/officeDocument/2006/relationships/image" Target="../media/image22.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Master" Target="../slideMasters/slideMaster5.xml"/><Relationship Id="rId2" Type="http://schemas.openxmlformats.org/officeDocument/2006/relationships/image" Target="../media/image2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Master" Target="../slideMasters/slideMaster5.xml"/><Relationship Id="rId2" Type="http://schemas.openxmlformats.org/officeDocument/2006/relationships/image" Target="../media/image22.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Master" Target="../slideMasters/slideMaster5.xml"/><Relationship Id="rId2" Type="http://schemas.openxmlformats.org/officeDocument/2006/relationships/image" Target="../media/image22.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Master" Target="../slideMasters/slideMaster5.xml"/><Relationship Id="rId2" Type="http://schemas.openxmlformats.org/officeDocument/2006/relationships/image" Target="../media/image22.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3.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4.jpe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5.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5.jp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7.jp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7.jp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vider Slide">
    <p:spTree>
      <p:nvGrpSpPr>
        <p:cNvPr id="1" name=""/>
        <p:cNvGrpSpPr/>
        <p:nvPr/>
      </p:nvGrpSpPr>
      <p:grpSpPr>
        <a:xfrm>
          <a:off x="0" y="0"/>
          <a:ext cx="0" cy="0"/>
          <a:chOff x="0" y="0"/>
          <a:chExt cx="0" cy="0"/>
        </a:xfrm>
      </p:grpSpPr>
      <p:pic>
        <p:nvPicPr>
          <p:cNvPr id="40" name="Picture 39"/>
          <p:cNvPicPr>
            <a:picLocks noChangeAspect="1"/>
          </p:cNvPicPr>
          <p:nvPr userDrawn="1"/>
        </p:nvPicPr>
        <p:blipFill rotWithShape="1">
          <a:blip r:embed="rId2">
            <a:extLst>
              <a:ext uri="{28A0092B-C50C-407E-A947-70E740481C1C}">
                <a14:useLocalDpi xmlns:a14="http://schemas.microsoft.com/office/drawing/2010/main" val="0"/>
              </a:ext>
            </a:extLst>
          </a:blip>
          <a:srcRect t="15627"/>
          <a:stretch/>
        </p:blipFill>
        <p:spPr bwMode="grayWhite">
          <a:xfrm>
            <a:off x="0" y="3405192"/>
            <a:ext cx="12192000" cy="3452811"/>
          </a:xfrm>
          <a:prstGeom prst="rect">
            <a:avLst/>
          </a:prstGeom>
        </p:spPr>
      </p:pic>
      <p:sp>
        <p:nvSpPr>
          <p:cNvPr id="3106" name="Rectangle 34"/>
          <p:cNvSpPr>
            <a:spLocks noGrp="1" noChangeArrowheads="1"/>
          </p:cNvSpPr>
          <p:nvPr>
            <p:ph type="ctrTitle" sz="quarter"/>
          </p:nvPr>
        </p:nvSpPr>
        <p:spPr>
          <a:xfrm>
            <a:off x="381000" y="1876568"/>
            <a:ext cx="11430000" cy="1143000"/>
          </a:xfrm>
          <a:prstGeom prst="rect">
            <a:avLst/>
          </a:prstGeom>
        </p:spPr>
        <p:txBody>
          <a:bodyPr lIns="91388" tIns="45693" rIns="91388" bIns="45693" anchor="b"/>
          <a:lstStyle>
            <a:lvl1pPr>
              <a:defRPr b="1">
                <a:solidFill>
                  <a:schemeClr val="accent2"/>
                </a:solidFill>
              </a:defRPr>
            </a:lvl1pPr>
          </a:lstStyle>
          <a:p>
            <a:r>
              <a:rPr lang="en-US" dirty="0"/>
              <a:t>Click to edit Master title style</a:t>
            </a:r>
          </a:p>
        </p:txBody>
      </p:sp>
      <p:sp>
        <p:nvSpPr>
          <p:cNvPr id="3107" name="Rectangle 35"/>
          <p:cNvSpPr>
            <a:spLocks noGrp="1" noChangeArrowheads="1"/>
          </p:cNvSpPr>
          <p:nvPr>
            <p:ph type="subTitle" sz="quarter" idx="1"/>
          </p:nvPr>
        </p:nvSpPr>
        <p:spPr>
          <a:xfrm>
            <a:off x="381000" y="3669443"/>
            <a:ext cx="11430000" cy="1752600"/>
          </a:xfrm>
          <a:prstGeom prst="rect">
            <a:avLst/>
          </a:prstGeom>
        </p:spPr>
        <p:txBody>
          <a:bodyPr lIns="92012" tIns="46008" rIns="92012" bIns="46008"/>
          <a:lstStyle>
            <a:lvl1pPr marL="0" indent="0" algn="ctr">
              <a:buFont typeface="Wingdings" pitchFamily="2" charset="2"/>
              <a:buNone/>
              <a:defRPr>
                <a:solidFill>
                  <a:srgbClr val="FFFFFF"/>
                </a:solidFill>
              </a:defRPr>
            </a:lvl1pPr>
          </a:lstStyle>
          <a:p>
            <a:r>
              <a:rPr lang="en-US" dirty="0"/>
              <a:t>Click to edit Master subtitle style</a:t>
            </a:r>
          </a:p>
        </p:txBody>
      </p:sp>
      <p:cxnSp>
        <p:nvCxnSpPr>
          <p:cNvPr id="5" name="Straight Connector 4"/>
          <p:cNvCxnSpPr/>
          <p:nvPr userDrawn="1"/>
        </p:nvCxnSpPr>
        <p:spPr>
          <a:xfrm>
            <a:off x="0" y="3416958"/>
            <a:ext cx="12192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01493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0504"/>
            <a:ext cx="12209319" cy="838200"/>
          </a:xfrm>
          <a:prstGeom prst="rect">
            <a:avLst/>
          </a:prstGeom>
        </p:spPr>
        <p:txBody>
          <a:bodyPr lIns="91429" tIns="45715" rIns="91429" bIns="45715"/>
          <a:lstStyle>
            <a:lvl1pPr>
              <a:defRPr sz="3177"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81000" y="1219200"/>
            <a:ext cx="11447319" cy="5181600"/>
          </a:xfrm>
          <a:prstGeom prst="rect">
            <a:avLst/>
          </a:prstGeom>
        </p:spPr>
        <p:txBody>
          <a:bodyPr lIns="91429" tIns="45715" rIns="91429" bIns="45715"/>
          <a:lstStyle>
            <a:lvl1pPr>
              <a:spcBef>
                <a:spcPts val="0"/>
              </a:spcBef>
              <a:spcAft>
                <a:spcPts val="1059"/>
              </a:spcAft>
              <a:defRPr sz="2471">
                <a:solidFill>
                  <a:schemeClr val="bg1"/>
                </a:solidFill>
              </a:defRPr>
            </a:lvl1pPr>
            <a:lvl2pPr>
              <a:spcBef>
                <a:spcPts val="0"/>
              </a:spcBef>
              <a:spcAft>
                <a:spcPts val="1059"/>
              </a:spcAft>
              <a:defRPr sz="2118">
                <a:solidFill>
                  <a:schemeClr val="bg1"/>
                </a:solidFill>
              </a:defRPr>
            </a:lvl2pPr>
            <a:lvl3pPr>
              <a:spcBef>
                <a:spcPts val="0"/>
              </a:spcBef>
              <a:spcAft>
                <a:spcPts val="1059"/>
              </a:spcAft>
              <a:defRPr sz="1765">
                <a:solidFill>
                  <a:schemeClr val="bg1"/>
                </a:solidFill>
              </a:defRPr>
            </a:lvl3pPr>
            <a:lvl4pPr>
              <a:spcBef>
                <a:spcPts val="0"/>
              </a:spcBef>
              <a:spcAft>
                <a:spcPts val="1059"/>
              </a:spcAft>
              <a:defRPr sz="1588">
                <a:solidFill>
                  <a:schemeClr val="bg1"/>
                </a:solidFill>
              </a:defRPr>
            </a:lvl4pPr>
            <a:lvl5pPr>
              <a:spcBef>
                <a:spcPts val="0"/>
              </a:spcBef>
              <a:spcAft>
                <a:spcPts val="1059"/>
              </a:spcAft>
              <a:defRPr sz="1588">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p:nvPr>
        </p:nvSpPr>
        <p:spPr>
          <a:xfrm>
            <a:off x="382925" y="6526841"/>
            <a:ext cx="11445394" cy="226084"/>
          </a:xfrm>
          <a:prstGeom prst="rect">
            <a:avLst/>
          </a:prstGeom>
        </p:spPr>
        <p:txBody>
          <a:bodyPr anchor="b"/>
          <a:lstStyle>
            <a:lvl1pPr marL="0" indent="0">
              <a:buNone/>
              <a:defRPr sz="1059">
                <a:solidFill>
                  <a:schemeClr val="bg1"/>
                </a:solidFill>
              </a:defRPr>
            </a:lvl1pPr>
            <a:lvl2pPr marL="403386" indent="0">
              <a:buNone/>
              <a:defRPr sz="1059">
                <a:solidFill>
                  <a:schemeClr val="bg1"/>
                </a:solidFill>
              </a:defRPr>
            </a:lvl2pPr>
            <a:lvl3pPr marL="806771" indent="0">
              <a:buNone/>
              <a:defRPr sz="1059">
                <a:solidFill>
                  <a:schemeClr val="bg1"/>
                </a:solidFill>
              </a:defRPr>
            </a:lvl3pPr>
            <a:lvl4pPr marL="1210157" indent="0">
              <a:buNone/>
              <a:defRPr sz="1059">
                <a:solidFill>
                  <a:schemeClr val="bg1"/>
                </a:solidFill>
              </a:defRPr>
            </a:lvl4pPr>
            <a:lvl5pPr marL="1613544" indent="0">
              <a:buNone/>
              <a:defRPr sz="1059">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7529492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7485" y="115889"/>
            <a:ext cx="10991849" cy="779671"/>
          </a:xfrm>
        </p:spPr>
        <p:txBody>
          <a:bodyPr>
            <a:normAutofit/>
          </a:bodyPr>
          <a:lstStyle>
            <a:lvl1pPr algn="l">
              <a:defRPr sz="2800" b="1" i="0">
                <a:solidFill>
                  <a:srgbClr val="064F59"/>
                </a:solidFill>
                <a:latin typeface="Arial"/>
              </a:defRPr>
            </a:lvl1pPr>
          </a:lstStyle>
          <a:p>
            <a:r>
              <a:rPr lang="en-US" dirty="0"/>
              <a:t>Click to edit Master title style</a:t>
            </a:r>
          </a:p>
        </p:txBody>
      </p:sp>
      <p:sp>
        <p:nvSpPr>
          <p:cNvPr id="3" name="Content Placeholder 2"/>
          <p:cNvSpPr>
            <a:spLocks noGrp="1"/>
          </p:cNvSpPr>
          <p:nvPr>
            <p:ph idx="1"/>
          </p:nvPr>
        </p:nvSpPr>
        <p:spPr>
          <a:xfrm>
            <a:off x="617284" y="1376989"/>
            <a:ext cx="10972800" cy="4525963"/>
          </a:xfrm>
        </p:spPr>
        <p:txBody>
          <a:bodyPr lIns="0" rtlCol="0">
            <a:normAutofit/>
          </a:bodyPr>
          <a:lstStyle>
            <a:lvl1pPr>
              <a:defRPr lang="en-US" sz="2100" dirty="0" smtClean="0"/>
            </a:lvl1pPr>
            <a:lvl2pPr>
              <a:defRPr lang="en-US" sz="2000" dirty="0" smtClean="0"/>
            </a:lvl2pPr>
            <a:lvl3pPr>
              <a:defRPr lang="en-US" sz="2000"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
          </p:nvPr>
        </p:nvSpPr>
        <p:spPr>
          <a:xfrm>
            <a:off x="615951" y="6289940"/>
            <a:ext cx="10993967" cy="463313"/>
          </a:xfrm>
        </p:spPr>
        <p:txBody>
          <a:bodyPr lIns="0" tIns="0" rIns="0" bIns="0" anchor="b">
            <a:noAutofit/>
          </a:bodyPr>
          <a:lstStyle>
            <a:lvl1pPr marL="0" indent="0">
              <a:lnSpc>
                <a:spcPct val="100000"/>
              </a:lnSpc>
              <a:spcBef>
                <a:spcPts val="200"/>
              </a:spcBef>
              <a:buNone/>
              <a:defRPr sz="1000" b="0">
                <a:solidFill>
                  <a:srgbClr val="064F5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Click to edit Master text styles</a:t>
            </a:r>
          </a:p>
        </p:txBody>
      </p:sp>
      <p:sp>
        <p:nvSpPr>
          <p:cNvPr id="5" name="Slide Number Placeholder 5"/>
          <p:cNvSpPr>
            <a:spLocks noGrp="1"/>
          </p:cNvSpPr>
          <p:nvPr>
            <p:ph type="sldNum" sz="quarter" idx="11"/>
          </p:nvPr>
        </p:nvSpPr>
        <p:spPr>
          <a:xfrm>
            <a:off x="9012767" y="6491289"/>
            <a:ext cx="2844800" cy="365125"/>
          </a:xfrm>
          <a:prstGeom prst="rect">
            <a:avLst/>
          </a:prstGeom>
        </p:spPr>
        <p:txBody>
          <a:bodyPr/>
          <a:lstStyle>
            <a:lvl1pPr>
              <a:defRPr sz="1100" b="0" i="0">
                <a:solidFill>
                  <a:srgbClr val="064F59"/>
                </a:solidFill>
                <a:latin typeface="Arial"/>
                <a:cs typeface="Arial"/>
              </a:defRPr>
            </a:lvl1pPr>
          </a:lstStyle>
          <a:p>
            <a:pPr defTabSz="914400" eaLnBrk="0" fontAlgn="base" hangingPunct="0">
              <a:spcBef>
                <a:spcPct val="0"/>
              </a:spcBef>
              <a:spcAft>
                <a:spcPct val="0"/>
              </a:spcAft>
              <a:defRPr/>
            </a:pPr>
            <a:fld id="{865B40A2-B197-3B46-BE14-65D655D54854}" type="slidenum">
              <a:rPr lang="en-US"/>
              <a:pPr defTabSz="914400" eaLnBrk="0" fontAlgn="base" hangingPunct="0">
                <a:spcBef>
                  <a:spcPct val="0"/>
                </a:spcBef>
                <a:spcAft>
                  <a:spcPct val="0"/>
                </a:spcAft>
                <a:defRPr/>
              </a:pPr>
              <a:t>‹#›</a:t>
            </a:fld>
            <a:endParaRPr lang="en-US" dirty="0"/>
          </a:p>
        </p:txBody>
      </p:sp>
      <p:sp>
        <p:nvSpPr>
          <p:cNvPr id="6" name="Footer Placeholder 7"/>
          <p:cNvSpPr>
            <a:spLocks noGrp="1"/>
          </p:cNvSpPr>
          <p:nvPr>
            <p:ph type="ftr" sz="quarter" idx="12"/>
          </p:nvPr>
        </p:nvSpPr>
        <p:spPr>
          <a:xfrm>
            <a:off x="4165600" y="6356351"/>
            <a:ext cx="3860800" cy="365125"/>
          </a:xfrm>
          <a:prstGeom prst="rect">
            <a:avLst/>
          </a:prstGeom>
        </p:spPr>
        <p:txBody>
          <a:bodyPr/>
          <a:lstStyle>
            <a:lvl1pPr>
              <a:defRPr>
                <a:solidFill>
                  <a:srgbClr val="064F59">
                    <a:tint val="75000"/>
                  </a:srgbClr>
                </a:solidFill>
              </a:defRPr>
            </a:lvl1pPr>
          </a:lstStyle>
          <a:p>
            <a:pPr defTabSz="914400" eaLnBrk="0" fontAlgn="base" hangingPunct="0">
              <a:spcBef>
                <a:spcPct val="0"/>
              </a:spcBef>
              <a:spcAft>
                <a:spcPct val="0"/>
              </a:spcAft>
              <a:defRPr/>
            </a:pPr>
            <a:endParaRPr lang="en-US" sz="2400"/>
          </a:p>
        </p:txBody>
      </p:sp>
    </p:spTree>
    <p:extLst/>
  </p:cSld>
  <p:clrMapOvr>
    <a:masterClrMapping/>
  </p:clrMapOvr>
  <p:transition spd="slow" advClick="0"/>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
        <p:nvSpPr>
          <p:cNvPr id="6" name="Content Placeholder 4"/>
          <p:cNvSpPr>
            <a:spLocks noGrp="1"/>
          </p:cNvSpPr>
          <p:nvPr>
            <p:ph sz="quarter" idx="11"/>
          </p:nvPr>
        </p:nvSpPr>
        <p:spPr>
          <a:xfrm>
            <a:off x="6624320" y="6323295"/>
            <a:ext cx="5350933" cy="304800"/>
          </a:xfrm>
        </p:spPr>
        <p:txBody>
          <a:bodyPr anchor="b"/>
          <a:lstStyle>
            <a:lvl1pPr marL="0" indent="0" algn="r">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21"/>
          <p:cNvPicPr>
            <a:picLocks noChangeAspect="1"/>
          </p:cNvPicPr>
          <p:nvPr userDrawn="1"/>
        </p:nvPicPr>
        <p:blipFill>
          <a:blip r:embed="rId2" cstate="print">
            <a:extLst>
              <a:ext uri="{28A0092B-C50C-407E-A947-70E740481C1C}">
                <a14:useLocalDpi xmlns:a14="http://schemas.microsoft.com/office/drawing/2010/main" val="0"/>
              </a:ext>
            </a:extLst>
          </a:blip>
          <a:srcRect b="10997"/>
          <a:stretch>
            <a:fillRect/>
          </a:stretch>
        </p:blipFill>
        <p:spPr bwMode="auto">
          <a:xfrm>
            <a:off x="7556500" y="5230840"/>
            <a:ext cx="4402667"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54018" y="6364288"/>
            <a:ext cx="166793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14-MK-0005 LGO1-FINAL.11.17.14jpg.jp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712206" y="369893"/>
            <a:ext cx="3249084"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8"/>
          <p:cNvSpPr>
            <a:spLocks noGrp="1"/>
          </p:cNvSpPr>
          <p:nvPr>
            <p:ph type="body" sz="quarter" idx="13"/>
          </p:nvPr>
        </p:nvSpPr>
        <p:spPr>
          <a:xfrm>
            <a:off x="848070" y="1889319"/>
            <a:ext cx="10166668" cy="1727992"/>
          </a:xfrm>
          <a:prstGeom prst="rect">
            <a:avLst/>
          </a:prstGeom>
        </p:spPr>
        <p:txBody>
          <a:bodyPr>
            <a:noAutofit/>
          </a:bodyPr>
          <a:lstStyle>
            <a:lvl1pPr marL="0" indent="0">
              <a:buNone/>
              <a:defRPr lang="en-US" sz="3530" b="1" smtClean="0">
                <a:solidFill>
                  <a:srgbClr val="008080"/>
                </a:solidFill>
                <a:cs typeface="Arial" panose="020B0604020202020204" pitchFamily="34" charset="0"/>
              </a:defRPr>
            </a:lvl1pPr>
          </a:lstStyle>
          <a:p>
            <a:pPr lvl="0"/>
            <a:r>
              <a:rPr lang="en-US" dirty="0"/>
              <a:t>Click to edit</a:t>
            </a:r>
          </a:p>
        </p:txBody>
      </p:sp>
      <p:sp>
        <p:nvSpPr>
          <p:cNvPr id="12" name="Text Placeholder 45"/>
          <p:cNvSpPr>
            <a:spLocks noGrp="1"/>
          </p:cNvSpPr>
          <p:nvPr>
            <p:ph type="body" sz="quarter" idx="15"/>
          </p:nvPr>
        </p:nvSpPr>
        <p:spPr>
          <a:xfrm>
            <a:off x="870862" y="3893671"/>
            <a:ext cx="10143874" cy="910233"/>
          </a:xfrm>
          <a:prstGeom prst="rect">
            <a:avLst/>
          </a:prstGeom>
        </p:spPr>
        <p:txBody>
          <a:bodyPr anchor="ctr">
            <a:normAutofit/>
          </a:bodyPr>
          <a:lstStyle>
            <a:lvl1pPr marL="0" indent="0">
              <a:buNone/>
              <a:defRPr sz="1941" b="0">
                <a:solidFill>
                  <a:schemeClr val="tx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13" name="Picture 20"/>
          <p:cNvPicPr>
            <a:picLocks noChangeAspect="1"/>
          </p:cNvPicPr>
          <p:nvPr userDrawn="1"/>
        </p:nvPicPr>
        <p:blipFill>
          <a:blip r:embed="rId5">
            <a:extLst>
              <a:ext uri="{28A0092B-C50C-407E-A947-70E740481C1C}">
                <a14:useLocalDpi xmlns:a14="http://schemas.microsoft.com/office/drawing/2010/main" val="0"/>
              </a:ext>
            </a:extLst>
          </a:blip>
          <a:srcRect l="-1105" t="52020" r="93340" b="-1048"/>
          <a:stretch>
            <a:fillRect/>
          </a:stretch>
        </p:blipFill>
        <p:spPr bwMode="auto">
          <a:xfrm>
            <a:off x="-270933" y="3176"/>
            <a:ext cx="128693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userDrawn="1"/>
        </p:nvSpPr>
        <p:spPr>
          <a:xfrm>
            <a:off x="5" y="201624"/>
            <a:ext cx="1013884" cy="1335087"/>
          </a:xfrm>
          <a:prstGeom prst="rect">
            <a:avLst/>
          </a:prstGeom>
          <a:solidFill>
            <a:srgbClr val="FFFFFF">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864" tIns="44932" rIns="89864" bIns="44932" anchor="ctr"/>
          <a:lstStyle/>
          <a:p>
            <a:pPr algn="ctr" defTabSz="898695">
              <a:defRPr/>
            </a:pPr>
            <a:endParaRPr lang="en-US" sz="1765">
              <a:solidFill>
                <a:srgbClr val="FFFFFF"/>
              </a:solidFill>
            </a:endParaRPr>
          </a:p>
        </p:txBody>
      </p:sp>
      <p:pic>
        <p:nvPicPr>
          <p:cNvPr id="15" name="Picture 11" descr="proprietary_icon_WIR.jpg.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177375" y="6415092"/>
            <a:ext cx="14795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29204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889"/>
            <a:ext cx="12208933" cy="195263"/>
          </a:xfrm>
          <a:prstGeom prst="rect">
            <a:avLst/>
          </a:prstGeom>
          <a:solidFill>
            <a:srgbClr val="339999"/>
          </a:solidFill>
          <a:ln>
            <a:noFill/>
          </a:ln>
        </p:spPr>
        <p:style>
          <a:lnRef idx="2">
            <a:schemeClr val="accent1">
              <a:shade val="50000"/>
            </a:schemeClr>
          </a:lnRef>
          <a:fillRef idx="1">
            <a:schemeClr val="accent1"/>
          </a:fillRef>
          <a:effectRef idx="0">
            <a:schemeClr val="accent1"/>
          </a:effectRef>
          <a:fontRef idx="minor">
            <a:schemeClr val="lt1"/>
          </a:fontRef>
        </p:style>
        <p:txBody>
          <a:bodyPr lIns="89864" tIns="44932" rIns="89864" bIns="44932" anchor="ctr"/>
          <a:lstStyle/>
          <a:p>
            <a:pPr algn="ctr" defTabSz="898695">
              <a:defRPr/>
            </a:pPr>
            <a:endParaRPr lang="en-US" sz="1765">
              <a:solidFill>
                <a:srgbClr val="FFFFFF"/>
              </a:solidFill>
            </a:endParaRPr>
          </a:p>
        </p:txBody>
      </p:sp>
      <p:pic>
        <p:nvPicPr>
          <p:cNvPr id="9" name="Picture 12" descr="14-MK-0005 LGO1-FINAL.11.17.14jpg.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40951" y="5696"/>
            <a:ext cx="2055282" cy="45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p:cNvPicPr>
          <p:nvPr userDrawn="1"/>
        </p:nvPicPr>
        <p:blipFill>
          <a:blip r:embed="rId3">
            <a:extLst>
              <a:ext uri="{28A0092B-C50C-407E-A947-70E740481C1C}">
                <a14:useLocalDpi xmlns:a14="http://schemas.microsoft.com/office/drawing/2010/main" val="0"/>
              </a:ext>
            </a:extLst>
          </a:blip>
          <a:srcRect l="81483"/>
          <a:stretch>
            <a:fillRect/>
          </a:stretch>
        </p:blipFill>
        <p:spPr bwMode="auto">
          <a:xfrm>
            <a:off x="11286115" y="6207125"/>
            <a:ext cx="8445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p:cNvPicPr>
            <a:picLocks noChangeAspect="1"/>
          </p:cNvPicPr>
          <p:nvPr userDrawn="1"/>
        </p:nvPicPr>
        <p:blipFill>
          <a:blip r:embed="rId3">
            <a:extLst>
              <a:ext uri="{28A0092B-C50C-407E-A947-70E740481C1C}">
                <a14:useLocalDpi xmlns:a14="http://schemas.microsoft.com/office/drawing/2010/main" val="0"/>
              </a:ext>
            </a:extLst>
          </a:blip>
          <a:srcRect l="81483"/>
          <a:stretch>
            <a:fillRect/>
          </a:stretch>
        </p:blipFill>
        <p:spPr bwMode="auto">
          <a:xfrm>
            <a:off x="11286115" y="6207125"/>
            <a:ext cx="8445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proprietary_icon_WIR.jpg.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749020" y="6408484"/>
            <a:ext cx="14795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5"/>
          <p:cNvSpPr>
            <a:spLocks noGrp="1"/>
          </p:cNvSpPr>
          <p:nvPr>
            <p:ph type="sldNum" sz="quarter" idx="4"/>
          </p:nvPr>
        </p:nvSpPr>
        <p:spPr>
          <a:xfrm>
            <a:off x="11545942" y="6391277"/>
            <a:ext cx="776817" cy="450851"/>
          </a:xfrm>
          <a:prstGeom prst="rect">
            <a:avLst/>
          </a:prstGeom>
        </p:spPr>
        <p:txBody>
          <a:bodyPr/>
          <a:lstStyle>
            <a:lvl1pPr>
              <a:defRPr smtClean="0"/>
            </a:lvl1pPr>
          </a:lstStyle>
          <a:p>
            <a:pPr>
              <a:defRPr/>
            </a:pPr>
            <a:fld id="{8DB64AD9-B999-4237-B789-322537BF28F8}"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4073921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1" y="0"/>
            <a:ext cx="9982200" cy="5791200"/>
            <a:chOff x="0" y="0"/>
            <a:chExt cx="9982200" cy="5791200"/>
          </a:xfrm>
        </p:grpSpPr>
        <p:pic>
          <p:nvPicPr>
            <p:cNvPr id="2" name="Picture 1" descr="new-bkgn.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8125" t="15556"/>
            <a:stretch/>
          </p:blipFill>
          <p:spPr>
            <a:xfrm>
              <a:off x="0" y="0"/>
              <a:ext cx="9982200" cy="5791200"/>
            </a:xfrm>
            <a:prstGeom prst="rect">
              <a:avLst/>
            </a:prstGeom>
          </p:spPr>
        </p:pic>
        <p:pic>
          <p:nvPicPr>
            <p:cNvPr id="6" name="Picture 5" descr="ogma-workmark-v2.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10389" t="35000" r="6501" b="36111"/>
            <a:stretch/>
          </p:blipFill>
          <p:spPr>
            <a:xfrm>
              <a:off x="2083871" y="216605"/>
              <a:ext cx="4124892" cy="1011766"/>
            </a:xfrm>
            <a:prstGeom prst="rect">
              <a:avLst/>
            </a:prstGeom>
          </p:spPr>
        </p:pic>
        <p:pic>
          <p:nvPicPr>
            <p:cNvPr id="8" name="Picture 7" descr="leadingtheway.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71600" y="609600"/>
              <a:ext cx="5791200" cy="4086543"/>
            </a:xfrm>
            <a:prstGeom prst="rect">
              <a:avLst/>
            </a:prstGeom>
          </p:spPr>
        </p:pic>
      </p:grpSp>
      <p:sp>
        <p:nvSpPr>
          <p:cNvPr id="15" name="Rectangle 6"/>
          <p:cNvSpPr>
            <a:spLocks noGrp="1" noChangeArrowheads="1"/>
          </p:cNvSpPr>
          <p:nvPr>
            <p:ph type="sldNum" sz="quarter" idx="4"/>
          </p:nvPr>
        </p:nvSpPr>
        <p:spPr bwMode="auto">
          <a:xfrm>
            <a:off x="1371600" y="6477043"/>
            <a:ext cx="914400" cy="231775"/>
          </a:xfrm>
          <a:prstGeom prst="rect">
            <a:avLst/>
          </a:prstGeom>
          <a:noFill/>
          <a:ln>
            <a:noFill/>
          </a:ln>
          <a:effectLst/>
          <a:extLst/>
        </p:spPr>
        <p:txBody>
          <a:bodyPr vert="horz" wrap="square" lIns="85524" tIns="42770" rIns="85524" bIns="42770" numCol="1" anchor="t" anchorCtr="0" compatLnSpc="1">
            <a:prstTxWarp prst="textNoShape">
              <a:avLst/>
            </a:prstTxWarp>
          </a:bodyPr>
          <a:lstStyle>
            <a:lvl1pPr algn="l">
              <a:buFontTx/>
              <a:buNone/>
              <a:defRPr sz="882" smtClean="0">
                <a:solidFill>
                  <a:schemeClr val="bg2"/>
                </a:solidFill>
                <a:latin typeface="Arial" pitchFamily="34" charset="0"/>
              </a:defRPr>
            </a:lvl1pPr>
          </a:lstStyle>
          <a:p>
            <a:pPr>
              <a:defRPr/>
            </a:pPr>
            <a:fld id="{D6709DAC-B5B7-47A4-8368-6C385914C595}" type="slidenum">
              <a:rPr lang="en-US" altLang="en-US">
                <a:solidFill>
                  <a:srgbClr val="808080"/>
                </a:solidFill>
              </a:rPr>
              <a:pPr>
                <a:defRPr/>
              </a:pPr>
              <a:t>‹#›</a:t>
            </a:fld>
            <a:endParaRPr lang="en-US" altLang="en-US">
              <a:solidFill>
                <a:srgbClr val="808080"/>
              </a:solidFill>
            </a:endParaRPr>
          </a:p>
        </p:txBody>
      </p:sp>
      <p:sp>
        <p:nvSpPr>
          <p:cNvPr id="20" name="Rectangle 2"/>
          <p:cNvSpPr>
            <a:spLocks noGrp="1" noChangeArrowheads="1"/>
          </p:cNvSpPr>
          <p:nvPr>
            <p:ph type="title"/>
          </p:nvPr>
        </p:nvSpPr>
        <p:spPr bwMode="auto">
          <a:xfrm>
            <a:off x="4267201" y="4812595"/>
            <a:ext cx="7696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524" tIns="42770" rIns="85524" bIns="42770" numCol="1" anchor="ctr" anchorCtr="0" compatLnSpc="1">
            <a:prstTxWarp prst="textNoShape">
              <a:avLst/>
            </a:prstTxWarp>
          </a:bodyPr>
          <a:lstStyle>
            <a:lvl1pPr algn="r">
              <a:defRPr lang="en-US" altLang="en-US" sz="2647" b="1" dirty="0">
                <a:solidFill>
                  <a:srgbClr val="00877D"/>
                </a:solidFill>
                <a:latin typeface="+mj-lt"/>
                <a:ea typeface="ＭＳ Ｐゴシック" pitchFamily="34" charset="-128"/>
                <a:cs typeface="+mj-cs"/>
              </a:defRPr>
            </a:lvl1pPr>
          </a:lstStyle>
          <a:p>
            <a:pPr lvl="0"/>
            <a:r>
              <a:rPr lang="en-US" altLang="en-US" dirty="0"/>
              <a:t>Click to edit Master title style</a:t>
            </a:r>
          </a:p>
        </p:txBody>
      </p:sp>
    </p:spTree>
    <p:extLst>
      <p:ext uri="{BB962C8B-B14F-4D97-AF65-F5344CB8AC3E}">
        <p14:creationId xmlns:p14="http://schemas.microsoft.com/office/powerpoint/2010/main" val="27813067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Without Tagline">
    <p:bg>
      <p:bgPr>
        <a:solidFill>
          <a:schemeClr val="bg1"/>
        </a:solidFill>
        <a:effectLst/>
      </p:bgPr>
    </p:bg>
    <p:spTree>
      <p:nvGrpSpPr>
        <p:cNvPr id="1" name=""/>
        <p:cNvGrpSpPr/>
        <p:nvPr/>
      </p:nvGrpSpPr>
      <p:grpSpPr>
        <a:xfrm>
          <a:off x="0" y="0"/>
          <a:ext cx="0" cy="0"/>
          <a:chOff x="0" y="0"/>
          <a:chExt cx="0" cy="0"/>
        </a:xfrm>
      </p:grpSpPr>
      <p:pic>
        <p:nvPicPr>
          <p:cNvPr id="2" name="Picture 1" descr="new-bkgn.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8125" t="15556"/>
          <a:stretch/>
        </p:blipFill>
        <p:spPr>
          <a:xfrm>
            <a:off x="1" y="0"/>
            <a:ext cx="9982200" cy="5791200"/>
          </a:xfrm>
          <a:prstGeom prst="rect">
            <a:avLst/>
          </a:prstGeom>
        </p:spPr>
      </p:pic>
      <p:sp>
        <p:nvSpPr>
          <p:cNvPr id="15" name="Rectangle 6"/>
          <p:cNvSpPr>
            <a:spLocks noGrp="1" noChangeArrowheads="1"/>
          </p:cNvSpPr>
          <p:nvPr>
            <p:ph type="sldNum" sz="quarter" idx="4"/>
          </p:nvPr>
        </p:nvSpPr>
        <p:spPr bwMode="auto">
          <a:xfrm>
            <a:off x="1371600" y="6477043"/>
            <a:ext cx="914400" cy="231775"/>
          </a:xfrm>
          <a:prstGeom prst="rect">
            <a:avLst/>
          </a:prstGeom>
          <a:noFill/>
          <a:ln>
            <a:noFill/>
          </a:ln>
          <a:effectLst/>
          <a:extLst/>
        </p:spPr>
        <p:txBody>
          <a:bodyPr vert="horz" wrap="square" lIns="85524" tIns="42770" rIns="85524" bIns="42770" numCol="1" anchor="t" anchorCtr="0" compatLnSpc="1">
            <a:prstTxWarp prst="textNoShape">
              <a:avLst/>
            </a:prstTxWarp>
          </a:bodyPr>
          <a:lstStyle>
            <a:lvl1pPr algn="l">
              <a:buFontTx/>
              <a:buNone/>
              <a:defRPr sz="882" smtClean="0">
                <a:solidFill>
                  <a:schemeClr val="bg2"/>
                </a:solidFill>
                <a:latin typeface="Arial" pitchFamily="34" charset="0"/>
              </a:defRPr>
            </a:lvl1pPr>
          </a:lstStyle>
          <a:p>
            <a:pPr>
              <a:defRPr/>
            </a:pPr>
            <a:fld id="{D6709DAC-B5B7-47A4-8368-6C385914C595}" type="slidenum">
              <a:rPr lang="en-US" altLang="en-US">
                <a:solidFill>
                  <a:srgbClr val="808080"/>
                </a:solidFill>
              </a:rPr>
              <a:pPr>
                <a:defRPr/>
              </a:pPr>
              <a:t>‹#›</a:t>
            </a:fld>
            <a:endParaRPr lang="en-US" altLang="en-US">
              <a:solidFill>
                <a:srgbClr val="808080"/>
              </a:solidFill>
            </a:endParaRPr>
          </a:p>
        </p:txBody>
      </p:sp>
      <p:sp>
        <p:nvSpPr>
          <p:cNvPr id="20" name="Rectangle 2"/>
          <p:cNvSpPr>
            <a:spLocks noGrp="1" noChangeArrowheads="1"/>
          </p:cNvSpPr>
          <p:nvPr>
            <p:ph type="title"/>
          </p:nvPr>
        </p:nvSpPr>
        <p:spPr bwMode="auto">
          <a:xfrm>
            <a:off x="4267201" y="4495800"/>
            <a:ext cx="7696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524" tIns="42770" rIns="85524" bIns="42770" numCol="1" anchor="ctr" anchorCtr="0" compatLnSpc="1">
            <a:prstTxWarp prst="textNoShape">
              <a:avLst/>
            </a:prstTxWarp>
          </a:bodyPr>
          <a:lstStyle>
            <a:lvl1pPr algn="r">
              <a:defRPr lang="en-US" altLang="en-US" sz="2647" b="1" dirty="0">
                <a:solidFill>
                  <a:srgbClr val="00877D"/>
                </a:solidFill>
                <a:latin typeface="+mj-lt"/>
                <a:ea typeface="ＭＳ Ｐゴシック" pitchFamily="34" charset="-128"/>
                <a:cs typeface="+mj-cs"/>
              </a:defRPr>
            </a:lvl1pPr>
          </a:lstStyle>
          <a:p>
            <a:pPr lvl="0"/>
            <a:r>
              <a:rPr lang="en-US" altLang="en-US" dirty="0"/>
              <a:t>Click to edit Master title style</a:t>
            </a:r>
          </a:p>
        </p:txBody>
      </p:sp>
      <p:pic>
        <p:nvPicPr>
          <p:cNvPr id="10" name="Picture 9" descr="ogma-workmark-v2.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10389" t="35000" r="6501" b="36111"/>
          <a:stretch/>
        </p:blipFill>
        <p:spPr>
          <a:xfrm>
            <a:off x="2083874" y="216631"/>
            <a:ext cx="4124892" cy="1011767"/>
          </a:xfrm>
          <a:prstGeom prst="rect">
            <a:avLst/>
          </a:prstGeom>
        </p:spPr>
      </p:pic>
      <p:pic>
        <p:nvPicPr>
          <p:cNvPr id="11" name="Picture 10" descr="bridge-alon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47800" y="531750"/>
            <a:ext cx="5943600" cy="4192678"/>
          </a:xfrm>
          <a:prstGeom prst="rect">
            <a:avLst/>
          </a:prstGeom>
        </p:spPr>
      </p:pic>
    </p:spTree>
    <p:extLst>
      <p:ext uri="{BB962C8B-B14F-4D97-AF65-F5344CB8AC3E}">
        <p14:creationId xmlns:p14="http://schemas.microsoft.com/office/powerpoint/2010/main" val="15022587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Without Bridge">
    <p:bg>
      <p:bgPr>
        <a:solidFill>
          <a:schemeClr val="bg1"/>
        </a:solidFill>
        <a:effectLst/>
      </p:bgPr>
    </p:bg>
    <p:spTree>
      <p:nvGrpSpPr>
        <p:cNvPr id="1" name=""/>
        <p:cNvGrpSpPr/>
        <p:nvPr/>
      </p:nvGrpSpPr>
      <p:grpSpPr>
        <a:xfrm>
          <a:off x="0" y="0"/>
          <a:ext cx="0" cy="0"/>
          <a:chOff x="0" y="0"/>
          <a:chExt cx="0" cy="0"/>
        </a:xfrm>
      </p:grpSpPr>
      <p:pic>
        <p:nvPicPr>
          <p:cNvPr id="2" name="Picture 1" descr="new-bkgn.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8125" t="15556"/>
          <a:stretch/>
        </p:blipFill>
        <p:spPr>
          <a:xfrm>
            <a:off x="1" y="0"/>
            <a:ext cx="9982200" cy="5791200"/>
          </a:xfrm>
          <a:prstGeom prst="rect">
            <a:avLst/>
          </a:prstGeom>
        </p:spPr>
      </p:pic>
      <p:sp>
        <p:nvSpPr>
          <p:cNvPr id="15" name="Rectangle 6"/>
          <p:cNvSpPr>
            <a:spLocks noGrp="1" noChangeArrowheads="1"/>
          </p:cNvSpPr>
          <p:nvPr>
            <p:ph type="sldNum" sz="quarter" idx="4"/>
          </p:nvPr>
        </p:nvSpPr>
        <p:spPr bwMode="auto">
          <a:xfrm>
            <a:off x="1371600" y="6477043"/>
            <a:ext cx="914400" cy="231775"/>
          </a:xfrm>
          <a:prstGeom prst="rect">
            <a:avLst/>
          </a:prstGeom>
          <a:noFill/>
          <a:ln>
            <a:noFill/>
          </a:ln>
          <a:effectLst/>
          <a:extLst/>
        </p:spPr>
        <p:txBody>
          <a:bodyPr vert="horz" wrap="square" lIns="85524" tIns="42770" rIns="85524" bIns="42770" numCol="1" anchor="t" anchorCtr="0" compatLnSpc="1">
            <a:prstTxWarp prst="textNoShape">
              <a:avLst/>
            </a:prstTxWarp>
          </a:bodyPr>
          <a:lstStyle>
            <a:lvl1pPr algn="l">
              <a:buFontTx/>
              <a:buNone/>
              <a:defRPr sz="882" smtClean="0">
                <a:solidFill>
                  <a:schemeClr val="bg2"/>
                </a:solidFill>
                <a:latin typeface="Arial" pitchFamily="34" charset="0"/>
              </a:defRPr>
            </a:lvl1pPr>
          </a:lstStyle>
          <a:p>
            <a:pPr>
              <a:defRPr/>
            </a:pPr>
            <a:fld id="{D6709DAC-B5B7-47A4-8368-6C385914C595}" type="slidenum">
              <a:rPr lang="en-US" altLang="en-US">
                <a:solidFill>
                  <a:srgbClr val="808080"/>
                </a:solidFill>
              </a:rPr>
              <a:pPr>
                <a:defRPr/>
              </a:pPr>
              <a:t>‹#›</a:t>
            </a:fld>
            <a:endParaRPr lang="en-US" altLang="en-US">
              <a:solidFill>
                <a:srgbClr val="808080"/>
              </a:solidFill>
            </a:endParaRPr>
          </a:p>
        </p:txBody>
      </p:sp>
      <p:sp>
        <p:nvSpPr>
          <p:cNvPr id="20" name="Rectangle 2"/>
          <p:cNvSpPr>
            <a:spLocks noGrp="1" noChangeArrowheads="1"/>
          </p:cNvSpPr>
          <p:nvPr>
            <p:ph type="title"/>
          </p:nvPr>
        </p:nvSpPr>
        <p:spPr bwMode="auto">
          <a:xfrm>
            <a:off x="4267201" y="4495800"/>
            <a:ext cx="7696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524" tIns="42770" rIns="85524" bIns="42770" numCol="1" anchor="ctr" anchorCtr="0" compatLnSpc="1">
            <a:prstTxWarp prst="textNoShape">
              <a:avLst/>
            </a:prstTxWarp>
          </a:bodyPr>
          <a:lstStyle>
            <a:lvl1pPr algn="r">
              <a:defRPr lang="en-US" altLang="en-US" sz="2647" b="1" dirty="0">
                <a:solidFill>
                  <a:srgbClr val="00877D"/>
                </a:solidFill>
                <a:latin typeface="+mj-lt"/>
                <a:ea typeface="ＭＳ Ｐゴシック" pitchFamily="34" charset="-128"/>
                <a:cs typeface="+mj-cs"/>
              </a:defRPr>
            </a:lvl1pPr>
          </a:lstStyle>
          <a:p>
            <a:pPr lvl="0"/>
            <a:r>
              <a:rPr lang="en-US" altLang="en-US" dirty="0"/>
              <a:t>Click to edit Master title style</a:t>
            </a:r>
          </a:p>
        </p:txBody>
      </p:sp>
      <p:pic>
        <p:nvPicPr>
          <p:cNvPr id="10" name="Picture 9" descr="ogma-workmark-v2.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10389" t="35000" r="6501" b="36111"/>
          <a:stretch/>
        </p:blipFill>
        <p:spPr>
          <a:xfrm>
            <a:off x="1828827" y="1524041"/>
            <a:ext cx="4746215" cy="1164167"/>
          </a:xfrm>
          <a:prstGeom prst="rect">
            <a:avLst/>
          </a:prstGeom>
        </p:spPr>
      </p:pic>
    </p:spTree>
    <p:extLst>
      <p:ext uri="{BB962C8B-B14F-4D97-AF65-F5344CB8AC3E}">
        <p14:creationId xmlns:p14="http://schemas.microsoft.com/office/powerpoint/2010/main" val="19944871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 name="Group 7"/>
          <p:cNvGrpSpPr/>
          <p:nvPr userDrawn="1"/>
        </p:nvGrpSpPr>
        <p:grpSpPr>
          <a:xfrm>
            <a:off x="0" y="-152393"/>
            <a:ext cx="12192000" cy="7342983"/>
            <a:chOff x="0" y="-484983"/>
            <a:chExt cx="12192000" cy="7342983"/>
          </a:xfrm>
        </p:grpSpPr>
        <p:pic>
          <p:nvPicPr>
            <p:cNvPr id="9" name="Picture 8" descr="ppt-templare-tes-v5.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445" t="9629" r="4445" b="-9629"/>
            <a:stretch/>
          </p:blipFill>
          <p:spPr>
            <a:xfrm>
              <a:off x="0" y="-332582"/>
              <a:ext cx="12192000" cy="7190582"/>
            </a:xfrm>
            <a:prstGeom prst="rect">
              <a:avLst/>
            </a:prstGeom>
          </p:spPr>
        </p:pic>
        <p:pic>
          <p:nvPicPr>
            <p:cNvPr id="10" name="Picture 9" descr="bridge-alone.png"/>
            <p:cNvPicPr>
              <a:picLocks noChangeAspect="1"/>
            </p:cNvPicPr>
            <p:nvPr userDrawn="1"/>
          </p:nvPicPr>
          <p:blipFill rotWithShape="1">
            <a:blip r:embed="rId3" cstate="print">
              <a:extLst>
                <a:ext uri="{28A0092B-C50C-407E-A947-70E740481C1C}">
                  <a14:useLocalDpi xmlns:a14="http://schemas.microsoft.com/office/drawing/2010/main" val="0"/>
                </a:ext>
              </a:extLst>
            </a:blip>
            <a:srcRect b="19931"/>
            <a:stretch/>
          </p:blipFill>
          <p:spPr>
            <a:xfrm>
              <a:off x="9473046" y="-484983"/>
              <a:ext cx="1828800" cy="1032934"/>
            </a:xfrm>
            <a:prstGeom prst="rect">
              <a:avLst/>
            </a:prstGeom>
          </p:spPr>
        </p:pic>
        <p:pic>
          <p:nvPicPr>
            <p:cNvPr id="11" name="Picture 10" descr="ogma-workmark-v2.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11369" t="39506" r="5347" b="42222"/>
            <a:stretch/>
          </p:blipFill>
          <p:spPr>
            <a:xfrm>
              <a:off x="9372600" y="428266"/>
              <a:ext cx="2103120" cy="325587"/>
            </a:xfrm>
            <a:prstGeom prst="rect">
              <a:avLst/>
            </a:prstGeom>
          </p:spPr>
        </p:pic>
      </p:gr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AE7E508E-9F9C-4F4E-8174-E4CDD6723121}" type="slidenum">
              <a:rPr lang="en-US" altLang="en-US">
                <a:solidFill>
                  <a:srgbClr val="808080"/>
                </a:solidFill>
              </a:rPr>
              <a:pPr>
                <a:defRPr/>
              </a:pPr>
              <a:t>‹#›</a:t>
            </a:fld>
            <a:endParaRPr lang="en-US" altLang="en-US">
              <a:solidFill>
                <a:srgbClr val="808080"/>
              </a:solidFill>
            </a:endParaRPr>
          </a:p>
        </p:txBody>
      </p:sp>
    </p:spTree>
    <p:extLst>
      <p:ext uri="{BB962C8B-B14F-4D97-AF65-F5344CB8AC3E}">
        <p14:creationId xmlns:p14="http://schemas.microsoft.com/office/powerpoint/2010/main" val="24912194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 Green Title">
    <p:spTree>
      <p:nvGrpSpPr>
        <p:cNvPr id="1" name=""/>
        <p:cNvGrpSpPr/>
        <p:nvPr/>
      </p:nvGrpSpPr>
      <p:grpSpPr>
        <a:xfrm>
          <a:off x="0" y="0"/>
          <a:ext cx="0" cy="0"/>
          <a:chOff x="0" y="0"/>
          <a:chExt cx="0" cy="0"/>
        </a:xfrm>
      </p:grpSpPr>
      <p:pic>
        <p:nvPicPr>
          <p:cNvPr id="9" name="Picture 8" descr="ppt-templare-tes-v5.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445" t="9629" r="4445" b="-9629"/>
          <a:stretch/>
        </p:blipFill>
        <p:spPr>
          <a:xfrm>
            <a:off x="0" y="23"/>
            <a:ext cx="12192000" cy="7190583"/>
          </a:xfrm>
          <a:prstGeom prst="rect">
            <a:avLst/>
          </a:prstGeom>
        </p:spPr>
      </p:pic>
      <p:sp>
        <p:nvSpPr>
          <p:cNvPr id="2" name="Title 1"/>
          <p:cNvSpPr>
            <a:spLocks noGrp="1"/>
          </p:cNvSpPr>
          <p:nvPr>
            <p:ph type="title"/>
          </p:nvPr>
        </p:nvSpPr>
        <p:spPr/>
        <p:txBody>
          <a:bodyPr/>
          <a:lstStyle>
            <a:lvl1pPr>
              <a:defRPr lang="en-US" altLang="en-US" sz="2647" b="1" dirty="0">
                <a:solidFill>
                  <a:srgbClr val="00877D"/>
                </a:solidFill>
                <a:latin typeface="+mj-lt"/>
                <a:ea typeface="ＭＳ Ｐゴシック" pitchFamily="34" charset="-128"/>
                <a:cs typeface="+mj-cs"/>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AE7E508E-9F9C-4F4E-8174-E4CDD6723121}" type="slidenum">
              <a:rPr lang="en-US" altLang="en-US">
                <a:solidFill>
                  <a:srgbClr val="808080"/>
                </a:solidFill>
              </a:rPr>
              <a:pPr>
                <a:defRPr/>
              </a:pPr>
              <a:t>‹#›</a:t>
            </a:fld>
            <a:endParaRPr lang="en-US" altLang="en-US">
              <a:solidFill>
                <a:srgbClr val="808080"/>
              </a:solidFill>
            </a:endParaRPr>
          </a:p>
        </p:txBody>
      </p:sp>
      <p:pic>
        <p:nvPicPr>
          <p:cNvPr id="12" name="Picture 11" descr="bridge-alone.png"/>
          <p:cNvPicPr>
            <a:picLocks noChangeAspect="1"/>
          </p:cNvPicPr>
          <p:nvPr userDrawn="1"/>
        </p:nvPicPr>
        <p:blipFill rotWithShape="1">
          <a:blip r:embed="rId3" cstate="print">
            <a:extLst>
              <a:ext uri="{28A0092B-C50C-407E-A947-70E740481C1C}">
                <a14:useLocalDpi xmlns:a14="http://schemas.microsoft.com/office/drawing/2010/main" val="0"/>
              </a:ext>
            </a:extLst>
          </a:blip>
          <a:srcRect b="19931"/>
          <a:stretch/>
        </p:blipFill>
        <p:spPr>
          <a:xfrm>
            <a:off x="9473047" y="-152396"/>
            <a:ext cx="1828800" cy="1032934"/>
          </a:xfrm>
          <a:prstGeom prst="rect">
            <a:avLst/>
          </a:prstGeom>
        </p:spPr>
      </p:pic>
      <p:pic>
        <p:nvPicPr>
          <p:cNvPr id="13" name="Picture 12" descr="ogma-workmark-v2.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11369" t="39506" r="5347" b="42222"/>
          <a:stretch/>
        </p:blipFill>
        <p:spPr>
          <a:xfrm>
            <a:off x="9372600" y="760851"/>
            <a:ext cx="2103120" cy="325586"/>
          </a:xfrm>
          <a:prstGeom prst="rect">
            <a:avLst/>
          </a:prstGeom>
        </p:spPr>
      </p:pic>
    </p:spTree>
    <p:extLst>
      <p:ext uri="{BB962C8B-B14F-4D97-AF65-F5344CB8AC3E}">
        <p14:creationId xmlns:p14="http://schemas.microsoft.com/office/powerpoint/2010/main" val="35386706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 Green">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lang="en-US" altLang="en-US" sz="4500" b="1" dirty="0">
                <a:solidFill>
                  <a:srgbClr val="00877D"/>
                </a:solidFill>
                <a:latin typeface="+mj-lt"/>
                <a:ea typeface="ＭＳ Ｐゴシック" pitchFamily="34" charset="-128"/>
                <a:cs typeface="+mj-cs"/>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677"/>
            </a:lvl1pPr>
            <a:lvl2pPr marL="377317" indent="0">
              <a:buNone/>
              <a:defRPr sz="1500"/>
            </a:lvl2pPr>
            <a:lvl3pPr marL="754638" indent="0">
              <a:buNone/>
              <a:defRPr sz="1235"/>
            </a:lvl3pPr>
            <a:lvl4pPr marL="1131959" indent="0">
              <a:buNone/>
              <a:defRPr sz="1235"/>
            </a:lvl4pPr>
            <a:lvl5pPr marL="1509277" indent="0">
              <a:buNone/>
              <a:defRPr sz="1235"/>
            </a:lvl5pPr>
            <a:lvl6pPr marL="1886601" indent="0">
              <a:buNone/>
              <a:defRPr sz="1235"/>
            </a:lvl6pPr>
            <a:lvl7pPr marL="2263916" indent="0">
              <a:buNone/>
              <a:defRPr sz="1235"/>
            </a:lvl7pPr>
            <a:lvl8pPr marL="2641231" indent="0">
              <a:buNone/>
              <a:defRPr sz="1235"/>
            </a:lvl8pPr>
            <a:lvl9pPr marL="3018549" indent="0">
              <a:buNone/>
              <a:defRPr sz="1235"/>
            </a:lvl9pPr>
          </a:lstStyle>
          <a:p>
            <a:pPr lvl="0"/>
            <a:r>
              <a:rPr lang="en-US" dirty="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11CB88E4-C881-4111-B3EA-E01204951F8C}" type="slidenum">
              <a:rPr lang="en-US" altLang="en-US">
                <a:solidFill>
                  <a:srgbClr val="808080"/>
                </a:solidFill>
              </a:rPr>
              <a:pPr>
                <a:defRPr/>
              </a:pPr>
              <a:t>‹#›</a:t>
            </a:fld>
            <a:endParaRPr lang="en-US" altLang="en-US">
              <a:solidFill>
                <a:srgbClr val="808080"/>
              </a:solidFill>
            </a:endParaRPr>
          </a:p>
        </p:txBody>
      </p:sp>
      <p:grpSp>
        <p:nvGrpSpPr>
          <p:cNvPr id="13" name="Group 12"/>
          <p:cNvGrpSpPr/>
          <p:nvPr userDrawn="1"/>
        </p:nvGrpSpPr>
        <p:grpSpPr>
          <a:xfrm>
            <a:off x="0" y="-152393"/>
            <a:ext cx="12192000" cy="7342983"/>
            <a:chOff x="0" y="-484983"/>
            <a:chExt cx="12192000" cy="7342983"/>
          </a:xfrm>
        </p:grpSpPr>
        <p:pic>
          <p:nvPicPr>
            <p:cNvPr id="14" name="Picture 13" descr="ppt-templare-tes-v5.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445" t="9629" r="4445" b="-9629"/>
            <a:stretch/>
          </p:blipFill>
          <p:spPr>
            <a:xfrm>
              <a:off x="0" y="-332582"/>
              <a:ext cx="12192000" cy="7190582"/>
            </a:xfrm>
            <a:prstGeom prst="rect">
              <a:avLst/>
            </a:prstGeom>
          </p:spPr>
        </p:pic>
        <p:pic>
          <p:nvPicPr>
            <p:cNvPr id="15" name="Picture 14" descr="bridge-alone.png"/>
            <p:cNvPicPr>
              <a:picLocks noChangeAspect="1"/>
            </p:cNvPicPr>
            <p:nvPr userDrawn="1"/>
          </p:nvPicPr>
          <p:blipFill rotWithShape="1">
            <a:blip r:embed="rId3" cstate="print">
              <a:extLst>
                <a:ext uri="{28A0092B-C50C-407E-A947-70E740481C1C}">
                  <a14:useLocalDpi xmlns:a14="http://schemas.microsoft.com/office/drawing/2010/main" val="0"/>
                </a:ext>
              </a:extLst>
            </a:blip>
            <a:srcRect b="19931"/>
            <a:stretch/>
          </p:blipFill>
          <p:spPr>
            <a:xfrm>
              <a:off x="9473046" y="-484983"/>
              <a:ext cx="1828800" cy="1032934"/>
            </a:xfrm>
            <a:prstGeom prst="rect">
              <a:avLst/>
            </a:prstGeom>
          </p:spPr>
        </p:pic>
        <p:pic>
          <p:nvPicPr>
            <p:cNvPr id="16" name="Picture 15" descr="ogma-workmark-v2.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11369" t="39506" r="5347" b="42222"/>
            <a:stretch/>
          </p:blipFill>
          <p:spPr>
            <a:xfrm>
              <a:off x="9372600" y="428266"/>
              <a:ext cx="2103120" cy="325587"/>
            </a:xfrm>
            <a:prstGeom prst="rect">
              <a:avLst/>
            </a:prstGeom>
          </p:spPr>
        </p:pic>
      </p:grpSp>
    </p:spTree>
    <p:extLst>
      <p:ext uri="{BB962C8B-B14F-4D97-AF65-F5344CB8AC3E}">
        <p14:creationId xmlns:p14="http://schemas.microsoft.com/office/powerpoint/2010/main" val="4120147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ppt-templare-tes-v5.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445" t="9629" r="4445" b="-9629"/>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00" y="1371602"/>
            <a:ext cx="5486400" cy="4754562"/>
          </a:xfrm>
        </p:spPr>
        <p:txBody>
          <a:bodyPr/>
          <a:lstStyle>
            <a:lvl1pPr>
              <a:defRPr sz="2294"/>
            </a:lvl1pPr>
            <a:lvl2pPr>
              <a:defRPr sz="1941"/>
            </a:lvl2pPr>
            <a:lvl3pPr>
              <a:defRPr sz="167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1371602"/>
            <a:ext cx="5486400" cy="4754562"/>
          </a:xfrm>
        </p:spPr>
        <p:txBody>
          <a:bodyPr/>
          <a:lstStyle>
            <a:lvl1pPr>
              <a:defRPr sz="2294"/>
            </a:lvl1pPr>
            <a:lvl2pPr>
              <a:defRPr sz="1941"/>
            </a:lvl2pPr>
            <a:lvl3pPr>
              <a:defRPr sz="167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FEC07CDA-822A-4EFE-BC35-275A3CABE290}" type="slidenum">
              <a:rPr lang="en-US" altLang="en-US">
                <a:solidFill>
                  <a:srgbClr val="808080"/>
                </a:solidFill>
              </a:rPr>
              <a:pPr>
                <a:defRPr/>
              </a:pPr>
              <a:t>‹#›</a:t>
            </a:fld>
            <a:endParaRPr lang="en-US" altLang="en-US">
              <a:solidFill>
                <a:srgbClr val="808080"/>
              </a:solidFill>
            </a:endParaRPr>
          </a:p>
        </p:txBody>
      </p:sp>
      <p:pic>
        <p:nvPicPr>
          <p:cNvPr id="9" name="Picture 8" descr="bridge-alone.png"/>
          <p:cNvPicPr>
            <a:picLocks noChangeAspect="1"/>
          </p:cNvPicPr>
          <p:nvPr userDrawn="1"/>
        </p:nvPicPr>
        <p:blipFill rotWithShape="1">
          <a:blip r:embed="rId3" cstate="print">
            <a:extLst>
              <a:ext uri="{28A0092B-C50C-407E-A947-70E740481C1C}">
                <a14:useLocalDpi xmlns:a14="http://schemas.microsoft.com/office/drawing/2010/main" val="0"/>
              </a:ext>
            </a:extLst>
          </a:blip>
          <a:srcRect b="19931"/>
          <a:stretch/>
        </p:blipFill>
        <p:spPr>
          <a:xfrm>
            <a:off x="9473047" y="-152396"/>
            <a:ext cx="1828800" cy="1032934"/>
          </a:xfrm>
          <a:prstGeom prst="rect">
            <a:avLst/>
          </a:prstGeom>
        </p:spPr>
      </p:pic>
      <p:pic>
        <p:nvPicPr>
          <p:cNvPr id="11" name="Picture 10" descr="ogma-workmark-v2.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11369" t="39506" r="5347" b="42222"/>
          <a:stretch/>
        </p:blipFill>
        <p:spPr>
          <a:xfrm>
            <a:off x="9372600" y="760851"/>
            <a:ext cx="2103120" cy="325586"/>
          </a:xfrm>
          <a:prstGeom prst="rect">
            <a:avLst/>
          </a:prstGeom>
        </p:spPr>
      </p:pic>
    </p:spTree>
    <p:extLst>
      <p:ext uri="{BB962C8B-B14F-4D97-AF65-F5344CB8AC3E}">
        <p14:creationId xmlns:p14="http://schemas.microsoft.com/office/powerpoint/2010/main" val="7766284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lIns="91398" tIns="45699" rIns="91398" bIns="45699"/>
          <a:lstStyle/>
          <a:p>
            <a:r>
              <a:rPr lang="en-US"/>
              <a:t>Click to edit Master title style</a:t>
            </a:r>
          </a:p>
        </p:txBody>
      </p:sp>
      <p:sp>
        <p:nvSpPr>
          <p:cNvPr id="3" name="Content Placeholder 2"/>
          <p:cNvSpPr>
            <a:spLocks noGrp="1"/>
          </p:cNvSpPr>
          <p:nvPr>
            <p:ph idx="1"/>
          </p:nvPr>
        </p:nvSpPr>
        <p:spPr>
          <a:xfrm>
            <a:off x="609600" y="1600205"/>
            <a:ext cx="10972800" cy="4525963"/>
          </a:xfrm>
          <a:prstGeom prst="rect">
            <a:avLst/>
          </a:prstGeom>
        </p:spPr>
        <p:txBody>
          <a:bodyPr lIns="91398" tIns="45699" rIns="91398" bIns="4569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245225"/>
            <a:ext cx="2844800" cy="476250"/>
          </a:xfrm>
          <a:prstGeom prst="rect">
            <a:avLst/>
          </a:prstGeom>
        </p:spPr>
        <p:txBody>
          <a:bodyPr lIns="91398" tIns="45699" rIns="91398" bIns="45699"/>
          <a:lstStyle>
            <a:lvl1pPr>
              <a:defRPr/>
            </a:lvl1pPr>
          </a:lstStyle>
          <a:p>
            <a:endParaRPr lang="en-US"/>
          </a:p>
        </p:txBody>
      </p:sp>
      <p:sp>
        <p:nvSpPr>
          <p:cNvPr id="5" name="Footer Placeholder 4"/>
          <p:cNvSpPr>
            <a:spLocks noGrp="1"/>
          </p:cNvSpPr>
          <p:nvPr>
            <p:ph type="ftr" sz="quarter" idx="11"/>
          </p:nvPr>
        </p:nvSpPr>
        <p:spPr>
          <a:xfrm>
            <a:off x="4165600" y="6245225"/>
            <a:ext cx="3860800" cy="476250"/>
          </a:xfrm>
          <a:prstGeom prst="rect">
            <a:avLst/>
          </a:prstGeom>
        </p:spPr>
        <p:txBody>
          <a:bodyPr lIns="91398" tIns="45699" rIns="91398" bIns="45699"/>
          <a:lstStyle>
            <a:lvl1pPr>
              <a:defRPr/>
            </a:lvl1pPr>
          </a:lstStyle>
          <a:p>
            <a:endParaRPr lang="en-US"/>
          </a:p>
        </p:txBody>
      </p:sp>
      <p:sp>
        <p:nvSpPr>
          <p:cNvPr id="6" name="Slide Number Placeholder 5"/>
          <p:cNvSpPr>
            <a:spLocks noGrp="1"/>
          </p:cNvSpPr>
          <p:nvPr>
            <p:ph type="sldNum" sz="quarter" idx="12"/>
          </p:nvPr>
        </p:nvSpPr>
        <p:spPr>
          <a:xfrm>
            <a:off x="8737600" y="6245225"/>
            <a:ext cx="2844800" cy="476250"/>
          </a:xfrm>
          <a:prstGeom prst="rect">
            <a:avLst/>
          </a:prstGeom>
        </p:spPr>
        <p:txBody>
          <a:bodyPr lIns="91398" tIns="45699" rIns="91398" bIns="45699"/>
          <a:lstStyle>
            <a:lvl1pPr>
              <a:defRPr/>
            </a:lvl1pPr>
          </a:lstStyle>
          <a:p>
            <a:fld id="{70A8D1E8-CFBF-48CD-8D3E-267FE4311D76}" type="slidenum">
              <a:rPr lang="en-US"/>
              <a:pPr/>
              <a:t>‹#›</a:t>
            </a:fld>
            <a:endParaRPr lang="en-US"/>
          </a:p>
        </p:txBody>
      </p:sp>
    </p:spTree>
    <p:extLst>
      <p:ext uri="{BB962C8B-B14F-4D97-AF65-F5344CB8AC3E}">
        <p14:creationId xmlns:p14="http://schemas.microsoft.com/office/powerpoint/2010/main" val="14046964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ppt-templare-tes-v5.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445" t="9629" r="4445" b="-9629"/>
          <a:stretch/>
        </p:blipFill>
        <p:spPr>
          <a:xfrm>
            <a:off x="0" y="0"/>
            <a:ext cx="12192000" cy="6858000"/>
          </a:xfrm>
          <a:prstGeom prst="rect">
            <a:avLst/>
          </a:prstGeom>
        </p:spPr>
      </p:pic>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8" cy="639762"/>
          </a:xfrm>
        </p:spPr>
        <p:txBody>
          <a:bodyPr anchor="b"/>
          <a:lstStyle>
            <a:lvl1pPr marL="0" indent="0">
              <a:buNone/>
              <a:defRPr sz="1941" b="1"/>
            </a:lvl1pPr>
            <a:lvl2pPr marL="377317" indent="0">
              <a:buNone/>
              <a:defRPr sz="1677" b="1"/>
            </a:lvl2pPr>
            <a:lvl3pPr marL="754638" indent="0">
              <a:buNone/>
              <a:defRPr sz="1500" b="1"/>
            </a:lvl3pPr>
            <a:lvl4pPr marL="1131959" indent="0">
              <a:buNone/>
              <a:defRPr sz="1235" b="1"/>
            </a:lvl4pPr>
            <a:lvl5pPr marL="1509277" indent="0">
              <a:buNone/>
              <a:defRPr sz="1235" b="1"/>
            </a:lvl5pPr>
            <a:lvl6pPr marL="1886601" indent="0">
              <a:buNone/>
              <a:defRPr sz="1235" b="1"/>
            </a:lvl6pPr>
            <a:lvl7pPr marL="2263916" indent="0">
              <a:buNone/>
              <a:defRPr sz="1235" b="1"/>
            </a:lvl7pPr>
            <a:lvl8pPr marL="2641231" indent="0">
              <a:buNone/>
              <a:defRPr sz="1235" b="1"/>
            </a:lvl8pPr>
            <a:lvl9pPr marL="3018549" indent="0">
              <a:buNone/>
              <a:defRPr sz="1235" b="1"/>
            </a:lvl9pPr>
          </a:lstStyle>
          <a:p>
            <a:pPr lvl="0"/>
            <a:r>
              <a:rPr lang="en-US"/>
              <a:t>Click to edit Master text styles</a:t>
            </a:r>
          </a:p>
        </p:txBody>
      </p:sp>
      <p:sp>
        <p:nvSpPr>
          <p:cNvPr id="4" name="Content Placeholder 3"/>
          <p:cNvSpPr>
            <a:spLocks noGrp="1"/>
          </p:cNvSpPr>
          <p:nvPr>
            <p:ph sz="half" idx="2"/>
          </p:nvPr>
        </p:nvSpPr>
        <p:spPr>
          <a:xfrm>
            <a:off x="609602" y="2174875"/>
            <a:ext cx="5386918" cy="3951288"/>
          </a:xfrm>
        </p:spPr>
        <p:txBody>
          <a:bodyPr/>
          <a:lstStyle>
            <a:lvl1pPr>
              <a:defRPr sz="1941"/>
            </a:lvl1pPr>
            <a:lvl2pPr>
              <a:defRPr sz="1677"/>
            </a:lvl2pPr>
            <a:lvl3pPr>
              <a:defRPr sz="1500"/>
            </a:lvl3pPr>
            <a:lvl4pPr>
              <a:defRPr sz="1235"/>
            </a:lvl4pPr>
            <a:lvl5pPr>
              <a:defRPr sz="1235"/>
            </a:lvl5pPr>
            <a:lvl6pPr>
              <a:defRPr sz="1235"/>
            </a:lvl6pPr>
            <a:lvl7pPr>
              <a:defRPr sz="1235"/>
            </a:lvl7pPr>
            <a:lvl8pPr>
              <a:defRPr sz="1235"/>
            </a:lvl8pPr>
            <a:lvl9pPr>
              <a:defRPr sz="12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28" y="1535113"/>
            <a:ext cx="5389034" cy="639762"/>
          </a:xfrm>
        </p:spPr>
        <p:txBody>
          <a:bodyPr anchor="b"/>
          <a:lstStyle>
            <a:lvl1pPr marL="0" indent="0">
              <a:buNone/>
              <a:defRPr sz="1941" b="1"/>
            </a:lvl1pPr>
            <a:lvl2pPr marL="377317" indent="0">
              <a:buNone/>
              <a:defRPr sz="1677" b="1"/>
            </a:lvl2pPr>
            <a:lvl3pPr marL="754638" indent="0">
              <a:buNone/>
              <a:defRPr sz="1500" b="1"/>
            </a:lvl3pPr>
            <a:lvl4pPr marL="1131959" indent="0">
              <a:buNone/>
              <a:defRPr sz="1235" b="1"/>
            </a:lvl4pPr>
            <a:lvl5pPr marL="1509277" indent="0">
              <a:buNone/>
              <a:defRPr sz="1235" b="1"/>
            </a:lvl5pPr>
            <a:lvl6pPr marL="1886601" indent="0">
              <a:buNone/>
              <a:defRPr sz="1235" b="1"/>
            </a:lvl6pPr>
            <a:lvl7pPr marL="2263916" indent="0">
              <a:buNone/>
              <a:defRPr sz="1235" b="1"/>
            </a:lvl7pPr>
            <a:lvl8pPr marL="2641231" indent="0">
              <a:buNone/>
              <a:defRPr sz="1235" b="1"/>
            </a:lvl8pPr>
            <a:lvl9pPr marL="3018549" indent="0">
              <a:buNone/>
              <a:defRPr sz="1235" b="1"/>
            </a:lvl9pPr>
          </a:lstStyle>
          <a:p>
            <a:pPr lvl="0"/>
            <a:r>
              <a:rPr lang="en-US"/>
              <a:t>Click to edit Master text styles</a:t>
            </a:r>
          </a:p>
        </p:txBody>
      </p:sp>
      <p:sp>
        <p:nvSpPr>
          <p:cNvPr id="6" name="Content Placeholder 5"/>
          <p:cNvSpPr>
            <a:spLocks noGrp="1"/>
          </p:cNvSpPr>
          <p:nvPr>
            <p:ph sz="quarter" idx="4"/>
          </p:nvPr>
        </p:nvSpPr>
        <p:spPr>
          <a:xfrm>
            <a:off x="6193428" y="2174875"/>
            <a:ext cx="5389034" cy="3951288"/>
          </a:xfrm>
        </p:spPr>
        <p:txBody>
          <a:bodyPr/>
          <a:lstStyle>
            <a:lvl1pPr>
              <a:defRPr sz="1941"/>
            </a:lvl1pPr>
            <a:lvl2pPr>
              <a:defRPr sz="1677"/>
            </a:lvl2pPr>
            <a:lvl3pPr>
              <a:defRPr sz="1500"/>
            </a:lvl3pPr>
            <a:lvl4pPr>
              <a:defRPr sz="1235"/>
            </a:lvl4pPr>
            <a:lvl5pPr>
              <a:defRPr sz="1235"/>
            </a:lvl5pPr>
            <a:lvl6pPr>
              <a:defRPr sz="1235"/>
            </a:lvl6pPr>
            <a:lvl7pPr>
              <a:defRPr sz="1235"/>
            </a:lvl7pPr>
            <a:lvl8pPr>
              <a:defRPr sz="1235"/>
            </a:lvl8pPr>
            <a:lvl9pPr>
              <a:defRPr sz="12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5099D050-821B-452E-9846-0CA24189ED55}" type="slidenum">
              <a:rPr lang="en-US" altLang="en-US">
                <a:solidFill>
                  <a:srgbClr val="808080"/>
                </a:solidFill>
              </a:rPr>
              <a:pPr>
                <a:defRPr/>
              </a:pPr>
              <a:t>‹#›</a:t>
            </a:fld>
            <a:endParaRPr lang="en-US" altLang="en-US">
              <a:solidFill>
                <a:srgbClr val="808080"/>
              </a:solidFill>
            </a:endParaRPr>
          </a:p>
        </p:txBody>
      </p:sp>
      <p:pic>
        <p:nvPicPr>
          <p:cNvPr id="11" name="Picture 10" descr="bridge-alone.png"/>
          <p:cNvPicPr>
            <a:picLocks noChangeAspect="1"/>
          </p:cNvPicPr>
          <p:nvPr userDrawn="1"/>
        </p:nvPicPr>
        <p:blipFill rotWithShape="1">
          <a:blip r:embed="rId3" cstate="print">
            <a:extLst>
              <a:ext uri="{28A0092B-C50C-407E-A947-70E740481C1C}">
                <a14:useLocalDpi xmlns:a14="http://schemas.microsoft.com/office/drawing/2010/main" val="0"/>
              </a:ext>
            </a:extLst>
          </a:blip>
          <a:srcRect b="19931"/>
          <a:stretch/>
        </p:blipFill>
        <p:spPr>
          <a:xfrm>
            <a:off x="9473047" y="-152396"/>
            <a:ext cx="1828800" cy="1032934"/>
          </a:xfrm>
          <a:prstGeom prst="rect">
            <a:avLst/>
          </a:prstGeom>
        </p:spPr>
      </p:pic>
      <p:pic>
        <p:nvPicPr>
          <p:cNvPr id="13" name="Picture 12" descr="ogma-workmark-v2.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11369" t="39506" r="5347" b="42222"/>
          <a:stretch/>
        </p:blipFill>
        <p:spPr>
          <a:xfrm>
            <a:off x="9372600" y="760851"/>
            <a:ext cx="2103120" cy="325586"/>
          </a:xfrm>
          <a:prstGeom prst="rect">
            <a:avLst/>
          </a:prstGeom>
        </p:spPr>
      </p:pic>
    </p:spTree>
    <p:extLst>
      <p:ext uri="{BB962C8B-B14F-4D97-AF65-F5344CB8AC3E}">
        <p14:creationId xmlns:p14="http://schemas.microsoft.com/office/powerpoint/2010/main" val="35225043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descr="ppt-templare-tes-v5.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445" t="9629" r="4445" b="-9629"/>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chemeClr val="accent3">
                    <a:lumMod val="50000"/>
                  </a:schemeClr>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AC03E1B9-EA64-42E5-9EDA-1A44350DB518}" type="slidenum">
              <a:rPr lang="en-US" altLang="en-US">
                <a:solidFill>
                  <a:srgbClr val="808080"/>
                </a:solidFill>
              </a:rPr>
              <a:pPr>
                <a:defRPr/>
              </a:pPr>
              <a:t>‹#›</a:t>
            </a:fld>
            <a:endParaRPr lang="en-US" altLang="en-US">
              <a:solidFill>
                <a:srgbClr val="808080"/>
              </a:solidFill>
            </a:endParaRPr>
          </a:p>
        </p:txBody>
      </p:sp>
      <p:pic>
        <p:nvPicPr>
          <p:cNvPr id="7" name="Picture 6" descr="bridge-alone.png"/>
          <p:cNvPicPr>
            <a:picLocks noChangeAspect="1"/>
          </p:cNvPicPr>
          <p:nvPr userDrawn="1"/>
        </p:nvPicPr>
        <p:blipFill rotWithShape="1">
          <a:blip r:embed="rId3" cstate="print">
            <a:extLst>
              <a:ext uri="{28A0092B-C50C-407E-A947-70E740481C1C}">
                <a14:useLocalDpi xmlns:a14="http://schemas.microsoft.com/office/drawing/2010/main" val="0"/>
              </a:ext>
            </a:extLst>
          </a:blip>
          <a:srcRect b="19931"/>
          <a:stretch/>
        </p:blipFill>
        <p:spPr>
          <a:xfrm>
            <a:off x="9473047" y="-152396"/>
            <a:ext cx="1828800" cy="1032934"/>
          </a:xfrm>
          <a:prstGeom prst="rect">
            <a:avLst/>
          </a:prstGeom>
        </p:spPr>
      </p:pic>
      <p:pic>
        <p:nvPicPr>
          <p:cNvPr id="10" name="Picture 9" descr="ogma-workmark-v2.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11369" t="39506" r="5347" b="42222"/>
          <a:stretch/>
        </p:blipFill>
        <p:spPr>
          <a:xfrm>
            <a:off x="9372600" y="760851"/>
            <a:ext cx="2103120" cy="325586"/>
          </a:xfrm>
          <a:prstGeom prst="rect">
            <a:avLst/>
          </a:prstGeom>
        </p:spPr>
      </p:pic>
    </p:spTree>
    <p:extLst>
      <p:ext uri="{BB962C8B-B14F-4D97-AF65-F5344CB8AC3E}">
        <p14:creationId xmlns:p14="http://schemas.microsoft.com/office/powerpoint/2010/main" val="16199715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 Green">
    <p:spTree>
      <p:nvGrpSpPr>
        <p:cNvPr id="1" name=""/>
        <p:cNvGrpSpPr/>
        <p:nvPr/>
      </p:nvGrpSpPr>
      <p:grpSpPr>
        <a:xfrm>
          <a:off x="0" y="0"/>
          <a:ext cx="0" cy="0"/>
          <a:chOff x="0" y="0"/>
          <a:chExt cx="0" cy="0"/>
        </a:xfrm>
      </p:grpSpPr>
      <p:pic>
        <p:nvPicPr>
          <p:cNvPr id="4" name="Picture 3" descr="ppt-templare-tes-v5.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445" t="9629" r="4445" b="-9629"/>
          <a:stretch/>
        </p:blipFill>
        <p:spPr>
          <a:xfrm>
            <a:off x="0" y="0"/>
            <a:ext cx="12192000" cy="6858000"/>
          </a:xfrm>
          <a:prstGeom prst="rect">
            <a:avLst/>
          </a:prstGeom>
        </p:spPr>
      </p:pic>
      <p:sp>
        <p:nvSpPr>
          <p:cNvPr id="2" name="Title 1"/>
          <p:cNvSpPr>
            <a:spLocks noGrp="1"/>
          </p:cNvSpPr>
          <p:nvPr>
            <p:ph type="title"/>
          </p:nvPr>
        </p:nvSpPr>
        <p:spPr/>
        <p:txBody>
          <a:bodyPr/>
          <a:lstStyle>
            <a:lvl1pPr>
              <a:defRPr lang="en-US" altLang="en-US" sz="2647" b="1" dirty="0">
                <a:solidFill>
                  <a:srgbClr val="00877D"/>
                </a:solidFill>
                <a:latin typeface="+mj-lt"/>
                <a:ea typeface="ＭＳ Ｐゴシック" pitchFamily="34" charset="-128"/>
                <a:cs typeface="+mj-cs"/>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AC03E1B9-EA64-42E5-9EDA-1A44350DB518}" type="slidenum">
              <a:rPr lang="en-US" altLang="en-US">
                <a:solidFill>
                  <a:srgbClr val="808080"/>
                </a:solidFill>
              </a:rPr>
              <a:pPr>
                <a:defRPr/>
              </a:pPr>
              <a:t>‹#›</a:t>
            </a:fld>
            <a:endParaRPr lang="en-US" altLang="en-US">
              <a:solidFill>
                <a:srgbClr val="808080"/>
              </a:solidFill>
            </a:endParaRPr>
          </a:p>
        </p:txBody>
      </p:sp>
      <p:pic>
        <p:nvPicPr>
          <p:cNvPr id="7" name="Picture 6" descr="bridge-alone.png"/>
          <p:cNvPicPr>
            <a:picLocks noChangeAspect="1"/>
          </p:cNvPicPr>
          <p:nvPr userDrawn="1"/>
        </p:nvPicPr>
        <p:blipFill rotWithShape="1">
          <a:blip r:embed="rId3" cstate="print">
            <a:extLst>
              <a:ext uri="{28A0092B-C50C-407E-A947-70E740481C1C}">
                <a14:useLocalDpi xmlns:a14="http://schemas.microsoft.com/office/drawing/2010/main" val="0"/>
              </a:ext>
            </a:extLst>
          </a:blip>
          <a:srcRect b="19931"/>
          <a:stretch/>
        </p:blipFill>
        <p:spPr>
          <a:xfrm>
            <a:off x="9473047" y="-152396"/>
            <a:ext cx="1828800" cy="1032934"/>
          </a:xfrm>
          <a:prstGeom prst="rect">
            <a:avLst/>
          </a:prstGeom>
        </p:spPr>
      </p:pic>
      <p:pic>
        <p:nvPicPr>
          <p:cNvPr id="10" name="Picture 9" descr="ogma-workmark-v2.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11369" t="39506" r="5347" b="42222"/>
          <a:stretch/>
        </p:blipFill>
        <p:spPr>
          <a:xfrm>
            <a:off x="9372600" y="760851"/>
            <a:ext cx="2103120" cy="325586"/>
          </a:xfrm>
          <a:prstGeom prst="rect">
            <a:avLst/>
          </a:prstGeom>
        </p:spPr>
      </p:pic>
    </p:spTree>
    <p:extLst>
      <p:ext uri="{BB962C8B-B14F-4D97-AF65-F5344CB8AC3E}">
        <p14:creationId xmlns:p14="http://schemas.microsoft.com/office/powerpoint/2010/main" val="5542655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ppt-templare-tes-v5.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445" t="9629" r="4445" b="-9629"/>
          <a:stretch/>
        </p:blipFill>
        <p:spPr>
          <a:xfrm>
            <a:off x="0" y="0"/>
            <a:ext cx="12192000" cy="6858000"/>
          </a:xfrm>
          <a:prstGeom prst="rect">
            <a:avLst/>
          </a:prstGeom>
        </p:spPr>
      </p:pic>
      <p:sp>
        <p:nvSpPr>
          <p:cNvPr id="2" name="Rectangle 6"/>
          <p:cNvSpPr>
            <a:spLocks noGrp="1" noChangeArrowheads="1"/>
          </p:cNvSpPr>
          <p:nvPr>
            <p:ph type="sldNum" sz="quarter" idx="10"/>
          </p:nvPr>
        </p:nvSpPr>
        <p:spPr>
          <a:ln/>
        </p:spPr>
        <p:txBody>
          <a:bodyPr/>
          <a:lstStyle>
            <a:lvl1pPr>
              <a:defRPr/>
            </a:lvl1pPr>
          </a:lstStyle>
          <a:p>
            <a:pPr>
              <a:defRPr/>
            </a:pPr>
            <a:fld id="{79E37866-37B2-474A-83E1-A41FC7CE4918}" type="slidenum">
              <a:rPr lang="en-US" altLang="en-US">
                <a:solidFill>
                  <a:srgbClr val="808080"/>
                </a:solidFill>
              </a:rPr>
              <a:pPr>
                <a:defRPr/>
              </a:pPr>
              <a:t>‹#›</a:t>
            </a:fld>
            <a:endParaRPr lang="en-US" altLang="en-US">
              <a:solidFill>
                <a:srgbClr val="808080"/>
              </a:solidFill>
            </a:endParaRPr>
          </a:p>
        </p:txBody>
      </p:sp>
      <p:pic>
        <p:nvPicPr>
          <p:cNvPr id="6" name="Picture 5" descr="bridge-alone.png"/>
          <p:cNvPicPr>
            <a:picLocks noChangeAspect="1"/>
          </p:cNvPicPr>
          <p:nvPr userDrawn="1"/>
        </p:nvPicPr>
        <p:blipFill rotWithShape="1">
          <a:blip r:embed="rId3" cstate="print">
            <a:extLst>
              <a:ext uri="{28A0092B-C50C-407E-A947-70E740481C1C}">
                <a14:useLocalDpi xmlns:a14="http://schemas.microsoft.com/office/drawing/2010/main" val="0"/>
              </a:ext>
            </a:extLst>
          </a:blip>
          <a:srcRect b="19931"/>
          <a:stretch/>
        </p:blipFill>
        <p:spPr>
          <a:xfrm>
            <a:off x="9473047" y="-152396"/>
            <a:ext cx="1828800" cy="1032934"/>
          </a:xfrm>
          <a:prstGeom prst="rect">
            <a:avLst/>
          </a:prstGeom>
        </p:spPr>
      </p:pic>
      <p:pic>
        <p:nvPicPr>
          <p:cNvPr id="9" name="Picture 8" descr="ogma-workmark-v2.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11369" t="39506" r="5347" b="42222"/>
          <a:stretch/>
        </p:blipFill>
        <p:spPr>
          <a:xfrm>
            <a:off x="9372600" y="760851"/>
            <a:ext cx="2103120" cy="325586"/>
          </a:xfrm>
          <a:prstGeom prst="rect">
            <a:avLst/>
          </a:prstGeom>
        </p:spPr>
      </p:pic>
    </p:spTree>
    <p:extLst>
      <p:ext uri="{BB962C8B-B14F-4D97-AF65-F5344CB8AC3E}">
        <p14:creationId xmlns:p14="http://schemas.microsoft.com/office/powerpoint/2010/main" val="37459858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no graphic">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9E37866-37B2-474A-83E1-A41FC7CE4918}" type="slidenum">
              <a:rPr lang="en-US" altLang="en-US">
                <a:solidFill>
                  <a:srgbClr val="808080"/>
                </a:solidFill>
              </a:rPr>
              <a:pPr>
                <a:defRPr/>
              </a:pPr>
              <a:t>‹#›</a:t>
            </a:fld>
            <a:endParaRPr lang="en-US" altLang="en-US">
              <a:solidFill>
                <a:srgbClr val="808080"/>
              </a:solidFill>
            </a:endParaRPr>
          </a:p>
        </p:txBody>
      </p:sp>
    </p:spTree>
    <p:extLst>
      <p:ext uri="{BB962C8B-B14F-4D97-AF65-F5344CB8AC3E}">
        <p14:creationId xmlns:p14="http://schemas.microsoft.com/office/powerpoint/2010/main" val="18275667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ONLY 0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133366" y="127004"/>
            <a:ext cx="9544047" cy="1152268"/>
          </a:xfrm>
          <a:prstGeom prst="rect">
            <a:avLst/>
          </a:prstGeom>
        </p:spPr>
        <p:txBody>
          <a:bodyPr lIns="0" tIns="0" rIns="0" bIns="0" anchor="t">
            <a:normAutofit/>
          </a:bodyPr>
          <a:lstStyle>
            <a:lvl1pPr>
              <a:lnSpc>
                <a:spcPct val="85000"/>
              </a:lnSpc>
              <a:defRPr sz="2206" b="1" cap="none" baseline="0">
                <a:solidFill>
                  <a:schemeClr val="accent2">
                    <a:lumMod val="75000"/>
                    <a:lumOff val="25000"/>
                  </a:schemeClr>
                </a:solidFill>
              </a:defRPr>
            </a:lvl1pPr>
          </a:lstStyle>
          <a:p>
            <a:r>
              <a:rPr lang="en-US" altLang="en-US" dirty="0"/>
              <a:t>Content Slide: Title Here</a:t>
            </a:r>
            <a:endParaRPr lang="en-US" dirty="0"/>
          </a:p>
        </p:txBody>
      </p:sp>
    </p:spTree>
    <p:extLst>
      <p:ext uri="{BB962C8B-B14F-4D97-AF65-F5344CB8AC3E}">
        <p14:creationId xmlns:p14="http://schemas.microsoft.com/office/powerpoint/2010/main" val="20903468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1" y="0"/>
            <a:ext cx="9982200" cy="5791200"/>
            <a:chOff x="0" y="0"/>
            <a:chExt cx="9982200" cy="5791200"/>
          </a:xfrm>
        </p:grpSpPr>
        <p:pic>
          <p:nvPicPr>
            <p:cNvPr id="2" name="Picture 1" descr="new-bkgn.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8125" t="15556"/>
            <a:stretch/>
          </p:blipFill>
          <p:spPr>
            <a:xfrm>
              <a:off x="0" y="0"/>
              <a:ext cx="9982200" cy="5791200"/>
            </a:xfrm>
            <a:prstGeom prst="rect">
              <a:avLst/>
            </a:prstGeom>
          </p:spPr>
        </p:pic>
        <p:pic>
          <p:nvPicPr>
            <p:cNvPr id="6" name="Picture 5" descr="ogma-workmark-v2.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10389" t="35000" r="6501" b="36111"/>
            <a:stretch/>
          </p:blipFill>
          <p:spPr>
            <a:xfrm>
              <a:off x="2083871" y="216605"/>
              <a:ext cx="4124892" cy="1011766"/>
            </a:xfrm>
            <a:prstGeom prst="rect">
              <a:avLst/>
            </a:prstGeom>
          </p:spPr>
        </p:pic>
        <p:pic>
          <p:nvPicPr>
            <p:cNvPr id="8" name="Picture 7" descr="leadingtheway.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71600" y="609600"/>
              <a:ext cx="5791200" cy="4086543"/>
            </a:xfrm>
            <a:prstGeom prst="rect">
              <a:avLst/>
            </a:prstGeom>
          </p:spPr>
        </p:pic>
      </p:grpSp>
      <p:sp>
        <p:nvSpPr>
          <p:cNvPr id="15" name="Rectangle 6"/>
          <p:cNvSpPr>
            <a:spLocks noGrp="1" noChangeArrowheads="1"/>
          </p:cNvSpPr>
          <p:nvPr>
            <p:ph type="sldNum" sz="quarter" idx="4"/>
          </p:nvPr>
        </p:nvSpPr>
        <p:spPr bwMode="auto">
          <a:xfrm>
            <a:off x="1371600" y="6477123"/>
            <a:ext cx="914400" cy="231775"/>
          </a:xfrm>
          <a:prstGeom prst="rect">
            <a:avLst/>
          </a:prstGeom>
          <a:noFill/>
          <a:ln>
            <a:noFill/>
          </a:ln>
          <a:effectLst/>
          <a:extLst/>
        </p:spPr>
        <p:txBody>
          <a:bodyPr vert="horz" wrap="square" lIns="76274" tIns="38193" rIns="76274" bIns="38193" numCol="1" anchor="t" anchorCtr="0" compatLnSpc="1">
            <a:prstTxWarp prst="textNoShape">
              <a:avLst/>
            </a:prstTxWarp>
          </a:bodyPr>
          <a:lstStyle>
            <a:lvl1pPr algn="l">
              <a:buFontTx/>
              <a:buNone/>
              <a:defRPr sz="794" smtClean="0">
                <a:solidFill>
                  <a:schemeClr val="bg2"/>
                </a:solidFill>
                <a:latin typeface="Arial" pitchFamily="34" charset="0"/>
              </a:defRPr>
            </a:lvl1pPr>
          </a:lstStyle>
          <a:p>
            <a:pPr>
              <a:defRPr/>
            </a:pPr>
            <a:fld id="{D6709DAC-B5B7-47A4-8368-6C385914C595}" type="slidenum">
              <a:rPr lang="en-US" altLang="en-US">
                <a:solidFill>
                  <a:srgbClr val="808080"/>
                </a:solidFill>
              </a:rPr>
              <a:pPr>
                <a:defRPr/>
              </a:pPr>
              <a:t>‹#›</a:t>
            </a:fld>
            <a:endParaRPr lang="en-US" altLang="en-US">
              <a:solidFill>
                <a:srgbClr val="808080"/>
              </a:solidFill>
            </a:endParaRPr>
          </a:p>
        </p:txBody>
      </p:sp>
      <p:sp>
        <p:nvSpPr>
          <p:cNvPr id="20" name="Rectangle 2"/>
          <p:cNvSpPr>
            <a:spLocks noGrp="1" noChangeArrowheads="1"/>
          </p:cNvSpPr>
          <p:nvPr>
            <p:ph type="title"/>
          </p:nvPr>
        </p:nvSpPr>
        <p:spPr bwMode="auto">
          <a:xfrm>
            <a:off x="4267201" y="4812595"/>
            <a:ext cx="7696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74" tIns="38193" rIns="76274" bIns="38193" numCol="1" anchor="ctr" anchorCtr="0" compatLnSpc="1">
            <a:prstTxWarp prst="textNoShape">
              <a:avLst/>
            </a:prstTxWarp>
          </a:bodyPr>
          <a:lstStyle>
            <a:lvl1pPr algn="r">
              <a:defRPr lang="en-US" altLang="en-US" sz="2382" b="1" dirty="0">
                <a:solidFill>
                  <a:srgbClr val="00877D"/>
                </a:solidFill>
                <a:latin typeface="+mj-lt"/>
                <a:ea typeface="ＭＳ Ｐゴシック" pitchFamily="34" charset="-128"/>
                <a:cs typeface="+mj-cs"/>
              </a:defRPr>
            </a:lvl1pPr>
          </a:lstStyle>
          <a:p>
            <a:pPr lvl="0"/>
            <a:r>
              <a:rPr lang="en-US" altLang="en-US" dirty="0"/>
              <a:t>Click to edit Master title style</a:t>
            </a:r>
          </a:p>
        </p:txBody>
      </p:sp>
    </p:spTree>
    <p:extLst>
      <p:ext uri="{BB962C8B-B14F-4D97-AF65-F5344CB8AC3E}">
        <p14:creationId xmlns:p14="http://schemas.microsoft.com/office/powerpoint/2010/main" val="9238063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Without Tagline">
    <p:bg>
      <p:bgPr>
        <a:solidFill>
          <a:schemeClr val="bg1"/>
        </a:solidFill>
        <a:effectLst/>
      </p:bgPr>
    </p:bg>
    <p:spTree>
      <p:nvGrpSpPr>
        <p:cNvPr id="1" name=""/>
        <p:cNvGrpSpPr/>
        <p:nvPr/>
      </p:nvGrpSpPr>
      <p:grpSpPr>
        <a:xfrm>
          <a:off x="0" y="0"/>
          <a:ext cx="0" cy="0"/>
          <a:chOff x="0" y="0"/>
          <a:chExt cx="0" cy="0"/>
        </a:xfrm>
      </p:grpSpPr>
      <p:pic>
        <p:nvPicPr>
          <p:cNvPr id="2" name="Picture 1" descr="new-bkgn.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8125" t="15556"/>
          <a:stretch/>
        </p:blipFill>
        <p:spPr>
          <a:xfrm>
            <a:off x="1" y="0"/>
            <a:ext cx="9982200" cy="5791200"/>
          </a:xfrm>
          <a:prstGeom prst="rect">
            <a:avLst/>
          </a:prstGeom>
        </p:spPr>
      </p:pic>
      <p:sp>
        <p:nvSpPr>
          <p:cNvPr id="15" name="Rectangle 6"/>
          <p:cNvSpPr>
            <a:spLocks noGrp="1" noChangeArrowheads="1"/>
          </p:cNvSpPr>
          <p:nvPr>
            <p:ph type="sldNum" sz="quarter" idx="4"/>
          </p:nvPr>
        </p:nvSpPr>
        <p:spPr bwMode="auto">
          <a:xfrm>
            <a:off x="1371600" y="6477123"/>
            <a:ext cx="914400" cy="231775"/>
          </a:xfrm>
          <a:prstGeom prst="rect">
            <a:avLst/>
          </a:prstGeom>
          <a:noFill/>
          <a:ln>
            <a:noFill/>
          </a:ln>
          <a:effectLst/>
          <a:extLst/>
        </p:spPr>
        <p:txBody>
          <a:bodyPr vert="horz" wrap="square" lIns="76274" tIns="38193" rIns="76274" bIns="38193" numCol="1" anchor="t" anchorCtr="0" compatLnSpc="1">
            <a:prstTxWarp prst="textNoShape">
              <a:avLst/>
            </a:prstTxWarp>
          </a:bodyPr>
          <a:lstStyle>
            <a:lvl1pPr algn="l">
              <a:buFontTx/>
              <a:buNone/>
              <a:defRPr sz="794" smtClean="0">
                <a:solidFill>
                  <a:schemeClr val="bg2"/>
                </a:solidFill>
                <a:latin typeface="Arial" pitchFamily="34" charset="0"/>
              </a:defRPr>
            </a:lvl1pPr>
          </a:lstStyle>
          <a:p>
            <a:pPr>
              <a:defRPr/>
            </a:pPr>
            <a:fld id="{D6709DAC-B5B7-47A4-8368-6C385914C595}" type="slidenum">
              <a:rPr lang="en-US" altLang="en-US">
                <a:solidFill>
                  <a:srgbClr val="808080"/>
                </a:solidFill>
              </a:rPr>
              <a:pPr>
                <a:defRPr/>
              </a:pPr>
              <a:t>‹#›</a:t>
            </a:fld>
            <a:endParaRPr lang="en-US" altLang="en-US">
              <a:solidFill>
                <a:srgbClr val="808080"/>
              </a:solidFill>
            </a:endParaRPr>
          </a:p>
        </p:txBody>
      </p:sp>
      <p:sp>
        <p:nvSpPr>
          <p:cNvPr id="20" name="Rectangle 2"/>
          <p:cNvSpPr>
            <a:spLocks noGrp="1" noChangeArrowheads="1"/>
          </p:cNvSpPr>
          <p:nvPr>
            <p:ph type="title"/>
          </p:nvPr>
        </p:nvSpPr>
        <p:spPr bwMode="auto">
          <a:xfrm>
            <a:off x="4267201" y="4495800"/>
            <a:ext cx="7696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74" tIns="38193" rIns="76274" bIns="38193" numCol="1" anchor="ctr" anchorCtr="0" compatLnSpc="1">
            <a:prstTxWarp prst="textNoShape">
              <a:avLst/>
            </a:prstTxWarp>
          </a:bodyPr>
          <a:lstStyle>
            <a:lvl1pPr algn="r">
              <a:defRPr lang="en-US" altLang="en-US" sz="2382" b="1" dirty="0">
                <a:solidFill>
                  <a:srgbClr val="00877D"/>
                </a:solidFill>
                <a:latin typeface="+mj-lt"/>
                <a:ea typeface="ＭＳ Ｐゴシック" pitchFamily="34" charset="-128"/>
                <a:cs typeface="+mj-cs"/>
              </a:defRPr>
            </a:lvl1pPr>
          </a:lstStyle>
          <a:p>
            <a:pPr lvl="0"/>
            <a:r>
              <a:rPr lang="en-US" altLang="en-US" dirty="0"/>
              <a:t>Click to edit Master title style</a:t>
            </a:r>
          </a:p>
        </p:txBody>
      </p:sp>
      <p:pic>
        <p:nvPicPr>
          <p:cNvPr id="10" name="Picture 9" descr="ogma-workmark-v2.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10389" t="35000" r="6501" b="36111"/>
          <a:stretch/>
        </p:blipFill>
        <p:spPr>
          <a:xfrm>
            <a:off x="2083874" y="216707"/>
            <a:ext cx="4124892" cy="1011767"/>
          </a:xfrm>
          <a:prstGeom prst="rect">
            <a:avLst/>
          </a:prstGeom>
        </p:spPr>
      </p:pic>
      <p:pic>
        <p:nvPicPr>
          <p:cNvPr id="11" name="Picture 10" descr="bridge-alon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47800" y="531837"/>
            <a:ext cx="5943600" cy="4192679"/>
          </a:xfrm>
          <a:prstGeom prst="rect">
            <a:avLst/>
          </a:prstGeom>
        </p:spPr>
      </p:pic>
    </p:spTree>
    <p:extLst>
      <p:ext uri="{BB962C8B-B14F-4D97-AF65-F5344CB8AC3E}">
        <p14:creationId xmlns:p14="http://schemas.microsoft.com/office/powerpoint/2010/main" val="21593380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Without Bridge">
    <p:bg>
      <p:bgPr>
        <a:solidFill>
          <a:schemeClr val="bg1"/>
        </a:solidFill>
        <a:effectLst/>
      </p:bgPr>
    </p:bg>
    <p:spTree>
      <p:nvGrpSpPr>
        <p:cNvPr id="1" name=""/>
        <p:cNvGrpSpPr/>
        <p:nvPr/>
      </p:nvGrpSpPr>
      <p:grpSpPr>
        <a:xfrm>
          <a:off x="0" y="0"/>
          <a:ext cx="0" cy="0"/>
          <a:chOff x="0" y="0"/>
          <a:chExt cx="0" cy="0"/>
        </a:xfrm>
      </p:grpSpPr>
      <p:pic>
        <p:nvPicPr>
          <p:cNvPr id="2" name="Picture 1" descr="new-bkgn.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8125" t="15556"/>
          <a:stretch/>
        </p:blipFill>
        <p:spPr>
          <a:xfrm>
            <a:off x="1" y="0"/>
            <a:ext cx="9982200" cy="5791200"/>
          </a:xfrm>
          <a:prstGeom prst="rect">
            <a:avLst/>
          </a:prstGeom>
        </p:spPr>
      </p:pic>
      <p:sp>
        <p:nvSpPr>
          <p:cNvPr id="15" name="Rectangle 6"/>
          <p:cNvSpPr>
            <a:spLocks noGrp="1" noChangeArrowheads="1"/>
          </p:cNvSpPr>
          <p:nvPr>
            <p:ph type="sldNum" sz="quarter" idx="4"/>
          </p:nvPr>
        </p:nvSpPr>
        <p:spPr bwMode="auto">
          <a:xfrm>
            <a:off x="1371600" y="6477123"/>
            <a:ext cx="914400" cy="231775"/>
          </a:xfrm>
          <a:prstGeom prst="rect">
            <a:avLst/>
          </a:prstGeom>
          <a:noFill/>
          <a:ln>
            <a:noFill/>
          </a:ln>
          <a:effectLst/>
          <a:extLst/>
        </p:spPr>
        <p:txBody>
          <a:bodyPr vert="horz" wrap="square" lIns="76274" tIns="38193" rIns="76274" bIns="38193" numCol="1" anchor="t" anchorCtr="0" compatLnSpc="1">
            <a:prstTxWarp prst="textNoShape">
              <a:avLst/>
            </a:prstTxWarp>
          </a:bodyPr>
          <a:lstStyle>
            <a:lvl1pPr algn="l">
              <a:buFontTx/>
              <a:buNone/>
              <a:defRPr sz="794" smtClean="0">
                <a:solidFill>
                  <a:schemeClr val="bg2"/>
                </a:solidFill>
                <a:latin typeface="Arial" pitchFamily="34" charset="0"/>
              </a:defRPr>
            </a:lvl1pPr>
          </a:lstStyle>
          <a:p>
            <a:pPr>
              <a:defRPr/>
            </a:pPr>
            <a:fld id="{D6709DAC-B5B7-47A4-8368-6C385914C595}" type="slidenum">
              <a:rPr lang="en-US" altLang="en-US">
                <a:solidFill>
                  <a:srgbClr val="808080"/>
                </a:solidFill>
              </a:rPr>
              <a:pPr>
                <a:defRPr/>
              </a:pPr>
              <a:t>‹#›</a:t>
            </a:fld>
            <a:endParaRPr lang="en-US" altLang="en-US">
              <a:solidFill>
                <a:srgbClr val="808080"/>
              </a:solidFill>
            </a:endParaRPr>
          </a:p>
        </p:txBody>
      </p:sp>
      <p:sp>
        <p:nvSpPr>
          <p:cNvPr id="20" name="Rectangle 2"/>
          <p:cNvSpPr>
            <a:spLocks noGrp="1" noChangeArrowheads="1"/>
          </p:cNvSpPr>
          <p:nvPr>
            <p:ph type="title"/>
          </p:nvPr>
        </p:nvSpPr>
        <p:spPr bwMode="auto">
          <a:xfrm>
            <a:off x="4267201" y="4495800"/>
            <a:ext cx="7696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74" tIns="38193" rIns="76274" bIns="38193" numCol="1" anchor="ctr" anchorCtr="0" compatLnSpc="1">
            <a:prstTxWarp prst="textNoShape">
              <a:avLst/>
            </a:prstTxWarp>
          </a:bodyPr>
          <a:lstStyle>
            <a:lvl1pPr algn="r">
              <a:defRPr lang="en-US" altLang="en-US" sz="2382" b="1" dirty="0">
                <a:solidFill>
                  <a:srgbClr val="00877D"/>
                </a:solidFill>
                <a:latin typeface="+mj-lt"/>
                <a:ea typeface="ＭＳ Ｐゴシック" pitchFamily="34" charset="-128"/>
                <a:cs typeface="+mj-cs"/>
              </a:defRPr>
            </a:lvl1pPr>
          </a:lstStyle>
          <a:p>
            <a:pPr lvl="0"/>
            <a:r>
              <a:rPr lang="en-US" altLang="en-US" dirty="0"/>
              <a:t>Click to edit Master title style</a:t>
            </a:r>
          </a:p>
        </p:txBody>
      </p:sp>
      <p:pic>
        <p:nvPicPr>
          <p:cNvPr id="10" name="Picture 9" descr="ogma-workmark-v2.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10389" t="35000" r="6501" b="36111"/>
          <a:stretch/>
        </p:blipFill>
        <p:spPr>
          <a:xfrm>
            <a:off x="1828901" y="1524118"/>
            <a:ext cx="4746215" cy="1164167"/>
          </a:xfrm>
          <a:prstGeom prst="rect">
            <a:avLst/>
          </a:prstGeom>
        </p:spPr>
      </p:pic>
    </p:spTree>
    <p:extLst>
      <p:ext uri="{BB962C8B-B14F-4D97-AF65-F5344CB8AC3E}">
        <p14:creationId xmlns:p14="http://schemas.microsoft.com/office/powerpoint/2010/main" val="4697983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 name="Group 7"/>
          <p:cNvGrpSpPr/>
          <p:nvPr userDrawn="1"/>
        </p:nvGrpSpPr>
        <p:grpSpPr>
          <a:xfrm>
            <a:off x="0" y="-152389"/>
            <a:ext cx="12192000" cy="7342983"/>
            <a:chOff x="0" y="-484983"/>
            <a:chExt cx="12192000" cy="7342983"/>
          </a:xfrm>
        </p:grpSpPr>
        <p:pic>
          <p:nvPicPr>
            <p:cNvPr id="9" name="Picture 8" descr="ppt-templare-tes-v5.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445" t="9629" r="4445" b="-9629"/>
            <a:stretch/>
          </p:blipFill>
          <p:spPr>
            <a:xfrm>
              <a:off x="0" y="-332582"/>
              <a:ext cx="12192000" cy="7190582"/>
            </a:xfrm>
            <a:prstGeom prst="rect">
              <a:avLst/>
            </a:prstGeom>
          </p:spPr>
        </p:pic>
        <p:pic>
          <p:nvPicPr>
            <p:cNvPr id="10" name="Picture 9" descr="bridge-alone.png"/>
            <p:cNvPicPr>
              <a:picLocks noChangeAspect="1"/>
            </p:cNvPicPr>
            <p:nvPr userDrawn="1"/>
          </p:nvPicPr>
          <p:blipFill rotWithShape="1">
            <a:blip r:embed="rId3" cstate="print">
              <a:extLst>
                <a:ext uri="{28A0092B-C50C-407E-A947-70E740481C1C}">
                  <a14:useLocalDpi xmlns:a14="http://schemas.microsoft.com/office/drawing/2010/main" val="0"/>
                </a:ext>
              </a:extLst>
            </a:blip>
            <a:srcRect b="19931"/>
            <a:stretch/>
          </p:blipFill>
          <p:spPr>
            <a:xfrm>
              <a:off x="9473046" y="-484983"/>
              <a:ext cx="1828800" cy="1032934"/>
            </a:xfrm>
            <a:prstGeom prst="rect">
              <a:avLst/>
            </a:prstGeom>
          </p:spPr>
        </p:pic>
        <p:pic>
          <p:nvPicPr>
            <p:cNvPr id="11" name="Picture 10" descr="ogma-workmark-v2.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11369" t="39506" r="5347" b="42222"/>
            <a:stretch/>
          </p:blipFill>
          <p:spPr>
            <a:xfrm>
              <a:off x="9372600" y="428266"/>
              <a:ext cx="2103120" cy="325587"/>
            </a:xfrm>
            <a:prstGeom prst="rect">
              <a:avLst/>
            </a:prstGeom>
          </p:spPr>
        </p:pic>
      </p:gr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AE7E508E-9F9C-4F4E-8174-E4CDD6723121}" type="slidenum">
              <a:rPr lang="en-US" altLang="en-US">
                <a:solidFill>
                  <a:srgbClr val="808080"/>
                </a:solidFill>
              </a:rPr>
              <a:pPr>
                <a:defRPr/>
              </a:pPr>
              <a:t>‹#›</a:t>
            </a:fld>
            <a:endParaRPr lang="en-US" altLang="en-US">
              <a:solidFill>
                <a:srgbClr val="808080"/>
              </a:solidFill>
            </a:endParaRPr>
          </a:p>
        </p:txBody>
      </p:sp>
    </p:spTree>
    <p:extLst>
      <p:ext uri="{BB962C8B-B14F-4D97-AF65-F5344CB8AC3E}">
        <p14:creationId xmlns:p14="http://schemas.microsoft.com/office/powerpoint/2010/main" val="38815219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5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0000" y="552121"/>
            <a:ext cx="7006269" cy="553999"/>
          </a:xfrm>
        </p:spPr>
        <p:txBody>
          <a:bodyPr lIns="91398" tIns="45699" rIns="91398" bIns="45699" anchor="b">
            <a:noAutofit/>
          </a:bodyPr>
          <a:lstStyle>
            <a:lvl1pPr>
              <a:defRPr sz="2382" cap="none" baseline="0">
                <a:latin typeface="Arial" panose="020B0604020202020204" pitchFamily="34" charset="0"/>
              </a:defRPr>
            </a:lvl1pPr>
          </a:lstStyle>
          <a:p>
            <a:r>
              <a:rPr lang="en-US" dirty="0"/>
              <a:t>Click to edit Master title style</a:t>
            </a:r>
          </a:p>
        </p:txBody>
      </p:sp>
      <p:sp>
        <p:nvSpPr>
          <p:cNvPr id="12" name="Text Placeholder 11"/>
          <p:cNvSpPr>
            <a:spLocks noGrp="1"/>
          </p:cNvSpPr>
          <p:nvPr>
            <p:ph type="body" sz="quarter" idx="10"/>
          </p:nvPr>
        </p:nvSpPr>
        <p:spPr>
          <a:xfrm>
            <a:off x="720000" y="1080002"/>
            <a:ext cx="7006269" cy="488794"/>
          </a:xfrm>
        </p:spPr>
        <p:txBody>
          <a:bodyPr lIns="91398" tIns="45699" rIns="91398" bIns="45699">
            <a:noAutofit/>
          </a:bodyPr>
          <a:lstStyle>
            <a:lvl1pPr marL="0" indent="0">
              <a:buNone/>
              <a:defRPr sz="1941" baseline="0">
                <a:solidFill>
                  <a:schemeClr val="tx1"/>
                </a:solidFill>
                <a:latin typeface="Arial" panose="020B0604020202020204" pitchFamily="34" charset="0"/>
              </a:defRPr>
            </a:lvl1pPr>
          </a:lstStyle>
          <a:p>
            <a:pPr lvl="0"/>
            <a:r>
              <a:rPr lang="en-US" dirty="0"/>
              <a:t>Click to edit Master text styles</a:t>
            </a:r>
          </a:p>
        </p:txBody>
      </p:sp>
      <p:sp>
        <p:nvSpPr>
          <p:cNvPr id="13" name="Text Placeholder 6"/>
          <p:cNvSpPr>
            <a:spLocks noGrp="1"/>
          </p:cNvSpPr>
          <p:nvPr>
            <p:ph type="body" sz="quarter" idx="12"/>
          </p:nvPr>
        </p:nvSpPr>
        <p:spPr>
          <a:xfrm>
            <a:off x="720000" y="2112963"/>
            <a:ext cx="10742400" cy="4020208"/>
          </a:xfrm>
        </p:spPr>
        <p:txBody>
          <a:bodyPr lIns="91398" tIns="45699" rIns="91398" bIns="45699">
            <a:noAutofit/>
          </a:bodyPr>
          <a:lstStyle>
            <a:lvl1pPr marL="0" indent="0">
              <a:buNone/>
              <a:defRPr sz="1588" baseline="0">
                <a:latin typeface="Arial" panose="020B0604020202020204" pitchFamily="34" charset="0"/>
              </a:defRPr>
            </a:lvl1pPr>
          </a:lstStyle>
          <a:p>
            <a:pPr lvl="0"/>
            <a:r>
              <a:rPr lang="en-US" dirty="0"/>
              <a:t>Click to edit Master text styles</a:t>
            </a:r>
          </a:p>
        </p:txBody>
      </p:sp>
      <p:sp>
        <p:nvSpPr>
          <p:cNvPr id="6" name="Slide Number Placeholder 5"/>
          <p:cNvSpPr>
            <a:spLocks noGrp="1"/>
          </p:cNvSpPr>
          <p:nvPr>
            <p:ph type="sldNum" sz="quarter" idx="13"/>
          </p:nvPr>
        </p:nvSpPr>
        <p:spPr/>
        <p:txBody>
          <a:bodyPr lIns="91398" tIns="45699" rIns="91398" bIns="45699"/>
          <a:lstStyle>
            <a:lvl1pPr>
              <a:defRPr/>
            </a:lvl1pPr>
          </a:lstStyle>
          <a:p>
            <a:pPr>
              <a:defRPr/>
            </a:pPr>
            <a:fld id="{D7A788FA-F864-4521-9DFD-AF03C9BFF3E5}" type="slidenum">
              <a:rPr lang="en-US" altLang="en-US"/>
              <a:pPr>
                <a:defRPr/>
              </a:pPr>
              <a:t>‹#›</a:t>
            </a:fld>
            <a:endParaRPr lang="en-US" altLang="en-US" dirty="0"/>
          </a:p>
        </p:txBody>
      </p:sp>
    </p:spTree>
    <p:extLst>
      <p:ext uri="{BB962C8B-B14F-4D97-AF65-F5344CB8AC3E}">
        <p14:creationId xmlns:p14="http://schemas.microsoft.com/office/powerpoint/2010/main" val="7677163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 Green Title">
    <p:spTree>
      <p:nvGrpSpPr>
        <p:cNvPr id="1" name=""/>
        <p:cNvGrpSpPr/>
        <p:nvPr/>
      </p:nvGrpSpPr>
      <p:grpSpPr>
        <a:xfrm>
          <a:off x="0" y="0"/>
          <a:ext cx="0" cy="0"/>
          <a:chOff x="0" y="0"/>
          <a:chExt cx="0" cy="0"/>
        </a:xfrm>
      </p:grpSpPr>
      <p:pic>
        <p:nvPicPr>
          <p:cNvPr id="9" name="Picture 8" descr="ppt-templare-tes-v5.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445" t="9629" r="4445" b="-9629"/>
          <a:stretch/>
        </p:blipFill>
        <p:spPr>
          <a:xfrm>
            <a:off x="0" y="28"/>
            <a:ext cx="12192000" cy="7190583"/>
          </a:xfrm>
          <a:prstGeom prst="rect">
            <a:avLst/>
          </a:prstGeom>
        </p:spPr>
      </p:pic>
      <p:sp>
        <p:nvSpPr>
          <p:cNvPr id="2" name="Title 1"/>
          <p:cNvSpPr>
            <a:spLocks noGrp="1"/>
          </p:cNvSpPr>
          <p:nvPr>
            <p:ph type="title"/>
          </p:nvPr>
        </p:nvSpPr>
        <p:spPr/>
        <p:txBody>
          <a:bodyPr/>
          <a:lstStyle>
            <a:lvl1pPr>
              <a:defRPr lang="en-US" altLang="en-US" sz="2382" b="1" dirty="0">
                <a:solidFill>
                  <a:srgbClr val="00877D"/>
                </a:solidFill>
                <a:latin typeface="+mj-lt"/>
                <a:ea typeface="ＭＳ Ｐゴシック" pitchFamily="34" charset="-128"/>
                <a:cs typeface="+mj-cs"/>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AE7E508E-9F9C-4F4E-8174-E4CDD6723121}" type="slidenum">
              <a:rPr lang="en-US" altLang="en-US">
                <a:solidFill>
                  <a:srgbClr val="808080"/>
                </a:solidFill>
              </a:rPr>
              <a:pPr>
                <a:defRPr/>
              </a:pPr>
              <a:t>‹#›</a:t>
            </a:fld>
            <a:endParaRPr lang="en-US" altLang="en-US">
              <a:solidFill>
                <a:srgbClr val="808080"/>
              </a:solidFill>
            </a:endParaRPr>
          </a:p>
        </p:txBody>
      </p:sp>
      <p:pic>
        <p:nvPicPr>
          <p:cNvPr id="12" name="Picture 11" descr="bridge-alone.png"/>
          <p:cNvPicPr>
            <a:picLocks noChangeAspect="1"/>
          </p:cNvPicPr>
          <p:nvPr userDrawn="1"/>
        </p:nvPicPr>
        <p:blipFill rotWithShape="1">
          <a:blip r:embed="rId3" cstate="print">
            <a:extLst>
              <a:ext uri="{28A0092B-C50C-407E-A947-70E740481C1C}">
                <a14:useLocalDpi xmlns:a14="http://schemas.microsoft.com/office/drawing/2010/main" val="0"/>
              </a:ext>
            </a:extLst>
          </a:blip>
          <a:srcRect b="19931"/>
          <a:stretch/>
        </p:blipFill>
        <p:spPr>
          <a:xfrm>
            <a:off x="9473047" y="-152392"/>
            <a:ext cx="1828800" cy="1032935"/>
          </a:xfrm>
          <a:prstGeom prst="rect">
            <a:avLst/>
          </a:prstGeom>
        </p:spPr>
      </p:pic>
      <p:pic>
        <p:nvPicPr>
          <p:cNvPr id="13" name="Picture 12" descr="ogma-workmark-v2.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11369" t="39506" r="5347" b="42222"/>
          <a:stretch/>
        </p:blipFill>
        <p:spPr>
          <a:xfrm>
            <a:off x="9372600" y="760856"/>
            <a:ext cx="2103120" cy="325587"/>
          </a:xfrm>
          <a:prstGeom prst="rect">
            <a:avLst/>
          </a:prstGeom>
        </p:spPr>
      </p:pic>
    </p:spTree>
    <p:extLst>
      <p:ext uri="{BB962C8B-B14F-4D97-AF65-F5344CB8AC3E}">
        <p14:creationId xmlns:p14="http://schemas.microsoft.com/office/powerpoint/2010/main" val="26235521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 Green">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0"/>
            <a:ext cx="10363200" cy="1362075"/>
          </a:xfrm>
        </p:spPr>
        <p:txBody>
          <a:bodyPr anchor="t"/>
          <a:lstStyle>
            <a:lvl1pPr algn="l">
              <a:defRPr lang="en-US" altLang="en-US" sz="4059" b="1" dirty="0">
                <a:solidFill>
                  <a:srgbClr val="00877D"/>
                </a:solidFill>
                <a:latin typeface="+mj-lt"/>
                <a:ea typeface="ＭＳ Ｐゴシック" pitchFamily="34" charset="-128"/>
                <a:cs typeface="+mj-cs"/>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36427" indent="0">
              <a:buNone/>
              <a:defRPr sz="1412"/>
            </a:lvl2pPr>
            <a:lvl3pPr marL="672912" indent="0">
              <a:buNone/>
              <a:defRPr sz="1147"/>
            </a:lvl3pPr>
            <a:lvl4pPr marL="1009368" indent="0">
              <a:buNone/>
              <a:defRPr sz="1059"/>
            </a:lvl4pPr>
            <a:lvl5pPr marL="1345824" indent="0">
              <a:buNone/>
              <a:defRPr sz="1059"/>
            </a:lvl5pPr>
            <a:lvl6pPr marL="1682311" indent="0">
              <a:buNone/>
              <a:defRPr sz="1059"/>
            </a:lvl6pPr>
            <a:lvl7pPr marL="2018735" indent="0">
              <a:buNone/>
              <a:defRPr sz="1059"/>
            </a:lvl7pPr>
            <a:lvl8pPr marL="2355159" indent="0">
              <a:buNone/>
              <a:defRPr sz="1059"/>
            </a:lvl8pPr>
            <a:lvl9pPr marL="2691586" indent="0">
              <a:buNone/>
              <a:defRPr sz="1059"/>
            </a:lvl9pPr>
          </a:lstStyle>
          <a:p>
            <a:pPr lvl="0"/>
            <a:r>
              <a:rPr lang="en-US" dirty="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11CB88E4-C881-4111-B3EA-E01204951F8C}" type="slidenum">
              <a:rPr lang="en-US" altLang="en-US">
                <a:solidFill>
                  <a:srgbClr val="808080"/>
                </a:solidFill>
              </a:rPr>
              <a:pPr>
                <a:defRPr/>
              </a:pPr>
              <a:t>‹#›</a:t>
            </a:fld>
            <a:endParaRPr lang="en-US" altLang="en-US">
              <a:solidFill>
                <a:srgbClr val="808080"/>
              </a:solidFill>
            </a:endParaRPr>
          </a:p>
        </p:txBody>
      </p:sp>
      <p:grpSp>
        <p:nvGrpSpPr>
          <p:cNvPr id="13" name="Group 12"/>
          <p:cNvGrpSpPr/>
          <p:nvPr userDrawn="1"/>
        </p:nvGrpSpPr>
        <p:grpSpPr>
          <a:xfrm>
            <a:off x="0" y="-152389"/>
            <a:ext cx="12192000" cy="7342983"/>
            <a:chOff x="0" y="-484983"/>
            <a:chExt cx="12192000" cy="7342983"/>
          </a:xfrm>
        </p:grpSpPr>
        <p:pic>
          <p:nvPicPr>
            <p:cNvPr id="14" name="Picture 13" descr="ppt-templare-tes-v5.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445" t="9629" r="4445" b="-9629"/>
            <a:stretch/>
          </p:blipFill>
          <p:spPr>
            <a:xfrm>
              <a:off x="0" y="-332582"/>
              <a:ext cx="12192000" cy="7190582"/>
            </a:xfrm>
            <a:prstGeom prst="rect">
              <a:avLst/>
            </a:prstGeom>
          </p:spPr>
        </p:pic>
        <p:pic>
          <p:nvPicPr>
            <p:cNvPr id="15" name="Picture 14" descr="bridge-alone.png"/>
            <p:cNvPicPr>
              <a:picLocks noChangeAspect="1"/>
            </p:cNvPicPr>
            <p:nvPr userDrawn="1"/>
          </p:nvPicPr>
          <p:blipFill rotWithShape="1">
            <a:blip r:embed="rId3" cstate="print">
              <a:extLst>
                <a:ext uri="{28A0092B-C50C-407E-A947-70E740481C1C}">
                  <a14:useLocalDpi xmlns:a14="http://schemas.microsoft.com/office/drawing/2010/main" val="0"/>
                </a:ext>
              </a:extLst>
            </a:blip>
            <a:srcRect b="19931"/>
            <a:stretch/>
          </p:blipFill>
          <p:spPr>
            <a:xfrm>
              <a:off x="9473046" y="-484983"/>
              <a:ext cx="1828800" cy="1032934"/>
            </a:xfrm>
            <a:prstGeom prst="rect">
              <a:avLst/>
            </a:prstGeom>
          </p:spPr>
        </p:pic>
        <p:pic>
          <p:nvPicPr>
            <p:cNvPr id="16" name="Picture 15" descr="ogma-workmark-v2.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11369" t="39506" r="5347" b="42222"/>
            <a:stretch/>
          </p:blipFill>
          <p:spPr>
            <a:xfrm>
              <a:off x="9372600" y="428266"/>
              <a:ext cx="2103120" cy="325587"/>
            </a:xfrm>
            <a:prstGeom prst="rect">
              <a:avLst/>
            </a:prstGeom>
          </p:spPr>
        </p:pic>
      </p:grpSp>
    </p:spTree>
    <p:extLst>
      <p:ext uri="{BB962C8B-B14F-4D97-AF65-F5344CB8AC3E}">
        <p14:creationId xmlns:p14="http://schemas.microsoft.com/office/powerpoint/2010/main" val="33453097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ppt-templare-tes-v5.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445" t="9629" r="4445" b="-9629"/>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00" y="1371604"/>
            <a:ext cx="5486400" cy="4754563"/>
          </a:xfrm>
        </p:spPr>
        <p:txBody>
          <a:bodyPr/>
          <a:lstStyle>
            <a:lvl1pPr>
              <a:defRPr sz="2030"/>
            </a:lvl1pPr>
            <a:lvl2pPr>
              <a:defRPr sz="1765"/>
            </a:lvl2pPr>
            <a:lvl3pPr>
              <a:defRPr sz="1500"/>
            </a:lvl3pPr>
            <a:lvl4pPr>
              <a:defRPr sz="1412"/>
            </a:lvl4pPr>
            <a:lvl5pPr>
              <a:defRPr sz="1412"/>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1371604"/>
            <a:ext cx="5486400" cy="4754563"/>
          </a:xfrm>
        </p:spPr>
        <p:txBody>
          <a:bodyPr/>
          <a:lstStyle>
            <a:lvl1pPr>
              <a:defRPr sz="2030"/>
            </a:lvl1pPr>
            <a:lvl2pPr>
              <a:defRPr sz="1765"/>
            </a:lvl2pPr>
            <a:lvl3pPr>
              <a:defRPr sz="1500"/>
            </a:lvl3pPr>
            <a:lvl4pPr>
              <a:defRPr sz="1412"/>
            </a:lvl4pPr>
            <a:lvl5pPr>
              <a:defRPr sz="1412"/>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FEC07CDA-822A-4EFE-BC35-275A3CABE290}" type="slidenum">
              <a:rPr lang="en-US" altLang="en-US">
                <a:solidFill>
                  <a:srgbClr val="808080"/>
                </a:solidFill>
              </a:rPr>
              <a:pPr>
                <a:defRPr/>
              </a:pPr>
              <a:t>‹#›</a:t>
            </a:fld>
            <a:endParaRPr lang="en-US" altLang="en-US">
              <a:solidFill>
                <a:srgbClr val="808080"/>
              </a:solidFill>
            </a:endParaRPr>
          </a:p>
        </p:txBody>
      </p:sp>
      <p:pic>
        <p:nvPicPr>
          <p:cNvPr id="9" name="Picture 8" descr="bridge-alone.png"/>
          <p:cNvPicPr>
            <a:picLocks noChangeAspect="1"/>
          </p:cNvPicPr>
          <p:nvPr userDrawn="1"/>
        </p:nvPicPr>
        <p:blipFill rotWithShape="1">
          <a:blip r:embed="rId3" cstate="print">
            <a:extLst>
              <a:ext uri="{28A0092B-C50C-407E-A947-70E740481C1C}">
                <a14:useLocalDpi xmlns:a14="http://schemas.microsoft.com/office/drawing/2010/main" val="0"/>
              </a:ext>
            </a:extLst>
          </a:blip>
          <a:srcRect b="19931"/>
          <a:stretch/>
        </p:blipFill>
        <p:spPr>
          <a:xfrm>
            <a:off x="9473047" y="-152392"/>
            <a:ext cx="1828800" cy="1032935"/>
          </a:xfrm>
          <a:prstGeom prst="rect">
            <a:avLst/>
          </a:prstGeom>
        </p:spPr>
      </p:pic>
      <p:pic>
        <p:nvPicPr>
          <p:cNvPr id="11" name="Picture 10" descr="ogma-workmark-v2.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11369" t="39506" r="5347" b="42222"/>
          <a:stretch/>
        </p:blipFill>
        <p:spPr>
          <a:xfrm>
            <a:off x="9372600" y="760856"/>
            <a:ext cx="2103120" cy="325587"/>
          </a:xfrm>
          <a:prstGeom prst="rect">
            <a:avLst/>
          </a:prstGeom>
        </p:spPr>
      </p:pic>
    </p:spTree>
    <p:extLst>
      <p:ext uri="{BB962C8B-B14F-4D97-AF65-F5344CB8AC3E}">
        <p14:creationId xmlns:p14="http://schemas.microsoft.com/office/powerpoint/2010/main" val="31911041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ppt-templare-tes-v5.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445" t="9629" r="4445" b="-9629"/>
          <a:stretch/>
        </p:blipFill>
        <p:spPr>
          <a:xfrm>
            <a:off x="0" y="0"/>
            <a:ext cx="12192000" cy="6858000"/>
          </a:xfrm>
          <a:prstGeom prst="rect">
            <a:avLst/>
          </a:prstGeom>
        </p:spPr>
      </p:pic>
      <p:sp>
        <p:nvSpPr>
          <p:cNvPr id="2" name="Title 1"/>
          <p:cNvSpPr>
            <a:spLocks noGrp="1"/>
          </p:cNvSpPr>
          <p:nvPr>
            <p:ph type="title"/>
          </p:nvPr>
        </p:nvSpPr>
        <p:spPr>
          <a:xfrm>
            <a:off x="609600" y="274637"/>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4" y="1535120"/>
            <a:ext cx="5386918" cy="639763"/>
          </a:xfrm>
        </p:spPr>
        <p:txBody>
          <a:bodyPr anchor="b"/>
          <a:lstStyle>
            <a:lvl1pPr marL="0" indent="0">
              <a:buNone/>
              <a:defRPr sz="1765" b="1"/>
            </a:lvl1pPr>
            <a:lvl2pPr marL="336427" indent="0">
              <a:buNone/>
              <a:defRPr sz="1500" b="1"/>
            </a:lvl2pPr>
            <a:lvl3pPr marL="672912" indent="0">
              <a:buNone/>
              <a:defRPr sz="1412" b="1"/>
            </a:lvl3pPr>
            <a:lvl4pPr marL="1009368" indent="0">
              <a:buNone/>
              <a:defRPr sz="1147" b="1"/>
            </a:lvl4pPr>
            <a:lvl5pPr marL="1345824" indent="0">
              <a:buNone/>
              <a:defRPr sz="1147" b="1"/>
            </a:lvl5pPr>
            <a:lvl6pPr marL="1682311" indent="0">
              <a:buNone/>
              <a:defRPr sz="1147" b="1"/>
            </a:lvl6pPr>
            <a:lvl7pPr marL="2018735" indent="0">
              <a:buNone/>
              <a:defRPr sz="1147" b="1"/>
            </a:lvl7pPr>
            <a:lvl8pPr marL="2355159" indent="0">
              <a:buNone/>
              <a:defRPr sz="1147" b="1"/>
            </a:lvl8pPr>
            <a:lvl9pPr marL="2691586" indent="0">
              <a:buNone/>
              <a:defRPr sz="1147" b="1"/>
            </a:lvl9pPr>
          </a:lstStyle>
          <a:p>
            <a:pPr lvl="0"/>
            <a:r>
              <a:rPr lang="en-US"/>
              <a:t>Click to edit Master text styles</a:t>
            </a:r>
          </a:p>
        </p:txBody>
      </p:sp>
      <p:sp>
        <p:nvSpPr>
          <p:cNvPr id="4" name="Content Placeholder 3"/>
          <p:cNvSpPr>
            <a:spLocks noGrp="1"/>
          </p:cNvSpPr>
          <p:nvPr>
            <p:ph sz="half" idx="2"/>
          </p:nvPr>
        </p:nvSpPr>
        <p:spPr>
          <a:xfrm>
            <a:off x="609604" y="2174875"/>
            <a:ext cx="5386918" cy="3951288"/>
          </a:xfrm>
        </p:spPr>
        <p:txBody>
          <a:bodyPr/>
          <a:lstStyle>
            <a:lvl1pPr>
              <a:defRPr sz="1765"/>
            </a:lvl1pPr>
            <a:lvl2pPr>
              <a:defRPr sz="1500"/>
            </a:lvl2pPr>
            <a:lvl3pPr>
              <a:defRPr sz="1412"/>
            </a:lvl3pPr>
            <a:lvl4pPr>
              <a:defRPr sz="1147"/>
            </a:lvl4pPr>
            <a:lvl5pPr>
              <a:defRPr sz="1147"/>
            </a:lvl5pPr>
            <a:lvl6pPr>
              <a:defRPr sz="1147"/>
            </a:lvl6pPr>
            <a:lvl7pPr>
              <a:defRPr sz="1147"/>
            </a:lvl7pPr>
            <a:lvl8pPr>
              <a:defRPr sz="1147"/>
            </a:lvl8pPr>
            <a:lvl9pPr>
              <a:defRPr sz="11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04" y="1535120"/>
            <a:ext cx="5389034" cy="639763"/>
          </a:xfrm>
        </p:spPr>
        <p:txBody>
          <a:bodyPr anchor="b"/>
          <a:lstStyle>
            <a:lvl1pPr marL="0" indent="0">
              <a:buNone/>
              <a:defRPr sz="1765" b="1"/>
            </a:lvl1pPr>
            <a:lvl2pPr marL="336427" indent="0">
              <a:buNone/>
              <a:defRPr sz="1500" b="1"/>
            </a:lvl2pPr>
            <a:lvl3pPr marL="672912" indent="0">
              <a:buNone/>
              <a:defRPr sz="1412" b="1"/>
            </a:lvl3pPr>
            <a:lvl4pPr marL="1009368" indent="0">
              <a:buNone/>
              <a:defRPr sz="1147" b="1"/>
            </a:lvl4pPr>
            <a:lvl5pPr marL="1345824" indent="0">
              <a:buNone/>
              <a:defRPr sz="1147" b="1"/>
            </a:lvl5pPr>
            <a:lvl6pPr marL="1682311" indent="0">
              <a:buNone/>
              <a:defRPr sz="1147" b="1"/>
            </a:lvl6pPr>
            <a:lvl7pPr marL="2018735" indent="0">
              <a:buNone/>
              <a:defRPr sz="1147" b="1"/>
            </a:lvl7pPr>
            <a:lvl8pPr marL="2355159" indent="0">
              <a:buNone/>
              <a:defRPr sz="1147" b="1"/>
            </a:lvl8pPr>
            <a:lvl9pPr marL="2691586" indent="0">
              <a:buNone/>
              <a:defRPr sz="1147" b="1"/>
            </a:lvl9pPr>
          </a:lstStyle>
          <a:p>
            <a:pPr lvl="0"/>
            <a:r>
              <a:rPr lang="en-US"/>
              <a:t>Click to edit Master text styles</a:t>
            </a:r>
          </a:p>
        </p:txBody>
      </p:sp>
      <p:sp>
        <p:nvSpPr>
          <p:cNvPr id="6" name="Content Placeholder 5"/>
          <p:cNvSpPr>
            <a:spLocks noGrp="1"/>
          </p:cNvSpPr>
          <p:nvPr>
            <p:ph sz="quarter" idx="4"/>
          </p:nvPr>
        </p:nvSpPr>
        <p:spPr>
          <a:xfrm>
            <a:off x="6193504" y="2174875"/>
            <a:ext cx="5389034" cy="3951288"/>
          </a:xfrm>
        </p:spPr>
        <p:txBody>
          <a:bodyPr/>
          <a:lstStyle>
            <a:lvl1pPr>
              <a:defRPr sz="1765"/>
            </a:lvl1pPr>
            <a:lvl2pPr>
              <a:defRPr sz="1500"/>
            </a:lvl2pPr>
            <a:lvl3pPr>
              <a:defRPr sz="1412"/>
            </a:lvl3pPr>
            <a:lvl4pPr>
              <a:defRPr sz="1147"/>
            </a:lvl4pPr>
            <a:lvl5pPr>
              <a:defRPr sz="1147"/>
            </a:lvl5pPr>
            <a:lvl6pPr>
              <a:defRPr sz="1147"/>
            </a:lvl6pPr>
            <a:lvl7pPr>
              <a:defRPr sz="1147"/>
            </a:lvl7pPr>
            <a:lvl8pPr>
              <a:defRPr sz="1147"/>
            </a:lvl8pPr>
            <a:lvl9pPr>
              <a:defRPr sz="11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5099D050-821B-452E-9846-0CA24189ED55}" type="slidenum">
              <a:rPr lang="en-US" altLang="en-US">
                <a:solidFill>
                  <a:srgbClr val="808080"/>
                </a:solidFill>
              </a:rPr>
              <a:pPr>
                <a:defRPr/>
              </a:pPr>
              <a:t>‹#›</a:t>
            </a:fld>
            <a:endParaRPr lang="en-US" altLang="en-US">
              <a:solidFill>
                <a:srgbClr val="808080"/>
              </a:solidFill>
            </a:endParaRPr>
          </a:p>
        </p:txBody>
      </p:sp>
      <p:pic>
        <p:nvPicPr>
          <p:cNvPr id="11" name="Picture 10" descr="bridge-alone.png"/>
          <p:cNvPicPr>
            <a:picLocks noChangeAspect="1"/>
          </p:cNvPicPr>
          <p:nvPr userDrawn="1"/>
        </p:nvPicPr>
        <p:blipFill rotWithShape="1">
          <a:blip r:embed="rId3" cstate="print">
            <a:extLst>
              <a:ext uri="{28A0092B-C50C-407E-A947-70E740481C1C}">
                <a14:useLocalDpi xmlns:a14="http://schemas.microsoft.com/office/drawing/2010/main" val="0"/>
              </a:ext>
            </a:extLst>
          </a:blip>
          <a:srcRect b="19931"/>
          <a:stretch/>
        </p:blipFill>
        <p:spPr>
          <a:xfrm>
            <a:off x="9473047" y="-152392"/>
            <a:ext cx="1828800" cy="1032935"/>
          </a:xfrm>
          <a:prstGeom prst="rect">
            <a:avLst/>
          </a:prstGeom>
        </p:spPr>
      </p:pic>
      <p:pic>
        <p:nvPicPr>
          <p:cNvPr id="13" name="Picture 12" descr="ogma-workmark-v2.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11369" t="39506" r="5347" b="42222"/>
          <a:stretch/>
        </p:blipFill>
        <p:spPr>
          <a:xfrm>
            <a:off x="9372600" y="760856"/>
            <a:ext cx="2103120" cy="325587"/>
          </a:xfrm>
          <a:prstGeom prst="rect">
            <a:avLst/>
          </a:prstGeom>
        </p:spPr>
      </p:pic>
    </p:spTree>
    <p:extLst>
      <p:ext uri="{BB962C8B-B14F-4D97-AF65-F5344CB8AC3E}">
        <p14:creationId xmlns:p14="http://schemas.microsoft.com/office/powerpoint/2010/main" val="35552496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descr="ppt-templare-tes-v5.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445" t="9629" r="4445" b="-9629"/>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AC03E1B9-EA64-42E5-9EDA-1A44350DB518}" type="slidenum">
              <a:rPr lang="en-US" altLang="en-US">
                <a:solidFill>
                  <a:srgbClr val="808080"/>
                </a:solidFill>
              </a:rPr>
              <a:pPr>
                <a:defRPr/>
              </a:pPr>
              <a:t>‹#›</a:t>
            </a:fld>
            <a:endParaRPr lang="en-US" altLang="en-US">
              <a:solidFill>
                <a:srgbClr val="808080"/>
              </a:solidFill>
            </a:endParaRPr>
          </a:p>
        </p:txBody>
      </p:sp>
      <p:pic>
        <p:nvPicPr>
          <p:cNvPr id="7" name="Picture 6" descr="bridge-alone.png"/>
          <p:cNvPicPr>
            <a:picLocks noChangeAspect="1"/>
          </p:cNvPicPr>
          <p:nvPr userDrawn="1"/>
        </p:nvPicPr>
        <p:blipFill rotWithShape="1">
          <a:blip r:embed="rId3" cstate="print">
            <a:extLst>
              <a:ext uri="{28A0092B-C50C-407E-A947-70E740481C1C}">
                <a14:useLocalDpi xmlns:a14="http://schemas.microsoft.com/office/drawing/2010/main" val="0"/>
              </a:ext>
            </a:extLst>
          </a:blip>
          <a:srcRect b="19931"/>
          <a:stretch/>
        </p:blipFill>
        <p:spPr>
          <a:xfrm>
            <a:off x="9473047" y="-152392"/>
            <a:ext cx="1828800" cy="1032935"/>
          </a:xfrm>
          <a:prstGeom prst="rect">
            <a:avLst/>
          </a:prstGeom>
        </p:spPr>
      </p:pic>
      <p:pic>
        <p:nvPicPr>
          <p:cNvPr id="10" name="Picture 9" descr="ogma-workmark-v2.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11369" t="39506" r="5347" b="42222"/>
          <a:stretch/>
        </p:blipFill>
        <p:spPr>
          <a:xfrm>
            <a:off x="9372600" y="760856"/>
            <a:ext cx="2103120" cy="325587"/>
          </a:xfrm>
          <a:prstGeom prst="rect">
            <a:avLst/>
          </a:prstGeom>
        </p:spPr>
      </p:pic>
    </p:spTree>
    <p:extLst>
      <p:ext uri="{BB962C8B-B14F-4D97-AF65-F5344CB8AC3E}">
        <p14:creationId xmlns:p14="http://schemas.microsoft.com/office/powerpoint/2010/main" val="9534542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 Green">
    <p:spTree>
      <p:nvGrpSpPr>
        <p:cNvPr id="1" name=""/>
        <p:cNvGrpSpPr/>
        <p:nvPr/>
      </p:nvGrpSpPr>
      <p:grpSpPr>
        <a:xfrm>
          <a:off x="0" y="0"/>
          <a:ext cx="0" cy="0"/>
          <a:chOff x="0" y="0"/>
          <a:chExt cx="0" cy="0"/>
        </a:xfrm>
      </p:grpSpPr>
      <p:pic>
        <p:nvPicPr>
          <p:cNvPr id="4" name="Picture 3" descr="ppt-templare-tes-v5.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445" t="9629" r="4445" b="-9629"/>
          <a:stretch/>
        </p:blipFill>
        <p:spPr>
          <a:xfrm>
            <a:off x="0" y="0"/>
            <a:ext cx="12192000" cy="6858000"/>
          </a:xfrm>
          <a:prstGeom prst="rect">
            <a:avLst/>
          </a:prstGeom>
        </p:spPr>
      </p:pic>
      <p:sp>
        <p:nvSpPr>
          <p:cNvPr id="2" name="Title 1"/>
          <p:cNvSpPr>
            <a:spLocks noGrp="1"/>
          </p:cNvSpPr>
          <p:nvPr>
            <p:ph type="title"/>
          </p:nvPr>
        </p:nvSpPr>
        <p:spPr/>
        <p:txBody>
          <a:bodyPr/>
          <a:lstStyle>
            <a:lvl1pPr>
              <a:defRPr lang="en-US" altLang="en-US" sz="2382" b="1" dirty="0">
                <a:solidFill>
                  <a:srgbClr val="00877D"/>
                </a:solidFill>
                <a:latin typeface="+mj-lt"/>
                <a:ea typeface="ＭＳ Ｐゴシック" pitchFamily="34" charset="-128"/>
                <a:cs typeface="+mj-cs"/>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AC03E1B9-EA64-42E5-9EDA-1A44350DB518}" type="slidenum">
              <a:rPr lang="en-US" altLang="en-US">
                <a:solidFill>
                  <a:srgbClr val="808080"/>
                </a:solidFill>
              </a:rPr>
              <a:pPr>
                <a:defRPr/>
              </a:pPr>
              <a:t>‹#›</a:t>
            </a:fld>
            <a:endParaRPr lang="en-US" altLang="en-US">
              <a:solidFill>
                <a:srgbClr val="808080"/>
              </a:solidFill>
            </a:endParaRPr>
          </a:p>
        </p:txBody>
      </p:sp>
      <p:pic>
        <p:nvPicPr>
          <p:cNvPr id="7" name="Picture 6" descr="bridge-alone.png"/>
          <p:cNvPicPr>
            <a:picLocks noChangeAspect="1"/>
          </p:cNvPicPr>
          <p:nvPr userDrawn="1"/>
        </p:nvPicPr>
        <p:blipFill rotWithShape="1">
          <a:blip r:embed="rId3" cstate="print">
            <a:extLst>
              <a:ext uri="{28A0092B-C50C-407E-A947-70E740481C1C}">
                <a14:useLocalDpi xmlns:a14="http://schemas.microsoft.com/office/drawing/2010/main" val="0"/>
              </a:ext>
            </a:extLst>
          </a:blip>
          <a:srcRect b="19931"/>
          <a:stretch/>
        </p:blipFill>
        <p:spPr>
          <a:xfrm>
            <a:off x="9473047" y="-152392"/>
            <a:ext cx="1828800" cy="1032935"/>
          </a:xfrm>
          <a:prstGeom prst="rect">
            <a:avLst/>
          </a:prstGeom>
        </p:spPr>
      </p:pic>
      <p:pic>
        <p:nvPicPr>
          <p:cNvPr id="10" name="Picture 9" descr="ogma-workmark-v2.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11369" t="39506" r="5347" b="42222"/>
          <a:stretch/>
        </p:blipFill>
        <p:spPr>
          <a:xfrm>
            <a:off x="9372600" y="760856"/>
            <a:ext cx="2103120" cy="325587"/>
          </a:xfrm>
          <a:prstGeom prst="rect">
            <a:avLst/>
          </a:prstGeom>
        </p:spPr>
      </p:pic>
    </p:spTree>
    <p:extLst>
      <p:ext uri="{BB962C8B-B14F-4D97-AF65-F5344CB8AC3E}">
        <p14:creationId xmlns:p14="http://schemas.microsoft.com/office/powerpoint/2010/main" val="27830287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ppt-templare-tes-v5.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445" t="9629" r="4445" b="-9629"/>
          <a:stretch/>
        </p:blipFill>
        <p:spPr>
          <a:xfrm>
            <a:off x="0" y="0"/>
            <a:ext cx="12192000" cy="6858000"/>
          </a:xfrm>
          <a:prstGeom prst="rect">
            <a:avLst/>
          </a:prstGeom>
        </p:spPr>
      </p:pic>
      <p:sp>
        <p:nvSpPr>
          <p:cNvPr id="2" name="Rectangle 6"/>
          <p:cNvSpPr>
            <a:spLocks noGrp="1" noChangeArrowheads="1"/>
          </p:cNvSpPr>
          <p:nvPr>
            <p:ph type="sldNum" sz="quarter" idx="10"/>
          </p:nvPr>
        </p:nvSpPr>
        <p:spPr>
          <a:ln/>
        </p:spPr>
        <p:txBody>
          <a:bodyPr/>
          <a:lstStyle>
            <a:lvl1pPr>
              <a:defRPr/>
            </a:lvl1pPr>
          </a:lstStyle>
          <a:p>
            <a:pPr>
              <a:defRPr/>
            </a:pPr>
            <a:fld id="{79E37866-37B2-474A-83E1-A41FC7CE4918}" type="slidenum">
              <a:rPr lang="en-US" altLang="en-US">
                <a:solidFill>
                  <a:srgbClr val="808080"/>
                </a:solidFill>
              </a:rPr>
              <a:pPr>
                <a:defRPr/>
              </a:pPr>
              <a:t>‹#›</a:t>
            </a:fld>
            <a:endParaRPr lang="en-US" altLang="en-US">
              <a:solidFill>
                <a:srgbClr val="808080"/>
              </a:solidFill>
            </a:endParaRPr>
          </a:p>
        </p:txBody>
      </p:sp>
      <p:pic>
        <p:nvPicPr>
          <p:cNvPr id="6" name="Picture 5" descr="bridge-alone.png"/>
          <p:cNvPicPr>
            <a:picLocks noChangeAspect="1"/>
          </p:cNvPicPr>
          <p:nvPr userDrawn="1"/>
        </p:nvPicPr>
        <p:blipFill rotWithShape="1">
          <a:blip r:embed="rId3" cstate="print">
            <a:extLst>
              <a:ext uri="{28A0092B-C50C-407E-A947-70E740481C1C}">
                <a14:useLocalDpi xmlns:a14="http://schemas.microsoft.com/office/drawing/2010/main" val="0"/>
              </a:ext>
            </a:extLst>
          </a:blip>
          <a:srcRect b="19931"/>
          <a:stretch/>
        </p:blipFill>
        <p:spPr>
          <a:xfrm>
            <a:off x="9473047" y="-152392"/>
            <a:ext cx="1828800" cy="1032935"/>
          </a:xfrm>
          <a:prstGeom prst="rect">
            <a:avLst/>
          </a:prstGeom>
        </p:spPr>
      </p:pic>
      <p:pic>
        <p:nvPicPr>
          <p:cNvPr id="9" name="Picture 8" descr="ogma-workmark-v2.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11369" t="39506" r="5347" b="42222"/>
          <a:stretch/>
        </p:blipFill>
        <p:spPr>
          <a:xfrm>
            <a:off x="9372600" y="760856"/>
            <a:ext cx="2103120" cy="325587"/>
          </a:xfrm>
          <a:prstGeom prst="rect">
            <a:avLst/>
          </a:prstGeom>
        </p:spPr>
      </p:pic>
    </p:spTree>
    <p:extLst>
      <p:ext uri="{BB962C8B-B14F-4D97-AF65-F5344CB8AC3E}">
        <p14:creationId xmlns:p14="http://schemas.microsoft.com/office/powerpoint/2010/main" val="13176131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no graphic">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9E37866-37B2-474A-83E1-A41FC7CE4918}" type="slidenum">
              <a:rPr lang="en-US" altLang="en-US">
                <a:solidFill>
                  <a:srgbClr val="808080"/>
                </a:solidFill>
              </a:rPr>
              <a:pPr>
                <a:defRPr/>
              </a:pPr>
              <a:t>‹#›</a:t>
            </a:fld>
            <a:endParaRPr lang="en-US" altLang="en-US">
              <a:solidFill>
                <a:srgbClr val="808080"/>
              </a:solidFill>
            </a:endParaRPr>
          </a:p>
        </p:txBody>
      </p:sp>
    </p:spTree>
    <p:extLst>
      <p:ext uri="{BB962C8B-B14F-4D97-AF65-F5344CB8AC3E}">
        <p14:creationId xmlns:p14="http://schemas.microsoft.com/office/powerpoint/2010/main" val="42481036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577940" y="238227"/>
            <a:ext cx="11169650" cy="971551"/>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577940" y="1485905"/>
            <a:ext cx="11169650" cy="4692651"/>
          </a:xfrm>
        </p:spPr>
        <p:txBody>
          <a:bodyPr/>
          <a:lstStyle/>
          <a:p>
            <a:pPr lvl="0"/>
            <a:endParaRPr lang="ja-JP" alt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A1C4AF10-A621-4EE1-A3F8-3FDC2FB75BB7}" type="slidenum">
              <a:rPr lang="en-US" altLang="ja-JP">
                <a:solidFill>
                  <a:srgbClr val="37424A"/>
                </a:solidFill>
              </a:rPr>
              <a:pPr>
                <a:defRPr/>
              </a:pPr>
              <a:t>‹#›</a:t>
            </a:fld>
            <a:endParaRPr lang="en-US" altLang="ja-JP">
              <a:solidFill>
                <a:srgbClr val="37424A"/>
              </a:solidFill>
            </a:endParaRPr>
          </a:p>
        </p:txBody>
      </p:sp>
    </p:spTree>
    <p:extLst>
      <p:ext uri="{BB962C8B-B14F-4D97-AF65-F5344CB8AC3E}">
        <p14:creationId xmlns:p14="http://schemas.microsoft.com/office/powerpoint/2010/main" val="773511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Content (Single)">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09600" y="0"/>
            <a:ext cx="10972800" cy="762000"/>
          </a:xfrm>
          <a:prstGeom prst="rect">
            <a:avLst/>
          </a:prstGeom>
        </p:spPr>
        <p:txBody>
          <a:bodyPr/>
          <a:lstStyle/>
          <a:p>
            <a:r>
              <a:rPr lang="en-US" altLang="en-US" dirty="0"/>
              <a:t>Content Slide Option 1: Title Here</a:t>
            </a:r>
            <a:endParaRPr lang="en-US" dirty="0"/>
          </a:p>
        </p:txBody>
      </p:sp>
      <p:sp>
        <p:nvSpPr>
          <p:cNvPr id="4" name="Content Placeholder 2"/>
          <p:cNvSpPr>
            <a:spLocks noGrp="1"/>
          </p:cNvSpPr>
          <p:nvPr>
            <p:ph idx="1" hasCustomPrompt="1"/>
          </p:nvPr>
        </p:nvSpPr>
        <p:spPr>
          <a:xfrm>
            <a:off x="546839" y="1329879"/>
            <a:ext cx="10972800" cy="4842895"/>
          </a:xfrm>
        </p:spPr>
        <p:txBody>
          <a:bodyPr/>
          <a:lstStyle>
            <a:lvl1pPr indent="-195175">
              <a:defRPr/>
            </a:lvl1pPr>
          </a:lstStyle>
          <a:p>
            <a:r>
              <a:rPr lang="en-US" altLang="en-US" dirty="0"/>
              <a:t>Bullet 1</a:t>
            </a:r>
          </a:p>
          <a:p>
            <a:pPr lvl="1"/>
            <a:r>
              <a:rPr lang="en-US" altLang="en-US" dirty="0"/>
              <a:t>Bullet 2</a:t>
            </a:r>
          </a:p>
          <a:p>
            <a:pPr lvl="2"/>
            <a:r>
              <a:rPr lang="en-US" altLang="en-US" dirty="0"/>
              <a:t>Bullet 3</a:t>
            </a:r>
          </a:p>
          <a:p>
            <a:pPr lvl="3"/>
            <a:r>
              <a:rPr lang="en-US" altLang="en-US" dirty="0"/>
              <a:t>Bullet 4</a:t>
            </a:r>
          </a:p>
        </p:txBody>
      </p:sp>
    </p:spTree>
    <p:extLst>
      <p:ext uri="{BB962C8B-B14F-4D97-AF65-F5344CB8AC3E}">
        <p14:creationId xmlns:p14="http://schemas.microsoft.com/office/powerpoint/2010/main" val="10663966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with gutter spacin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l="81483"/>
          <a:stretch>
            <a:fillRect/>
          </a:stretch>
        </p:blipFill>
        <p:spPr bwMode="auto">
          <a:xfrm>
            <a:off x="11347451" y="6078538"/>
            <a:ext cx="814916"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2761" y="1995492"/>
            <a:ext cx="1562101"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4">
            <a:extLst>
              <a:ext uri="{28A0092B-C50C-407E-A947-70E740481C1C}">
                <a14:useLocalDpi xmlns:a14="http://schemas.microsoft.com/office/drawing/2010/main" val="0"/>
              </a:ext>
            </a:extLst>
          </a:blip>
          <a:srcRect l="-1048" t="14111" r="61900"/>
          <a:stretch>
            <a:fillRect/>
          </a:stretch>
        </p:blipFill>
        <p:spPr bwMode="auto">
          <a:xfrm>
            <a:off x="4269318" y="180975"/>
            <a:ext cx="21844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10578" y="0"/>
            <a:ext cx="6790268" cy="6858000"/>
          </a:xfrm>
          <a:prstGeom prst="rect">
            <a:avLst/>
          </a:prstGeom>
          <a:solidFill>
            <a:srgbClr val="FFFFFF">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0645" tIns="40323" rIns="80645" bIns="40323" anchor="ctr"/>
          <a:lstStyle/>
          <a:p>
            <a:pPr algn="ctr">
              <a:defRPr/>
            </a:pPr>
            <a:endParaRPr lang="en-US" sz="1765"/>
          </a:p>
        </p:txBody>
      </p:sp>
      <p:sp>
        <p:nvSpPr>
          <p:cNvPr id="7" name="Rectangle 6"/>
          <p:cNvSpPr/>
          <p:nvPr userDrawn="1"/>
        </p:nvSpPr>
        <p:spPr>
          <a:xfrm>
            <a:off x="0" y="4"/>
            <a:ext cx="12192000" cy="195263"/>
          </a:xfrm>
          <a:prstGeom prst="rect">
            <a:avLst/>
          </a:prstGeom>
          <a:solidFill>
            <a:srgbClr val="409578"/>
          </a:solidFill>
          <a:ln>
            <a:noFill/>
          </a:ln>
        </p:spPr>
        <p:style>
          <a:lnRef idx="2">
            <a:schemeClr val="accent1">
              <a:shade val="50000"/>
            </a:schemeClr>
          </a:lnRef>
          <a:fillRef idx="1">
            <a:schemeClr val="accent1"/>
          </a:fillRef>
          <a:effectRef idx="0">
            <a:schemeClr val="accent1"/>
          </a:effectRef>
          <a:fontRef idx="minor">
            <a:schemeClr val="lt1"/>
          </a:fontRef>
        </p:style>
        <p:txBody>
          <a:bodyPr lIns="80645" tIns="40323" rIns="80645" bIns="40323" anchor="ctr"/>
          <a:lstStyle/>
          <a:p>
            <a:pPr algn="ctr" eaLnBrk="1" fontAlgn="auto" hangingPunct="1">
              <a:spcBef>
                <a:spcPts val="0"/>
              </a:spcBef>
              <a:spcAft>
                <a:spcPts val="0"/>
              </a:spcAft>
              <a:defRPr/>
            </a:pPr>
            <a:endParaRPr lang="en-US" sz="1765"/>
          </a:p>
        </p:txBody>
      </p:sp>
      <p:sp>
        <p:nvSpPr>
          <p:cNvPr id="9" name="Picture Placeholder 2"/>
          <p:cNvSpPr>
            <a:spLocks noGrp="1"/>
          </p:cNvSpPr>
          <p:nvPr>
            <p:ph type="pic" sz="quarter" idx="17"/>
          </p:nvPr>
        </p:nvSpPr>
        <p:spPr>
          <a:xfrm>
            <a:off x="10039357" y="415929"/>
            <a:ext cx="2028825" cy="730250"/>
          </a:xfrm>
        </p:spPr>
        <p:txBody>
          <a:bodyPr lIns="91398" tIns="45699" rIns="91398" bIns="45699"/>
          <a:lstStyle/>
          <a:p>
            <a:pPr lvl="0"/>
            <a:endParaRPr lang="en-US" noProof="0"/>
          </a:p>
        </p:txBody>
      </p:sp>
      <p:sp>
        <p:nvSpPr>
          <p:cNvPr id="8" name="Slide Number Placeholder 5"/>
          <p:cNvSpPr>
            <a:spLocks noGrp="1"/>
          </p:cNvSpPr>
          <p:nvPr>
            <p:ph type="sldNum" sz="quarter" idx="18"/>
          </p:nvPr>
        </p:nvSpPr>
        <p:spPr>
          <a:xfrm>
            <a:off x="9323920" y="6540504"/>
            <a:ext cx="414867" cy="215900"/>
          </a:xfrm>
        </p:spPr>
        <p:txBody>
          <a:bodyPr lIns="91398" tIns="45699" rIns="91398" bIns="45699"/>
          <a:lstStyle>
            <a:lvl1pPr>
              <a:defRPr/>
            </a:lvl1pPr>
          </a:lstStyle>
          <a:p>
            <a:pPr>
              <a:defRPr/>
            </a:pPr>
            <a:fld id="{3DD61856-7998-43CB-A029-8FE9F56C062F}" type="slidenum">
              <a:rPr lang="en-US" altLang="en-US"/>
              <a:pPr>
                <a:defRPr/>
              </a:pPr>
              <a:t>‹#›</a:t>
            </a:fld>
            <a:endParaRPr lang="en-US" altLang="en-US"/>
          </a:p>
        </p:txBody>
      </p:sp>
    </p:spTree>
    <p:extLst>
      <p:ext uri="{BB962C8B-B14F-4D97-AF65-F5344CB8AC3E}">
        <p14:creationId xmlns:p14="http://schemas.microsoft.com/office/powerpoint/2010/main" val="3737696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ONLY 0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133446" y="127007"/>
            <a:ext cx="9544047" cy="1152268"/>
          </a:xfrm>
          <a:prstGeom prst="rect">
            <a:avLst/>
          </a:prstGeom>
        </p:spPr>
        <p:txBody>
          <a:bodyPr lIns="0" tIns="0" rIns="0" bIns="0" anchor="t">
            <a:normAutofit/>
          </a:bodyPr>
          <a:lstStyle>
            <a:lvl1pPr>
              <a:lnSpc>
                <a:spcPct val="85000"/>
              </a:lnSpc>
              <a:defRPr sz="1941" b="1" cap="none" baseline="0">
                <a:solidFill>
                  <a:schemeClr val="accent2">
                    <a:lumMod val="75000"/>
                    <a:lumOff val="25000"/>
                  </a:schemeClr>
                </a:solidFill>
              </a:defRPr>
            </a:lvl1pPr>
          </a:lstStyle>
          <a:p>
            <a:r>
              <a:rPr lang="en-US" altLang="en-US" dirty="0"/>
              <a:t>Content Slide: Title Here</a:t>
            </a:r>
            <a:endParaRPr lang="en-US" dirty="0"/>
          </a:p>
        </p:txBody>
      </p:sp>
    </p:spTree>
    <p:extLst>
      <p:ext uri="{BB962C8B-B14F-4D97-AF65-F5344CB8AC3E}">
        <p14:creationId xmlns:p14="http://schemas.microsoft.com/office/powerpoint/2010/main" val="21777843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12" y="2407305"/>
            <a:ext cx="10599575" cy="1950019"/>
          </a:xfrm>
        </p:spPr>
        <p:txBody>
          <a:bodyPr vert="horz" lIns="101611" tIns="50804" rIns="101611" bIns="50804" rtlCol="0" anchor="ctr" anchorCtr="0">
            <a:noAutofit/>
          </a:bodyPr>
          <a:lstStyle>
            <a:lvl1pPr algn="ctr">
              <a:defRPr lang="en-US" sz="3530" b="1" dirty="0">
                <a:solidFill>
                  <a:schemeClr val="bg1"/>
                </a:solidFill>
              </a:defRPr>
            </a:lvl1pPr>
          </a:lstStyle>
          <a:p>
            <a:pPr lvl="0" algn="ctr"/>
            <a:r>
              <a:rPr lang="en-US" dirty="0"/>
              <a:t>FRANCHISE WEEK: SLIDE TITLE</a:t>
            </a:r>
          </a:p>
        </p:txBody>
      </p:sp>
      <p:sp>
        <p:nvSpPr>
          <p:cNvPr id="3" name="Subtitle 2"/>
          <p:cNvSpPr>
            <a:spLocks noGrp="1"/>
          </p:cNvSpPr>
          <p:nvPr>
            <p:ph type="subTitle" idx="1" hasCustomPrompt="1"/>
          </p:nvPr>
        </p:nvSpPr>
        <p:spPr>
          <a:xfrm>
            <a:off x="1789562" y="4516278"/>
            <a:ext cx="8612891" cy="506431"/>
          </a:xfrm>
          <a:prstGeom prst="rect">
            <a:avLst/>
          </a:prstGeom>
        </p:spPr>
        <p:txBody>
          <a:bodyPr anchor="t" anchorCtr="1">
            <a:normAutofit/>
          </a:bodyPr>
          <a:lstStyle>
            <a:lvl1pPr marL="0" indent="0" algn="ctr">
              <a:buNone/>
              <a:defRPr sz="2382" b="1">
                <a:solidFill>
                  <a:schemeClr val="accent2"/>
                </a:solidFill>
              </a:defRPr>
            </a:lvl1pPr>
            <a:lvl2pPr marL="448097" indent="0" algn="ctr">
              <a:buNone/>
              <a:defRPr>
                <a:solidFill>
                  <a:schemeClr val="tx1">
                    <a:tint val="75000"/>
                  </a:schemeClr>
                </a:solidFill>
              </a:defRPr>
            </a:lvl2pPr>
            <a:lvl3pPr marL="896344" indent="0" algn="ctr">
              <a:buNone/>
              <a:defRPr>
                <a:solidFill>
                  <a:schemeClr val="tx1">
                    <a:tint val="75000"/>
                  </a:schemeClr>
                </a:solidFill>
              </a:defRPr>
            </a:lvl3pPr>
            <a:lvl4pPr marL="1344487" indent="0" algn="ctr">
              <a:buNone/>
              <a:defRPr>
                <a:solidFill>
                  <a:schemeClr val="tx1">
                    <a:tint val="75000"/>
                  </a:schemeClr>
                </a:solidFill>
              </a:defRPr>
            </a:lvl4pPr>
            <a:lvl5pPr marL="1792681" indent="0" algn="ctr">
              <a:buNone/>
              <a:defRPr>
                <a:solidFill>
                  <a:schemeClr val="tx1">
                    <a:tint val="75000"/>
                  </a:schemeClr>
                </a:solidFill>
              </a:defRPr>
            </a:lvl5pPr>
            <a:lvl6pPr marL="2240775" indent="0" algn="ctr">
              <a:buNone/>
              <a:defRPr>
                <a:solidFill>
                  <a:schemeClr val="tx1">
                    <a:tint val="75000"/>
                  </a:schemeClr>
                </a:solidFill>
              </a:defRPr>
            </a:lvl6pPr>
            <a:lvl7pPr marL="2688872" indent="0" algn="ctr">
              <a:buNone/>
              <a:defRPr>
                <a:solidFill>
                  <a:schemeClr val="tx1">
                    <a:tint val="75000"/>
                  </a:schemeClr>
                </a:solidFill>
              </a:defRPr>
            </a:lvl7pPr>
            <a:lvl8pPr marL="3137087" indent="0" algn="ctr">
              <a:buNone/>
              <a:defRPr>
                <a:solidFill>
                  <a:schemeClr val="tx1">
                    <a:tint val="75000"/>
                  </a:schemeClr>
                </a:solidFill>
              </a:defRPr>
            </a:lvl8pPr>
            <a:lvl9pPr marL="3585250" indent="0" algn="ctr">
              <a:buNone/>
              <a:defRPr>
                <a:solidFill>
                  <a:schemeClr val="tx1">
                    <a:tint val="75000"/>
                  </a:schemeClr>
                </a:solidFill>
              </a:defRPr>
            </a:lvl9pPr>
          </a:lstStyle>
          <a:p>
            <a:r>
              <a:rPr lang="en-US" dirty="0"/>
              <a:t>Subtitle or Presenter Name Here</a:t>
            </a:r>
            <a:endParaRPr lang="en-US" sz="1765" dirty="0"/>
          </a:p>
        </p:txBody>
      </p:sp>
      <p:sp>
        <p:nvSpPr>
          <p:cNvPr id="10" name="Text Placeholder 6"/>
          <p:cNvSpPr>
            <a:spLocks noGrp="1"/>
          </p:cNvSpPr>
          <p:nvPr>
            <p:ph type="body" sz="quarter" idx="10" hasCustomPrompt="1"/>
          </p:nvPr>
        </p:nvSpPr>
        <p:spPr>
          <a:xfrm>
            <a:off x="4376496" y="5478034"/>
            <a:ext cx="3450167" cy="443617"/>
          </a:xfrm>
        </p:spPr>
        <p:txBody>
          <a:bodyPr>
            <a:noAutofit/>
          </a:bodyPr>
          <a:lstStyle>
            <a:lvl1pPr marL="0" indent="0" algn="ctr">
              <a:buFontTx/>
              <a:buNone/>
              <a:defRPr sz="1765" baseline="0">
                <a:solidFill>
                  <a:schemeClr val="accent2"/>
                </a:solidFill>
              </a:defRPr>
            </a:lvl1pPr>
            <a:lvl2pPr marL="448097" indent="0">
              <a:buFontTx/>
              <a:buNone/>
              <a:defRPr sz="1765" baseline="0">
                <a:solidFill>
                  <a:srgbClr val="909395"/>
                </a:solidFill>
              </a:defRPr>
            </a:lvl2pPr>
            <a:lvl3pPr marL="896344" indent="0">
              <a:buFontTx/>
              <a:buNone/>
              <a:defRPr sz="1765" baseline="0">
                <a:solidFill>
                  <a:srgbClr val="909395"/>
                </a:solidFill>
              </a:defRPr>
            </a:lvl3pPr>
            <a:lvl4pPr marL="1344487" indent="0">
              <a:buFontTx/>
              <a:buNone/>
              <a:defRPr sz="1765" baseline="0">
                <a:solidFill>
                  <a:srgbClr val="909395"/>
                </a:solidFill>
              </a:defRPr>
            </a:lvl4pPr>
            <a:lvl5pPr marL="1792681" indent="0">
              <a:buFontTx/>
              <a:buNone/>
              <a:defRPr sz="1765" baseline="0">
                <a:solidFill>
                  <a:srgbClr val="909395"/>
                </a:solidFill>
              </a:defRPr>
            </a:lvl5pPr>
          </a:lstStyle>
          <a:p>
            <a:pPr lvl="0"/>
            <a:r>
              <a:rPr lang="en-US" dirty="0"/>
              <a:t>Date Here</a:t>
            </a:r>
          </a:p>
        </p:txBody>
      </p:sp>
    </p:spTree>
    <p:extLst>
      <p:ext uri="{BB962C8B-B14F-4D97-AF65-F5344CB8AC3E}">
        <p14:creationId xmlns:p14="http://schemas.microsoft.com/office/powerpoint/2010/main" val="24308101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1" y="0"/>
            <a:ext cx="9982200" cy="5791200"/>
            <a:chOff x="0" y="0"/>
            <a:chExt cx="9982200" cy="5791200"/>
          </a:xfrm>
        </p:grpSpPr>
        <p:pic>
          <p:nvPicPr>
            <p:cNvPr id="2" name="Picture 1" descr="new-bkgn.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8125" t="15556"/>
            <a:stretch/>
          </p:blipFill>
          <p:spPr>
            <a:xfrm>
              <a:off x="0" y="0"/>
              <a:ext cx="9982200" cy="5791200"/>
            </a:xfrm>
            <a:prstGeom prst="rect">
              <a:avLst/>
            </a:prstGeom>
          </p:spPr>
        </p:pic>
        <p:pic>
          <p:nvPicPr>
            <p:cNvPr id="6" name="Picture 5" descr="ogma-workmark-v2.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10389" t="35000" r="6501" b="36111"/>
            <a:stretch/>
          </p:blipFill>
          <p:spPr>
            <a:xfrm>
              <a:off x="2083871" y="216605"/>
              <a:ext cx="4124892" cy="1011766"/>
            </a:xfrm>
            <a:prstGeom prst="rect">
              <a:avLst/>
            </a:prstGeom>
          </p:spPr>
        </p:pic>
        <p:pic>
          <p:nvPicPr>
            <p:cNvPr id="8" name="Picture 7" descr="leadingtheway.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71600" y="609600"/>
              <a:ext cx="5791200" cy="4086543"/>
            </a:xfrm>
            <a:prstGeom prst="rect">
              <a:avLst/>
            </a:prstGeom>
          </p:spPr>
        </p:pic>
      </p:grpSp>
      <p:sp>
        <p:nvSpPr>
          <p:cNvPr id="15" name="Rectangle 6"/>
          <p:cNvSpPr>
            <a:spLocks noGrp="1" noChangeArrowheads="1"/>
          </p:cNvSpPr>
          <p:nvPr>
            <p:ph type="sldNum" sz="quarter" idx="4"/>
          </p:nvPr>
        </p:nvSpPr>
        <p:spPr bwMode="auto">
          <a:xfrm>
            <a:off x="1371600" y="6477123"/>
            <a:ext cx="914400" cy="231775"/>
          </a:xfrm>
          <a:prstGeom prst="rect">
            <a:avLst/>
          </a:prstGeom>
          <a:noFill/>
          <a:ln>
            <a:noFill/>
          </a:ln>
          <a:effectLst/>
          <a:extLst/>
        </p:spPr>
        <p:txBody>
          <a:bodyPr vert="horz" wrap="square" lIns="76292" tIns="38201" rIns="76292" bIns="38201" numCol="1" anchor="t" anchorCtr="0" compatLnSpc="1">
            <a:prstTxWarp prst="textNoShape">
              <a:avLst/>
            </a:prstTxWarp>
          </a:bodyPr>
          <a:lstStyle>
            <a:lvl1pPr algn="l">
              <a:buFontTx/>
              <a:buNone/>
              <a:defRPr sz="794" smtClean="0">
                <a:solidFill>
                  <a:schemeClr val="bg2"/>
                </a:solidFill>
                <a:latin typeface="Arial" pitchFamily="34" charset="0"/>
              </a:defRPr>
            </a:lvl1pPr>
          </a:lstStyle>
          <a:p>
            <a:pPr>
              <a:defRPr/>
            </a:pPr>
            <a:fld id="{D6709DAC-B5B7-47A4-8368-6C385914C595}" type="slidenum">
              <a:rPr lang="en-US" altLang="en-US">
                <a:solidFill>
                  <a:srgbClr val="808080"/>
                </a:solidFill>
              </a:rPr>
              <a:pPr>
                <a:defRPr/>
              </a:pPr>
              <a:t>‹#›</a:t>
            </a:fld>
            <a:endParaRPr lang="en-US" altLang="en-US">
              <a:solidFill>
                <a:srgbClr val="808080"/>
              </a:solidFill>
            </a:endParaRPr>
          </a:p>
        </p:txBody>
      </p:sp>
      <p:sp>
        <p:nvSpPr>
          <p:cNvPr id="20" name="Rectangle 2"/>
          <p:cNvSpPr>
            <a:spLocks noGrp="1" noChangeArrowheads="1"/>
          </p:cNvSpPr>
          <p:nvPr>
            <p:ph type="title"/>
          </p:nvPr>
        </p:nvSpPr>
        <p:spPr bwMode="auto">
          <a:xfrm>
            <a:off x="4267201" y="4812595"/>
            <a:ext cx="7696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92" tIns="38201" rIns="76292" bIns="38201" numCol="1" anchor="ctr" anchorCtr="0" compatLnSpc="1">
            <a:prstTxWarp prst="textNoShape">
              <a:avLst/>
            </a:prstTxWarp>
          </a:bodyPr>
          <a:lstStyle>
            <a:lvl1pPr algn="r">
              <a:defRPr lang="en-US" altLang="en-US" sz="2382" b="1" dirty="0">
                <a:solidFill>
                  <a:srgbClr val="00877D"/>
                </a:solidFill>
                <a:latin typeface="+mj-lt"/>
                <a:ea typeface="ＭＳ Ｐゴシック" pitchFamily="34" charset="-128"/>
                <a:cs typeface="+mj-cs"/>
              </a:defRPr>
            </a:lvl1pPr>
          </a:lstStyle>
          <a:p>
            <a:pPr lvl="0"/>
            <a:r>
              <a:rPr lang="en-US" altLang="en-US" dirty="0"/>
              <a:t>Click to edit Master title style</a:t>
            </a:r>
          </a:p>
        </p:txBody>
      </p:sp>
    </p:spTree>
    <p:extLst>
      <p:ext uri="{BB962C8B-B14F-4D97-AF65-F5344CB8AC3E}">
        <p14:creationId xmlns:p14="http://schemas.microsoft.com/office/powerpoint/2010/main" val="40353148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Without Tagline">
    <p:bg>
      <p:bgPr>
        <a:solidFill>
          <a:schemeClr val="bg1"/>
        </a:solidFill>
        <a:effectLst/>
      </p:bgPr>
    </p:bg>
    <p:spTree>
      <p:nvGrpSpPr>
        <p:cNvPr id="1" name=""/>
        <p:cNvGrpSpPr/>
        <p:nvPr/>
      </p:nvGrpSpPr>
      <p:grpSpPr>
        <a:xfrm>
          <a:off x="0" y="0"/>
          <a:ext cx="0" cy="0"/>
          <a:chOff x="0" y="0"/>
          <a:chExt cx="0" cy="0"/>
        </a:xfrm>
      </p:grpSpPr>
      <p:pic>
        <p:nvPicPr>
          <p:cNvPr id="2" name="Picture 1" descr="new-bkgn.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8125" t="15556"/>
          <a:stretch/>
        </p:blipFill>
        <p:spPr>
          <a:xfrm>
            <a:off x="1" y="0"/>
            <a:ext cx="9982200" cy="5791200"/>
          </a:xfrm>
          <a:prstGeom prst="rect">
            <a:avLst/>
          </a:prstGeom>
        </p:spPr>
      </p:pic>
      <p:sp>
        <p:nvSpPr>
          <p:cNvPr id="15" name="Rectangle 6"/>
          <p:cNvSpPr>
            <a:spLocks noGrp="1" noChangeArrowheads="1"/>
          </p:cNvSpPr>
          <p:nvPr>
            <p:ph type="sldNum" sz="quarter" idx="4"/>
          </p:nvPr>
        </p:nvSpPr>
        <p:spPr bwMode="auto">
          <a:xfrm>
            <a:off x="1371600" y="6477123"/>
            <a:ext cx="914400" cy="231775"/>
          </a:xfrm>
          <a:prstGeom prst="rect">
            <a:avLst/>
          </a:prstGeom>
          <a:noFill/>
          <a:ln>
            <a:noFill/>
          </a:ln>
          <a:effectLst/>
          <a:extLst/>
        </p:spPr>
        <p:txBody>
          <a:bodyPr vert="horz" wrap="square" lIns="76292" tIns="38201" rIns="76292" bIns="38201" numCol="1" anchor="t" anchorCtr="0" compatLnSpc="1">
            <a:prstTxWarp prst="textNoShape">
              <a:avLst/>
            </a:prstTxWarp>
          </a:bodyPr>
          <a:lstStyle>
            <a:lvl1pPr algn="l">
              <a:buFontTx/>
              <a:buNone/>
              <a:defRPr sz="794" smtClean="0">
                <a:solidFill>
                  <a:schemeClr val="bg2"/>
                </a:solidFill>
                <a:latin typeface="Arial" pitchFamily="34" charset="0"/>
              </a:defRPr>
            </a:lvl1pPr>
          </a:lstStyle>
          <a:p>
            <a:pPr>
              <a:defRPr/>
            </a:pPr>
            <a:fld id="{D6709DAC-B5B7-47A4-8368-6C385914C595}" type="slidenum">
              <a:rPr lang="en-US" altLang="en-US">
                <a:solidFill>
                  <a:srgbClr val="808080"/>
                </a:solidFill>
              </a:rPr>
              <a:pPr>
                <a:defRPr/>
              </a:pPr>
              <a:t>‹#›</a:t>
            </a:fld>
            <a:endParaRPr lang="en-US" altLang="en-US">
              <a:solidFill>
                <a:srgbClr val="808080"/>
              </a:solidFill>
            </a:endParaRPr>
          </a:p>
        </p:txBody>
      </p:sp>
      <p:sp>
        <p:nvSpPr>
          <p:cNvPr id="20" name="Rectangle 2"/>
          <p:cNvSpPr>
            <a:spLocks noGrp="1" noChangeArrowheads="1"/>
          </p:cNvSpPr>
          <p:nvPr>
            <p:ph type="title"/>
          </p:nvPr>
        </p:nvSpPr>
        <p:spPr bwMode="auto">
          <a:xfrm>
            <a:off x="4267201" y="4495800"/>
            <a:ext cx="7696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92" tIns="38201" rIns="76292" bIns="38201" numCol="1" anchor="ctr" anchorCtr="0" compatLnSpc="1">
            <a:prstTxWarp prst="textNoShape">
              <a:avLst/>
            </a:prstTxWarp>
          </a:bodyPr>
          <a:lstStyle>
            <a:lvl1pPr algn="r">
              <a:defRPr lang="en-US" altLang="en-US" sz="2382" b="1" dirty="0">
                <a:solidFill>
                  <a:srgbClr val="00877D"/>
                </a:solidFill>
                <a:latin typeface="+mj-lt"/>
                <a:ea typeface="ＭＳ Ｐゴシック" pitchFamily="34" charset="-128"/>
                <a:cs typeface="+mj-cs"/>
              </a:defRPr>
            </a:lvl1pPr>
          </a:lstStyle>
          <a:p>
            <a:pPr lvl="0"/>
            <a:r>
              <a:rPr lang="en-US" altLang="en-US" dirty="0"/>
              <a:t>Click to edit Master title style</a:t>
            </a:r>
          </a:p>
        </p:txBody>
      </p:sp>
      <p:pic>
        <p:nvPicPr>
          <p:cNvPr id="10" name="Picture 9" descr="ogma-workmark-v2.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10389" t="35000" r="6501" b="36111"/>
          <a:stretch/>
        </p:blipFill>
        <p:spPr>
          <a:xfrm>
            <a:off x="2083874" y="216705"/>
            <a:ext cx="4124892" cy="1011767"/>
          </a:xfrm>
          <a:prstGeom prst="rect">
            <a:avLst/>
          </a:prstGeom>
        </p:spPr>
      </p:pic>
      <p:pic>
        <p:nvPicPr>
          <p:cNvPr id="11" name="Picture 10" descr="bridge-alon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47800" y="531835"/>
            <a:ext cx="5943600" cy="4192679"/>
          </a:xfrm>
          <a:prstGeom prst="rect">
            <a:avLst/>
          </a:prstGeom>
        </p:spPr>
      </p:pic>
    </p:spTree>
    <p:extLst>
      <p:ext uri="{BB962C8B-B14F-4D97-AF65-F5344CB8AC3E}">
        <p14:creationId xmlns:p14="http://schemas.microsoft.com/office/powerpoint/2010/main" val="15760960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Without Bridge">
    <p:bg>
      <p:bgPr>
        <a:solidFill>
          <a:schemeClr val="bg1"/>
        </a:solidFill>
        <a:effectLst/>
      </p:bgPr>
    </p:bg>
    <p:spTree>
      <p:nvGrpSpPr>
        <p:cNvPr id="1" name=""/>
        <p:cNvGrpSpPr/>
        <p:nvPr/>
      </p:nvGrpSpPr>
      <p:grpSpPr>
        <a:xfrm>
          <a:off x="0" y="0"/>
          <a:ext cx="0" cy="0"/>
          <a:chOff x="0" y="0"/>
          <a:chExt cx="0" cy="0"/>
        </a:xfrm>
      </p:grpSpPr>
      <p:pic>
        <p:nvPicPr>
          <p:cNvPr id="2" name="Picture 1" descr="new-bkgn.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8125" t="15556"/>
          <a:stretch/>
        </p:blipFill>
        <p:spPr>
          <a:xfrm>
            <a:off x="1" y="0"/>
            <a:ext cx="9982200" cy="5791200"/>
          </a:xfrm>
          <a:prstGeom prst="rect">
            <a:avLst/>
          </a:prstGeom>
        </p:spPr>
      </p:pic>
      <p:sp>
        <p:nvSpPr>
          <p:cNvPr id="15" name="Rectangle 6"/>
          <p:cNvSpPr>
            <a:spLocks noGrp="1" noChangeArrowheads="1"/>
          </p:cNvSpPr>
          <p:nvPr>
            <p:ph type="sldNum" sz="quarter" idx="4"/>
          </p:nvPr>
        </p:nvSpPr>
        <p:spPr bwMode="auto">
          <a:xfrm>
            <a:off x="1371600" y="6477123"/>
            <a:ext cx="914400" cy="231775"/>
          </a:xfrm>
          <a:prstGeom prst="rect">
            <a:avLst/>
          </a:prstGeom>
          <a:noFill/>
          <a:ln>
            <a:noFill/>
          </a:ln>
          <a:effectLst/>
          <a:extLst/>
        </p:spPr>
        <p:txBody>
          <a:bodyPr vert="horz" wrap="square" lIns="76292" tIns="38201" rIns="76292" bIns="38201" numCol="1" anchor="t" anchorCtr="0" compatLnSpc="1">
            <a:prstTxWarp prst="textNoShape">
              <a:avLst/>
            </a:prstTxWarp>
          </a:bodyPr>
          <a:lstStyle>
            <a:lvl1pPr algn="l">
              <a:buFontTx/>
              <a:buNone/>
              <a:defRPr sz="794" smtClean="0">
                <a:solidFill>
                  <a:schemeClr val="bg2"/>
                </a:solidFill>
                <a:latin typeface="Arial" pitchFamily="34" charset="0"/>
              </a:defRPr>
            </a:lvl1pPr>
          </a:lstStyle>
          <a:p>
            <a:pPr>
              <a:defRPr/>
            </a:pPr>
            <a:fld id="{D6709DAC-B5B7-47A4-8368-6C385914C595}" type="slidenum">
              <a:rPr lang="en-US" altLang="en-US">
                <a:solidFill>
                  <a:srgbClr val="808080"/>
                </a:solidFill>
              </a:rPr>
              <a:pPr>
                <a:defRPr/>
              </a:pPr>
              <a:t>‹#›</a:t>
            </a:fld>
            <a:endParaRPr lang="en-US" altLang="en-US">
              <a:solidFill>
                <a:srgbClr val="808080"/>
              </a:solidFill>
            </a:endParaRPr>
          </a:p>
        </p:txBody>
      </p:sp>
      <p:sp>
        <p:nvSpPr>
          <p:cNvPr id="20" name="Rectangle 2"/>
          <p:cNvSpPr>
            <a:spLocks noGrp="1" noChangeArrowheads="1"/>
          </p:cNvSpPr>
          <p:nvPr>
            <p:ph type="title"/>
          </p:nvPr>
        </p:nvSpPr>
        <p:spPr bwMode="auto">
          <a:xfrm>
            <a:off x="4267201" y="4495800"/>
            <a:ext cx="7696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92" tIns="38201" rIns="76292" bIns="38201" numCol="1" anchor="ctr" anchorCtr="0" compatLnSpc="1">
            <a:prstTxWarp prst="textNoShape">
              <a:avLst/>
            </a:prstTxWarp>
          </a:bodyPr>
          <a:lstStyle>
            <a:lvl1pPr algn="r">
              <a:defRPr lang="en-US" altLang="en-US" sz="2382" b="1" dirty="0">
                <a:solidFill>
                  <a:srgbClr val="00877D"/>
                </a:solidFill>
                <a:latin typeface="+mj-lt"/>
                <a:ea typeface="ＭＳ Ｐゴシック" pitchFamily="34" charset="-128"/>
                <a:cs typeface="+mj-cs"/>
              </a:defRPr>
            </a:lvl1pPr>
          </a:lstStyle>
          <a:p>
            <a:pPr lvl="0"/>
            <a:r>
              <a:rPr lang="en-US" altLang="en-US" dirty="0"/>
              <a:t>Click to edit Master title style</a:t>
            </a:r>
          </a:p>
        </p:txBody>
      </p:sp>
      <p:pic>
        <p:nvPicPr>
          <p:cNvPr id="10" name="Picture 9" descr="ogma-workmark-v2.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10389" t="35000" r="6501" b="36111"/>
          <a:stretch/>
        </p:blipFill>
        <p:spPr>
          <a:xfrm>
            <a:off x="1828899" y="1524116"/>
            <a:ext cx="4746215" cy="1164167"/>
          </a:xfrm>
          <a:prstGeom prst="rect">
            <a:avLst/>
          </a:prstGeom>
        </p:spPr>
      </p:pic>
    </p:spTree>
    <p:extLst>
      <p:ext uri="{BB962C8B-B14F-4D97-AF65-F5344CB8AC3E}">
        <p14:creationId xmlns:p14="http://schemas.microsoft.com/office/powerpoint/2010/main" val="35849886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 name="Group 7"/>
          <p:cNvGrpSpPr/>
          <p:nvPr userDrawn="1"/>
        </p:nvGrpSpPr>
        <p:grpSpPr>
          <a:xfrm>
            <a:off x="0" y="-152391"/>
            <a:ext cx="12192000" cy="7342983"/>
            <a:chOff x="0" y="-484983"/>
            <a:chExt cx="12192000" cy="7342983"/>
          </a:xfrm>
        </p:grpSpPr>
        <p:pic>
          <p:nvPicPr>
            <p:cNvPr id="9" name="Picture 8" descr="ppt-templare-tes-v5.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445" t="9629" r="4445" b="-9629"/>
            <a:stretch/>
          </p:blipFill>
          <p:spPr>
            <a:xfrm>
              <a:off x="0" y="-332582"/>
              <a:ext cx="12192000" cy="7190582"/>
            </a:xfrm>
            <a:prstGeom prst="rect">
              <a:avLst/>
            </a:prstGeom>
          </p:spPr>
        </p:pic>
        <p:pic>
          <p:nvPicPr>
            <p:cNvPr id="10" name="Picture 9" descr="bridge-alone.png"/>
            <p:cNvPicPr>
              <a:picLocks noChangeAspect="1"/>
            </p:cNvPicPr>
            <p:nvPr userDrawn="1"/>
          </p:nvPicPr>
          <p:blipFill rotWithShape="1">
            <a:blip r:embed="rId3" cstate="print">
              <a:extLst>
                <a:ext uri="{28A0092B-C50C-407E-A947-70E740481C1C}">
                  <a14:useLocalDpi xmlns:a14="http://schemas.microsoft.com/office/drawing/2010/main" val="0"/>
                </a:ext>
              </a:extLst>
            </a:blip>
            <a:srcRect b="19931"/>
            <a:stretch/>
          </p:blipFill>
          <p:spPr>
            <a:xfrm>
              <a:off x="9473046" y="-484983"/>
              <a:ext cx="1828800" cy="1032934"/>
            </a:xfrm>
            <a:prstGeom prst="rect">
              <a:avLst/>
            </a:prstGeom>
          </p:spPr>
        </p:pic>
        <p:pic>
          <p:nvPicPr>
            <p:cNvPr id="11" name="Picture 10" descr="ogma-workmark-v2.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11369" t="39506" r="5347" b="42222"/>
            <a:stretch/>
          </p:blipFill>
          <p:spPr>
            <a:xfrm>
              <a:off x="9372600" y="428266"/>
              <a:ext cx="2103120" cy="325587"/>
            </a:xfrm>
            <a:prstGeom prst="rect">
              <a:avLst/>
            </a:prstGeom>
          </p:spPr>
        </p:pic>
      </p:gr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AE7E508E-9F9C-4F4E-8174-E4CDD6723121}" type="slidenum">
              <a:rPr lang="en-US" altLang="en-US">
                <a:solidFill>
                  <a:srgbClr val="808080"/>
                </a:solidFill>
              </a:rPr>
              <a:pPr>
                <a:defRPr/>
              </a:pPr>
              <a:t>‹#›</a:t>
            </a:fld>
            <a:endParaRPr lang="en-US" altLang="en-US">
              <a:solidFill>
                <a:srgbClr val="808080"/>
              </a:solidFill>
            </a:endParaRPr>
          </a:p>
        </p:txBody>
      </p:sp>
    </p:spTree>
    <p:extLst>
      <p:ext uri="{BB962C8B-B14F-4D97-AF65-F5344CB8AC3E}">
        <p14:creationId xmlns:p14="http://schemas.microsoft.com/office/powerpoint/2010/main" val="39173776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 Green Title">
    <p:spTree>
      <p:nvGrpSpPr>
        <p:cNvPr id="1" name=""/>
        <p:cNvGrpSpPr/>
        <p:nvPr/>
      </p:nvGrpSpPr>
      <p:grpSpPr>
        <a:xfrm>
          <a:off x="0" y="0"/>
          <a:ext cx="0" cy="0"/>
          <a:chOff x="0" y="0"/>
          <a:chExt cx="0" cy="0"/>
        </a:xfrm>
      </p:grpSpPr>
      <p:pic>
        <p:nvPicPr>
          <p:cNvPr id="9" name="Picture 8" descr="ppt-templare-tes-v5.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445" t="9629" r="4445" b="-9629"/>
          <a:stretch/>
        </p:blipFill>
        <p:spPr>
          <a:xfrm>
            <a:off x="0" y="28"/>
            <a:ext cx="12192000" cy="7190583"/>
          </a:xfrm>
          <a:prstGeom prst="rect">
            <a:avLst/>
          </a:prstGeom>
        </p:spPr>
      </p:pic>
      <p:sp>
        <p:nvSpPr>
          <p:cNvPr id="2" name="Title 1"/>
          <p:cNvSpPr>
            <a:spLocks noGrp="1"/>
          </p:cNvSpPr>
          <p:nvPr>
            <p:ph type="title"/>
          </p:nvPr>
        </p:nvSpPr>
        <p:spPr/>
        <p:txBody>
          <a:bodyPr/>
          <a:lstStyle>
            <a:lvl1pPr>
              <a:defRPr lang="en-US" altLang="en-US" sz="2382" b="1" dirty="0">
                <a:solidFill>
                  <a:srgbClr val="00877D"/>
                </a:solidFill>
                <a:latin typeface="+mj-lt"/>
                <a:ea typeface="ＭＳ Ｐゴシック" pitchFamily="34" charset="-128"/>
                <a:cs typeface="+mj-cs"/>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AE7E508E-9F9C-4F4E-8174-E4CDD6723121}" type="slidenum">
              <a:rPr lang="en-US" altLang="en-US">
                <a:solidFill>
                  <a:srgbClr val="808080"/>
                </a:solidFill>
              </a:rPr>
              <a:pPr>
                <a:defRPr/>
              </a:pPr>
              <a:t>‹#›</a:t>
            </a:fld>
            <a:endParaRPr lang="en-US" altLang="en-US">
              <a:solidFill>
                <a:srgbClr val="808080"/>
              </a:solidFill>
            </a:endParaRPr>
          </a:p>
        </p:txBody>
      </p:sp>
      <p:pic>
        <p:nvPicPr>
          <p:cNvPr id="12" name="Picture 11" descr="bridge-alone.png"/>
          <p:cNvPicPr>
            <a:picLocks noChangeAspect="1"/>
          </p:cNvPicPr>
          <p:nvPr userDrawn="1"/>
        </p:nvPicPr>
        <p:blipFill rotWithShape="1">
          <a:blip r:embed="rId3" cstate="print">
            <a:extLst>
              <a:ext uri="{28A0092B-C50C-407E-A947-70E740481C1C}">
                <a14:useLocalDpi xmlns:a14="http://schemas.microsoft.com/office/drawing/2010/main" val="0"/>
              </a:ext>
            </a:extLst>
          </a:blip>
          <a:srcRect b="19931"/>
          <a:stretch/>
        </p:blipFill>
        <p:spPr>
          <a:xfrm>
            <a:off x="9473047" y="-152392"/>
            <a:ext cx="1828800" cy="1032935"/>
          </a:xfrm>
          <a:prstGeom prst="rect">
            <a:avLst/>
          </a:prstGeom>
        </p:spPr>
      </p:pic>
      <p:pic>
        <p:nvPicPr>
          <p:cNvPr id="13" name="Picture 12" descr="ogma-workmark-v2.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11369" t="39506" r="5347" b="42222"/>
          <a:stretch/>
        </p:blipFill>
        <p:spPr>
          <a:xfrm>
            <a:off x="9372600" y="760854"/>
            <a:ext cx="2103120" cy="325587"/>
          </a:xfrm>
          <a:prstGeom prst="rect">
            <a:avLst/>
          </a:prstGeom>
        </p:spPr>
      </p:pic>
    </p:spTree>
    <p:extLst>
      <p:ext uri="{BB962C8B-B14F-4D97-AF65-F5344CB8AC3E}">
        <p14:creationId xmlns:p14="http://schemas.microsoft.com/office/powerpoint/2010/main" val="8360112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 Green">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8"/>
            <a:ext cx="10363200" cy="1362075"/>
          </a:xfrm>
        </p:spPr>
        <p:txBody>
          <a:bodyPr anchor="t"/>
          <a:lstStyle>
            <a:lvl1pPr algn="l">
              <a:defRPr lang="en-US" altLang="en-US" sz="4059" b="1" dirty="0">
                <a:solidFill>
                  <a:srgbClr val="00877D"/>
                </a:solidFill>
                <a:latin typeface="+mj-lt"/>
                <a:ea typeface="ＭＳ Ｐゴシック" pitchFamily="34" charset="-128"/>
                <a:cs typeface="+mj-cs"/>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36506" indent="0">
              <a:buNone/>
              <a:defRPr sz="1412"/>
            </a:lvl2pPr>
            <a:lvl3pPr marL="673069" indent="0">
              <a:buNone/>
              <a:defRPr sz="1147"/>
            </a:lvl3pPr>
            <a:lvl4pPr marL="1009604" indent="0">
              <a:buNone/>
              <a:defRPr sz="1059"/>
            </a:lvl4pPr>
            <a:lvl5pPr marL="1346139" indent="0">
              <a:buNone/>
              <a:defRPr sz="1059"/>
            </a:lvl5pPr>
            <a:lvl6pPr marL="1682703" indent="0">
              <a:buNone/>
              <a:defRPr sz="1059"/>
            </a:lvl6pPr>
            <a:lvl7pPr marL="2019207" indent="0">
              <a:buNone/>
              <a:defRPr sz="1059"/>
            </a:lvl7pPr>
            <a:lvl8pPr marL="2355710" indent="0">
              <a:buNone/>
              <a:defRPr sz="1059"/>
            </a:lvl8pPr>
            <a:lvl9pPr marL="2692215" indent="0">
              <a:buNone/>
              <a:defRPr sz="1059"/>
            </a:lvl9pPr>
          </a:lstStyle>
          <a:p>
            <a:pPr lvl="0"/>
            <a:r>
              <a:rPr lang="en-US" dirty="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11CB88E4-C881-4111-B3EA-E01204951F8C}" type="slidenum">
              <a:rPr lang="en-US" altLang="en-US">
                <a:solidFill>
                  <a:srgbClr val="808080"/>
                </a:solidFill>
              </a:rPr>
              <a:pPr>
                <a:defRPr/>
              </a:pPr>
              <a:t>‹#›</a:t>
            </a:fld>
            <a:endParaRPr lang="en-US" altLang="en-US">
              <a:solidFill>
                <a:srgbClr val="808080"/>
              </a:solidFill>
            </a:endParaRPr>
          </a:p>
        </p:txBody>
      </p:sp>
      <p:grpSp>
        <p:nvGrpSpPr>
          <p:cNvPr id="13" name="Group 12"/>
          <p:cNvGrpSpPr/>
          <p:nvPr userDrawn="1"/>
        </p:nvGrpSpPr>
        <p:grpSpPr>
          <a:xfrm>
            <a:off x="0" y="-152391"/>
            <a:ext cx="12192000" cy="7342983"/>
            <a:chOff x="0" y="-484983"/>
            <a:chExt cx="12192000" cy="7342983"/>
          </a:xfrm>
        </p:grpSpPr>
        <p:pic>
          <p:nvPicPr>
            <p:cNvPr id="14" name="Picture 13" descr="ppt-templare-tes-v5.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445" t="9629" r="4445" b="-9629"/>
            <a:stretch/>
          </p:blipFill>
          <p:spPr>
            <a:xfrm>
              <a:off x="0" y="-332582"/>
              <a:ext cx="12192000" cy="7190582"/>
            </a:xfrm>
            <a:prstGeom prst="rect">
              <a:avLst/>
            </a:prstGeom>
          </p:spPr>
        </p:pic>
        <p:pic>
          <p:nvPicPr>
            <p:cNvPr id="15" name="Picture 14" descr="bridge-alone.png"/>
            <p:cNvPicPr>
              <a:picLocks noChangeAspect="1"/>
            </p:cNvPicPr>
            <p:nvPr userDrawn="1"/>
          </p:nvPicPr>
          <p:blipFill rotWithShape="1">
            <a:blip r:embed="rId3" cstate="print">
              <a:extLst>
                <a:ext uri="{28A0092B-C50C-407E-A947-70E740481C1C}">
                  <a14:useLocalDpi xmlns:a14="http://schemas.microsoft.com/office/drawing/2010/main" val="0"/>
                </a:ext>
              </a:extLst>
            </a:blip>
            <a:srcRect b="19931"/>
            <a:stretch/>
          </p:blipFill>
          <p:spPr>
            <a:xfrm>
              <a:off x="9473046" y="-484983"/>
              <a:ext cx="1828800" cy="1032934"/>
            </a:xfrm>
            <a:prstGeom prst="rect">
              <a:avLst/>
            </a:prstGeom>
          </p:spPr>
        </p:pic>
        <p:pic>
          <p:nvPicPr>
            <p:cNvPr id="16" name="Picture 15" descr="ogma-workmark-v2.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11369" t="39506" r="5347" b="42222"/>
            <a:stretch/>
          </p:blipFill>
          <p:spPr>
            <a:xfrm>
              <a:off x="9372600" y="428266"/>
              <a:ext cx="2103120" cy="325587"/>
            </a:xfrm>
            <a:prstGeom prst="rect">
              <a:avLst/>
            </a:prstGeom>
          </p:spPr>
        </p:pic>
      </p:grpSp>
    </p:spTree>
    <p:extLst>
      <p:ext uri="{BB962C8B-B14F-4D97-AF65-F5344CB8AC3E}">
        <p14:creationId xmlns:p14="http://schemas.microsoft.com/office/powerpoint/2010/main" val="15329329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ppt-templare-tes-v5.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445" t="9629" r="4445" b="-9629"/>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00" y="1371602"/>
            <a:ext cx="5486400" cy="4754563"/>
          </a:xfrm>
        </p:spPr>
        <p:txBody>
          <a:bodyPr/>
          <a:lstStyle>
            <a:lvl1pPr>
              <a:defRPr sz="2030"/>
            </a:lvl1pPr>
            <a:lvl2pPr>
              <a:defRPr sz="1765"/>
            </a:lvl2pPr>
            <a:lvl3pPr>
              <a:defRPr sz="1500"/>
            </a:lvl3pPr>
            <a:lvl4pPr>
              <a:defRPr sz="1412"/>
            </a:lvl4pPr>
            <a:lvl5pPr>
              <a:defRPr sz="1412"/>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1371602"/>
            <a:ext cx="5486400" cy="4754563"/>
          </a:xfrm>
        </p:spPr>
        <p:txBody>
          <a:bodyPr/>
          <a:lstStyle>
            <a:lvl1pPr>
              <a:defRPr sz="2030"/>
            </a:lvl1pPr>
            <a:lvl2pPr>
              <a:defRPr sz="1765"/>
            </a:lvl2pPr>
            <a:lvl3pPr>
              <a:defRPr sz="1500"/>
            </a:lvl3pPr>
            <a:lvl4pPr>
              <a:defRPr sz="1412"/>
            </a:lvl4pPr>
            <a:lvl5pPr>
              <a:defRPr sz="1412"/>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FEC07CDA-822A-4EFE-BC35-275A3CABE290}" type="slidenum">
              <a:rPr lang="en-US" altLang="en-US">
                <a:solidFill>
                  <a:srgbClr val="808080"/>
                </a:solidFill>
              </a:rPr>
              <a:pPr>
                <a:defRPr/>
              </a:pPr>
              <a:t>‹#›</a:t>
            </a:fld>
            <a:endParaRPr lang="en-US" altLang="en-US">
              <a:solidFill>
                <a:srgbClr val="808080"/>
              </a:solidFill>
            </a:endParaRPr>
          </a:p>
        </p:txBody>
      </p:sp>
      <p:pic>
        <p:nvPicPr>
          <p:cNvPr id="9" name="Picture 8" descr="bridge-alone.png"/>
          <p:cNvPicPr>
            <a:picLocks noChangeAspect="1"/>
          </p:cNvPicPr>
          <p:nvPr userDrawn="1"/>
        </p:nvPicPr>
        <p:blipFill rotWithShape="1">
          <a:blip r:embed="rId3" cstate="print">
            <a:extLst>
              <a:ext uri="{28A0092B-C50C-407E-A947-70E740481C1C}">
                <a14:useLocalDpi xmlns:a14="http://schemas.microsoft.com/office/drawing/2010/main" val="0"/>
              </a:ext>
            </a:extLst>
          </a:blip>
          <a:srcRect b="19931"/>
          <a:stretch/>
        </p:blipFill>
        <p:spPr>
          <a:xfrm>
            <a:off x="9473047" y="-152392"/>
            <a:ext cx="1828800" cy="1032935"/>
          </a:xfrm>
          <a:prstGeom prst="rect">
            <a:avLst/>
          </a:prstGeom>
        </p:spPr>
      </p:pic>
      <p:pic>
        <p:nvPicPr>
          <p:cNvPr id="11" name="Picture 10" descr="ogma-workmark-v2.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11369" t="39506" r="5347" b="42222"/>
          <a:stretch/>
        </p:blipFill>
        <p:spPr>
          <a:xfrm>
            <a:off x="9372600" y="760854"/>
            <a:ext cx="2103120" cy="325587"/>
          </a:xfrm>
          <a:prstGeom prst="rect">
            <a:avLst/>
          </a:prstGeom>
        </p:spPr>
      </p:pic>
    </p:spTree>
    <p:extLst>
      <p:ext uri="{BB962C8B-B14F-4D97-AF65-F5344CB8AC3E}">
        <p14:creationId xmlns:p14="http://schemas.microsoft.com/office/powerpoint/2010/main" val="15268609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ppt-templare-tes-v5.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445" t="9629" r="4445" b="-9629"/>
          <a:stretch/>
        </p:blipFill>
        <p:spPr>
          <a:xfrm>
            <a:off x="0" y="0"/>
            <a:ext cx="12192000" cy="6858000"/>
          </a:xfrm>
          <a:prstGeom prst="rect">
            <a:avLst/>
          </a:prstGeom>
        </p:spPr>
      </p:pic>
      <p:sp>
        <p:nvSpPr>
          <p:cNvPr id="2" name="Title 1"/>
          <p:cNvSpPr>
            <a:spLocks noGrp="1"/>
          </p:cNvSpPr>
          <p:nvPr>
            <p:ph type="title"/>
          </p:nvPr>
        </p:nvSpPr>
        <p:spPr>
          <a:xfrm>
            <a:off x="609600" y="274637"/>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4" y="1535118"/>
            <a:ext cx="5386918" cy="639763"/>
          </a:xfrm>
        </p:spPr>
        <p:txBody>
          <a:bodyPr anchor="b"/>
          <a:lstStyle>
            <a:lvl1pPr marL="0" indent="0">
              <a:buNone/>
              <a:defRPr sz="1765" b="1"/>
            </a:lvl1pPr>
            <a:lvl2pPr marL="336506" indent="0">
              <a:buNone/>
              <a:defRPr sz="1500" b="1"/>
            </a:lvl2pPr>
            <a:lvl3pPr marL="673069" indent="0">
              <a:buNone/>
              <a:defRPr sz="1412" b="1"/>
            </a:lvl3pPr>
            <a:lvl4pPr marL="1009604" indent="0">
              <a:buNone/>
              <a:defRPr sz="1147" b="1"/>
            </a:lvl4pPr>
            <a:lvl5pPr marL="1346139" indent="0">
              <a:buNone/>
              <a:defRPr sz="1147" b="1"/>
            </a:lvl5pPr>
            <a:lvl6pPr marL="1682703" indent="0">
              <a:buNone/>
              <a:defRPr sz="1147" b="1"/>
            </a:lvl6pPr>
            <a:lvl7pPr marL="2019207" indent="0">
              <a:buNone/>
              <a:defRPr sz="1147" b="1"/>
            </a:lvl7pPr>
            <a:lvl8pPr marL="2355710" indent="0">
              <a:buNone/>
              <a:defRPr sz="1147" b="1"/>
            </a:lvl8pPr>
            <a:lvl9pPr marL="2692215" indent="0">
              <a:buNone/>
              <a:defRPr sz="1147" b="1"/>
            </a:lvl9pPr>
          </a:lstStyle>
          <a:p>
            <a:pPr lvl="0"/>
            <a:r>
              <a:rPr lang="en-US"/>
              <a:t>Click to edit Master text styles</a:t>
            </a:r>
          </a:p>
        </p:txBody>
      </p:sp>
      <p:sp>
        <p:nvSpPr>
          <p:cNvPr id="4" name="Content Placeholder 3"/>
          <p:cNvSpPr>
            <a:spLocks noGrp="1"/>
          </p:cNvSpPr>
          <p:nvPr>
            <p:ph sz="half" idx="2"/>
          </p:nvPr>
        </p:nvSpPr>
        <p:spPr>
          <a:xfrm>
            <a:off x="609604" y="2174875"/>
            <a:ext cx="5386918" cy="3951288"/>
          </a:xfrm>
        </p:spPr>
        <p:txBody>
          <a:bodyPr/>
          <a:lstStyle>
            <a:lvl1pPr>
              <a:defRPr sz="1765"/>
            </a:lvl1pPr>
            <a:lvl2pPr>
              <a:defRPr sz="1500"/>
            </a:lvl2pPr>
            <a:lvl3pPr>
              <a:defRPr sz="1412"/>
            </a:lvl3pPr>
            <a:lvl4pPr>
              <a:defRPr sz="1147"/>
            </a:lvl4pPr>
            <a:lvl5pPr>
              <a:defRPr sz="1147"/>
            </a:lvl5pPr>
            <a:lvl6pPr>
              <a:defRPr sz="1147"/>
            </a:lvl6pPr>
            <a:lvl7pPr>
              <a:defRPr sz="1147"/>
            </a:lvl7pPr>
            <a:lvl8pPr>
              <a:defRPr sz="1147"/>
            </a:lvl8pPr>
            <a:lvl9pPr>
              <a:defRPr sz="11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01" y="1535118"/>
            <a:ext cx="5389034" cy="639763"/>
          </a:xfrm>
        </p:spPr>
        <p:txBody>
          <a:bodyPr anchor="b"/>
          <a:lstStyle>
            <a:lvl1pPr marL="0" indent="0">
              <a:buNone/>
              <a:defRPr sz="1765" b="1"/>
            </a:lvl1pPr>
            <a:lvl2pPr marL="336506" indent="0">
              <a:buNone/>
              <a:defRPr sz="1500" b="1"/>
            </a:lvl2pPr>
            <a:lvl3pPr marL="673069" indent="0">
              <a:buNone/>
              <a:defRPr sz="1412" b="1"/>
            </a:lvl3pPr>
            <a:lvl4pPr marL="1009604" indent="0">
              <a:buNone/>
              <a:defRPr sz="1147" b="1"/>
            </a:lvl4pPr>
            <a:lvl5pPr marL="1346139" indent="0">
              <a:buNone/>
              <a:defRPr sz="1147" b="1"/>
            </a:lvl5pPr>
            <a:lvl6pPr marL="1682703" indent="0">
              <a:buNone/>
              <a:defRPr sz="1147" b="1"/>
            </a:lvl6pPr>
            <a:lvl7pPr marL="2019207" indent="0">
              <a:buNone/>
              <a:defRPr sz="1147" b="1"/>
            </a:lvl7pPr>
            <a:lvl8pPr marL="2355710" indent="0">
              <a:buNone/>
              <a:defRPr sz="1147" b="1"/>
            </a:lvl8pPr>
            <a:lvl9pPr marL="2692215" indent="0">
              <a:buNone/>
              <a:defRPr sz="1147" b="1"/>
            </a:lvl9pPr>
          </a:lstStyle>
          <a:p>
            <a:pPr lvl="0"/>
            <a:r>
              <a:rPr lang="en-US"/>
              <a:t>Click to edit Master text styles</a:t>
            </a:r>
          </a:p>
        </p:txBody>
      </p:sp>
      <p:sp>
        <p:nvSpPr>
          <p:cNvPr id="6" name="Content Placeholder 5"/>
          <p:cNvSpPr>
            <a:spLocks noGrp="1"/>
          </p:cNvSpPr>
          <p:nvPr>
            <p:ph sz="quarter" idx="4"/>
          </p:nvPr>
        </p:nvSpPr>
        <p:spPr>
          <a:xfrm>
            <a:off x="6193501" y="2174875"/>
            <a:ext cx="5389034" cy="3951288"/>
          </a:xfrm>
        </p:spPr>
        <p:txBody>
          <a:bodyPr/>
          <a:lstStyle>
            <a:lvl1pPr>
              <a:defRPr sz="1765"/>
            </a:lvl1pPr>
            <a:lvl2pPr>
              <a:defRPr sz="1500"/>
            </a:lvl2pPr>
            <a:lvl3pPr>
              <a:defRPr sz="1412"/>
            </a:lvl3pPr>
            <a:lvl4pPr>
              <a:defRPr sz="1147"/>
            </a:lvl4pPr>
            <a:lvl5pPr>
              <a:defRPr sz="1147"/>
            </a:lvl5pPr>
            <a:lvl6pPr>
              <a:defRPr sz="1147"/>
            </a:lvl6pPr>
            <a:lvl7pPr>
              <a:defRPr sz="1147"/>
            </a:lvl7pPr>
            <a:lvl8pPr>
              <a:defRPr sz="1147"/>
            </a:lvl8pPr>
            <a:lvl9pPr>
              <a:defRPr sz="11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5099D050-821B-452E-9846-0CA24189ED55}" type="slidenum">
              <a:rPr lang="en-US" altLang="en-US">
                <a:solidFill>
                  <a:srgbClr val="808080"/>
                </a:solidFill>
              </a:rPr>
              <a:pPr>
                <a:defRPr/>
              </a:pPr>
              <a:t>‹#›</a:t>
            </a:fld>
            <a:endParaRPr lang="en-US" altLang="en-US">
              <a:solidFill>
                <a:srgbClr val="808080"/>
              </a:solidFill>
            </a:endParaRPr>
          </a:p>
        </p:txBody>
      </p:sp>
      <p:pic>
        <p:nvPicPr>
          <p:cNvPr id="11" name="Picture 10" descr="bridge-alone.png"/>
          <p:cNvPicPr>
            <a:picLocks noChangeAspect="1"/>
          </p:cNvPicPr>
          <p:nvPr userDrawn="1"/>
        </p:nvPicPr>
        <p:blipFill rotWithShape="1">
          <a:blip r:embed="rId3" cstate="print">
            <a:extLst>
              <a:ext uri="{28A0092B-C50C-407E-A947-70E740481C1C}">
                <a14:useLocalDpi xmlns:a14="http://schemas.microsoft.com/office/drawing/2010/main" val="0"/>
              </a:ext>
            </a:extLst>
          </a:blip>
          <a:srcRect b="19931"/>
          <a:stretch/>
        </p:blipFill>
        <p:spPr>
          <a:xfrm>
            <a:off x="9473047" y="-152392"/>
            <a:ext cx="1828800" cy="1032935"/>
          </a:xfrm>
          <a:prstGeom prst="rect">
            <a:avLst/>
          </a:prstGeom>
        </p:spPr>
      </p:pic>
      <p:pic>
        <p:nvPicPr>
          <p:cNvPr id="13" name="Picture 12" descr="ogma-workmark-v2.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11369" t="39506" r="5347" b="42222"/>
          <a:stretch/>
        </p:blipFill>
        <p:spPr>
          <a:xfrm>
            <a:off x="9372600" y="760854"/>
            <a:ext cx="2103120" cy="325587"/>
          </a:xfrm>
          <a:prstGeom prst="rect">
            <a:avLst/>
          </a:prstGeom>
        </p:spPr>
      </p:pic>
    </p:spTree>
    <p:extLst>
      <p:ext uri="{BB962C8B-B14F-4D97-AF65-F5344CB8AC3E}">
        <p14:creationId xmlns:p14="http://schemas.microsoft.com/office/powerpoint/2010/main" val="3130643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_Title_only">
    <p:spTree>
      <p:nvGrpSpPr>
        <p:cNvPr id="1" name=""/>
        <p:cNvGrpSpPr/>
        <p:nvPr/>
      </p:nvGrpSpPr>
      <p:grpSpPr>
        <a:xfrm>
          <a:off x="0" y="0"/>
          <a:ext cx="0" cy="0"/>
          <a:chOff x="0" y="0"/>
          <a:chExt cx="0" cy="0"/>
        </a:xfrm>
      </p:grpSpPr>
      <p:sp>
        <p:nvSpPr>
          <p:cNvPr id="6" name="Slide Number Placeholder 5"/>
          <p:cNvSpPr>
            <a:spLocks noGrp="1"/>
          </p:cNvSpPr>
          <p:nvPr>
            <p:ph type="sldNum" sz="quarter" idx="14"/>
          </p:nvPr>
        </p:nvSpPr>
        <p:spPr>
          <a:xfrm>
            <a:off x="-34577" y="6467813"/>
            <a:ext cx="442272" cy="296731"/>
          </a:xfrm>
          <a:prstGeom prst="rect">
            <a:avLst/>
          </a:prstGeom>
        </p:spPr>
        <p:txBody>
          <a:bodyPr/>
          <a:lstStyle>
            <a:lvl1pPr algn="ctr">
              <a:defRPr/>
            </a:lvl1pPr>
          </a:lstStyle>
          <a:p>
            <a:pPr>
              <a:defRPr/>
            </a:pPr>
            <a:fld id="{08D83D96-D520-43E8-9FE3-99F474E31BD7}" type="slidenum">
              <a:rPr lang="en-US" altLang="en-US" smtClean="0"/>
              <a:pPr>
                <a:defRPr/>
              </a:pPr>
              <a:t>‹#›</a:t>
            </a:fld>
            <a:endParaRPr lang="en-US" altLang="en-US"/>
          </a:p>
        </p:txBody>
      </p:sp>
      <p:sp>
        <p:nvSpPr>
          <p:cNvPr id="13" name="TextBox 12">
            <a:extLst>
              <a:ext uri="{FF2B5EF4-FFF2-40B4-BE49-F238E27FC236}">
                <a16:creationId xmlns="" xmlns:a16="http://schemas.microsoft.com/office/drawing/2014/main" id="{1998303D-13B7-40AC-9820-83C4738D9703}"/>
              </a:ext>
            </a:extLst>
          </p:cNvPr>
          <p:cNvSpPr txBox="1"/>
          <p:nvPr userDrawn="1"/>
        </p:nvSpPr>
        <p:spPr>
          <a:xfrm>
            <a:off x="7583250" y="6552627"/>
            <a:ext cx="2888034" cy="211917"/>
          </a:xfrm>
          <a:prstGeom prst="rect">
            <a:avLst/>
          </a:prstGeom>
          <a:noFill/>
        </p:spPr>
        <p:txBody>
          <a:bodyPr wrap="square" rtlCol="0" anchor="b">
            <a:spAutoFit/>
          </a:bodyPr>
          <a:lstStyle/>
          <a:p>
            <a:pPr marL="0" marR="0" indent="0" algn="r" defTabSz="443777" rtl="0" eaLnBrk="1" fontAlgn="auto" latinLnBrk="0" hangingPunct="1">
              <a:lnSpc>
                <a:spcPct val="100000"/>
              </a:lnSpc>
              <a:spcBef>
                <a:spcPts val="0"/>
              </a:spcBef>
              <a:spcAft>
                <a:spcPts val="0"/>
              </a:spcAft>
              <a:buClrTx/>
              <a:buSzTx/>
              <a:buFontTx/>
              <a:buNone/>
              <a:tabLst/>
            </a:pPr>
            <a:r>
              <a:rPr lang="en-US" sz="777" b="1" i="0" u="none" strike="noStrike" kern="1200" baseline="0" dirty="0" err="1">
                <a:latin typeface="Arial" panose="020B0604020202020204" pitchFamily="34" charset="0"/>
                <a:ea typeface="+mn-ea"/>
                <a:cs typeface="Arial" panose="020B0604020202020204" pitchFamily="34" charset="0"/>
              </a:rPr>
              <a:t>Reck</a:t>
            </a:r>
            <a:r>
              <a:rPr lang="en-US" sz="777" b="1" i="0" u="none" strike="noStrike" kern="1200" baseline="0" dirty="0">
                <a:latin typeface="Arial" panose="020B0604020202020204" pitchFamily="34" charset="0"/>
                <a:ea typeface="+mn-ea"/>
                <a:cs typeface="Arial" panose="020B0604020202020204" pitchFamily="34" charset="0"/>
              </a:rPr>
              <a:t> M, et al. IMpower150 PFS analysis.</a:t>
            </a:r>
            <a:endParaRPr lang="en-GB" sz="777" b="1" i="0" u="none" strike="noStrike" kern="1200" baseline="0" dirty="0">
              <a:latin typeface="Arial" panose="020B0604020202020204" pitchFamily="34" charset="0"/>
              <a:ea typeface="+mn-ea"/>
              <a:cs typeface="Arial" panose="020B0604020202020204" pitchFamily="34" charset="0"/>
            </a:endParaRPr>
          </a:p>
        </p:txBody>
      </p:sp>
      <p:sp>
        <p:nvSpPr>
          <p:cNvPr id="16" name="Text Placeholder 19">
            <a:extLst>
              <a:ext uri="{FF2B5EF4-FFF2-40B4-BE49-F238E27FC236}">
                <a16:creationId xmlns="" xmlns:a16="http://schemas.microsoft.com/office/drawing/2014/main" id="{0B7FE017-E032-4044-8038-F63A5B431F1D}"/>
              </a:ext>
            </a:extLst>
          </p:cNvPr>
          <p:cNvSpPr>
            <a:spLocks noGrp="1"/>
          </p:cNvSpPr>
          <p:nvPr>
            <p:ph type="body" sz="quarter" idx="16"/>
          </p:nvPr>
        </p:nvSpPr>
        <p:spPr>
          <a:xfrm>
            <a:off x="293993" y="6125634"/>
            <a:ext cx="7418961" cy="643703"/>
          </a:xfrm>
          <a:prstGeom prst="rect">
            <a:avLst/>
          </a:prstGeom>
        </p:spPr>
        <p:txBody>
          <a:bodyPr anchor="b"/>
          <a:lstStyle>
            <a:lvl1pPr marL="0" indent="0">
              <a:spcBef>
                <a:spcPts val="0"/>
              </a:spcBef>
              <a:buNone/>
              <a:defRPr sz="777"/>
            </a:lvl1pPr>
          </a:lstStyle>
          <a:p>
            <a:pPr lvl="0"/>
            <a:endParaRPr lang="en-GB" dirty="0"/>
          </a:p>
        </p:txBody>
      </p:sp>
      <p:sp>
        <p:nvSpPr>
          <p:cNvPr id="17" name="Title Placeholder 1">
            <a:extLst>
              <a:ext uri="{FF2B5EF4-FFF2-40B4-BE49-F238E27FC236}">
                <a16:creationId xmlns="" xmlns:a16="http://schemas.microsoft.com/office/drawing/2014/main" id="{E8021152-4E39-4BFE-B97F-740D3566BF77}"/>
              </a:ext>
            </a:extLst>
          </p:cNvPr>
          <p:cNvSpPr>
            <a:spLocks noGrp="1"/>
          </p:cNvSpPr>
          <p:nvPr>
            <p:ph type="title"/>
          </p:nvPr>
        </p:nvSpPr>
        <p:spPr bwMode="auto">
          <a:xfrm>
            <a:off x="164290" y="84412"/>
            <a:ext cx="11733719" cy="86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lvl1pPr>
          </a:lstStyle>
          <a:p>
            <a:pPr lvl="0"/>
            <a:r>
              <a:rPr lang="en-US" altLang="en-US" dirty="0"/>
              <a:t>Click to edit Master title style</a:t>
            </a:r>
          </a:p>
        </p:txBody>
      </p:sp>
    </p:spTree>
    <p:extLst>
      <p:ext uri="{BB962C8B-B14F-4D97-AF65-F5344CB8AC3E}">
        <p14:creationId xmlns:p14="http://schemas.microsoft.com/office/powerpoint/2010/main" val="38719661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descr="ppt-templare-tes-v5.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445" t="9629" r="4445" b="-9629"/>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AC03E1B9-EA64-42E5-9EDA-1A44350DB518}" type="slidenum">
              <a:rPr lang="en-US" altLang="en-US">
                <a:solidFill>
                  <a:srgbClr val="808080"/>
                </a:solidFill>
              </a:rPr>
              <a:pPr>
                <a:defRPr/>
              </a:pPr>
              <a:t>‹#›</a:t>
            </a:fld>
            <a:endParaRPr lang="en-US" altLang="en-US">
              <a:solidFill>
                <a:srgbClr val="808080"/>
              </a:solidFill>
            </a:endParaRPr>
          </a:p>
        </p:txBody>
      </p:sp>
      <p:pic>
        <p:nvPicPr>
          <p:cNvPr id="7" name="Picture 6" descr="bridge-alone.png"/>
          <p:cNvPicPr>
            <a:picLocks noChangeAspect="1"/>
          </p:cNvPicPr>
          <p:nvPr userDrawn="1"/>
        </p:nvPicPr>
        <p:blipFill rotWithShape="1">
          <a:blip r:embed="rId3" cstate="print">
            <a:extLst>
              <a:ext uri="{28A0092B-C50C-407E-A947-70E740481C1C}">
                <a14:useLocalDpi xmlns:a14="http://schemas.microsoft.com/office/drawing/2010/main" val="0"/>
              </a:ext>
            </a:extLst>
          </a:blip>
          <a:srcRect b="19931"/>
          <a:stretch/>
        </p:blipFill>
        <p:spPr>
          <a:xfrm>
            <a:off x="9473047" y="-152392"/>
            <a:ext cx="1828800" cy="1032935"/>
          </a:xfrm>
          <a:prstGeom prst="rect">
            <a:avLst/>
          </a:prstGeom>
        </p:spPr>
      </p:pic>
      <p:pic>
        <p:nvPicPr>
          <p:cNvPr id="10" name="Picture 9" descr="ogma-workmark-v2.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11369" t="39506" r="5347" b="42222"/>
          <a:stretch/>
        </p:blipFill>
        <p:spPr>
          <a:xfrm>
            <a:off x="9372600" y="760854"/>
            <a:ext cx="2103120" cy="325587"/>
          </a:xfrm>
          <a:prstGeom prst="rect">
            <a:avLst/>
          </a:prstGeom>
        </p:spPr>
      </p:pic>
    </p:spTree>
    <p:extLst>
      <p:ext uri="{BB962C8B-B14F-4D97-AF65-F5344CB8AC3E}">
        <p14:creationId xmlns:p14="http://schemas.microsoft.com/office/powerpoint/2010/main" val="1657142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 Green">
    <p:spTree>
      <p:nvGrpSpPr>
        <p:cNvPr id="1" name=""/>
        <p:cNvGrpSpPr/>
        <p:nvPr/>
      </p:nvGrpSpPr>
      <p:grpSpPr>
        <a:xfrm>
          <a:off x="0" y="0"/>
          <a:ext cx="0" cy="0"/>
          <a:chOff x="0" y="0"/>
          <a:chExt cx="0" cy="0"/>
        </a:xfrm>
      </p:grpSpPr>
      <p:pic>
        <p:nvPicPr>
          <p:cNvPr id="4" name="Picture 3" descr="ppt-templare-tes-v5.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445" t="9629" r="4445" b="-9629"/>
          <a:stretch/>
        </p:blipFill>
        <p:spPr>
          <a:xfrm>
            <a:off x="0" y="0"/>
            <a:ext cx="12192000" cy="6858000"/>
          </a:xfrm>
          <a:prstGeom prst="rect">
            <a:avLst/>
          </a:prstGeom>
        </p:spPr>
      </p:pic>
      <p:sp>
        <p:nvSpPr>
          <p:cNvPr id="2" name="Title 1"/>
          <p:cNvSpPr>
            <a:spLocks noGrp="1"/>
          </p:cNvSpPr>
          <p:nvPr>
            <p:ph type="title"/>
          </p:nvPr>
        </p:nvSpPr>
        <p:spPr/>
        <p:txBody>
          <a:bodyPr/>
          <a:lstStyle>
            <a:lvl1pPr>
              <a:defRPr lang="en-US" altLang="en-US" sz="2382" b="1" dirty="0">
                <a:solidFill>
                  <a:srgbClr val="00877D"/>
                </a:solidFill>
                <a:latin typeface="+mj-lt"/>
                <a:ea typeface="ＭＳ Ｐゴシック" pitchFamily="34" charset="-128"/>
                <a:cs typeface="+mj-cs"/>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AC03E1B9-EA64-42E5-9EDA-1A44350DB518}" type="slidenum">
              <a:rPr lang="en-US" altLang="en-US">
                <a:solidFill>
                  <a:srgbClr val="808080"/>
                </a:solidFill>
              </a:rPr>
              <a:pPr>
                <a:defRPr/>
              </a:pPr>
              <a:t>‹#›</a:t>
            </a:fld>
            <a:endParaRPr lang="en-US" altLang="en-US">
              <a:solidFill>
                <a:srgbClr val="808080"/>
              </a:solidFill>
            </a:endParaRPr>
          </a:p>
        </p:txBody>
      </p:sp>
      <p:pic>
        <p:nvPicPr>
          <p:cNvPr id="7" name="Picture 6" descr="bridge-alone.png"/>
          <p:cNvPicPr>
            <a:picLocks noChangeAspect="1"/>
          </p:cNvPicPr>
          <p:nvPr userDrawn="1"/>
        </p:nvPicPr>
        <p:blipFill rotWithShape="1">
          <a:blip r:embed="rId3" cstate="print">
            <a:extLst>
              <a:ext uri="{28A0092B-C50C-407E-A947-70E740481C1C}">
                <a14:useLocalDpi xmlns:a14="http://schemas.microsoft.com/office/drawing/2010/main" val="0"/>
              </a:ext>
            </a:extLst>
          </a:blip>
          <a:srcRect b="19931"/>
          <a:stretch/>
        </p:blipFill>
        <p:spPr>
          <a:xfrm>
            <a:off x="9473047" y="-152392"/>
            <a:ext cx="1828800" cy="1032935"/>
          </a:xfrm>
          <a:prstGeom prst="rect">
            <a:avLst/>
          </a:prstGeom>
        </p:spPr>
      </p:pic>
      <p:pic>
        <p:nvPicPr>
          <p:cNvPr id="10" name="Picture 9" descr="ogma-workmark-v2.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11369" t="39506" r="5347" b="42222"/>
          <a:stretch/>
        </p:blipFill>
        <p:spPr>
          <a:xfrm>
            <a:off x="9372600" y="760854"/>
            <a:ext cx="2103120" cy="325587"/>
          </a:xfrm>
          <a:prstGeom prst="rect">
            <a:avLst/>
          </a:prstGeom>
        </p:spPr>
      </p:pic>
    </p:spTree>
    <p:extLst>
      <p:ext uri="{BB962C8B-B14F-4D97-AF65-F5344CB8AC3E}">
        <p14:creationId xmlns:p14="http://schemas.microsoft.com/office/powerpoint/2010/main" val="36150158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ppt-templare-tes-v5.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445" t="9629" r="4445" b="-9629"/>
          <a:stretch/>
        </p:blipFill>
        <p:spPr>
          <a:xfrm>
            <a:off x="0" y="0"/>
            <a:ext cx="12192000" cy="6858000"/>
          </a:xfrm>
          <a:prstGeom prst="rect">
            <a:avLst/>
          </a:prstGeom>
        </p:spPr>
      </p:pic>
      <p:sp>
        <p:nvSpPr>
          <p:cNvPr id="2" name="Rectangle 6"/>
          <p:cNvSpPr>
            <a:spLocks noGrp="1" noChangeArrowheads="1"/>
          </p:cNvSpPr>
          <p:nvPr>
            <p:ph type="sldNum" sz="quarter" idx="10"/>
          </p:nvPr>
        </p:nvSpPr>
        <p:spPr>
          <a:ln/>
        </p:spPr>
        <p:txBody>
          <a:bodyPr/>
          <a:lstStyle>
            <a:lvl1pPr>
              <a:defRPr/>
            </a:lvl1pPr>
          </a:lstStyle>
          <a:p>
            <a:pPr>
              <a:defRPr/>
            </a:pPr>
            <a:fld id="{79E37866-37B2-474A-83E1-A41FC7CE4918}" type="slidenum">
              <a:rPr lang="en-US" altLang="en-US">
                <a:solidFill>
                  <a:srgbClr val="808080"/>
                </a:solidFill>
              </a:rPr>
              <a:pPr>
                <a:defRPr/>
              </a:pPr>
              <a:t>‹#›</a:t>
            </a:fld>
            <a:endParaRPr lang="en-US" altLang="en-US">
              <a:solidFill>
                <a:srgbClr val="808080"/>
              </a:solidFill>
            </a:endParaRPr>
          </a:p>
        </p:txBody>
      </p:sp>
      <p:pic>
        <p:nvPicPr>
          <p:cNvPr id="6" name="Picture 5" descr="bridge-alone.png"/>
          <p:cNvPicPr>
            <a:picLocks noChangeAspect="1"/>
          </p:cNvPicPr>
          <p:nvPr userDrawn="1"/>
        </p:nvPicPr>
        <p:blipFill rotWithShape="1">
          <a:blip r:embed="rId3" cstate="print">
            <a:extLst>
              <a:ext uri="{28A0092B-C50C-407E-A947-70E740481C1C}">
                <a14:useLocalDpi xmlns:a14="http://schemas.microsoft.com/office/drawing/2010/main" val="0"/>
              </a:ext>
            </a:extLst>
          </a:blip>
          <a:srcRect b="19931"/>
          <a:stretch/>
        </p:blipFill>
        <p:spPr>
          <a:xfrm>
            <a:off x="9473047" y="-152392"/>
            <a:ext cx="1828800" cy="1032935"/>
          </a:xfrm>
          <a:prstGeom prst="rect">
            <a:avLst/>
          </a:prstGeom>
        </p:spPr>
      </p:pic>
      <p:pic>
        <p:nvPicPr>
          <p:cNvPr id="9" name="Picture 8" descr="ogma-workmark-v2.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11369" t="39506" r="5347" b="42222"/>
          <a:stretch/>
        </p:blipFill>
        <p:spPr>
          <a:xfrm>
            <a:off x="9372600" y="760854"/>
            <a:ext cx="2103120" cy="325587"/>
          </a:xfrm>
          <a:prstGeom prst="rect">
            <a:avLst/>
          </a:prstGeom>
        </p:spPr>
      </p:pic>
    </p:spTree>
    <p:extLst>
      <p:ext uri="{BB962C8B-B14F-4D97-AF65-F5344CB8AC3E}">
        <p14:creationId xmlns:p14="http://schemas.microsoft.com/office/powerpoint/2010/main" val="18698116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no graphic">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9E37866-37B2-474A-83E1-A41FC7CE4918}" type="slidenum">
              <a:rPr lang="en-US" altLang="en-US">
                <a:solidFill>
                  <a:srgbClr val="808080"/>
                </a:solidFill>
              </a:rPr>
              <a:pPr>
                <a:defRPr/>
              </a:pPr>
              <a:t>‹#›</a:t>
            </a:fld>
            <a:endParaRPr lang="en-US" altLang="en-US">
              <a:solidFill>
                <a:srgbClr val="808080"/>
              </a:solidFill>
            </a:endParaRPr>
          </a:p>
        </p:txBody>
      </p:sp>
    </p:spTree>
    <p:extLst>
      <p:ext uri="{BB962C8B-B14F-4D97-AF65-F5344CB8AC3E}">
        <p14:creationId xmlns:p14="http://schemas.microsoft.com/office/powerpoint/2010/main" val="17627097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and Content (Single)">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09600" y="0"/>
            <a:ext cx="10972800" cy="762000"/>
          </a:xfrm>
          <a:prstGeom prst="rect">
            <a:avLst/>
          </a:prstGeom>
        </p:spPr>
        <p:txBody>
          <a:bodyPr/>
          <a:lstStyle/>
          <a:p>
            <a:r>
              <a:rPr lang="en-US" altLang="en-US" dirty="0"/>
              <a:t>Content Slide Option 1: Title Here</a:t>
            </a:r>
            <a:endParaRPr lang="en-US" dirty="0"/>
          </a:p>
        </p:txBody>
      </p:sp>
      <p:sp>
        <p:nvSpPr>
          <p:cNvPr id="4" name="Content Placeholder 2"/>
          <p:cNvSpPr>
            <a:spLocks noGrp="1"/>
          </p:cNvSpPr>
          <p:nvPr>
            <p:ph idx="1" hasCustomPrompt="1"/>
          </p:nvPr>
        </p:nvSpPr>
        <p:spPr>
          <a:xfrm>
            <a:off x="546839" y="1329877"/>
            <a:ext cx="10972800" cy="4842895"/>
          </a:xfrm>
        </p:spPr>
        <p:txBody>
          <a:bodyPr/>
          <a:lstStyle>
            <a:lvl1pPr indent="-195220">
              <a:defRPr/>
            </a:lvl1pPr>
          </a:lstStyle>
          <a:p>
            <a:r>
              <a:rPr lang="en-US" altLang="en-US" dirty="0"/>
              <a:t>Bullet 1</a:t>
            </a:r>
          </a:p>
          <a:p>
            <a:pPr lvl="1"/>
            <a:r>
              <a:rPr lang="en-US" altLang="en-US" dirty="0"/>
              <a:t>Bullet 2</a:t>
            </a:r>
          </a:p>
          <a:p>
            <a:pPr lvl="2"/>
            <a:r>
              <a:rPr lang="en-US" altLang="en-US" dirty="0"/>
              <a:t>Bullet 3</a:t>
            </a:r>
          </a:p>
          <a:p>
            <a:pPr lvl="3"/>
            <a:r>
              <a:rPr lang="en-US" altLang="en-US" dirty="0"/>
              <a:t>Bullet 4</a:t>
            </a:r>
          </a:p>
        </p:txBody>
      </p:sp>
    </p:spTree>
    <p:extLst>
      <p:ext uri="{BB962C8B-B14F-4D97-AF65-F5344CB8AC3E}">
        <p14:creationId xmlns:p14="http://schemas.microsoft.com/office/powerpoint/2010/main" val="38089364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ONLY 0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133442" y="127007"/>
            <a:ext cx="9544047" cy="1152268"/>
          </a:xfrm>
          <a:prstGeom prst="rect">
            <a:avLst/>
          </a:prstGeom>
        </p:spPr>
        <p:txBody>
          <a:bodyPr lIns="0" tIns="0" rIns="0" bIns="0" anchor="t">
            <a:normAutofit/>
          </a:bodyPr>
          <a:lstStyle>
            <a:lvl1pPr>
              <a:lnSpc>
                <a:spcPct val="85000"/>
              </a:lnSpc>
              <a:defRPr sz="1941" b="1" cap="none" baseline="0">
                <a:solidFill>
                  <a:schemeClr val="accent2">
                    <a:lumMod val="75000"/>
                    <a:lumOff val="25000"/>
                  </a:schemeClr>
                </a:solidFill>
              </a:defRPr>
            </a:lvl1pPr>
          </a:lstStyle>
          <a:p>
            <a:r>
              <a:rPr lang="en-US" altLang="en-US" dirty="0"/>
              <a:t>Content Slide: Title Here</a:t>
            </a:r>
            <a:endParaRPr lang="en-US" dirty="0"/>
          </a:p>
        </p:txBody>
      </p:sp>
    </p:spTree>
    <p:extLst>
      <p:ext uri="{BB962C8B-B14F-4D97-AF65-F5344CB8AC3E}">
        <p14:creationId xmlns:p14="http://schemas.microsoft.com/office/powerpoint/2010/main" val="30175918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09" y="2407305"/>
            <a:ext cx="10599575" cy="1950019"/>
          </a:xfrm>
        </p:spPr>
        <p:txBody>
          <a:bodyPr vert="horz" lIns="101634" tIns="50816" rIns="101634" bIns="50816" rtlCol="0" anchor="ctr" anchorCtr="0">
            <a:noAutofit/>
          </a:bodyPr>
          <a:lstStyle>
            <a:lvl1pPr algn="ctr">
              <a:defRPr lang="en-US" sz="3530" b="1" dirty="0">
                <a:solidFill>
                  <a:schemeClr val="bg1"/>
                </a:solidFill>
              </a:defRPr>
            </a:lvl1pPr>
          </a:lstStyle>
          <a:p>
            <a:pPr lvl="0" algn="ctr"/>
            <a:r>
              <a:rPr lang="en-US" dirty="0"/>
              <a:t>FRANCHISE WEEK: SLIDE TITLE</a:t>
            </a:r>
          </a:p>
        </p:txBody>
      </p:sp>
      <p:sp>
        <p:nvSpPr>
          <p:cNvPr id="3" name="Subtitle 2"/>
          <p:cNvSpPr>
            <a:spLocks noGrp="1"/>
          </p:cNvSpPr>
          <p:nvPr>
            <p:ph type="subTitle" idx="1" hasCustomPrompt="1"/>
          </p:nvPr>
        </p:nvSpPr>
        <p:spPr>
          <a:xfrm>
            <a:off x="1789562" y="4516276"/>
            <a:ext cx="8612891" cy="506431"/>
          </a:xfrm>
          <a:prstGeom prst="rect">
            <a:avLst/>
          </a:prstGeom>
        </p:spPr>
        <p:txBody>
          <a:bodyPr anchor="t" anchorCtr="1">
            <a:normAutofit/>
          </a:bodyPr>
          <a:lstStyle>
            <a:lvl1pPr marL="0" indent="0" algn="ctr">
              <a:buNone/>
              <a:defRPr sz="2382" b="1">
                <a:solidFill>
                  <a:schemeClr val="accent2"/>
                </a:solidFill>
              </a:defRPr>
            </a:lvl1pPr>
            <a:lvl2pPr marL="448201" indent="0" algn="ctr">
              <a:buNone/>
              <a:defRPr>
                <a:solidFill>
                  <a:schemeClr val="tx1">
                    <a:tint val="75000"/>
                  </a:schemeClr>
                </a:solidFill>
              </a:defRPr>
            </a:lvl2pPr>
            <a:lvl3pPr marL="896553" indent="0" algn="ctr">
              <a:buNone/>
              <a:defRPr>
                <a:solidFill>
                  <a:schemeClr val="tx1">
                    <a:tint val="75000"/>
                  </a:schemeClr>
                </a:solidFill>
              </a:defRPr>
            </a:lvl3pPr>
            <a:lvl4pPr marL="1344801" indent="0" algn="ctr">
              <a:buNone/>
              <a:defRPr>
                <a:solidFill>
                  <a:schemeClr val="tx1">
                    <a:tint val="75000"/>
                  </a:schemeClr>
                </a:solidFill>
              </a:defRPr>
            </a:lvl4pPr>
            <a:lvl5pPr marL="1793100" indent="0" algn="ctr">
              <a:buNone/>
              <a:defRPr>
                <a:solidFill>
                  <a:schemeClr val="tx1">
                    <a:tint val="75000"/>
                  </a:schemeClr>
                </a:solidFill>
              </a:defRPr>
            </a:lvl5pPr>
            <a:lvl6pPr marL="2241300" indent="0" algn="ctr">
              <a:buNone/>
              <a:defRPr>
                <a:solidFill>
                  <a:schemeClr val="tx1">
                    <a:tint val="75000"/>
                  </a:schemeClr>
                </a:solidFill>
              </a:defRPr>
            </a:lvl6pPr>
            <a:lvl7pPr marL="2689501" indent="0" algn="ctr">
              <a:buNone/>
              <a:defRPr>
                <a:solidFill>
                  <a:schemeClr val="tx1">
                    <a:tint val="75000"/>
                  </a:schemeClr>
                </a:solidFill>
              </a:defRPr>
            </a:lvl7pPr>
            <a:lvl8pPr marL="3137821" indent="0" algn="ctr">
              <a:buNone/>
              <a:defRPr>
                <a:solidFill>
                  <a:schemeClr val="tx1">
                    <a:tint val="75000"/>
                  </a:schemeClr>
                </a:solidFill>
              </a:defRPr>
            </a:lvl8pPr>
            <a:lvl9pPr marL="3586089" indent="0" algn="ctr">
              <a:buNone/>
              <a:defRPr>
                <a:solidFill>
                  <a:schemeClr val="tx1">
                    <a:tint val="75000"/>
                  </a:schemeClr>
                </a:solidFill>
              </a:defRPr>
            </a:lvl9pPr>
          </a:lstStyle>
          <a:p>
            <a:r>
              <a:rPr lang="en-US" dirty="0"/>
              <a:t>Subtitle or Presenter Name Here</a:t>
            </a:r>
            <a:endParaRPr lang="en-US" sz="1765" dirty="0"/>
          </a:p>
        </p:txBody>
      </p:sp>
      <p:sp>
        <p:nvSpPr>
          <p:cNvPr id="10" name="Text Placeholder 6"/>
          <p:cNvSpPr>
            <a:spLocks noGrp="1"/>
          </p:cNvSpPr>
          <p:nvPr>
            <p:ph type="body" sz="quarter" idx="10" hasCustomPrompt="1"/>
          </p:nvPr>
        </p:nvSpPr>
        <p:spPr>
          <a:xfrm>
            <a:off x="4376496" y="5478034"/>
            <a:ext cx="3450167" cy="443617"/>
          </a:xfrm>
        </p:spPr>
        <p:txBody>
          <a:bodyPr>
            <a:noAutofit/>
          </a:bodyPr>
          <a:lstStyle>
            <a:lvl1pPr marL="0" indent="0" algn="ctr">
              <a:buFontTx/>
              <a:buNone/>
              <a:defRPr sz="1765" baseline="0">
                <a:solidFill>
                  <a:schemeClr val="accent2"/>
                </a:solidFill>
              </a:defRPr>
            </a:lvl1pPr>
            <a:lvl2pPr marL="448201" indent="0">
              <a:buFontTx/>
              <a:buNone/>
              <a:defRPr sz="1765" baseline="0">
                <a:solidFill>
                  <a:srgbClr val="909395"/>
                </a:solidFill>
              </a:defRPr>
            </a:lvl2pPr>
            <a:lvl3pPr marL="896553" indent="0">
              <a:buFontTx/>
              <a:buNone/>
              <a:defRPr sz="1765" baseline="0">
                <a:solidFill>
                  <a:srgbClr val="909395"/>
                </a:solidFill>
              </a:defRPr>
            </a:lvl3pPr>
            <a:lvl4pPr marL="1344801" indent="0">
              <a:buFontTx/>
              <a:buNone/>
              <a:defRPr sz="1765" baseline="0">
                <a:solidFill>
                  <a:srgbClr val="909395"/>
                </a:solidFill>
              </a:defRPr>
            </a:lvl4pPr>
            <a:lvl5pPr marL="1793100" indent="0">
              <a:buFontTx/>
              <a:buNone/>
              <a:defRPr sz="1765" baseline="0">
                <a:solidFill>
                  <a:srgbClr val="909395"/>
                </a:solidFill>
              </a:defRPr>
            </a:lvl5pPr>
          </a:lstStyle>
          <a:p>
            <a:pPr lvl="0"/>
            <a:r>
              <a:rPr lang="en-US" dirty="0"/>
              <a:t>Date Here</a:t>
            </a:r>
          </a:p>
        </p:txBody>
      </p:sp>
    </p:spTree>
    <p:extLst>
      <p:ext uri="{BB962C8B-B14F-4D97-AF65-F5344CB8AC3E}">
        <p14:creationId xmlns:p14="http://schemas.microsoft.com/office/powerpoint/2010/main" val="30973882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sldNum="0" hd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1600" y="231776"/>
            <a:ext cx="11967634" cy="733232"/>
          </a:xfrm>
          <a:prstGeom prst="rect">
            <a:avLst/>
          </a:prstGeom>
        </p:spPr>
        <p:txBody>
          <a:bodyPr lIns="91431" tIns="45715" rIns="91431" bIns="45715"/>
          <a:lstStyle/>
          <a:p>
            <a:r>
              <a:rPr lang="en-US"/>
              <a:t>Click to edit Master title style</a:t>
            </a:r>
          </a:p>
        </p:txBody>
      </p:sp>
      <p:sp>
        <p:nvSpPr>
          <p:cNvPr id="3" name="Table Placeholder 2"/>
          <p:cNvSpPr>
            <a:spLocks noGrp="1"/>
          </p:cNvSpPr>
          <p:nvPr>
            <p:ph type="tbl" idx="1"/>
          </p:nvPr>
        </p:nvSpPr>
        <p:spPr>
          <a:xfrm>
            <a:off x="656167" y="1298576"/>
            <a:ext cx="10871200" cy="434508"/>
          </a:xfrm>
          <a:prstGeom prst="rect">
            <a:avLst/>
          </a:prstGeom>
        </p:spPr>
        <p:txBody>
          <a:bodyPr lIns="91431" tIns="45715" rIns="91431" bIns="45715"/>
          <a:lstStyle/>
          <a:p>
            <a:pPr lvl="0"/>
            <a:endParaRPr lang="en-US" noProof="0"/>
          </a:p>
        </p:txBody>
      </p:sp>
    </p:spTree>
    <p:extLst>
      <p:ext uri="{BB962C8B-B14F-4D97-AF65-F5344CB8AC3E}">
        <p14:creationId xmlns:p14="http://schemas.microsoft.com/office/powerpoint/2010/main" val="22034261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Text Placeholder 9"/>
          <p:cNvSpPr>
            <a:spLocks noGrp="1"/>
          </p:cNvSpPr>
          <p:nvPr>
            <p:ph type="body" sz="quarter" idx="14"/>
          </p:nvPr>
        </p:nvSpPr>
        <p:spPr>
          <a:xfrm>
            <a:off x="1177951" y="6175108"/>
            <a:ext cx="9557327" cy="562144"/>
          </a:xfrm>
          <a:prstGeom prst="rect">
            <a:avLst/>
          </a:prstGeom>
        </p:spPr>
        <p:txBody>
          <a:bodyPr lIns="0" tIns="0" rIns="0" bIns="0" anchor="b">
            <a:spAutoFit/>
          </a:bodyPr>
          <a:lstStyle>
            <a:lvl1pPr marL="0" marR="0" indent="0" algn="l" defTabSz="449459" rtl="0" eaLnBrk="1" fontAlgn="auto" latinLnBrk="0" hangingPunct="1">
              <a:lnSpc>
                <a:spcPct val="90000"/>
              </a:lnSpc>
              <a:spcBef>
                <a:spcPts val="0"/>
              </a:spcBef>
              <a:spcAft>
                <a:spcPts val="0"/>
              </a:spcAft>
              <a:buClrTx/>
              <a:buSzTx/>
              <a:buFontTx/>
              <a:buNone/>
              <a:tabLst/>
              <a:defRPr sz="882">
                <a:solidFill>
                  <a:srgbClr val="0C6066"/>
                </a:solidFill>
              </a:defRPr>
            </a:lvl1pPr>
          </a:lstStyle>
          <a:p>
            <a:pPr lvl="0"/>
            <a:r>
              <a:rPr lang="en-US"/>
              <a:t>Click to edit Master text styles</a:t>
            </a:r>
          </a:p>
          <a:p>
            <a:pPr lvl="1"/>
            <a:r>
              <a:rPr lang="en-US"/>
              <a:t>Second level</a:t>
            </a:r>
          </a:p>
        </p:txBody>
      </p:sp>
      <p:sp>
        <p:nvSpPr>
          <p:cNvPr id="3" name="Title 2"/>
          <p:cNvSpPr>
            <a:spLocks noGrp="1"/>
          </p:cNvSpPr>
          <p:nvPr>
            <p:ph type="title"/>
          </p:nvPr>
        </p:nvSpPr>
        <p:spPr>
          <a:xfrm>
            <a:off x="427568" y="47626"/>
            <a:ext cx="11358034" cy="814388"/>
          </a:xfrm>
          <a:prstGeom prst="rect">
            <a:avLst/>
          </a:prstGeom>
        </p:spPr>
        <p:txBody>
          <a:bodyPr lIns="101872" tIns="50936" rIns="101872" bIns="50936"/>
          <a:lstStyle/>
          <a:p>
            <a:r>
              <a:rPr lang="en-US"/>
              <a:t>Click to edit Master title style</a:t>
            </a:r>
            <a:endParaRPr lang="en-GB"/>
          </a:p>
        </p:txBody>
      </p:sp>
    </p:spTree>
    <p:extLst>
      <p:ext uri="{BB962C8B-B14F-4D97-AF65-F5344CB8AC3E}">
        <p14:creationId xmlns:p14="http://schemas.microsoft.com/office/powerpoint/2010/main" val="999380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6" name="Text Placeholder 9"/>
          <p:cNvSpPr>
            <a:spLocks noGrp="1"/>
          </p:cNvSpPr>
          <p:nvPr>
            <p:ph type="body" sz="quarter" idx="14"/>
          </p:nvPr>
        </p:nvSpPr>
        <p:spPr>
          <a:xfrm>
            <a:off x="230718" y="6363495"/>
            <a:ext cx="1391407" cy="122149"/>
          </a:xfrm>
          <a:prstGeom prst="rect">
            <a:avLst/>
          </a:prstGeom>
        </p:spPr>
        <p:txBody>
          <a:bodyPr wrap="none" lIns="0" tIns="0" rIns="0" bIns="0" anchor="b">
            <a:spAutoFit/>
          </a:bodyPr>
          <a:lstStyle>
            <a:lvl1pPr marL="0" indent="0">
              <a:lnSpc>
                <a:spcPct val="90000"/>
              </a:lnSpc>
              <a:spcBef>
                <a:spcPts val="0"/>
              </a:spcBef>
              <a:buFontTx/>
              <a:buNone/>
              <a:defRPr sz="882">
                <a:solidFill>
                  <a:srgbClr val="0C6066"/>
                </a:solidFill>
              </a:defRPr>
            </a:lvl1pPr>
          </a:lstStyle>
          <a:p>
            <a:pPr lvl="0"/>
            <a:r>
              <a:rPr lang="en-US"/>
              <a:t>Click to edit Master text styles</a:t>
            </a:r>
          </a:p>
        </p:txBody>
      </p:sp>
      <p:sp>
        <p:nvSpPr>
          <p:cNvPr id="3" name="Title 2"/>
          <p:cNvSpPr>
            <a:spLocks noGrp="1"/>
          </p:cNvSpPr>
          <p:nvPr>
            <p:ph type="title"/>
          </p:nvPr>
        </p:nvSpPr>
        <p:spPr>
          <a:xfrm>
            <a:off x="427568" y="47626"/>
            <a:ext cx="11358034" cy="814388"/>
          </a:xfrm>
          <a:prstGeom prst="rect">
            <a:avLst/>
          </a:prstGeom>
        </p:spPr>
        <p:txBody>
          <a:bodyPr lIns="101872" tIns="50936" rIns="101872" bIns="50936"/>
          <a:lstStyle/>
          <a:p>
            <a:r>
              <a:rPr lang="en-US"/>
              <a:t>Click to edit Master title style</a:t>
            </a:r>
            <a:endParaRPr lang="en-GB"/>
          </a:p>
        </p:txBody>
      </p:sp>
    </p:spTree>
    <p:extLst>
      <p:ext uri="{BB962C8B-B14F-4D97-AF65-F5344CB8AC3E}">
        <p14:creationId xmlns:p14="http://schemas.microsoft.com/office/powerpoint/2010/main" val="8422235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Title_and_Content">
    <p:spTree>
      <p:nvGrpSpPr>
        <p:cNvPr id="1" name=""/>
        <p:cNvGrpSpPr/>
        <p:nvPr/>
      </p:nvGrpSpPr>
      <p:grpSpPr>
        <a:xfrm>
          <a:off x="0" y="0"/>
          <a:ext cx="0" cy="0"/>
          <a:chOff x="0" y="0"/>
          <a:chExt cx="0" cy="0"/>
        </a:xfrm>
      </p:grpSpPr>
      <p:sp>
        <p:nvSpPr>
          <p:cNvPr id="6" name="Slide Number Placeholder 5"/>
          <p:cNvSpPr>
            <a:spLocks noGrp="1"/>
          </p:cNvSpPr>
          <p:nvPr>
            <p:ph type="sldNum" sz="quarter" idx="14"/>
          </p:nvPr>
        </p:nvSpPr>
        <p:spPr>
          <a:xfrm>
            <a:off x="-34577" y="6467813"/>
            <a:ext cx="442272" cy="296731"/>
          </a:xfrm>
          <a:prstGeom prst="rect">
            <a:avLst/>
          </a:prstGeom>
        </p:spPr>
        <p:txBody>
          <a:bodyPr/>
          <a:lstStyle>
            <a:lvl1pPr algn="ctr">
              <a:defRPr/>
            </a:lvl1pPr>
          </a:lstStyle>
          <a:p>
            <a:pPr>
              <a:defRPr/>
            </a:pPr>
            <a:fld id="{08D83D96-D520-43E8-9FE3-99F474E31BD7}" type="slidenum">
              <a:rPr lang="en-US" altLang="en-US" smtClean="0"/>
              <a:pPr>
                <a:defRPr/>
              </a:pPr>
              <a:t>‹#›</a:t>
            </a:fld>
            <a:endParaRPr lang="en-US" altLang="en-US"/>
          </a:p>
        </p:txBody>
      </p:sp>
      <p:sp>
        <p:nvSpPr>
          <p:cNvPr id="13" name="TextBox 12">
            <a:extLst>
              <a:ext uri="{FF2B5EF4-FFF2-40B4-BE49-F238E27FC236}">
                <a16:creationId xmlns="" xmlns:a16="http://schemas.microsoft.com/office/drawing/2014/main" id="{1998303D-13B7-40AC-9820-83C4738D9703}"/>
              </a:ext>
            </a:extLst>
          </p:cNvPr>
          <p:cNvSpPr txBox="1"/>
          <p:nvPr userDrawn="1"/>
        </p:nvSpPr>
        <p:spPr>
          <a:xfrm>
            <a:off x="7583250" y="6552627"/>
            <a:ext cx="2888034" cy="211917"/>
          </a:xfrm>
          <a:prstGeom prst="rect">
            <a:avLst/>
          </a:prstGeom>
          <a:noFill/>
        </p:spPr>
        <p:txBody>
          <a:bodyPr wrap="square" rtlCol="0" anchor="b">
            <a:spAutoFit/>
          </a:bodyPr>
          <a:lstStyle/>
          <a:p>
            <a:pPr marL="0" marR="0" indent="0" algn="r" defTabSz="443777" rtl="0" eaLnBrk="1" fontAlgn="auto" latinLnBrk="0" hangingPunct="1">
              <a:lnSpc>
                <a:spcPct val="100000"/>
              </a:lnSpc>
              <a:spcBef>
                <a:spcPts val="0"/>
              </a:spcBef>
              <a:spcAft>
                <a:spcPts val="0"/>
              </a:spcAft>
              <a:buClrTx/>
              <a:buSzTx/>
              <a:buFontTx/>
              <a:buNone/>
              <a:tabLst/>
            </a:pPr>
            <a:r>
              <a:rPr lang="en-US" sz="777" b="1" i="0" u="none" strike="noStrike" kern="1200" baseline="0" dirty="0" err="1">
                <a:latin typeface="Arial" panose="020B0604020202020204" pitchFamily="34" charset="0"/>
                <a:ea typeface="+mn-ea"/>
                <a:cs typeface="Arial" panose="020B0604020202020204" pitchFamily="34" charset="0"/>
              </a:rPr>
              <a:t>Reck</a:t>
            </a:r>
            <a:r>
              <a:rPr lang="en-US" sz="777" b="1" i="0" u="none" strike="noStrike" kern="1200" baseline="0" dirty="0">
                <a:latin typeface="Arial" panose="020B0604020202020204" pitchFamily="34" charset="0"/>
                <a:ea typeface="+mn-ea"/>
                <a:cs typeface="Arial" panose="020B0604020202020204" pitchFamily="34" charset="0"/>
              </a:rPr>
              <a:t> M, et al. IMpower150 PFS analysis.</a:t>
            </a:r>
            <a:endParaRPr lang="en-GB" sz="777" b="1" i="0" u="none" strike="noStrike" kern="1200" baseline="0" dirty="0">
              <a:latin typeface="Arial" panose="020B0604020202020204" pitchFamily="34" charset="0"/>
              <a:ea typeface="+mn-ea"/>
              <a:cs typeface="Arial" panose="020B0604020202020204" pitchFamily="34" charset="0"/>
            </a:endParaRPr>
          </a:p>
        </p:txBody>
      </p:sp>
      <p:sp>
        <p:nvSpPr>
          <p:cNvPr id="16" name="Text Placeholder 19">
            <a:extLst>
              <a:ext uri="{FF2B5EF4-FFF2-40B4-BE49-F238E27FC236}">
                <a16:creationId xmlns="" xmlns:a16="http://schemas.microsoft.com/office/drawing/2014/main" id="{0B7FE017-E032-4044-8038-F63A5B431F1D}"/>
              </a:ext>
            </a:extLst>
          </p:cNvPr>
          <p:cNvSpPr>
            <a:spLocks noGrp="1"/>
          </p:cNvSpPr>
          <p:nvPr>
            <p:ph type="body" sz="quarter" idx="16"/>
          </p:nvPr>
        </p:nvSpPr>
        <p:spPr>
          <a:xfrm>
            <a:off x="293993" y="6125634"/>
            <a:ext cx="7418961" cy="643703"/>
          </a:xfrm>
          <a:prstGeom prst="rect">
            <a:avLst/>
          </a:prstGeom>
        </p:spPr>
        <p:txBody>
          <a:bodyPr anchor="b"/>
          <a:lstStyle>
            <a:lvl1pPr marL="0" indent="0">
              <a:spcBef>
                <a:spcPts val="0"/>
              </a:spcBef>
              <a:buNone/>
              <a:defRPr sz="777"/>
            </a:lvl1pPr>
          </a:lstStyle>
          <a:p>
            <a:pPr lvl="0"/>
            <a:endParaRPr lang="en-GB" dirty="0"/>
          </a:p>
        </p:txBody>
      </p:sp>
      <p:sp>
        <p:nvSpPr>
          <p:cNvPr id="7" name="Title Placeholder 1">
            <a:extLst>
              <a:ext uri="{FF2B5EF4-FFF2-40B4-BE49-F238E27FC236}">
                <a16:creationId xmlns="" xmlns:a16="http://schemas.microsoft.com/office/drawing/2014/main" id="{7B717CF4-AEB3-4CCD-85D4-8326074CA51E}"/>
              </a:ext>
            </a:extLst>
          </p:cNvPr>
          <p:cNvSpPr>
            <a:spLocks noGrp="1"/>
          </p:cNvSpPr>
          <p:nvPr>
            <p:ph type="title"/>
          </p:nvPr>
        </p:nvSpPr>
        <p:spPr bwMode="auto">
          <a:xfrm>
            <a:off x="164290" y="84412"/>
            <a:ext cx="11733719" cy="86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lvl1pPr>
          </a:lstStyle>
          <a:p>
            <a:pPr lvl="0"/>
            <a:r>
              <a:rPr lang="en-US" altLang="en-US" dirty="0"/>
              <a:t>Click to edit Master title style</a:t>
            </a:r>
          </a:p>
        </p:txBody>
      </p:sp>
      <p:sp>
        <p:nvSpPr>
          <p:cNvPr id="3" name="Content Placeholder 2">
            <a:extLst>
              <a:ext uri="{FF2B5EF4-FFF2-40B4-BE49-F238E27FC236}">
                <a16:creationId xmlns="" xmlns:a16="http://schemas.microsoft.com/office/drawing/2014/main" id="{04D01CD9-D0C4-472C-81F3-EFABE4E3D5A7}"/>
              </a:ext>
            </a:extLst>
          </p:cNvPr>
          <p:cNvSpPr>
            <a:spLocks noGrp="1"/>
          </p:cNvSpPr>
          <p:nvPr>
            <p:ph sz="quarter" idx="17"/>
          </p:nvPr>
        </p:nvSpPr>
        <p:spPr>
          <a:xfrm>
            <a:off x="165100" y="954015"/>
            <a:ext cx="11732684" cy="5171619"/>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842073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_Title and Text">
    <p:spTree>
      <p:nvGrpSpPr>
        <p:cNvPr id="1" name=""/>
        <p:cNvGrpSpPr/>
        <p:nvPr/>
      </p:nvGrpSpPr>
      <p:grpSpPr>
        <a:xfrm>
          <a:off x="0" y="0"/>
          <a:ext cx="0" cy="0"/>
          <a:chOff x="0" y="0"/>
          <a:chExt cx="0" cy="0"/>
        </a:xfrm>
      </p:grpSpPr>
      <p:sp>
        <p:nvSpPr>
          <p:cNvPr id="11" name="Text Placeholder 2"/>
          <p:cNvSpPr>
            <a:spLocks noGrp="1"/>
          </p:cNvSpPr>
          <p:nvPr>
            <p:ph idx="1"/>
          </p:nvPr>
        </p:nvSpPr>
        <p:spPr bwMode="auto">
          <a:xfrm>
            <a:off x="721141" y="2112965"/>
            <a:ext cx="10742400" cy="405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t" anchorCtr="0" compatLnSpc="1">
            <a:prstTxWarp prst="textNoShape">
              <a:avLst/>
            </a:prstTxWarp>
          </a:bodyPr>
          <a:lstStyle>
            <a:lvl1pPr marL="332799" indent="-332799">
              <a:buSzPct val="100000"/>
              <a:buFont typeface="Wingdings" panose="05000000000000000000" pitchFamily="2" charset="2"/>
              <a:buChar char="§"/>
              <a:defRPr/>
            </a:lvl1pPr>
            <a:lvl2pPr marL="721064" indent="-277332">
              <a:buSzPct val="100000"/>
              <a:buFont typeface="Wingdings" panose="05000000000000000000" pitchFamily="2" charset="2"/>
              <a:buChar char="§"/>
              <a:defRPr/>
            </a:lvl2pPr>
            <a:lvl3pPr marL="1109329" indent="-221866">
              <a:buSzPct val="100000"/>
              <a:buFont typeface="Wingdings" panose="05000000000000000000" pitchFamily="2" charset="2"/>
              <a:buChar char="§"/>
              <a:defRPr/>
            </a:lvl3pPr>
          </a:lstStyle>
          <a:p>
            <a:pPr lvl="0"/>
            <a:r>
              <a:rPr lang="en-US" altLang="en-US" dirty="0"/>
              <a:t>Click to edit Master text styles</a:t>
            </a:r>
          </a:p>
          <a:p>
            <a:pPr lvl="1"/>
            <a:r>
              <a:rPr lang="en-US" altLang="en-US" dirty="0"/>
              <a:t>Second level</a:t>
            </a:r>
          </a:p>
          <a:p>
            <a:pPr lvl="2"/>
            <a:r>
              <a:rPr lang="en-US" altLang="en-US" dirty="0"/>
              <a:t>Third level</a:t>
            </a:r>
          </a:p>
        </p:txBody>
      </p:sp>
      <p:sp>
        <p:nvSpPr>
          <p:cNvPr id="2" name="Title 1"/>
          <p:cNvSpPr>
            <a:spLocks noGrp="1"/>
          </p:cNvSpPr>
          <p:nvPr>
            <p:ph type="title"/>
          </p:nvPr>
        </p:nvSpPr>
        <p:spPr>
          <a:xfrm>
            <a:off x="720000" y="552122"/>
            <a:ext cx="7006269" cy="553999"/>
          </a:xfrm>
        </p:spPr>
        <p:txBody>
          <a:bodyPr lIns="91431" tIns="45715" rIns="91431" bIns="45715" anchor="b">
            <a:noAutofit/>
          </a:bodyPr>
          <a:lstStyle>
            <a:lvl1pPr>
              <a:defRPr sz="2294" cap="all" baseline="0"/>
            </a:lvl1pPr>
          </a:lstStyle>
          <a:p>
            <a:r>
              <a:rPr lang="en-US"/>
              <a:t>Click to edit Master title style</a:t>
            </a:r>
            <a:endParaRPr lang="en-US" dirty="0"/>
          </a:p>
        </p:txBody>
      </p:sp>
      <p:sp>
        <p:nvSpPr>
          <p:cNvPr id="12" name="Text Placeholder 11"/>
          <p:cNvSpPr>
            <a:spLocks noGrp="1"/>
          </p:cNvSpPr>
          <p:nvPr>
            <p:ph type="body" sz="quarter" idx="10"/>
          </p:nvPr>
        </p:nvSpPr>
        <p:spPr>
          <a:xfrm>
            <a:off x="720000" y="1080003"/>
            <a:ext cx="7006269" cy="488794"/>
          </a:xfrm>
        </p:spPr>
        <p:txBody>
          <a:bodyPr lIns="91431" tIns="45715" rIns="91431" bIns="45715">
            <a:noAutofit/>
          </a:bodyPr>
          <a:lstStyle>
            <a:lvl1pPr marL="0" indent="0">
              <a:buNone/>
              <a:defRPr sz="1941" baseline="0">
                <a:solidFill>
                  <a:schemeClr val="tx1"/>
                </a:solidFill>
              </a:defRPr>
            </a:lvl1pPr>
          </a:lstStyle>
          <a:p>
            <a:pPr lvl="0"/>
            <a:r>
              <a:rPr lang="en-US"/>
              <a:t>Click to edit Master text styles</a:t>
            </a:r>
          </a:p>
        </p:txBody>
      </p:sp>
      <p:sp>
        <p:nvSpPr>
          <p:cNvPr id="7" name="Text Placeholder 6"/>
          <p:cNvSpPr>
            <a:spLocks noGrp="1"/>
          </p:cNvSpPr>
          <p:nvPr>
            <p:ph type="body" sz="quarter" idx="14"/>
          </p:nvPr>
        </p:nvSpPr>
        <p:spPr>
          <a:xfrm>
            <a:off x="3031067" y="6337660"/>
            <a:ext cx="8431333" cy="433171"/>
          </a:xfrm>
        </p:spPr>
        <p:txBody>
          <a:bodyPr lIns="91431" tIns="45715" rIns="91431" bIns="45715" anchor="b"/>
          <a:lstStyle>
            <a:lvl1pPr marL="0" indent="0" algn="r">
              <a:buNone/>
              <a:defRPr sz="971"/>
            </a:lvl1pPr>
          </a:lstStyle>
          <a:p>
            <a:pPr lvl="0"/>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40654" y="6079177"/>
            <a:ext cx="2151348" cy="487680"/>
          </a:xfrm>
          <a:prstGeom prst="rect">
            <a:avLst/>
          </a:prstGeom>
        </p:spPr>
      </p:pic>
      <p:sp>
        <p:nvSpPr>
          <p:cNvPr id="10" name="Slide Number Placeholder 5"/>
          <p:cNvSpPr txBox="1">
            <a:spLocks/>
          </p:cNvSpPr>
          <p:nvPr userDrawn="1"/>
        </p:nvSpPr>
        <p:spPr>
          <a:xfrm>
            <a:off x="11715098" y="6332931"/>
            <a:ext cx="476902" cy="246184"/>
          </a:xfrm>
          <a:prstGeom prst="rect">
            <a:avLst/>
          </a:prstGeom>
        </p:spPr>
        <p:txBody>
          <a:bodyPr vert="horz" wrap="square" lIns="88742" tIns="44371" rIns="88742" bIns="44371" numCol="1" anchor="ctr" anchorCtr="0" compatLnSpc="1">
            <a:prstTxWarp prst="textNoShape">
              <a:avLst/>
            </a:prstTxWarp>
          </a:bodyPr>
          <a:lstStyle>
            <a:defPPr>
              <a:defRPr lang="en-US"/>
            </a:defPPr>
            <a:lvl1pPr algn="l" defTabSz="457200" rtl="0" eaLnBrk="1" fontAlgn="base" hangingPunct="1">
              <a:spcBef>
                <a:spcPct val="0"/>
              </a:spcBef>
              <a:spcAft>
                <a:spcPct val="0"/>
              </a:spcAft>
              <a:defRPr sz="1000" kern="1200">
                <a:solidFill>
                  <a:srgbClr val="000000"/>
                </a:solidFill>
                <a:latin typeface="Arial Narrow" panose="020B0606020202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defRPr/>
            </a:pPr>
            <a:fld id="{5E7506D9-11D1-4EDF-8D7F-95F25EAFBD39}" type="slidenum">
              <a:rPr lang="en-US" altLang="en-US" sz="971" smtClean="0"/>
              <a:pPr>
                <a:defRPr/>
              </a:pPr>
              <a:t>‹#›</a:t>
            </a:fld>
            <a:endParaRPr lang="en-US" altLang="en-US" sz="971" dirty="0"/>
          </a:p>
        </p:txBody>
      </p:sp>
    </p:spTree>
    <p:extLst>
      <p:ext uri="{BB962C8B-B14F-4D97-AF65-F5344CB8AC3E}">
        <p14:creationId xmlns:p14="http://schemas.microsoft.com/office/powerpoint/2010/main" val="11301630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5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0000" y="552122"/>
            <a:ext cx="7006269" cy="553999"/>
          </a:xfrm>
        </p:spPr>
        <p:txBody>
          <a:bodyPr lIns="91431" tIns="45715" rIns="91431" bIns="45715" anchor="b">
            <a:noAutofit/>
          </a:bodyPr>
          <a:lstStyle>
            <a:lvl1pPr>
              <a:defRPr sz="2294" cap="none" baseline="0">
                <a:latin typeface="Arial" panose="020B0604020202020204" pitchFamily="34" charset="0"/>
              </a:defRPr>
            </a:lvl1pPr>
          </a:lstStyle>
          <a:p>
            <a:r>
              <a:rPr lang="en-US" dirty="0"/>
              <a:t>Click to edit Master title style</a:t>
            </a:r>
          </a:p>
        </p:txBody>
      </p:sp>
      <p:sp>
        <p:nvSpPr>
          <p:cNvPr id="12" name="Text Placeholder 11"/>
          <p:cNvSpPr>
            <a:spLocks noGrp="1"/>
          </p:cNvSpPr>
          <p:nvPr>
            <p:ph type="body" sz="quarter" idx="10"/>
          </p:nvPr>
        </p:nvSpPr>
        <p:spPr>
          <a:xfrm>
            <a:off x="720000" y="1080003"/>
            <a:ext cx="7006269" cy="488794"/>
          </a:xfrm>
        </p:spPr>
        <p:txBody>
          <a:bodyPr lIns="91431" tIns="45715" rIns="91431" bIns="45715">
            <a:noAutofit/>
          </a:bodyPr>
          <a:lstStyle>
            <a:lvl1pPr marL="0" indent="0">
              <a:buNone/>
              <a:defRPr sz="1941" baseline="0">
                <a:solidFill>
                  <a:schemeClr val="tx1"/>
                </a:solidFill>
                <a:latin typeface="Arial" panose="020B0604020202020204" pitchFamily="34" charset="0"/>
              </a:defRPr>
            </a:lvl1pPr>
          </a:lstStyle>
          <a:p>
            <a:pPr lvl="0"/>
            <a:r>
              <a:rPr lang="en-US" dirty="0"/>
              <a:t>Click to edit Master text styles</a:t>
            </a:r>
          </a:p>
        </p:txBody>
      </p:sp>
      <p:sp>
        <p:nvSpPr>
          <p:cNvPr id="13" name="Text Placeholder 6"/>
          <p:cNvSpPr>
            <a:spLocks noGrp="1"/>
          </p:cNvSpPr>
          <p:nvPr>
            <p:ph type="body" sz="quarter" idx="12"/>
          </p:nvPr>
        </p:nvSpPr>
        <p:spPr>
          <a:xfrm>
            <a:off x="720000" y="2112963"/>
            <a:ext cx="10742400" cy="4020208"/>
          </a:xfrm>
        </p:spPr>
        <p:txBody>
          <a:bodyPr lIns="91431" tIns="45715" rIns="91431" bIns="45715">
            <a:noAutofit/>
          </a:bodyPr>
          <a:lstStyle>
            <a:lvl1pPr marL="0" indent="0">
              <a:buNone/>
              <a:defRPr sz="1500" baseline="0">
                <a:latin typeface="Arial" panose="020B0604020202020204" pitchFamily="34" charset="0"/>
              </a:defRPr>
            </a:lvl1pPr>
          </a:lstStyle>
          <a:p>
            <a:pPr lvl="0"/>
            <a:r>
              <a:rPr lang="en-US" dirty="0"/>
              <a:t>Click to edit Master text styles</a:t>
            </a:r>
          </a:p>
        </p:txBody>
      </p:sp>
      <p:sp>
        <p:nvSpPr>
          <p:cNvPr id="6" name="Slide Number Placeholder 5"/>
          <p:cNvSpPr>
            <a:spLocks noGrp="1"/>
          </p:cNvSpPr>
          <p:nvPr>
            <p:ph type="sldNum" sz="quarter" idx="13"/>
          </p:nvPr>
        </p:nvSpPr>
        <p:spPr/>
        <p:txBody>
          <a:bodyPr lIns="91431" tIns="45715" rIns="91431" bIns="45715"/>
          <a:lstStyle>
            <a:lvl1pPr>
              <a:defRPr/>
            </a:lvl1pPr>
          </a:lstStyle>
          <a:p>
            <a:pPr defTabSz="449406">
              <a:defRPr/>
            </a:pPr>
            <a:fld id="{D7A788FA-F864-4521-9DFD-AF03C9BFF3E5}" type="slidenum">
              <a:rPr lang="en-US" altLang="en-US" smtClean="0">
                <a:solidFill>
                  <a:srgbClr val="1C2E37"/>
                </a:solidFill>
              </a:rPr>
              <a:pPr defTabSz="449406">
                <a:defRPr/>
              </a:pPr>
              <a:t>‹#›</a:t>
            </a:fld>
            <a:endParaRPr lang="en-US" altLang="en-US" dirty="0">
              <a:solidFill>
                <a:srgbClr val="1C2E37"/>
              </a:solidFill>
            </a:endParaRPr>
          </a:p>
        </p:txBody>
      </p:sp>
    </p:spTree>
    <p:extLst>
      <p:ext uri="{BB962C8B-B14F-4D97-AF65-F5344CB8AC3E}">
        <p14:creationId xmlns:p14="http://schemas.microsoft.com/office/powerpoint/2010/main" val="19920512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64568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91431" tIns="45715" rIns="91431" bIns="45715"/>
          <a:lstStyle/>
          <a:p>
            <a:r>
              <a:rPr lang="en-US"/>
              <a:t>Click to edit Master title style</a:t>
            </a:r>
          </a:p>
        </p:txBody>
      </p:sp>
      <p:sp>
        <p:nvSpPr>
          <p:cNvPr id="5" name="Text Placeholder 6"/>
          <p:cNvSpPr>
            <a:spLocks noGrp="1"/>
          </p:cNvSpPr>
          <p:nvPr>
            <p:ph type="body" sz="quarter" idx="10"/>
          </p:nvPr>
        </p:nvSpPr>
        <p:spPr>
          <a:xfrm>
            <a:off x="624425" y="6195832"/>
            <a:ext cx="5471583" cy="431800"/>
          </a:xfrm>
        </p:spPr>
        <p:txBody>
          <a:bodyPr lIns="91431" tIns="45715" rIns="91431" bIns="45715" anchor="b"/>
          <a:lstStyle>
            <a:lvl1pPr marL="0" indent="0">
              <a:buNone/>
              <a:defRPr sz="618"/>
            </a:lvl1pPr>
          </a:lstStyle>
          <a:p>
            <a:pPr lvl="0"/>
            <a:r>
              <a:rPr lang="en-US" dirty="0"/>
              <a:t>Click to edit Master text styles</a:t>
            </a:r>
            <a:endParaRPr lang="en-GB" dirty="0"/>
          </a:p>
        </p:txBody>
      </p:sp>
      <p:sp>
        <p:nvSpPr>
          <p:cNvPr id="6" name="Text Placeholder 6"/>
          <p:cNvSpPr>
            <a:spLocks noGrp="1"/>
          </p:cNvSpPr>
          <p:nvPr>
            <p:ph type="body" sz="quarter" idx="11"/>
          </p:nvPr>
        </p:nvSpPr>
        <p:spPr>
          <a:xfrm>
            <a:off x="6096002" y="6195832"/>
            <a:ext cx="5471584" cy="431800"/>
          </a:xfrm>
        </p:spPr>
        <p:txBody>
          <a:bodyPr lIns="91431" tIns="45715" rIns="91431" bIns="45715" anchor="b"/>
          <a:lstStyle>
            <a:lvl1pPr marL="0" indent="0" algn="r">
              <a:buNone/>
              <a:defRPr sz="618"/>
            </a:lvl1pPr>
          </a:lstStyle>
          <a:p>
            <a:pPr lvl="0"/>
            <a:r>
              <a:rPr lang="en-US" dirty="0"/>
              <a:t>Click to edit Master text styles</a:t>
            </a:r>
            <a:endParaRPr lang="en-GB" dirty="0"/>
          </a:p>
        </p:txBody>
      </p:sp>
    </p:spTree>
    <p:extLst>
      <p:ext uri="{BB962C8B-B14F-4D97-AF65-F5344CB8AC3E}">
        <p14:creationId xmlns:p14="http://schemas.microsoft.com/office/powerpoint/2010/main" val="32514927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1431" tIns="45715" rIns="91431" bIns="45715"/>
          <a:lstStyle/>
          <a:p>
            <a:r>
              <a:rPr lang="en-US"/>
              <a:t>Click to edit Master title style</a:t>
            </a:r>
            <a:endParaRPr lang="en-US" dirty="0"/>
          </a:p>
        </p:txBody>
      </p:sp>
      <p:sp>
        <p:nvSpPr>
          <p:cNvPr id="3" name="Content Placeholder 2"/>
          <p:cNvSpPr>
            <a:spLocks noGrp="1"/>
          </p:cNvSpPr>
          <p:nvPr>
            <p:ph idx="1"/>
          </p:nvPr>
        </p:nvSpPr>
        <p:spPr>
          <a:xfrm>
            <a:off x="541872" y="1146176"/>
            <a:ext cx="10981541" cy="4911725"/>
          </a:xfrm>
        </p:spPr>
        <p:txBody>
          <a:bodyPr lIns="91431" tIns="45715" rIns="91431" bIns="457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lIns="91431" tIns="45715" rIns="91431" bIns="45715"/>
          <a:lstStyle/>
          <a:p>
            <a:pPr defTabSz="449406" fontAlgn="base">
              <a:spcBef>
                <a:spcPct val="0"/>
              </a:spcBef>
              <a:spcAft>
                <a:spcPct val="0"/>
              </a:spcAft>
              <a:defRPr/>
            </a:pPr>
            <a:fld id="{E95A5972-75FA-4944-BB8F-9656E5C3ACDB}" type="slidenum">
              <a:rPr lang="en-GB" smtClean="0">
                <a:solidFill>
                  <a:srgbClr val="000000"/>
                </a:solidFill>
              </a:rPr>
              <a:pPr defTabSz="449406" fontAlgn="base">
                <a:spcBef>
                  <a:spcPct val="0"/>
                </a:spcBef>
                <a:spcAft>
                  <a:spcPct val="0"/>
                </a:spcAft>
                <a:defRPr/>
              </a:pPr>
              <a:t>‹#›</a:t>
            </a:fld>
            <a:endParaRPr lang="en-GB" dirty="0">
              <a:solidFill>
                <a:srgbClr val="000000"/>
              </a:solidFill>
            </a:endParaRPr>
          </a:p>
        </p:txBody>
      </p:sp>
    </p:spTree>
    <p:extLst>
      <p:ext uri="{BB962C8B-B14F-4D97-AF65-F5344CB8AC3E}">
        <p14:creationId xmlns:p14="http://schemas.microsoft.com/office/powerpoint/2010/main" val="18640399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Blank with gutter spacin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l="81483"/>
          <a:stretch>
            <a:fillRect/>
          </a:stretch>
        </p:blipFill>
        <p:spPr bwMode="auto">
          <a:xfrm>
            <a:off x="11347451" y="6078539"/>
            <a:ext cx="814916"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2764" y="1995490"/>
            <a:ext cx="1562101"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4">
            <a:extLst>
              <a:ext uri="{28A0092B-C50C-407E-A947-70E740481C1C}">
                <a14:useLocalDpi xmlns:a14="http://schemas.microsoft.com/office/drawing/2010/main" val="0"/>
              </a:ext>
            </a:extLst>
          </a:blip>
          <a:srcRect l="-1048" t="14111" r="61900"/>
          <a:stretch>
            <a:fillRect/>
          </a:stretch>
        </p:blipFill>
        <p:spPr bwMode="auto">
          <a:xfrm>
            <a:off x="4269318" y="180975"/>
            <a:ext cx="21844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10581" y="0"/>
            <a:ext cx="6790268" cy="6858000"/>
          </a:xfrm>
          <a:prstGeom prst="rect">
            <a:avLst/>
          </a:prstGeom>
          <a:solidFill>
            <a:srgbClr val="FFFFFF">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0674" tIns="40337" rIns="80674" bIns="40337" anchor="ctr"/>
          <a:lstStyle/>
          <a:p>
            <a:pPr algn="ctr" defTabSz="449406">
              <a:defRPr/>
            </a:pPr>
            <a:endParaRPr lang="en-US" sz="1765">
              <a:solidFill>
                <a:prstClr val="white"/>
              </a:solidFill>
            </a:endParaRPr>
          </a:p>
        </p:txBody>
      </p:sp>
      <p:sp>
        <p:nvSpPr>
          <p:cNvPr id="7" name="Rectangle 6"/>
          <p:cNvSpPr/>
          <p:nvPr userDrawn="1"/>
        </p:nvSpPr>
        <p:spPr>
          <a:xfrm>
            <a:off x="0" y="2"/>
            <a:ext cx="12192000" cy="195263"/>
          </a:xfrm>
          <a:prstGeom prst="rect">
            <a:avLst/>
          </a:prstGeom>
          <a:solidFill>
            <a:srgbClr val="409578"/>
          </a:solidFill>
          <a:ln>
            <a:noFill/>
          </a:ln>
        </p:spPr>
        <p:style>
          <a:lnRef idx="2">
            <a:schemeClr val="accent1">
              <a:shade val="50000"/>
            </a:schemeClr>
          </a:lnRef>
          <a:fillRef idx="1">
            <a:schemeClr val="accent1"/>
          </a:fillRef>
          <a:effectRef idx="0">
            <a:schemeClr val="accent1"/>
          </a:effectRef>
          <a:fontRef idx="minor">
            <a:schemeClr val="lt1"/>
          </a:fontRef>
        </p:style>
        <p:txBody>
          <a:bodyPr lIns="80674" tIns="40337" rIns="80674" bIns="40337" anchor="ctr"/>
          <a:lstStyle/>
          <a:p>
            <a:pPr algn="ctr" defTabSz="449406">
              <a:defRPr/>
            </a:pPr>
            <a:endParaRPr lang="en-US" sz="1765">
              <a:solidFill>
                <a:prstClr val="white"/>
              </a:solidFill>
            </a:endParaRPr>
          </a:p>
        </p:txBody>
      </p:sp>
      <p:sp>
        <p:nvSpPr>
          <p:cNvPr id="9" name="Picture Placeholder 2"/>
          <p:cNvSpPr>
            <a:spLocks noGrp="1"/>
          </p:cNvSpPr>
          <p:nvPr>
            <p:ph type="pic" sz="quarter" idx="17"/>
          </p:nvPr>
        </p:nvSpPr>
        <p:spPr>
          <a:xfrm>
            <a:off x="10039354" y="415926"/>
            <a:ext cx="2028825" cy="730250"/>
          </a:xfrm>
        </p:spPr>
        <p:txBody>
          <a:bodyPr lIns="91431" tIns="45715" rIns="91431" bIns="45715"/>
          <a:lstStyle/>
          <a:p>
            <a:pPr lvl="0"/>
            <a:endParaRPr lang="en-US" noProof="0"/>
          </a:p>
        </p:txBody>
      </p:sp>
      <p:sp>
        <p:nvSpPr>
          <p:cNvPr id="8" name="Slide Number Placeholder 5"/>
          <p:cNvSpPr>
            <a:spLocks noGrp="1"/>
          </p:cNvSpPr>
          <p:nvPr>
            <p:ph type="sldNum" sz="quarter" idx="18"/>
          </p:nvPr>
        </p:nvSpPr>
        <p:spPr>
          <a:xfrm>
            <a:off x="9323919" y="6540503"/>
            <a:ext cx="414867" cy="215900"/>
          </a:xfrm>
        </p:spPr>
        <p:txBody>
          <a:bodyPr lIns="91431" tIns="45715" rIns="91431" bIns="45715"/>
          <a:lstStyle>
            <a:lvl1pPr>
              <a:defRPr/>
            </a:lvl1pPr>
          </a:lstStyle>
          <a:p>
            <a:pPr defTabSz="449406">
              <a:defRPr/>
            </a:pPr>
            <a:fld id="{3DD61856-7998-43CB-A029-8FE9F56C062F}" type="slidenum">
              <a:rPr lang="en-US" altLang="en-US" smtClean="0">
                <a:solidFill>
                  <a:srgbClr val="1C2E37"/>
                </a:solidFill>
              </a:rPr>
              <a:pPr defTabSz="449406">
                <a:defRPr/>
              </a:pPr>
              <a:t>‹#›</a:t>
            </a:fld>
            <a:endParaRPr lang="en-US" altLang="en-US">
              <a:solidFill>
                <a:srgbClr val="1C2E37"/>
              </a:solidFill>
            </a:endParaRPr>
          </a:p>
        </p:txBody>
      </p:sp>
    </p:spTree>
    <p:extLst>
      <p:ext uri="{BB962C8B-B14F-4D97-AF65-F5344CB8AC3E}">
        <p14:creationId xmlns:p14="http://schemas.microsoft.com/office/powerpoint/2010/main" val="21128488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6136" y="1600202"/>
            <a:ext cx="10426264" cy="2060051"/>
          </a:xfrm>
        </p:spPr>
        <p:txBody>
          <a:bodyPr lIns="91431" tIns="45715" rIns="91431" bIns="45715"/>
          <a:lstStyle>
            <a:lvl1pPr marL="332799" indent="-332799">
              <a:buClr>
                <a:srgbClr val="33969F"/>
              </a:buClr>
              <a:buFont typeface="Wingdings" charset="2"/>
              <a:buChar char="§"/>
              <a:defRPr/>
            </a:lvl1pPr>
            <a:lvl2pPr>
              <a:buClr>
                <a:srgbClr val="33969F"/>
              </a:buClr>
              <a:defRPr/>
            </a:lvl2pPr>
            <a:lvl3pPr marL="1109329" indent="-221866">
              <a:buClr>
                <a:srgbClr val="33969F"/>
              </a:buClr>
              <a:buFont typeface="Wingdings" charset="2"/>
              <a:buChar char="§"/>
              <a:defRPr/>
            </a:lvl3pPr>
            <a:lvl4pPr>
              <a:buClr>
                <a:srgbClr val="33969F"/>
              </a:buClr>
              <a:defRPr/>
            </a:lvl4pPr>
            <a:lvl5pPr marL="1996791" indent="-221866">
              <a:buClr>
                <a:srgbClr val="33969F"/>
              </a:buClr>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3"/>
          <p:cNvSpPr>
            <a:spLocks noGrp="1"/>
          </p:cNvSpPr>
          <p:nvPr>
            <p:ph type="title"/>
          </p:nvPr>
        </p:nvSpPr>
        <p:spPr>
          <a:xfrm>
            <a:off x="1156161" y="508012"/>
            <a:ext cx="10426263" cy="980968"/>
          </a:xfrm>
          <a:prstGeom prst="rect">
            <a:avLst/>
          </a:prstGeom>
        </p:spPr>
        <p:txBody>
          <a:bodyPr lIns="91431" tIns="45715" rIns="91431" bIns="45715" rtlCol="0" anchor="ctr">
            <a:normAutofit/>
          </a:bodyPr>
          <a:lstStyle/>
          <a:p>
            <a:r>
              <a:rPr lang="en-US"/>
              <a:t>Click to edit Master title style</a:t>
            </a:r>
            <a:endParaRPr lang="en-US" dirty="0"/>
          </a:p>
        </p:txBody>
      </p:sp>
      <p:sp>
        <p:nvSpPr>
          <p:cNvPr id="5" name="Text Placeholder 4"/>
          <p:cNvSpPr>
            <a:spLocks noGrp="1"/>
          </p:cNvSpPr>
          <p:nvPr>
            <p:ph type="body" sz="quarter" idx="10"/>
          </p:nvPr>
        </p:nvSpPr>
        <p:spPr>
          <a:xfrm>
            <a:off x="548912" y="6227766"/>
            <a:ext cx="9856661" cy="348812"/>
          </a:xfrm>
        </p:spPr>
        <p:txBody>
          <a:bodyPr lIns="91431" tIns="45715" rIns="91431" bIns="45715"/>
          <a:lstStyle>
            <a:lvl1pPr marL="0" indent="0">
              <a:buNone/>
              <a:defRPr sz="1059"/>
            </a:lvl1pPr>
            <a:lvl2pPr marL="443732" indent="0">
              <a:buNone/>
              <a:defRPr sz="1059"/>
            </a:lvl2pPr>
            <a:lvl3pPr marL="887462" indent="0">
              <a:buNone/>
              <a:defRPr sz="1059"/>
            </a:lvl3pPr>
            <a:lvl4pPr marL="1331194" indent="0">
              <a:buNone/>
              <a:defRPr sz="1059"/>
            </a:lvl4pPr>
            <a:lvl5pPr marL="1774925" indent="0">
              <a:buNone/>
              <a:defRPr sz="1059"/>
            </a:lvl5pPr>
          </a:lstStyle>
          <a:p>
            <a:pPr lvl="0"/>
            <a:r>
              <a:rPr lang="en-US"/>
              <a:t>Click to edit Master text styles</a:t>
            </a:r>
          </a:p>
        </p:txBody>
      </p:sp>
    </p:spTree>
    <p:extLst>
      <p:ext uri="{BB962C8B-B14F-4D97-AF65-F5344CB8AC3E}">
        <p14:creationId xmlns:p14="http://schemas.microsoft.com/office/powerpoint/2010/main" val="10739088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Title Chapter">
    <p:spTree>
      <p:nvGrpSpPr>
        <p:cNvPr id="1" name=""/>
        <p:cNvGrpSpPr/>
        <p:nvPr/>
      </p:nvGrpSpPr>
      <p:grpSpPr>
        <a:xfrm>
          <a:off x="0" y="0"/>
          <a:ext cx="0" cy="0"/>
          <a:chOff x="0" y="0"/>
          <a:chExt cx="0" cy="0"/>
        </a:xfrm>
      </p:grpSpPr>
      <p:sp>
        <p:nvSpPr>
          <p:cNvPr id="15" name="Title 1"/>
          <p:cNvSpPr>
            <a:spLocks noGrp="1"/>
          </p:cNvSpPr>
          <p:nvPr>
            <p:ph type="ctrTitle"/>
          </p:nvPr>
        </p:nvSpPr>
        <p:spPr>
          <a:xfrm>
            <a:off x="914404" y="2145600"/>
            <a:ext cx="6643650" cy="1219200"/>
          </a:xfrm>
        </p:spPr>
        <p:txBody>
          <a:bodyPr lIns="91431" tIns="45715" rIns="91431" bIns="45715" anchor="b">
            <a:noAutofit/>
          </a:bodyPr>
          <a:lstStyle>
            <a:lvl1pPr algn="l">
              <a:lnSpc>
                <a:spcPct val="80000"/>
              </a:lnSpc>
              <a:defRPr b="1" i="0" cap="all">
                <a:solidFill>
                  <a:schemeClr val="tx1"/>
                </a:solidFill>
                <a:latin typeface="Arial Narrow"/>
                <a:cs typeface="Arial Narrow"/>
              </a:defRPr>
            </a:lvl1pPr>
          </a:lstStyle>
          <a:p>
            <a:r>
              <a:rPr lang="en-US" dirty="0"/>
              <a:t>Click to edit Master title style</a:t>
            </a:r>
          </a:p>
        </p:txBody>
      </p:sp>
      <p:sp>
        <p:nvSpPr>
          <p:cNvPr id="16" name="Subtitle 2"/>
          <p:cNvSpPr>
            <a:spLocks noGrp="1"/>
          </p:cNvSpPr>
          <p:nvPr>
            <p:ph type="subTitle" idx="1"/>
          </p:nvPr>
        </p:nvSpPr>
        <p:spPr>
          <a:xfrm>
            <a:off x="914404" y="3370145"/>
            <a:ext cx="6643650" cy="672000"/>
          </a:xfrm>
        </p:spPr>
        <p:txBody>
          <a:bodyPr lIns="91431" tIns="45715" rIns="91431" bIns="45715">
            <a:noAutofit/>
          </a:bodyPr>
          <a:lstStyle>
            <a:lvl1pPr marL="0" indent="0" algn="l">
              <a:buNone/>
              <a:defRPr sz="2294">
                <a:solidFill>
                  <a:schemeClr val="tx1"/>
                </a:solidFill>
                <a:latin typeface="Arial Narrow"/>
                <a:cs typeface="Arial Narrow"/>
              </a:defRPr>
            </a:lvl1pPr>
            <a:lvl2pPr marL="443704" indent="0" algn="ctr">
              <a:buNone/>
              <a:defRPr>
                <a:solidFill>
                  <a:schemeClr val="tx1">
                    <a:tint val="75000"/>
                  </a:schemeClr>
                </a:solidFill>
              </a:defRPr>
            </a:lvl2pPr>
            <a:lvl3pPr marL="887410" indent="0" algn="ctr">
              <a:buNone/>
              <a:defRPr>
                <a:solidFill>
                  <a:schemeClr val="tx1">
                    <a:tint val="75000"/>
                  </a:schemeClr>
                </a:solidFill>
              </a:defRPr>
            </a:lvl3pPr>
            <a:lvl4pPr marL="1331116" indent="0" algn="ctr">
              <a:buNone/>
              <a:defRPr>
                <a:solidFill>
                  <a:schemeClr val="tx1">
                    <a:tint val="75000"/>
                  </a:schemeClr>
                </a:solidFill>
              </a:defRPr>
            </a:lvl4pPr>
            <a:lvl5pPr marL="1774820" indent="0" algn="ctr">
              <a:buNone/>
              <a:defRPr>
                <a:solidFill>
                  <a:schemeClr val="tx1">
                    <a:tint val="75000"/>
                  </a:schemeClr>
                </a:solidFill>
              </a:defRPr>
            </a:lvl5pPr>
            <a:lvl6pPr marL="2218527" indent="0" algn="ctr">
              <a:buNone/>
              <a:defRPr>
                <a:solidFill>
                  <a:schemeClr val="tx1">
                    <a:tint val="75000"/>
                  </a:schemeClr>
                </a:solidFill>
              </a:defRPr>
            </a:lvl6pPr>
            <a:lvl7pPr marL="2662230" indent="0" algn="ctr">
              <a:buNone/>
              <a:defRPr>
                <a:solidFill>
                  <a:schemeClr val="tx1">
                    <a:tint val="75000"/>
                  </a:schemeClr>
                </a:solidFill>
              </a:defRPr>
            </a:lvl7pPr>
            <a:lvl8pPr marL="3105936" indent="0" algn="ctr">
              <a:buNone/>
              <a:defRPr>
                <a:solidFill>
                  <a:schemeClr val="tx1">
                    <a:tint val="75000"/>
                  </a:schemeClr>
                </a:solidFill>
              </a:defRPr>
            </a:lvl8pPr>
            <a:lvl9pPr marL="3549641"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240208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1_Title Presentation">
    <p:spTree>
      <p:nvGrpSpPr>
        <p:cNvPr id="1" name=""/>
        <p:cNvGrpSpPr/>
        <p:nvPr/>
      </p:nvGrpSpPr>
      <p:grpSpPr>
        <a:xfrm>
          <a:off x="0" y="0"/>
          <a:ext cx="0" cy="0"/>
          <a:chOff x="0" y="0"/>
          <a:chExt cx="0" cy="0"/>
        </a:xfrm>
      </p:grpSpPr>
      <p:sp>
        <p:nvSpPr>
          <p:cNvPr id="2" name="Title 1"/>
          <p:cNvSpPr>
            <a:spLocks noGrp="1"/>
          </p:cNvSpPr>
          <p:nvPr>
            <p:ph type="ctrTitle"/>
          </p:nvPr>
        </p:nvSpPr>
        <p:spPr>
          <a:xfrm>
            <a:off x="906142" y="2145600"/>
            <a:ext cx="6643652" cy="1219200"/>
          </a:xfrm>
        </p:spPr>
        <p:txBody>
          <a:bodyPr lIns="91431" tIns="45715" rIns="91431" bIns="45715" anchor="b">
            <a:noAutofit/>
          </a:bodyPr>
          <a:lstStyle>
            <a:lvl1pPr algn="l">
              <a:lnSpc>
                <a:spcPct val="80000"/>
              </a:lnSpc>
              <a:defRPr sz="3088" b="1" i="0" cap="all">
                <a:solidFill>
                  <a:schemeClr val="tx1"/>
                </a:solidFill>
                <a:latin typeface="Arial Narrow"/>
                <a:cs typeface="Arial Narrow"/>
              </a:defRPr>
            </a:lvl1pPr>
          </a:lstStyle>
          <a:p>
            <a:r>
              <a:rPr lang="en-US"/>
              <a:t>Click to edit Master title style</a:t>
            </a:r>
            <a:endParaRPr lang="en-US" dirty="0"/>
          </a:p>
        </p:txBody>
      </p:sp>
      <p:sp>
        <p:nvSpPr>
          <p:cNvPr id="3" name="Subtitle 2"/>
          <p:cNvSpPr>
            <a:spLocks noGrp="1"/>
          </p:cNvSpPr>
          <p:nvPr>
            <p:ph type="subTitle" idx="1"/>
          </p:nvPr>
        </p:nvSpPr>
        <p:spPr>
          <a:xfrm>
            <a:off x="906142" y="3370145"/>
            <a:ext cx="6643652" cy="600000"/>
          </a:xfrm>
        </p:spPr>
        <p:txBody>
          <a:bodyPr lIns="91431" tIns="45715" rIns="91431" bIns="45715">
            <a:noAutofit/>
          </a:bodyPr>
          <a:lstStyle>
            <a:lvl1pPr marL="0" indent="0" algn="l">
              <a:buNone/>
              <a:defRPr sz="2294">
                <a:solidFill>
                  <a:schemeClr val="tx1"/>
                </a:solidFill>
                <a:latin typeface="Arial Narrow"/>
                <a:cs typeface="Arial Narrow"/>
              </a:defRPr>
            </a:lvl1pPr>
            <a:lvl2pPr marL="443704" indent="0" algn="ctr">
              <a:buNone/>
              <a:defRPr>
                <a:solidFill>
                  <a:schemeClr val="tx1">
                    <a:tint val="75000"/>
                  </a:schemeClr>
                </a:solidFill>
              </a:defRPr>
            </a:lvl2pPr>
            <a:lvl3pPr marL="887410" indent="0" algn="ctr">
              <a:buNone/>
              <a:defRPr>
                <a:solidFill>
                  <a:schemeClr val="tx1">
                    <a:tint val="75000"/>
                  </a:schemeClr>
                </a:solidFill>
              </a:defRPr>
            </a:lvl3pPr>
            <a:lvl4pPr marL="1331116" indent="0" algn="ctr">
              <a:buNone/>
              <a:defRPr>
                <a:solidFill>
                  <a:schemeClr val="tx1">
                    <a:tint val="75000"/>
                  </a:schemeClr>
                </a:solidFill>
              </a:defRPr>
            </a:lvl4pPr>
            <a:lvl5pPr marL="1774820" indent="0" algn="ctr">
              <a:buNone/>
              <a:defRPr>
                <a:solidFill>
                  <a:schemeClr val="tx1">
                    <a:tint val="75000"/>
                  </a:schemeClr>
                </a:solidFill>
              </a:defRPr>
            </a:lvl5pPr>
            <a:lvl6pPr marL="2218527" indent="0" algn="ctr">
              <a:buNone/>
              <a:defRPr>
                <a:solidFill>
                  <a:schemeClr val="tx1">
                    <a:tint val="75000"/>
                  </a:schemeClr>
                </a:solidFill>
              </a:defRPr>
            </a:lvl6pPr>
            <a:lvl7pPr marL="2662230" indent="0" algn="ctr">
              <a:buNone/>
              <a:defRPr>
                <a:solidFill>
                  <a:schemeClr val="tx1">
                    <a:tint val="75000"/>
                  </a:schemeClr>
                </a:solidFill>
              </a:defRPr>
            </a:lvl7pPr>
            <a:lvl8pPr marL="3105936" indent="0" algn="ctr">
              <a:buNone/>
              <a:defRPr>
                <a:solidFill>
                  <a:schemeClr val="tx1">
                    <a:tint val="75000"/>
                  </a:schemeClr>
                </a:solidFill>
              </a:defRPr>
            </a:lvl8pPr>
            <a:lvl9pPr marL="3549641" indent="0" algn="ctr">
              <a:buNone/>
              <a:defRPr>
                <a:solidFill>
                  <a:schemeClr val="tx1">
                    <a:tint val="75000"/>
                  </a:schemeClr>
                </a:solidFill>
              </a:defRPr>
            </a:lvl9pPr>
          </a:lstStyle>
          <a:p>
            <a:r>
              <a:rPr lang="en-US"/>
              <a:t>Click to edit Master subtitle style</a:t>
            </a:r>
            <a:endParaRPr lang="en-US" dirty="0"/>
          </a:p>
        </p:txBody>
      </p:sp>
      <p:sp>
        <p:nvSpPr>
          <p:cNvPr id="19" name="Text Placeholder 18"/>
          <p:cNvSpPr>
            <a:spLocks noGrp="1"/>
          </p:cNvSpPr>
          <p:nvPr>
            <p:ph type="body" sz="quarter" idx="10"/>
          </p:nvPr>
        </p:nvSpPr>
        <p:spPr>
          <a:xfrm>
            <a:off x="906146" y="4579200"/>
            <a:ext cx="5900236" cy="307200"/>
          </a:xfrm>
        </p:spPr>
        <p:txBody>
          <a:bodyPr lIns="91431" tIns="46795" rIns="91431" bIns="233976">
            <a:noAutofit/>
          </a:bodyPr>
          <a:lstStyle>
            <a:lvl1pPr marL="0" indent="0">
              <a:buFontTx/>
              <a:buNone/>
              <a:defRPr sz="1235" b="1">
                <a:solidFill>
                  <a:schemeClr val="tx1"/>
                </a:solidFill>
              </a:defRPr>
            </a:lvl1pPr>
          </a:lstStyle>
          <a:p>
            <a:pPr lvl="0"/>
            <a:r>
              <a:rPr lang="en-US"/>
              <a:t>Click to edit Master text styles</a:t>
            </a:r>
          </a:p>
        </p:txBody>
      </p:sp>
      <p:sp>
        <p:nvSpPr>
          <p:cNvPr id="20" name="Text Placeholder 18"/>
          <p:cNvSpPr>
            <a:spLocks noGrp="1"/>
          </p:cNvSpPr>
          <p:nvPr>
            <p:ph type="body" sz="quarter" idx="11"/>
          </p:nvPr>
        </p:nvSpPr>
        <p:spPr>
          <a:xfrm>
            <a:off x="906146" y="4894301"/>
            <a:ext cx="5900236" cy="307200"/>
          </a:xfrm>
        </p:spPr>
        <p:txBody>
          <a:bodyPr lIns="91431" tIns="46795" rIns="91431" bIns="233976">
            <a:noAutofit/>
          </a:bodyPr>
          <a:lstStyle>
            <a:lvl1pPr marL="0" indent="0">
              <a:buFontTx/>
              <a:buNone/>
              <a:defRPr sz="1235" b="0">
                <a:solidFill>
                  <a:schemeClr val="tx1"/>
                </a:solidFill>
              </a:defRPr>
            </a:lvl1pPr>
          </a:lstStyle>
          <a:p>
            <a:pPr lvl="0"/>
            <a:r>
              <a:rPr lang="en-US"/>
              <a:t>Click to edit Master text styles</a:t>
            </a:r>
          </a:p>
        </p:txBody>
      </p:sp>
      <p:sp>
        <p:nvSpPr>
          <p:cNvPr id="21" name="Text Placeholder 18"/>
          <p:cNvSpPr>
            <a:spLocks noGrp="1"/>
          </p:cNvSpPr>
          <p:nvPr>
            <p:ph type="body" sz="quarter" idx="12"/>
          </p:nvPr>
        </p:nvSpPr>
        <p:spPr>
          <a:xfrm>
            <a:off x="906142" y="5966061"/>
            <a:ext cx="5313011" cy="307777"/>
          </a:xfrm>
        </p:spPr>
        <p:txBody>
          <a:bodyPr lIns="91431" tIns="45715" rIns="91431" bIns="233976">
            <a:noAutofit/>
          </a:bodyPr>
          <a:lstStyle>
            <a:lvl1pPr marL="0" indent="0">
              <a:buFontTx/>
              <a:buNone/>
              <a:defRPr sz="1235" b="0">
                <a:solidFill>
                  <a:schemeClr val="tx1"/>
                </a:solidFill>
              </a:defRPr>
            </a:lvl1pPr>
          </a:lstStyle>
          <a:p>
            <a:pPr lvl="0"/>
            <a:r>
              <a:rPr lang="en-US"/>
              <a:t>Click to edit Master text styles</a:t>
            </a:r>
          </a:p>
        </p:txBody>
      </p:sp>
      <p:sp>
        <p:nvSpPr>
          <p:cNvPr id="17" name="TextBox 16"/>
          <p:cNvSpPr txBox="1"/>
          <p:nvPr userDrawn="1"/>
        </p:nvSpPr>
        <p:spPr>
          <a:xfrm>
            <a:off x="9370885" y="5856004"/>
            <a:ext cx="2211701" cy="312294"/>
          </a:xfrm>
          <a:prstGeom prst="rect">
            <a:avLst/>
          </a:prstGeom>
          <a:noFill/>
        </p:spPr>
        <p:txBody>
          <a:bodyPr wrap="square" lIns="80674" tIns="40337" rIns="80674" bIns="40337" rtlCol="0">
            <a:spAutoFit/>
          </a:bodyPr>
          <a:lstStyle/>
          <a:p>
            <a:pPr algn="r" defTabSz="443704"/>
            <a:r>
              <a:rPr lang="it-IT" sz="1500" dirty="0">
                <a:solidFill>
                  <a:srgbClr val="1C2E37"/>
                </a:solidFill>
                <a:latin typeface="Arial Narrow"/>
                <a:cs typeface="Arial Narrow"/>
              </a:rPr>
              <a:t>esmo</a:t>
            </a:r>
            <a:r>
              <a:rPr lang="en-US" sz="1500" dirty="0">
                <a:solidFill>
                  <a:srgbClr val="1C2E37"/>
                </a:solidFill>
                <a:latin typeface="Arial Narrow"/>
                <a:cs typeface="Arial Narrow"/>
              </a:rPr>
              <a:t>.org</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6138" y="558159"/>
            <a:ext cx="2552718" cy="578666"/>
          </a:xfrm>
          <a:prstGeom prst="rect">
            <a:avLst/>
          </a:prstGeom>
        </p:spPr>
      </p:pic>
      <p:sp>
        <p:nvSpPr>
          <p:cNvPr id="9" name="Slide Number Placeholder 5"/>
          <p:cNvSpPr>
            <a:spLocks noGrp="1"/>
          </p:cNvSpPr>
          <p:nvPr>
            <p:ph type="sldNum" sz="quarter" idx="4"/>
          </p:nvPr>
        </p:nvSpPr>
        <p:spPr>
          <a:xfrm>
            <a:off x="11715101" y="6332934"/>
            <a:ext cx="476902" cy="246184"/>
          </a:xfrm>
          <a:prstGeom prst="rect">
            <a:avLst/>
          </a:prstGeom>
        </p:spPr>
        <p:txBody>
          <a:bodyPr vert="horz" wrap="square" lIns="91431" tIns="45715" rIns="91431" bIns="45715" numCol="1" anchor="ctr" anchorCtr="0" compatLnSpc="1">
            <a:prstTxWarp prst="textNoShape">
              <a:avLst/>
            </a:prstTxWarp>
          </a:bodyPr>
          <a:lstStyle>
            <a:lvl1pPr eaLnBrk="1" hangingPunct="1">
              <a:defRPr sz="971">
                <a:solidFill>
                  <a:srgbClr val="000000"/>
                </a:solidFill>
                <a:latin typeface="Arial Narrow" panose="020B0606020202030204" pitchFamily="34" charset="0"/>
                <a:ea typeface="MS PGothic" panose="020B0600070205080204" pitchFamily="34" charset="-128"/>
              </a:defRPr>
            </a:lvl1pPr>
          </a:lstStyle>
          <a:p>
            <a:pPr defTabSz="449406">
              <a:defRPr/>
            </a:pPr>
            <a:fld id="{5E7506D9-11D1-4EDF-8D7F-95F25EAFBD39}" type="slidenum">
              <a:rPr lang="en-US" altLang="en-US" smtClean="0"/>
              <a:pPr defTabSz="449406">
                <a:defRPr/>
              </a:pPr>
              <a:t>‹#›</a:t>
            </a:fld>
            <a:endParaRPr lang="en-US" altLang="en-US" dirty="0"/>
          </a:p>
        </p:txBody>
      </p:sp>
    </p:spTree>
    <p:extLst>
      <p:ext uri="{BB962C8B-B14F-4D97-AF65-F5344CB8AC3E}">
        <p14:creationId xmlns:p14="http://schemas.microsoft.com/office/powerpoint/2010/main" val="4462812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36800" y="1371600"/>
            <a:ext cx="11323200" cy="4537200"/>
          </a:xfrm>
        </p:spPr>
        <p:txBody>
          <a:bodyPr lIns="91431" tIns="45715" rIns="91431" bIns="45715"/>
          <a:lstStyle>
            <a:lvl1pPr marL="197588" indent="-173322">
              <a:spcBef>
                <a:spcPts val="437"/>
              </a:spcBef>
              <a:spcAft>
                <a:spcPts val="437"/>
              </a:spcAft>
              <a:defRPr sz="1235"/>
            </a:lvl1pPr>
            <a:lvl2pPr marL="394020" indent="-191810">
              <a:spcAft>
                <a:spcPts val="437"/>
              </a:spcAft>
              <a:defRPr sz="971"/>
            </a:lvl2pPr>
            <a:lvl3pPr marL="585829" indent="-191810">
              <a:spcAft>
                <a:spcPts val="437"/>
              </a:spcAft>
              <a:buClrTx/>
              <a:buFont typeface="Wingdings" panose="05000000000000000000" pitchFamily="2" charset="2"/>
              <a:buChar char="§"/>
              <a:defRPr sz="971"/>
            </a:lvl3pPr>
            <a:lvl4pPr>
              <a:spcAft>
                <a:spcPts val="437"/>
              </a:spcAft>
              <a:defRPr sz="971"/>
            </a:lvl4pPr>
            <a:lvl5pPr>
              <a:spcAft>
                <a:spcPts val="437"/>
              </a:spcAft>
              <a:defRPr sz="97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3"/>
          <p:cNvSpPr>
            <a:spLocks noGrp="1"/>
          </p:cNvSpPr>
          <p:nvPr>
            <p:ph type="title"/>
          </p:nvPr>
        </p:nvSpPr>
        <p:spPr/>
        <p:txBody>
          <a:bodyPr lIns="91431" tIns="45715" rIns="91431" bIns="45715"/>
          <a:lstStyle/>
          <a:p>
            <a:r>
              <a:rPr lang="en-US"/>
              <a:t>Click to edit Master title style</a:t>
            </a:r>
            <a:endParaRPr lang="en-GB"/>
          </a:p>
        </p:txBody>
      </p:sp>
      <p:sp>
        <p:nvSpPr>
          <p:cNvPr id="9" name="Slide Number Placeholder 5"/>
          <p:cNvSpPr>
            <a:spLocks noGrp="1"/>
          </p:cNvSpPr>
          <p:nvPr>
            <p:ph type="sldNum" sz="quarter" idx="4"/>
          </p:nvPr>
        </p:nvSpPr>
        <p:spPr>
          <a:xfrm>
            <a:off x="11541655" y="6611273"/>
            <a:ext cx="528000" cy="216000"/>
          </a:xfrm>
          <a:prstGeom prst="rect">
            <a:avLst/>
          </a:prstGeom>
        </p:spPr>
        <p:txBody>
          <a:bodyPr vert="horz" lIns="0" tIns="0" rIns="0" bIns="0" rtlCol="0" anchor="ctr" anchorCtr="0"/>
          <a:lstStyle>
            <a:lvl1pPr algn="r">
              <a:defRPr sz="794" b="0">
                <a:solidFill>
                  <a:schemeClr val="tx1"/>
                </a:solidFill>
                <a:latin typeface="Arial" pitchFamily="34" charset="0"/>
                <a:cs typeface="Arial" pitchFamily="34" charset="0"/>
              </a:defRPr>
            </a:lvl1pPr>
          </a:lstStyle>
          <a:p>
            <a:pPr defTabSz="449406"/>
            <a:fld id="{3C4F54F3-C349-4609-AFEE-01462D5C7942}" type="slidenum">
              <a:rPr lang="en-GB" smtClean="0">
                <a:solidFill>
                  <a:srgbClr val="1C2E37"/>
                </a:solidFill>
              </a:rPr>
              <a:pPr defTabSz="449406"/>
              <a:t>‹#›</a:t>
            </a:fld>
            <a:endParaRPr lang="en-GB" dirty="0">
              <a:solidFill>
                <a:srgbClr val="1C2E37"/>
              </a:solidFill>
            </a:endParaRPr>
          </a:p>
        </p:txBody>
      </p:sp>
      <p:sp>
        <p:nvSpPr>
          <p:cNvPr id="7" name="Text Placeholder 6"/>
          <p:cNvSpPr>
            <a:spLocks noGrp="1"/>
          </p:cNvSpPr>
          <p:nvPr>
            <p:ph type="body" sz="quarter" idx="11" hasCustomPrompt="1"/>
          </p:nvPr>
        </p:nvSpPr>
        <p:spPr>
          <a:xfrm>
            <a:off x="436803" y="6459742"/>
            <a:ext cx="10753958" cy="184665"/>
          </a:xfrm>
        </p:spPr>
        <p:txBody>
          <a:bodyPr lIns="91431" tIns="45715" rIns="91431" bIns="0" anchor="b">
            <a:spAutoFit/>
          </a:bodyPr>
          <a:lstStyle>
            <a:lvl1pPr marL="0" indent="0">
              <a:spcBef>
                <a:spcPts val="0"/>
              </a:spcBef>
              <a:spcAft>
                <a:spcPts val="0"/>
              </a:spcAft>
              <a:buNone/>
              <a:defRPr sz="794"/>
            </a:lvl1pPr>
          </a:lstStyle>
          <a:p>
            <a:pPr lvl="0"/>
            <a:r>
              <a:rPr lang="en-US" dirty="0"/>
              <a:t>Abbreviations &amp; References</a:t>
            </a:r>
            <a:endParaRPr lang="en-GB" dirty="0"/>
          </a:p>
        </p:txBody>
      </p:sp>
    </p:spTree>
    <p:extLst>
      <p:ext uri="{BB962C8B-B14F-4D97-AF65-F5344CB8AC3E}">
        <p14:creationId xmlns:p14="http://schemas.microsoft.com/office/powerpoint/2010/main" val="143514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Title, Content and Tex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164290" y="954014"/>
            <a:ext cx="11733719" cy="2722646"/>
          </a:xfrm>
          <a:prstGeom prst="rect">
            <a:avLst/>
          </a:prstGeom>
          <a:solidFill>
            <a:schemeClr val="bg1">
              <a:lumMod val="85000"/>
            </a:schemeClr>
          </a:solidFill>
        </p:spPr>
        <p:txBody>
          <a:bodyPr anchor="ctr"/>
          <a:lstStyle>
            <a:lvl1pPr marL="0" marR="0" indent="0" algn="ctr" defTabSz="443777" rtl="0" eaLnBrk="1" fontAlgn="auto" latinLnBrk="0" hangingPunct="1">
              <a:lnSpc>
                <a:spcPct val="100000"/>
              </a:lnSpc>
              <a:spcBef>
                <a:spcPct val="20000"/>
              </a:spcBef>
              <a:spcAft>
                <a:spcPts val="0"/>
              </a:spcAft>
              <a:buClr>
                <a:srgbClr val="000000"/>
              </a:buClr>
              <a:buSzPct val="35000"/>
              <a:buFont typeface="Wingdings" charset="2"/>
              <a:buNone/>
              <a:tabLst/>
              <a:defRPr baseline="0"/>
            </a:lvl1pPr>
          </a:lstStyle>
          <a:p>
            <a:pPr lvl="0"/>
            <a:r>
              <a:rPr lang="en-US"/>
              <a:t>Click to edit Master text styles</a:t>
            </a:r>
          </a:p>
        </p:txBody>
      </p:sp>
      <p:sp>
        <p:nvSpPr>
          <p:cNvPr id="7" name="Text Placeholder 6"/>
          <p:cNvSpPr>
            <a:spLocks noGrp="1"/>
          </p:cNvSpPr>
          <p:nvPr>
            <p:ph type="body" sz="quarter" idx="12"/>
          </p:nvPr>
        </p:nvSpPr>
        <p:spPr>
          <a:xfrm>
            <a:off x="163914" y="3676660"/>
            <a:ext cx="11733719" cy="2444181"/>
          </a:xfrm>
          <a:prstGeom prst="rect">
            <a:avLst/>
          </a:prstGeom>
        </p:spPr>
        <p:txBody>
          <a:bodyPr>
            <a:noAutofit/>
          </a:bodyPr>
          <a:lstStyle>
            <a:lvl1pPr marL="177511" indent="-177511">
              <a:buFont typeface="Wingdings" panose="05000000000000000000" pitchFamily="2" charset="2"/>
              <a:buChar char="§"/>
              <a:defRPr baseline="0"/>
            </a:lvl1pPr>
          </a:lstStyle>
          <a:p>
            <a:pPr lvl="0"/>
            <a:r>
              <a:rPr lang="en-US" dirty="0"/>
              <a:t>Click to edit Master text styles</a:t>
            </a:r>
          </a:p>
        </p:txBody>
      </p:sp>
      <p:sp>
        <p:nvSpPr>
          <p:cNvPr id="8" name="Slide Number Placeholder 5"/>
          <p:cNvSpPr>
            <a:spLocks noGrp="1"/>
          </p:cNvSpPr>
          <p:nvPr>
            <p:ph type="sldNum" sz="quarter" idx="13"/>
          </p:nvPr>
        </p:nvSpPr>
        <p:spPr>
          <a:xfrm>
            <a:off x="-34571" y="6477285"/>
            <a:ext cx="442272" cy="287259"/>
          </a:xfrm>
          <a:prstGeom prst="rect">
            <a:avLst/>
          </a:prstGeom>
        </p:spPr>
        <p:txBody>
          <a:bodyPr/>
          <a:lstStyle>
            <a:lvl1pPr algn="ctr">
              <a:defRPr/>
            </a:lvl1pPr>
          </a:lstStyle>
          <a:p>
            <a:pPr>
              <a:defRPr/>
            </a:pPr>
            <a:fld id="{4EE3CF81-11EA-405E-A3EC-9D48E6C9B03D}" type="slidenum">
              <a:rPr lang="en-US" altLang="en-US" smtClean="0"/>
              <a:pPr>
                <a:defRPr/>
              </a:pPr>
              <a:t>‹#›</a:t>
            </a:fld>
            <a:endParaRPr lang="en-US" altLang="en-US"/>
          </a:p>
        </p:txBody>
      </p:sp>
      <p:sp>
        <p:nvSpPr>
          <p:cNvPr id="13" name="TextBox 12">
            <a:extLst>
              <a:ext uri="{FF2B5EF4-FFF2-40B4-BE49-F238E27FC236}">
                <a16:creationId xmlns="" xmlns:a16="http://schemas.microsoft.com/office/drawing/2014/main" id="{AE3591B7-E64B-4C5A-B2BA-BAB17C74A8C9}"/>
              </a:ext>
            </a:extLst>
          </p:cNvPr>
          <p:cNvSpPr txBox="1"/>
          <p:nvPr userDrawn="1"/>
        </p:nvSpPr>
        <p:spPr>
          <a:xfrm>
            <a:off x="7583250" y="6552627"/>
            <a:ext cx="2888034" cy="211917"/>
          </a:xfrm>
          <a:prstGeom prst="rect">
            <a:avLst/>
          </a:prstGeom>
          <a:noFill/>
        </p:spPr>
        <p:txBody>
          <a:bodyPr wrap="square" rtlCol="0" anchor="b">
            <a:spAutoFit/>
          </a:bodyPr>
          <a:lstStyle/>
          <a:p>
            <a:pPr marL="0" marR="0" indent="0" algn="r" defTabSz="443777" rtl="0" eaLnBrk="1" fontAlgn="auto" latinLnBrk="0" hangingPunct="1">
              <a:lnSpc>
                <a:spcPct val="100000"/>
              </a:lnSpc>
              <a:spcBef>
                <a:spcPts val="0"/>
              </a:spcBef>
              <a:spcAft>
                <a:spcPts val="0"/>
              </a:spcAft>
              <a:buClrTx/>
              <a:buSzTx/>
              <a:buFontTx/>
              <a:buNone/>
              <a:tabLst/>
            </a:pPr>
            <a:r>
              <a:rPr lang="en-US" sz="777" b="1" i="0" u="none" strike="noStrike" kern="1200" baseline="0" dirty="0" err="1">
                <a:latin typeface="Arial" panose="020B0604020202020204" pitchFamily="34" charset="0"/>
                <a:ea typeface="+mn-ea"/>
                <a:cs typeface="Arial" panose="020B0604020202020204" pitchFamily="34" charset="0"/>
              </a:rPr>
              <a:t>Reck</a:t>
            </a:r>
            <a:r>
              <a:rPr lang="en-US" sz="777" b="1" i="0" u="none" strike="noStrike" kern="1200" baseline="0" dirty="0">
                <a:latin typeface="Arial" panose="020B0604020202020204" pitchFamily="34" charset="0"/>
                <a:ea typeface="+mn-ea"/>
                <a:cs typeface="Arial" panose="020B0604020202020204" pitchFamily="34" charset="0"/>
              </a:rPr>
              <a:t> M, et al. IMpower150 PFS analysis.</a:t>
            </a:r>
            <a:endParaRPr lang="en-GB" sz="777" b="1" i="0" u="none" strike="noStrike" kern="1200" baseline="0" dirty="0">
              <a:latin typeface="Arial" panose="020B0604020202020204" pitchFamily="34" charset="0"/>
              <a:ea typeface="+mn-ea"/>
              <a:cs typeface="Arial" panose="020B0604020202020204" pitchFamily="34" charset="0"/>
            </a:endParaRPr>
          </a:p>
        </p:txBody>
      </p:sp>
      <p:sp>
        <p:nvSpPr>
          <p:cNvPr id="15" name="Text Placeholder 19">
            <a:extLst>
              <a:ext uri="{FF2B5EF4-FFF2-40B4-BE49-F238E27FC236}">
                <a16:creationId xmlns="" xmlns:a16="http://schemas.microsoft.com/office/drawing/2014/main" id="{395D3483-ADE3-4547-8DEC-8F7861A10AD2}"/>
              </a:ext>
            </a:extLst>
          </p:cNvPr>
          <p:cNvSpPr>
            <a:spLocks noGrp="1"/>
          </p:cNvSpPr>
          <p:nvPr>
            <p:ph type="body" sz="quarter" idx="16"/>
          </p:nvPr>
        </p:nvSpPr>
        <p:spPr>
          <a:xfrm>
            <a:off x="293993" y="6125634"/>
            <a:ext cx="7418961" cy="643703"/>
          </a:xfrm>
          <a:prstGeom prst="rect">
            <a:avLst/>
          </a:prstGeom>
        </p:spPr>
        <p:txBody>
          <a:bodyPr anchor="b"/>
          <a:lstStyle>
            <a:lvl1pPr marL="0" indent="0">
              <a:spcBef>
                <a:spcPts val="0"/>
              </a:spcBef>
              <a:buNone/>
              <a:defRPr sz="777"/>
            </a:lvl1pPr>
          </a:lstStyle>
          <a:p>
            <a:pPr lvl="0"/>
            <a:endParaRPr lang="en-GB" dirty="0"/>
          </a:p>
        </p:txBody>
      </p:sp>
      <p:sp>
        <p:nvSpPr>
          <p:cNvPr id="16" name="Title Placeholder 1">
            <a:extLst>
              <a:ext uri="{FF2B5EF4-FFF2-40B4-BE49-F238E27FC236}">
                <a16:creationId xmlns="" xmlns:a16="http://schemas.microsoft.com/office/drawing/2014/main" id="{7BD6E1E8-F8A6-4227-A40B-AE01C595FDFE}"/>
              </a:ext>
            </a:extLst>
          </p:cNvPr>
          <p:cNvSpPr>
            <a:spLocks noGrp="1"/>
          </p:cNvSpPr>
          <p:nvPr>
            <p:ph type="title"/>
          </p:nvPr>
        </p:nvSpPr>
        <p:spPr bwMode="auto">
          <a:xfrm>
            <a:off x="164290" y="84412"/>
            <a:ext cx="11733719" cy="86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lvl1pPr>
          </a:lstStyle>
          <a:p>
            <a:pPr lvl="0"/>
            <a:r>
              <a:rPr lang="en-US" altLang="en-US" dirty="0"/>
              <a:t>Click to edit Master title style</a:t>
            </a:r>
          </a:p>
        </p:txBody>
      </p:sp>
    </p:spTree>
    <p:extLst>
      <p:ext uri="{BB962C8B-B14F-4D97-AF65-F5344CB8AC3E}">
        <p14:creationId xmlns:p14="http://schemas.microsoft.com/office/powerpoint/2010/main" val="41778984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B70C9D7-FE8E-FE4E-8EEE-A81256938CF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098" name="Rectangle 2"/>
          <p:cNvSpPr>
            <a:spLocks noGrp="1" noChangeArrowheads="1"/>
          </p:cNvSpPr>
          <p:nvPr>
            <p:ph type="ctrTitle"/>
          </p:nvPr>
        </p:nvSpPr>
        <p:spPr>
          <a:xfrm>
            <a:off x="914400" y="1981200"/>
            <a:ext cx="10363200" cy="1143000"/>
          </a:xfrm>
        </p:spPr>
        <p:txBody>
          <a:bodyPr/>
          <a:lstStyle>
            <a:lvl1pPr algn="ctr">
              <a:defRPr sz="2300"/>
            </a:lvl1pPr>
          </a:lstStyle>
          <a:p>
            <a:pPr lvl="0"/>
            <a:r>
              <a:rPr lang="en-US" noProof="0"/>
              <a:t>Click to edit Master title style</a:t>
            </a:r>
          </a:p>
        </p:txBody>
      </p:sp>
      <p:sp>
        <p:nvSpPr>
          <p:cNvPr id="4099"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2786334617"/>
      </p:ext>
    </p:extLst>
  </p:cSld>
  <p:clrMapOvr>
    <a:masterClrMapping/>
  </p:clrMapOvr>
  <p:transition spd="slow" advClick="0"/>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4731177"/>
      </p:ext>
    </p:extLst>
  </p:cSld>
  <p:clrMapOvr>
    <a:masterClrMapping/>
  </p:clrMapOvr>
  <p:transition spd="slow" advClick="0"/>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1420261"/>
      </p:ext>
    </p:extLst>
  </p:cSld>
  <p:clrMapOvr>
    <a:masterClrMapping/>
  </p:clrMapOvr>
  <p:transition spd="slow" advClick="0"/>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462088"/>
            <a:ext cx="508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62088"/>
            <a:ext cx="508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7585772"/>
      </p:ext>
    </p:extLst>
  </p:cSld>
  <p:clrMapOvr>
    <a:masterClrMapping/>
  </p:clrMapOvr>
  <p:transition spd="slow" advClick="0"/>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1978674"/>
      </p:ext>
    </p:extLst>
  </p:cSld>
  <p:clrMapOvr>
    <a:masterClrMapping/>
  </p:clrMapOvr>
  <p:transition spd="slow" advClick="0"/>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5175728"/>
      </p:ext>
    </p:extLst>
  </p:cSld>
  <p:clrMapOvr>
    <a:masterClrMapping/>
  </p:clrMapOvr>
  <p:transition spd="slow" advClick="0"/>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0778418"/>
      </p:ext>
    </p:extLst>
  </p:cSld>
  <p:clrMapOvr>
    <a:masterClrMapping/>
  </p:clrMapOvr>
  <p:transition spd="slow" advClick="0"/>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62336347"/>
      </p:ext>
    </p:extLst>
  </p:cSld>
  <p:clrMapOvr>
    <a:masterClrMapping/>
  </p:clrMapOvr>
  <p:transition spd="slow" advClick="0"/>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0965456"/>
      </p:ext>
    </p:extLst>
  </p:cSld>
  <p:clrMapOvr>
    <a:masterClrMapping/>
  </p:clrMapOvr>
  <p:transition spd="slow" advClick="0"/>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7630036"/>
      </p:ext>
    </p:extLst>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Title, Content and Tex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164291" y="954015"/>
            <a:ext cx="5923064" cy="3403976"/>
          </a:xfrm>
          <a:prstGeom prst="rect">
            <a:avLst/>
          </a:prstGeom>
          <a:solidFill>
            <a:schemeClr val="bg1">
              <a:lumMod val="85000"/>
            </a:schemeClr>
          </a:solidFill>
        </p:spPr>
        <p:txBody>
          <a:bodyPr anchor="ctr"/>
          <a:lstStyle>
            <a:lvl1pPr marL="0" marR="0" indent="0" algn="ctr" defTabSz="443777" rtl="0" eaLnBrk="1" fontAlgn="auto" latinLnBrk="0" hangingPunct="1">
              <a:lnSpc>
                <a:spcPct val="100000"/>
              </a:lnSpc>
              <a:spcBef>
                <a:spcPct val="20000"/>
              </a:spcBef>
              <a:spcAft>
                <a:spcPts val="0"/>
              </a:spcAft>
              <a:buClr>
                <a:srgbClr val="000000"/>
              </a:buClr>
              <a:buSzPct val="35000"/>
              <a:buFont typeface="Wingdings" charset="2"/>
              <a:buNone/>
              <a:tabLst/>
              <a:defRPr baseline="0"/>
            </a:lvl1pPr>
          </a:lstStyle>
          <a:p>
            <a:pPr lvl="0"/>
            <a:r>
              <a:rPr lang="en-US"/>
              <a:t>Click to edit Master text styles</a:t>
            </a:r>
          </a:p>
        </p:txBody>
      </p:sp>
      <p:sp>
        <p:nvSpPr>
          <p:cNvPr id="7" name="Text Placeholder 6"/>
          <p:cNvSpPr>
            <a:spLocks noGrp="1"/>
          </p:cNvSpPr>
          <p:nvPr>
            <p:ph type="body" sz="quarter" idx="12"/>
          </p:nvPr>
        </p:nvSpPr>
        <p:spPr>
          <a:xfrm>
            <a:off x="163914" y="4357992"/>
            <a:ext cx="11733719" cy="1762849"/>
          </a:xfrm>
          <a:prstGeom prst="rect">
            <a:avLst/>
          </a:prstGeom>
        </p:spPr>
        <p:txBody>
          <a:bodyPr>
            <a:noAutofit/>
          </a:bodyPr>
          <a:lstStyle>
            <a:lvl1pPr marL="177511" indent="-177511">
              <a:buFont typeface="Wingdings" panose="05000000000000000000" pitchFamily="2" charset="2"/>
              <a:buChar char="§"/>
              <a:defRPr baseline="0"/>
            </a:lvl1pPr>
          </a:lstStyle>
          <a:p>
            <a:pPr lvl="0"/>
            <a:r>
              <a:rPr lang="en-US" dirty="0"/>
              <a:t>Click to edit Master text styles</a:t>
            </a:r>
          </a:p>
        </p:txBody>
      </p:sp>
      <p:sp>
        <p:nvSpPr>
          <p:cNvPr id="8" name="Slide Number Placeholder 5"/>
          <p:cNvSpPr>
            <a:spLocks noGrp="1"/>
          </p:cNvSpPr>
          <p:nvPr>
            <p:ph type="sldNum" sz="quarter" idx="13"/>
          </p:nvPr>
        </p:nvSpPr>
        <p:spPr>
          <a:xfrm>
            <a:off x="-34571" y="6477285"/>
            <a:ext cx="442272" cy="287259"/>
          </a:xfrm>
          <a:prstGeom prst="rect">
            <a:avLst/>
          </a:prstGeom>
        </p:spPr>
        <p:txBody>
          <a:bodyPr/>
          <a:lstStyle>
            <a:lvl1pPr algn="ctr">
              <a:defRPr/>
            </a:lvl1pPr>
          </a:lstStyle>
          <a:p>
            <a:pPr>
              <a:defRPr/>
            </a:pPr>
            <a:fld id="{4EE3CF81-11EA-405E-A3EC-9D48E6C9B03D}" type="slidenum">
              <a:rPr lang="en-US" altLang="en-US" smtClean="0"/>
              <a:pPr>
                <a:defRPr/>
              </a:pPr>
              <a:t>‹#›</a:t>
            </a:fld>
            <a:endParaRPr lang="en-US" altLang="en-US"/>
          </a:p>
        </p:txBody>
      </p:sp>
      <p:sp>
        <p:nvSpPr>
          <p:cNvPr id="13" name="TextBox 12">
            <a:extLst>
              <a:ext uri="{FF2B5EF4-FFF2-40B4-BE49-F238E27FC236}">
                <a16:creationId xmlns="" xmlns:a16="http://schemas.microsoft.com/office/drawing/2014/main" id="{AE3591B7-E64B-4C5A-B2BA-BAB17C74A8C9}"/>
              </a:ext>
            </a:extLst>
          </p:cNvPr>
          <p:cNvSpPr txBox="1"/>
          <p:nvPr userDrawn="1"/>
        </p:nvSpPr>
        <p:spPr>
          <a:xfrm>
            <a:off x="7583250" y="6552627"/>
            <a:ext cx="2888034" cy="211917"/>
          </a:xfrm>
          <a:prstGeom prst="rect">
            <a:avLst/>
          </a:prstGeom>
          <a:noFill/>
        </p:spPr>
        <p:txBody>
          <a:bodyPr wrap="square" rtlCol="0" anchor="b">
            <a:spAutoFit/>
          </a:bodyPr>
          <a:lstStyle/>
          <a:p>
            <a:pPr marL="0" marR="0" indent="0" algn="r" defTabSz="443777" rtl="0" eaLnBrk="1" fontAlgn="auto" latinLnBrk="0" hangingPunct="1">
              <a:lnSpc>
                <a:spcPct val="100000"/>
              </a:lnSpc>
              <a:spcBef>
                <a:spcPts val="0"/>
              </a:spcBef>
              <a:spcAft>
                <a:spcPts val="0"/>
              </a:spcAft>
              <a:buClrTx/>
              <a:buSzTx/>
              <a:buFontTx/>
              <a:buNone/>
              <a:tabLst/>
            </a:pPr>
            <a:r>
              <a:rPr lang="en-US" sz="777" b="1" i="0" u="none" strike="noStrike" kern="1200" baseline="0" dirty="0" err="1">
                <a:latin typeface="Arial" panose="020B0604020202020204" pitchFamily="34" charset="0"/>
                <a:ea typeface="+mn-ea"/>
                <a:cs typeface="Arial" panose="020B0604020202020204" pitchFamily="34" charset="0"/>
              </a:rPr>
              <a:t>Reck</a:t>
            </a:r>
            <a:r>
              <a:rPr lang="en-US" sz="777" b="1" i="0" u="none" strike="noStrike" kern="1200" baseline="0" dirty="0">
                <a:latin typeface="Arial" panose="020B0604020202020204" pitchFamily="34" charset="0"/>
                <a:ea typeface="+mn-ea"/>
                <a:cs typeface="Arial" panose="020B0604020202020204" pitchFamily="34" charset="0"/>
              </a:rPr>
              <a:t> M, et al. IMpower150 PFS analysis.</a:t>
            </a:r>
            <a:endParaRPr lang="en-GB" sz="777" b="1" i="0" u="none" strike="noStrike" kern="1200" baseline="0" dirty="0">
              <a:latin typeface="Arial" panose="020B0604020202020204" pitchFamily="34" charset="0"/>
              <a:ea typeface="+mn-ea"/>
              <a:cs typeface="Arial" panose="020B0604020202020204" pitchFamily="34" charset="0"/>
            </a:endParaRPr>
          </a:p>
        </p:txBody>
      </p:sp>
      <p:sp>
        <p:nvSpPr>
          <p:cNvPr id="15" name="Text Placeholder 19">
            <a:extLst>
              <a:ext uri="{FF2B5EF4-FFF2-40B4-BE49-F238E27FC236}">
                <a16:creationId xmlns="" xmlns:a16="http://schemas.microsoft.com/office/drawing/2014/main" id="{395D3483-ADE3-4547-8DEC-8F7861A10AD2}"/>
              </a:ext>
            </a:extLst>
          </p:cNvPr>
          <p:cNvSpPr>
            <a:spLocks noGrp="1"/>
          </p:cNvSpPr>
          <p:nvPr>
            <p:ph type="body" sz="quarter" idx="16"/>
          </p:nvPr>
        </p:nvSpPr>
        <p:spPr>
          <a:xfrm>
            <a:off x="293993" y="6125634"/>
            <a:ext cx="7418961" cy="643703"/>
          </a:xfrm>
          <a:prstGeom prst="rect">
            <a:avLst/>
          </a:prstGeom>
        </p:spPr>
        <p:txBody>
          <a:bodyPr anchor="b"/>
          <a:lstStyle>
            <a:lvl1pPr marL="0" indent="0">
              <a:spcBef>
                <a:spcPts val="0"/>
              </a:spcBef>
              <a:buNone/>
              <a:defRPr sz="777"/>
            </a:lvl1pPr>
          </a:lstStyle>
          <a:p>
            <a:pPr lvl="0"/>
            <a:endParaRPr lang="en-GB" dirty="0"/>
          </a:p>
        </p:txBody>
      </p:sp>
      <p:sp>
        <p:nvSpPr>
          <p:cNvPr id="16" name="Title Placeholder 1">
            <a:extLst>
              <a:ext uri="{FF2B5EF4-FFF2-40B4-BE49-F238E27FC236}">
                <a16:creationId xmlns="" xmlns:a16="http://schemas.microsoft.com/office/drawing/2014/main" id="{7BD6E1E8-F8A6-4227-A40B-AE01C595FDFE}"/>
              </a:ext>
            </a:extLst>
          </p:cNvPr>
          <p:cNvSpPr>
            <a:spLocks noGrp="1"/>
          </p:cNvSpPr>
          <p:nvPr>
            <p:ph type="title"/>
          </p:nvPr>
        </p:nvSpPr>
        <p:spPr bwMode="auto">
          <a:xfrm>
            <a:off x="164290" y="84412"/>
            <a:ext cx="11733719" cy="86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lvl1pPr>
          </a:lstStyle>
          <a:p>
            <a:pPr lvl="0"/>
            <a:r>
              <a:rPr lang="en-US" altLang="en-US" dirty="0"/>
              <a:t>Click to edit Master title style</a:t>
            </a:r>
          </a:p>
        </p:txBody>
      </p:sp>
      <p:sp>
        <p:nvSpPr>
          <p:cNvPr id="9" name="Content Placeholder 4">
            <a:extLst>
              <a:ext uri="{FF2B5EF4-FFF2-40B4-BE49-F238E27FC236}">
                <a16:creationId xmlns="" xmlns:a16="http://schemas.microsoft.com/office/drawing/2014/main" id="{9FE30EAC-8E9A-43AD-B290-8DDDC5893271}"/>
              </a:ext>
            </a:extLst>
          </p:cNvPr>
          <p:cNvSpPr>
            <a:spLocks noGrp="1"/>
          </p:cNvSpPr>
          <p:nvPr>
            <p:ph sz="quarter" idx="17"/>
          </p:nvPr>
        </p:nvSpPr>
        <p:spPr>
          <a:xfrm>
            <a:off x="6191116" y="958807"/>
            <a:ext cx="5706893" cy="3399184"/>
          </a:xfrm>
          <a:prstGeom prst="rect">
            <a:avLst/>
          </a:prstGeom>
          <a:solidFill>
            <a:schemeClr val="bg1">
              <a:lumMod val="85000"/>
            </a:schemeClr>
          </a:solidFill>
        </p:spPr>
        <p:txBody>
          <a:bodyPr anchor="ctr"/>
          <a:lstStyle>
            <a:lvl1pPr marL="0" marR="0" indent="0" algn="ctr" defTabSz="443777" rtl="0" eaLnBrk="1" fontAlgn="auto" latinLnBrk="0" hangingPunct="1">
              <a:lnSpc>
                <a:spcPct val="100000"/>
              </a:lnSpc>
              <a:spcBef>
                <a:spcPct val="20000"/>
              </a:spcBef>
              <a:spcAft>
                <a:spcPts val="0"/>
              </a:spcAft>
              <a:buClr>
                <a:srgbClr val="000000"/>
              </a:buClr>
              <a:buSzPct val="35000"/>
              <a:buFont typeface="Wingdings" charset="2"/>
              <a:buNone/>
              <a:tabLst/>
              <a:defRPr baseline="0"/>
            </a:lvl1pPr>
          </a:lstStyle>
          <a:p>
            <a:pPr lvl="0"/>
            <a:r>
              <a:rPr lang="en-US"/>
              <a:t>Click to edit Master text styles</a:t>
            </a:r>
          </a:p>
        </p:txBody>
      </p:sp>
    </p:spTree>
    <p:extLst>
      <p:ext uri="{BB962C8B-B14F-4D97-AF65-F5344CB8AC3E}">
        <p14:creationId xmlns:p14="http://schemas.microsoft.com/office/powerpoint/2010/main" val="3728208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0"/>
            <a:ext cx="2590800" cy="6489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1" y="0"/>
            <a:ext cx="7569200" cy="6489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0149480"/>
      </p:ext>
    </p:extLst>
  </p:cSld>
  <p:clrMapOvr>
    <a:masterClrMapping/>
  </p:clrMapOvr>
  <p:transition spd="slow" advClick="0"/>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659D2F7D-FC5C-3F46-9C72-E18FC1D7FFE0}" type="slidenum">
              <a:rPr lang="en-GB"/>
              <a:pPr>
                <a:defRPr/>
              </a:pPr>
              <a:t>‹#›</a:t>
            </a:fld>
            <a:endParaRPr lang="en-GB"/>
          </a:p>
        </p:txBody>
      </p:sp>
    </p:spTree>
    <p:extLst>
      <p:ext uri="{BB962C8B-B14F-4D97-AF65-F5344CB8AC3E}">
        <p14:creationId xmlns:p14="http://schemas.microsoft.com/office/powerpoint/2010/main" val="1867639791"/>
      </p:ext>
    </p:extLst>
  </p:cSld>
  <p:clrMapOvr>
    <a:masterClrMapping/>
  </p:clrMapOvr>
  <p:transition spd="slow" advClick="0"/>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5_NEW Title Only">
    <p:spTree>
      <p:nvGrpSpPr>
        <p:cNvPr id="1" name=""/>
        <p:cNvGrpSpPr/>
        <p:nvPr/>
      </p:nvGrpSpPr>
      <p:grpSpPr>
        <a:xfrm>
          <a:off x="0" y="0"/>
          <a:ext cx="0" cy="0"/>
          <a:chOff x="0" y="0"/>
          <a:chExt cx="0" cy="0"/>
        </a:xfrm>
      </p:grpSpPr>
      <p:sp>
        <p:nvSpPr>
          <p:cNvPr id="4" name="Title 3"/>
          <p:cNvSpPr>
            <a:spLocks noGrp="1"/>
          </p:cNvSpPr>
          <p:nvPr>
            <p:ph type="title"/>
          </p:nvPr>
        </p:nvSpPr>
        <p:spPr>
          <a:xfrm>
            <a:off x="609600" y="0"/>
            <a:ext cx="10972800" cy="1143000"/>
          </a:xfrm>
        </p:spPr>
        <p:txBody>
          <a:bodyPr/>
          <a:lstStyle/>
          <a:p>
            <a:r>
              <a:rPr lang="en-US" dirty="0"/>
              <a:t>Click to edit Master title style</a:t>
            </a:r>
            <a:endParaRPr lang="en-GB" dirty="0"/>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96EC0D8-CF13-B54F-AABB-1280F8E58F14}" type="slidenum">
              <a:rPr lang="en-GB"/>
              <a:pPr>
                <a:defRPr/>
              </a:pPr>
              <a:t>‹#›</a:t>
            </a:fld>
            <a:endParaRPr lang="en-GB"/>
          </a:p>
        </p:txBody>
      </p:sp>
    </p:spTree>
    <p:extLst>
      <p:ext uri="{BB962C8B-B14F-4D97-AF65-F5344CB8AC3E}">
        <p14:creationId xmlns:p14="http://schemas.microsoft.com/office/powerpoint/2010/main" val="474064137"/>
      </p:ext>
    </p:extLst>
  </p:cSld>
  <p:clrMapOvr>
    <a:masterClrMapping/>
  </p:clrMapOvr>
  <p:transition spd="slow" advClick="0"/>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8_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659D2F7D-FC5C-3F46-9C72-E18FC1D7FFE0}" type="slidenum">
              <a:rPr lang="en-GB">
                <a:cs typeface="ＭＳ Ｐゴシック"/>
              </a:rPr>
              <a:pPr>
                <a:defRPr/>
              </a:pPr>
              <a:t>‹#›</a:t>
            </a:fld>
            <a:endParaRPr lang="en-GB">
              <a:cs typeface="ＭＳ Ｐゴシック"/>
            </a:endParaRPr>
          </a:p>
        </p:txBody>
      </p:sp>
    </p:spTree>
    <p:extLst>
      <p:ext uri="{BB962C8B-B14F-4D97-AF65-F5344CB8AC3E}">
        <p14:creationId xmlns:p14="http://schemas.microsoft.com/office/powerpoint/2010/main" val="3758432083"/>
      </p:ext>
    </p:extLst>
  </p:cSld>
  <p:clrMapOvr>
    <a:masterClrMapping/>
  </p:clrMapOvr>
  <p:transition spd="slow" advClick="0"/>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7485" y="115889"/>
            <a:ext cx="10991849" cy="779671"/>
          </a:xfrm>
        </p:spPr>
        <p:txBody>
          <a:bodyPr>
            <a:normAutofit/>
          </a:bodyPr>
          <a:lstStyle>
            <a:lvl1pPr algn="l">
              <a:defRPr sz="2800" b="1" i="0">
                <a:solidFill>
                  <a:srgbClr val="064F59"/>
                </a:solidFill>
                <a:latin typeface="Arial"/>
              </a:defRPr>
            </a:lvl1pPr>
          </a:lstStyle>
          <a:p>
            <a:r>
              <a:rPr lang="en-US" dirty="0"/>
              <a:t>Click to edit Master title style</a:t>
            </a:r>
          </a:p>
        </p:txBody>
      </p:sp>
      <p:sp>
        <p:nvSpPr>
          <p:cNvPr id="3" name="Content Placeholder 2"/>
          <p:cNvSpPr>
            <a:spLocks noGrp="1"/>
          </p:cNvSpPr>
          <p:nvPr>
            <p:ph idx="1"/>
          </p:nvPr>
        </p:nvSpPr>
        <p:spPr>
          <a:xfrm>
            <a:off x="617284" y="1376989"/>
            <a:ext cx="10972800" cy="4525963"/>
          </a:xfrm>
        </p:spPr>
        <p:txBody>
          <a:bodyPr lIns="0" rtlCol="0">
            <a:normAutofit/>
          </a:bodyPr>
          <a:lstStyle>
            <a:lvl1pPr>
              <a:defRPr lang="en-US" sz="2100" dirty="0" smtClean="0"/>
            </a:lvl1pPr>
            <a:lvl2pPr>
              <a:defRPr lang="en-US" sz="2000" dirty="0" smtClean="0"/>
            </a:lvl2pPr>
            <a:lvl3pPr>
              <a:defRPr lang="en-US" sz="2000"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
          </p:nvPr>
        </p:nvSpPr>
        <p:spPr>
          <a:xfrm>
            <a:off x="615951" y="6289940"/>
            <a:ext cx="10993967" cy="463313"/>
          </a:xfrm>
        </p:spPr>
        <p:txBody>
          <a:bodyPr lIns="0" tIns="0" rIns="0" bIns="0" anchor="b">
            <a:noAutofit/>
          </a:bodyPr>
          <a:lstStyle>
            <a:lvl1pPr marL="0" indent="0">
              <a:lnSpc>
                <a:spcPct val="100000"/>
              </a:lnSpc>
              <a:spcBef>
                <a:spcPts val="200"/>
              </a:spcBef>
              <a:buNone/>
              <a:defRPr sz="1000" b="0">
                <a:solidFill>
                  <a:srgbClr val="064F5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Click to edit Master text styles</a:t>
            </a:r>
          </a:p>
        </p:txBody>
      </p:sp>
      <p:sp>
        <p:nvSpPr>
          <p:cNvPr id="5" name="Slide Number Placeholder 5"/>
          <p:cNvSpPr>
            <a:spLocks noGrp="1"/>
          </p:cNvSpPr>
          <p:nvPr>
            <p:ph type="sldNum" sz="quarter" idx="11"/>
          </p:nvPr>
        </p:nvSpPr>
        <p:spPr>
          <a:xfrm>
            <a:off x="9012767" y="6491289"/>
            <a:ext cx="2844800" cy="365125"/>
          </a:xfrm>
          <a:prstGeom prst="rect">
            <a:avLst/>
          </a:prstGeom>
        </p:spPr>
        <p:txBody>
          <a:bodyPr/>
          <a:lstStyle>
            <a:lvl1pPr>
              <a:defRPr sz="1100" b="0" i="0">
                <a:solidFill>
                  <a:srgbClr val="064F59"/>
                </a:solidFill>
                <a:latin typeface="Arial"/>
                <a:cs typeface="Arial"/>
              </a:defRPr>
            </a:lvl1pPr>
          </a:lstStyle>
          <a:p>
            <a:pPr>
              <a:defRPr/>
            </a:pPr>
            <a:fld id="{865B40A2-B197-3B46-BE14-65D655D54854}" type="slidenum">
              <a:rPr lang="en-US"/>
              <a:pPr>
                <a:defRPr/>
              </a:pPr>
              <a:t>‹#›</a:t>
            </a:fld>
            <a:endParaRPr lang="en-US" dirty="0"/>
          </a:p>
        </p:txBody>
      </p:sp>
      <p:sp>
        <p:nvSpPr>
          <p:cNvPr id="6" name="Footer Placeholder 7"/>
          <p:cNvSpPr>
            <a:spLocks noGrp="1"/>
          </p:cNvSpPr>
          <p:nvPr>
            <p:ph type="ftr" sz="quarter" idx="12"/>
          </p:nvPr>
        </p:nvSpPr>
        <p:spPr>
          <a:xfrm>
            <a:off x="4165600" y="6356351"/>
            <a:ext cx="3860800" cy="365125"/>
          </a:xfrm>
          <a:prstGeom prst="rect">
            <a:avLst/>
          </a:prstGeom>
        </p:spPr>
        <p:txBody>
          <a:bodyPr/>
          <a:lstStyle>
            <a:lvl1pPr>
              <a:defRPr>
                <a:solidFill>
                  <a:srgbClr val="064F59">
                    <a:tint val="75000"/>
                  </a:srgbClr>
                </a:solidFill>
              </a:defRPr>
            </a:lvl1pPr>
          </a:lstStyle>
          <a:p>
            <a:pPr>
              <a:defRPr/>
            </a:pPr>
            <a:endParaRPr lang="en-US"/>
          </a:p>
        </p:txBody>
      </p:sp>
    </p:spTree>
    <p:extLst>
      <p:ext uri="{BB962C8B-B14F-4D97-AF65-F5344CB8AC3E}">
        <p14:creationId xmlns:p14="http://schemas.microsoft.com/office/powerpoint/2010/main" val="3004617755"/>
      </p:ext>
    </p:extLst>
  </p:cSld>
  <p:clrMapOvr>
    <a:masterClrMapping/>
  </p:clrMapOvr>
  <p:transition spd="slow" advClick="0"/>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
        <p:nvSpPr>
          <p:cNvPr id="6" name="Content Placeholder 4"/>
          <p:cNvSpPr>
            <a:spLocks noGrp="1"/>
          </p:cNvSpPr>
          <p:nvPr>
            <p:ph sz="quarter" idx="11"/>
          </p:nvPr>
        </p:nvSpPr>
        <p:spPr>
          <a:xfrm>
            <a:off x="6624320" y="6323295"/>
            <a:ext cx="5350933" cy="304800"/>
          </a:xfrm>
        </p:spPr>
        <p:txBody>
          <a:bodyPr anchor="b"/>
          <a:lstStyle>
            <a:lvl1pPr marL="0" indent="0" algn="r">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8735453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8C454DE-A612-E94D-9729-C8AD6DDFBCD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098" name="Rectangle 2"/>
          <p:cNvSpPr>
            <a:spLocks noGrp="1" noChangeArrowheads="1"/>
          </p:cNvSpPr>
          <p:nvPr>
            <p:ph type="ctrTitle"/>
          </p:nvPr>
        </p:nvSpPr>
        <p:spPr>
          <a:xfrm>
            <a:off x="914400" y="1981200"/>
            <a:ext cx="10363200" cy="1143000"/>
          </a:xfrm>
        </p:spPr>
        <p:txBody>
          <a:bodyPr/>
          <a:lstStyle>
            <a:lvl1pPr algn="ctr">
              <a:defRPr sz="2300"/>
            </a:lvl1pPr>
          </a:lstStyle>
          <a:p>
            <a:pPr lvl="0"/>
            <a:r>
              <a:rPr lang="en-US" noProof="0"/>
              <a:t>Click to edit Master title style</a:t>
            </a:r>
          </a:p>
        </p:txBody>
      </p:sp>
      <p:sp>
        <p:nvSpPr>
          <p:cNvPr id="4099"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Tree>
    <p:extLst/>
  </p:cSld>
  <p:clrMapOvr>
    <a:masterClrMapping/>
  </p:clrMapOvr>
  <p:transition spd="slow" advClick="0"/>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371600"/>
            <a:ext cx="10972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transition spd="slow" advClick="0"/>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cSld>
  <p:clrMapOvr>
    <a:masterClrMapping/>
  </p:clrMapOvr>
  <p:transition spd="slow" advClick="0"/>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462088"/>
            <a:ext cx="508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62088"/>
            <a:ext cx="508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pPr defTabSz="887553">
              <a:defRPr/>
            </a:pPr>
            <a:endParaRPr lang="en-US" sz="1747" kern="0" dirty="0">
              <a:solidFill>
                <a:sysClr val="windowText" lastClr="000000"/>
              </a:solidFill>
            </a:endParaRPr>
          </a:p>
        </p:txBody>
      </p:sp>
      <p:sp>
        <p:nvSpPr>
          <p:cNvPr id="5" name="Slide Number Placeholder 4"/>
          <p:cNvSpPr>
            <a:spLocks noGrp="1"/>
          </p:cNvSpPr>
          <p:nvPr>
            <p:ph type="sldNum" sz="quarter" idx="12"/>
          </p:nvPr>
        </p:nvSpPr>
        <p:spPr/>
        <p:txBody>
          <a:bodyPr/>
          <a:lstStyle/>
          <a:p>
            <a:pPr defTabSz="887553">
              <a:defRPr/>
            </a:pPr>
            <a:fld id="{56534A2A-3819-484D-B91E-4564AB1F315B}" type="slidenum">
              <a:rPr lang="en-US" sz="1747" kern="0" smtClean="0">
                <a:solidFill>
                  <a:sysClr val="windowText" lastClr="000000"/>
                </a:solidFill>
              </a:rPr>
              <a:pPr defTabSz="887553">
                <a:defRPr/>
              </a:pPr>
              <a:t>‹#›</a:t>
            </a:fld>
            <a:endParaRPr lang="en-US" sz="1747" kern="0" dirty="0">
              <a:solidFill>
                <a:sysClr val="windowText" lastClr="000000"/>
              </a:solidFill>
            </a:endParaRPr>
          </a:p>
        </p:txBody>
      </p:sp>
    </p:spTree>
    <p:extLst>
      <p:ext uri="{BB962C8B-B14F-4D97-AF65-F5344CB8AC3E}">
        <p14:creationId xmlns:p14="http://schemas.microsoft.com/office/powerpoint/2010/main" val="9161076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transition spd="slow" advClick="0"/>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cSld>
  <p:clrMapOvr>
    <a:masterClrMapping/>
  </p:clrMapOvr>
  <p:transition spd="slow" advClick="0"/>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cSld>
  <p:clrMapOvr>
    <a:masterClrMapping/>
  </p:clrMapOvr>
  <p:transition spd="slow" advClick="0"/>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cSld>
  <p:clrMapOvr>
    <a:masterClrMapping/>
  </p:clrMapOvr>
  <p:transition spd="slow" advClick="0"/>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cSld>
  <p:clrMapOvr>
    <a:masterClrMapping/>
  </p:clrMapOvr>
  <p:transition spd="slow" advClick="0"/>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transition spd="slow" advClick="0"/>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0"/>
            <a:ext cx="2590800" cy="6489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1" y="0"/>
            <a:ext cx="7569200" cy="6489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transition spd="slow" advClick="0"/>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defTabSz="914400" eaLnBrk="0" fontAlgn="base" hangingPunct="0">
              <a:spcBef>
                <a:spcPct val="0"/>
              </a:spcBef>
              <a:spcAft>
                <a:spcPct val="0"/>
              </a:spcAft>
              <a:defRPr/>
            </a:pPr>
            <a:fld id="{659D2F7D-FC5C-3F46-9C72-E18FC1D7FFE0}" type="slidenum">
              <a:rPr lang="en-GB"/>
              <a:pPr defTabSz="914400" eaLnBrk="0" fontAlgn="base" hangingPunct="0">
                <a:spcBef>
                  <a:spcPct val="0"/>
                </a:spcBef>
                <a:spcAft>
                  <a:spcPct val="0"/>
                </a:spcAft>
                <a:defRPr/>
              </a:pPr>
              <a:t>‹#›</a:t>
            </a:fld>
            <a:endParaRPr lang="en-GB"/>
          </a:p>
        </p:txBody>
      </p:sp>
    </p:spTree>
    <p:extLst/>
  </p:cSld>
  <p:clrMapOvr>
    <a:masterClrMapping/>
  </p:clrMapOvr>
  <p:transition spd="slow" advClick="0"/>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5_NEW Title Only">
    <p:spTree>
      <p:nvGrpSpPr>
        <p:cNvPr id="1" name=""/>
        <p:cNvGrpSpPr/>
        <p:nvPr/>
      </p:nvGrpSpPr>
      <p:grpSpPr>
        <a:xfrm>
          <a:off x="0" y="0"/>
          <a:ext cx="0" cy="0"/>
          <a:chOff x="0" y="0"/>
          <a:chExt cx="0" cy="0"/>
        </a:xfrm>
      </p:grpSpPr>
      <p:sp>
        <p:nvSpPr>
          <p:cNvPr id="4" name="Title 3"/>
          <p:cNvSpPr>
            <a:spLocks noGrp="1"/>
          </p:cNvSpPr>
          <p:nvPr>
            <p:ph type="title"/>
          </p:nvPr>
        </p:nvSpPr>
        <p:spPr>
          <a:xfrm>
            <a:off x="609600" y="0"/>
            <a:ext cx="10972800" cy="1143000"/>
          </a:xfrm>
        </p:spPr>
        <p:txBody>
          <a:bodyPr/>
          <a:lstStyle/>
          <a:p>
            <a:r>
              <a:rPr lang="en-US" dirty="0"/>
              <a:t>Click to edit Master title style</a:t>
            </a:r>
            <a:endParaRPr lang="en-GB" dirty="0"/>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defTabSz="914400" eaLnBrk="0" fontAlgn="base" hangingPunct="0">
              <a:spcBef>
                <a:spcPct val="0"/>
              </a:spcBef>
              <a:spcAft>
                <a:spcPct val="0"/>
              </a:spcAft>
              <a:defRPr/>
            </a:pPr>
            <a:fld id="{796EC0D8-CF13-B54F-AABB-1280F8E58F14}" type="slidenum">
              <a:rPr lang="en-GB"/>
              <a:pPr defTabSz="914400" eaLnBrk="0" fontAlgn="base" hangingPunct="0">
                <a:spcBef>
                  <a:spcPct val="0"/>
                </a:spcBef>
                <a:spcAft>
                  <a:spcPct val="0"/>
                </a:spcAft>
                <a:defRPr/>
              </a:pPr>
              <a:t>‹#›</a:t>
            </a:fld>
            <a:endParaRPr lang="en-GB"/>
          </a:p>
        </p:txBody>
      </p:sp>
    </p:spTree>
    <p:extLst/>
  </p:cSld>
  <p:clrMapOvr>
    <a:masterClrMapping/>
  </p:clrMapOvr>
  <p:transition spd="slow" advClick="0"/>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8_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defTabSz="914400" eaLnBrk="0" fontAlgn="base" hangingPunct="0">
              <a:spcBef>
                <a:spcPct val="0"/>
              </a:spcBef>
              <a:spcAft>
                <a:spcPct val="0"/>
              </a:spcAft>
              <a:defRPr/>
            </a:pPr>
            <a:fld id="{659D2F7D-FC5C-3F46-9C72-E18FC1D7FFE0}" type="slidenum">
              <a:rPr lang="en-GB"/>
              <a:pPr defTabSz="914400" eaLnBrk="0" fontAlgn="base" hangingPunct="0">
                <a:spcBef>
                  <a:spcPct val="0"/>
                </a:spcBef>
                <a:spcAft>
                  <a:spcPct val="0"/>
                </a:spcAft>
                <a:defRPr/>
              </a:pPr>
              <a:t>‹#›</a:t>
            </a:fld>
            <a:endParaRPr lang="en-GB"/>
          </a:p>
        </p:txBody>
      </p:sp>
    </p:spTree>
    <p:extLst/>
  </p:cSld>
  <p:clrMapOvr>
    <a:masterClrMapping/>
  </p:clrMapOvr>
  <p:transition spd="slow" advClick="0"/>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6.jpeg"/><Relationship Id="rId5" Type="http://schemas.openxmlformats.org/officeDocument/2006/relationships/image" Target="../media/image7.png"/><Relationship Id="rId6" Type="http://schemas.openxmlformats.org/officeDocument/2006/relationships/image" Target="../media/image8.jpg"/><Relationship Id="rId1" Type="http://schemas.openxmlformats.org/officeDocument/2006/relationships/slideLayout" Target="../slideLayouts/slideLayout11.xml"/><Relationship Id="rId2"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theme" Target="../theme/theme3.xml"/><Relationship Id="rId15" Type="http://schemas.openxmlformats.org/officeDocument/2006/relationships/image" Target="../media/image13.jpg"/><Relationship Id="rId16" Type="http://schemas.openxmlformats.org/officeDocument/2006/relationships/image" Target="../media/image14.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slideLayout" Target="../slideLayouts/slideLayout37.xml"/><Relationship Id="rId13" Type="http://schemas.openxmlformats.org/officeDocument/2006/relationships/slideLayout" Target="../slideLayouts/slideLayout38.xml"/><Relationship Id="rId14" Type="http://schemas.openxmlformats.org/officeDocument/2006/relationships/slideLayout" Target="../slideLayouts/slideLayout39.xml"/><Relationship Id="rId15" Type="http://schemas.openxmlformats.org/officeDocument/2006/relationships/slideLayout" Target="../slideLayouts/slideLayout40.xml"/><Relationship Id="rId16" Type="http://schemas.openxmlformats.org/officeDocument/2006/relationships/slideLayout" Target="../slideLayouts/slideLayout41.xml"/><Relationship Id="rId17" Type="http://schemas.openxmlformats.org/officeDocument/2006/relationships/theme" Target="../theme/theme4.xml"/><Relationship Id="rId18" Type="http://schemas.openxmlformats.org/officeDocument/2006/relationships/image" Target="../media/image13.jpg"/><Relationship Id="rId19" Type="http://schemas.openxmlformats.org/officeDocument/2006/relationships/image" Target="../media/image14.jpeg"/><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2.xml"/><Relationship Id="rId12" Type="http://schemas.openxmlformats.org/officeDocument/2006/relationships/slideLayout" Target="../slideLayouts/slideLayout53.xml"/><Relationship Id="rId13" Type="http://schemas.openxmlformats.org/officeDocument/2006/relationships/slideLayout" Target="../slideLayouts/slideLayout54.xml"/><Relationship Id="rId14" Type="http://schemas.openxmlformats.org/officeDocument/2006/relationships/slideLayout" Target="../slideLayouts/slideLayout55.xml"/><Relationship Id="rId15" Type="http://schemas.openxmlformats.org/officeDocument/2006/relationships/slideLayout" Target="../slideLayouts/slideLayout56.xml"/><Relationship Id="rId16" Type="http://schemas.openxmlformats.org/officeDocument/2006/relationships/theme" Target="../theme/theme5.xml"/><Relationship Id="rId17" Type="http://schemas.openxmlformats.org/officeDocument/2006/relationships/image" Target="../media/image13.jpg"/><Relationship Id="rId18" Type="http://schemas.openxmlformats.org/officeDocument/2006/relationships/image" Target="../media/image14.jpeg"/><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 Id="rId9" Type="http://schemas.openxmlformats.org/officeDocument/2006/relationships/slideLayout" Target="../slideLayouts/slideLayout50.xml"/><Relationship Id="rId10"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slideLayout" Target="../slideLayouts/slideLayout68.xml"/><Relationship Id="rId13" Type="http://schemas.openxmlformats.org/officeDocument/2006/relationships/slideLayout" Target="../slideLayouts/slideLayout69.xml"/><Relationship Id="rId14" Type="http://schemas.openxmlformats.org/officeDocument/2006/relationships/theme" Target="../theme/theme6.xml"/><Relationship Id="rId15" Type="http://schemas.openxmlformats.org/officeDocument/2006/relationships/image" Target="../media/image1.jpeg"/><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0.xml"/><Relationship Id="rId12" Type="http://schemas.openxmlformats.org/officeDocument/2006/relationships/slideLayout" Target="../slideLayouts/slideLayout81.xml"/><Relationship Id="rId13" Type="http://schemas.openxmlformats.org/officeDocument/2006/relationships/slideLayout" Target="../slideLayouts/slideLayout82.xml"/><Relationship Id="rId14" Type="http://schemas.openxmlformats.org/officeDocument/2006/relationships/slideLayout" Target="../slideLayouts/slideLayout83.xml"/><Relationship Id="rId15" Type="http://schemas.openxmlformats.org/officeDocument/2006/relationships/slideLayout" Target="../slideLayouts/slideLayout84.xml"/><Relationship Id="rId16" Type="http://schemas.openxmlformats.org/officeDocument/2006/relationships/slideLayout" Target="../slideLayouts/slideLayout85.xml"/><Relationship Id="rId17" Type="http://schemas.openxmlformats.org/officeDocument/2006/relationships/theme" Target="../theme/theme7.xml"/><Relationship Id="rId18" Type="http://schemas.openxmlformats.org/officeDocument/2006/relationships/image" Target="../media/image26.jpg"/><Relationship Id="rId1" Type="http://schemas.openxmlformats.org/officeDocument/2006/relationships/slideLayout" Target="../slideLayouts/slideLayout70.xml"/><Relationship Id="rId2" Type="http://schemas.openxmlformats.org/officeDocument/2006/relationships/slideLayout" Target="../slideLayouts/slideLayout71.xml"/><Relationship Id="rId3" Type="http://schemas.openxmlformats.org/officeDocument/2006/relationships/slideLayout" Target="../slideLayouts/slideLayout72.xml"/><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6.xml"/><Relationship Id="rId12" Type="http://schemas.openxmlformats.org/officeDocument/2006/relationships/slideLayout" Target="../slideLayouts/slideLayout97.xml"/><Relationship Id="rId13" Type="http://schemas.openxmlformats.org/officeDocument/2006/relationships/slideLayout" Target="../slideLayouts/slideLayout98.xml"/><Relationship Id="rId14" Type="http://schemas.openxmlformats.org/officeDocument/2006/relationships/slideLayout" Target="../slideLayouts/slideLayout99.xml"/><Relationship Id="rId15" Type="http://schemas.openxmlformats.org/officeDocument/2006/relationships/slideLayout" Target="../slideLayouts/slideLayout100.xml"/><Relationship Id="rId16" Type="http://schemas.openxmlformats.org/officeDocument/2006/relationships/slideLayout" Target="../slideLayouts/slideLayout101.xml"/><Relationship Id="rId17" Type="http://schemas.openxmlformats.org/officeDocument/2006/relationships/theme" Target="../theme/theme8.xml"/><Relationship Id="rId18" Type="http://schemas.openxmlformats.org/officeDocument/2006/relationships/image" Target="../media/image26.jpg"/><Relationship Id="rId1" Type="http://schemas.openxmlformats.org/officeDocument/2006/relationships/slideLayout" Target="../slideLayouts/slideLayout86.xml"/><Relationship Id="rId2" Type="http://schemas.openxmlformats.org/officeDocument/2006/relationships/slideLayout" Target="../slideLayouts/slideLayout87.xml"/><Relationship Id="rId3" Type="http://schemas.openxmlformats.org/officeDocument/2006/relationships/slideLayout" Target="../slideLayouts/slideLayout88.xml"/><Relationship Id="rId4" Type="http://schemas.openxmlformats.org/officeDocument/2006/relationships/slideLayout" Target="../slideLayouts/slideLayout89.xml"/><Relationship Id="rId5" Type="http://schemas.openxmlformats.org/officeDocument/2006/relationships/slideLayout" Target="../slideLayouts/slideLayout90.xml"/><Relationship Id="rId6" Type="http://schemas.openxmlformats.org/officeDocument/2006/relationships/slideLayout" Target="../slideLayouts/slideLayout91.xml"/><Relationship Id="rId7" Type="http://schemas.openxmlformats.org/officeDocument/2006/relationships/slideLayout" Target="../slideLayouts/slideLayout92.xml"/><Relationship Id="rId8" Type="http://schemas.openxmlformats.org/officeDocument/2006/relationships/slideLayout" Target="../slideLayouts/slideLayout93.xml"/><Relationship Id="rId9" Type="http://schemas.openxmlformats.org/officeDocument/2006/relationships/slideLayout" Target="../slideLayouts/slideLayout94.xml"/><Relationship Id="rId10"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bwMode="grayWhite">
          <a:xfrm>
            <a:off x="0" y="0"/>
            <a:ext cx="12192000" cy="6858000"/>
          </a:xfrm>
          <a:prstGeom prst="rect">
            <a:avLst/>
          </a:prstGeom>
        </p:spPr>
      </p:pic>
    </p:spTree>
    <p:extLst>
      <p:ext uri="{BB962C8B-B14F-4D97-AF65-F5344CB8AC3E}">
        <p14:creationId xmlns:p14="http://schemas.microsoft.com/office/powerpoint/2010/main" val="68397638"/>
      </p:ext>
    </p:extLst>
  </p:cSld>
  <p:clrMap bg1="lt1" tx1="dk1" bg2="lt2" tx2="dk2" accent1="accent1" accent2="accent2" accent3="accent3" accent4="accent4" accent5="accent5" accent6="accent6" hlink="hlink" folHlink="folHlink"/>
  <p:sldLayoutIdLst>
    <p:sldLayoutId id="2147483727" r:id="rId1"/>
    <p:sldLayoutId id="2147483737" r:id="rId2"/>
    <p:sldLayoutId id="2147483869" r:id="rId3"/>
    <p:sldLayoutId id="2147483875" r:id="rId4"/>
    <p:sldLayoutId id="2147483886" r:id="rId5"/>
    <p:sldLayoutId id="2147483887" r:id="rId6"/>
    <p:sldLayoutId id="2147483890" r:id="rId7"/>
    <p:sldLayoutId id="2147483891" r:id="rId8"/>
    <p:sldLayoutId id="2147483895" r:id="rId9"/>
    <p:sldLayoutId id="2147483897" r:id="rId10"/>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403197" rtl="0" eaLnBrk="1" latinLnBrk="0" hangingPunct="1">
        <a:spcBef>
          <a:spcPct val="0"/>
        </a:spcBef>
        <a:buNone/>
        <a:defRPr sz="3794" kern="1200">
          <a:solidFill>
            <a:schemeClr val="tx1"/>
          </a:solidFill>
          <a:latin typeface="+mj-lt"/>
          <a:ea typeface="+mj-ea"/>
          <a:cs typeface="+mj-cs"/>
        </a:defRPr>
      </a:lvl1pPr>
    </p:titleStyle>
    <p:bodyStyle>
      <a:lvl1pPr marL="302398" indent="-302398" algn="l" defTabSz="403197" rtl="0" eaLnBrk="1" latinLnBrk="0" hangingPunct="1">
        <a:spcBef>
          <a:spcPct val="20000"/>
        </a:spcBef>
        <a:buFont typeface="Arial"/>
        <a:buChar char="•"/>
        <a:defRPr sz="2824" kern="1200">
          <a:solidFill>
            <a:schemeClr val="tx1"/>
          </a:solidFill>
          <a:latin typeface="+mn-lt"/>
          <a:ea typeface="+mn-ea"/>
          <a:cs typeface="+mn-cs"/>
        </a:defRPr>
      </a:lvl1pPr>
      <a:lvl2pPr marL="655195" indent="-251998" algn="l" defTabSz="403197" rtl="0" eaLnBrk="1" latinLnBrk="0" hangingPunct="1">
        <a:spcBef>
          <a:spcPct val="20000"/>
        </a:spcBef>
        <a:buFont typeface="Arial"/>
        <a:buChar char="–"/>
        <a:defRPr sz="2471" kern="1200">
          <a:solidFill>
            <a:schemeClr val="tx1"/>
          </a:solidFill>
          <a:latin typeface="+mn-lt"/>
          <a:ea typeface="+mn-ea"/>
          <a:cs typeface="+mn-cs"/>
        </a:defRPr>
      </a:lvl2pPr>
      <a:lvl3pPr marL="1007993" indent="-201599" algn="l" defTabSz="403197" rtl="0" eaLnBrk="1" latinLnBrk="0" hangingPunct="1">
        <a:spcBef>
          <a:spcPct val="20000"/>
        </a:spcBef>
        <a:buFont typeface="Arial"/>
        <a:buChar char="•"/>
        <a:defRPr sz="2206" kern="1200">
          <a:solidFill>
            <a:schemeClr val="tx1"/>
          </a:solidFill>
          <a:latin typeface="+mn-lt"/>
          <a:ea typeface="+mn-ea"/>
          <a:cs typeface="+mn-cs"/>
        </a:defRPr>
      </a:lvl3pPr>
      <a:lvl4pPr marL="1411191" indent="-201599" algn="l" defTabSz="403197" rtl="0" eaLnBrk="1" latinLnBrk="0" hangingPunct="1">
        <a:spcBef>
          <a:spcPct val="20000"/>
        </a:spcBef>
        <a:buFont typeface="Arial"/>
        <a:buChar char="–"/>
        <a:defRPr sz="1765" kern="1200">
          <a:solidFill>
            <a:schemeClr val="tx1"/>
          </a:solidFill>
          <a:latin typeface="+mn-lt"/>
          <a:ea typeface="+mn-ea"/>
          <a:cs typeface="+mn-cs"/>
        </a:defRPr>
      </a:lvl4pPr>
      <a:lvl5pPr marL="1814388" indent="-201599" algn="l" defTabSz="403197" rtl="0" eaLnBrk="1" latinLnBrk="0" hangingPunct="1">
        <a:spcBef>
          <a:spcPct val="20000"/>
        </a:spcBef>
        <a:buFont typeface="Arial"/>
        <a:buChar char="»"/>
        <a:defRPr sz="1765" kern="1200">
          <a:solidFill>
            <a:schemeClr val="tx1"/>
          </a:solidFill>
          <a:latin typeface="+mn-lt"/>
          <a:ea typeface="+mn-ea"/>
          <a:cs typeface="+mn-cs"/>
        </a:defRPr>
      </a:lvl5pPr>
      <a:lvl6pPr marL="2217588" indent="-201599" algn="l" defTabSz="403197" rtl="0" eaLnBrk="1" latinLnBrk="0" hangingPunct="1">
        <a:spcBef>
          <a:spcPct val="20000"/>
        </a:spcBef>
        <a:buFont typeface="Arial"/>
        <a:buChar char="•"/>
        <a:defRPr sz="1765" kern="1200">
          <a:solidFill>
            <a:schemeClr val="tx1"/>
          </a:solidFill>
          <a:latin typeface="+mn-lt"/>
          <a:ea typeface="+mn-ea"/>
          <a:cs typeface="+mn-cs"/>
        </a:defRPr>
      </a:lvl6pPr>
      <a:lvl7pPr marL="2620784" indent="-201599" algn="l" defTabSz="403197" rtl="0" eaLnBrk="1" latinLnBrk="0" hangingPunct="1">
        <a:spcBef>
          <a:spcPct val="20000"/>
        </a:spcBef>
        <a:buFont typeface="Arial"/>
        <a:buChar char="•"/>
        <a:defRPr sz="1765" kern="1200">
          <a:solidFill>
            <a:schemeClr val="tx1"/>
          </a:solidFill>
          <a:latin typeface="+mn-lt"/>
          <a:ea typeface="+mn-ea"/>
          <a:cs typeface="+mn-cs"/>
        </a:defRPr>
      </a:lvl7pPr>
      <a:lvl8pPr marL="3023985" indent="-201599" algn="l" defTabSz="403197" rtl="0" eaLnBrk="1" latinLnBrk="0" hangingPunct="1">
        <a:spcBef>
          <a:spcPct val="20000"/>
        </a:spcBef>
        <a:buFont typeface="Arial"/>
        <a:buChar char="•"/>
        <a:defRPr sz="1765" kern="1200">
          <a:solidFill>
            <a:schemeClr val="tx1"/>
          </a:solidFill>
          <a:latin typeface="+mn-lt"/>
          <a:ea typeface="+mn-ea"/>
          <a:cs typeface="+mn-cs"/>
        </a:defRPr>
      </a:lvl8pPr>
      <a:lvl9pPr marL="3427178" indent="-201599" algn="l" defTabSz="403197" rtl="0" eaLnBrk="1" latinLnBrk="0" hangingPunct="1">
        <a:spcBef>
          <a:spcPct val="20000"/>
        </a:spcBef>
        <a:buFont typeface="Arial"/>
        <a:buChar char="•"/>
        <a:defRPr sz="1765" kern="1200">
          <a:solidFill>
            <a:schemeClr val="tx1"/>
          </a:solidFill>
          <a:latin typeface="+mn-lt"/>
          <a:ea typeface="+mn-ea"/>
          <a:cs typeface="+mn-cs"/>
        </a:defRPr>
      </a:lvl9pPr>
    </p:bodyStyle>
    <p:otherStyle>
      <a:defPPr>
        <a:defRPr lang="en-US"/>
      </a:defPPr>
      <a:lvl1pPr marL="0" algn="l" defTabSz="403197" rtl="0" eaLnBrk="1" latinLnBrk="0" hangingPunct="1">
        <a:defRPr sz="1588" kern="1200">
          <a:solidFill>
            <a:schemeClr val="tx1"/>
          </a:solidFill>
          <a:latin typeface="+mn-lt"/>
          <a:ea typeface="+mn-ea"/>
          <a:cs typeface="+mn-cs"/>
        </a:defRPr>
      </a:lvl1pPr>
      <a:lvl2pPr marL="403197" algn="l" defTabSz="403197" rtl="0" eaLnBrk="1" latinLnBrk="0" hangingPunct="1">
        <a:defRPr sz="1588" kern="1200">
          <a:solidFill>
            <a:schemeClr val="tx1"/>
          </a:solidFill>
          <a:latin typeface="+mn-lt"/>
          <a:ea typeface="+mn-ea"/>
          <a:cs typeface="+mn-cs"/>
        </a:defRPr>
      </a:lvl2pPr>
      <a:lvl3pPr marL="806395" algn="l" defTabSz="403197" rtl="0" eaLnBrk="1" latinLnBrk="0" hangingPunct="1">
        <a:defRPr sz="1588" kern="1200">
          <a:solidFill>
            <a:schemeClr val="tx1"/>
          </a:solidFill>
          <a:latin typeface="+mn-lt"/>
          <a:ea typeface="+mn-ea"/>
          <a:cs typeface="+mn-cs"/>
        </a:defRPr>
      </a:lvl3pPr>
      <a:lvl4pPr marL="1209592" algn="l" defTabSz="403197" rtl="0" eaLnBrk="1" latinLnBrk="0" hangingPunct="1">
        <a:defRPr sz="1588" kern="1200">
          <a:solidFill>
            <a:schemeClr val="tx1"/>
          </a:solidFill>
          <a:latin typeface="+mn-lt"/>
          <a:ea typeface="+mn-ea"/>
          <a:cs typeface="+mn-cs"/>
        </a:defRPr>
      </a:lvl4pPr>
      <a:lvl5pPr marL="1612789" algn="l" defTabSz="403197" rtl="0" eaLnBrk="1" latinLnBrk="0" hangingPunct="1">
        <a:defRPr sz="1588" kern="1200">
          <a:solidFill>
            <a:schemeClr val="tx1"/>
          </a:solidFill>
          <a:latin typeface="+mn-lt"/>
          <a:ea typeface="+mn-ea"/>
          <a:cs typeface="+mn-cs"/>
        </a:defRPr>
      </a:lvl5pPr>
      <a:lvl6pPr marL="2015987" algn="l" defTabSz="403197" rtl="0" eaLnBrk="1" latinLnBrk="0" hangingPunct="1">
        <a:defRPr sz="1588" kern="1200">
          <a:solidFill>
            <a:schemeClr val="tx1"/>
          </a:solidFill>
          <a:latin typeface="+mn-lt"/>
          <a:ea typeface="+mn-ea"/>
          <a:cs typeface="+mn-cs"/>
        </a:defRPr>
      </a:lvl6pPr>
      <a:lvl7pPr marL="2419185" algn="l" defTabSz="403197" rtl="0" eaLnBrk="1" latinLnBrk="0" hangingPunct="1">
        <a:defRPr sz="1588" kern="1200">
          <a:solidFill>
            <a:schemeClr val="tx1"/>
          </a:solidFill>
          <a:latin typeface="+mn-lt"/>
          <a:ea typeface="+mn-ea"/>
          <a:cs typeface="+mn-cs"/>
        </a:defRPr>
      </a:lvl7pPr>
      <a:lvl8pPr marL="2822382" algn="l" defTabSz="403197" rtl="0" eaLnBrk="1" latinLnBrk="0" hangingPunct="1">
        <a:defRPr sz="1588" kern="1200">
          <a:solidFill>
            <a:schemeClr val="tx1"/>
          </a:solidFill>
          <a:latin typeface="+mn-lt"/>
          <a:ea typeface="+mn-ea"/>
          <a:cs typeface="+mn-cs"/>
        </a:defRPr>
      </a:lvl8pPr>
      <a:lvl9pPr marL="3225580" algn="l" defTabSz="403197" rtl="0" eaLnBrk="1" latinLnBrk="0" hangingPunct="1">
        <a:defRPr sz="15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913" y="219902"/>
            <a:ext cx="11094642" cy="1057108"/>
          </a:xfrm>
          <a:prstGeom prst="rect">
            <a:avLst/>
          </a:prstGeom>
        </p:spPr>
        <p:txBody>
          <a:bodyPr vert="horz" lIns="101846" tIns="50923" rIns="101846" bIns="122215" rtlCol="0" anchor="b" anchorCtr="0">
            <a:noAutofit/>
          </a:bodyPr>
          <a:lstStyle/>
          <a:p>
            <a:r>
              <a:rPr lang="en-US" dirty="0"/>
              <a:t>Click To Edit Master Title Style</a:t>
            </a:r>
          </a:p>
        </p:txBody>
      </p:sp>
      <p:sp>
        <p:nvSpPr>
          <p:cNvPr id="3" name="Text Placeholder 2"/>
          <p:cNvSpPr>
            <a:spLocks noGrp="1"/>
          </p:cNvSpPr>
          <p:nvPr>
            <p:ph type="body" idx="1"/>
          </p:nvPr>
        </p:nvSpPr>
        <p:spPr>
          <a:xfrm>
            <a:off x="540913" y="1432773"/>
            <a:ext cx="11094642" cy="4800600"/>
          </a:xfrm>
          <a:prstGeom prst="rect">
            <a:avLst/>
          </a:prstGeom>
        </p:spPr>
        <p:txBody>
          <a:bodyPr vert="horz" lIns="101846" tIns="50923" rIns="101846" bIns="5092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0" y="-6889"/>
            <a:ext cx="12208933" cy="195263"/>
          </a:xfrm>
          <a:prstGeom prst="rect">
            <a:avLst/>
          </a:prstGeom>
          <a:solidFill>
            <a:srgbClr val="339999"/>
          </a:solidFill>
          <a:ln>
            <a:noFill/>
          </a:ln>
        </p:spPr>
        <p:style>
          <a:lnRef idx="2">
            <a:schemeClr val="accent1">
              <a:shade val="50000"/>
            </a:schemeClr>
          </a:lnRef>
          <a:fillRef idx="1">
            <a:schemeClr val="accent1"/>
          </a:fillRef>
          <a:effectRef idx="0">
            <a:schemeClr val="accent1"/>
          </a:effectRef>
          <a:fontRef idx="minor">
            <a:schemeClr val="lt1"/>
          </a:fontRef>
        </p:style>
        <p:txBody>
          <a:bodyPr lIns="89864" tIns="44932" rIns="89864" bIns="44932" anchor="ctr"/>
          <a:lstStyle/>
          <a:p>
            <a:pPr algn="ctr" defTabSz="898695">
              <a:defRPr/>
            </a:pPr>
            <a:endParaRPr lang="en-US" sz="1765">
              <a:solidFill>
                <a:srgbClr val="FFFFFF"/>
              </a:solidFill>
            </a:endParaRPr>
          </a:p>
        </p:txBody>
      </p:sp>
      <p:pic>
        <p:nvPicPr>
          <p:cNvPr id="15" name="Picture 12" descr="14-MK-0005 LGO1-FINAL.11.17.14jpg.jp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140951" y="5696"/>
            <a:ext cx="2055282" cy="45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p:cNvPicPr>
            <a:picLocks noChangeAspect="1"/>
          </p:cNvPicPr>
          <p:nvPr userDrawn="1"/>
        </p:nvPicPr>
        <p:blipFill>
          <a:blip r:embed="rId5">
            <a:extLst>
              <a:ext uri="{28A0092B-C50C-407E-A947-70E740481C1C}">
                <a14:useLocalDpi xmlns:a14="http://schemas.microsoft.com/office/drawing/2010/main" val="0"/>
              </a:ext>
            </a:extLst>
          </a:blip>
          <a:srcRect l="81483"/>
          <a:stretch>
            <a:fillRect/>
          </a:stretch>
        </p:blipFill>
        <p:spPr bwMode="auto">
          <a:xfrm>
            <a:off x="11286115" y="6207125"/>
            <a:ext cx="8445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 descr="proprietary_icon_WIR.jpg.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749020" y="6408484"/>
            <a:ext cx="14795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lide Number Placeholder 5"/>
          <p:cNvSpPr>
            <a:spLocks noGrp="1"/>
          </p:cNvSpPr>
          <p:nvPr>
            <p:ph type="sldNum" sz="quarter" idx="4"/>
          </p:nvPr>
        </p:nvSpPr>
        <p:spPr>
          <a:xfrm>
            <a:off x="11545942" y="6391277"/>
            <a:ext cx="776817" cy="450851"/>
          </a:xfrm>
          <a:prstGeom prst="rect">
            <a:avLst/>
          </a:prstGeom>
        </p:spPr>
        <p:txBody>
          <a:bodyPr lIns="101846" tIns="50923" rIns="101846" bIns="50923"/>
          <a:lstStyle>
            <a:lvl1pPr>
              <a:defRPr smtClean="0"/>
            </a:lvl1pPr>
          </a:lstStyle>
          <a:p>
            <a:pPr defTabSz="898695">
              <a:defRPr/>
            </a:pPr>
            <a:fld id="{8DB64AD9-B999-4237-B789-322537BF28F8}" type="slidenum">
              <a:rPr lang="en-US" altLang="en-US" smtClean="0">
                <a:solidFill>
                  <a:srgbClr val="000000"/>
                </a:solidFill>
              </a:rPr>
              <a:pPr defTabSz="898695">
                <a:defRPr/>
              </a:pPr>
              <a:t>‹#›</a:t>
            </a:fld>
            <a:endParaRPr lang="en-US" altLang="en-US" dirty="0">
              <a:solidFill>
                <a:srgbClr val="000000"/>
              </a:solidFill>
            </a:endParaRPr>
          </a:p>
        </p:txBody>
      </p:sp>
    </p:spTree>
    <p:extLst>
      <p:ext uri="{BB962C8B-B14F-4D97-AF65-F5344CB8AC3E}">
        <p14:creationId xmlns:p14="http://schemas.microsoft.com/office/powerpoint/2010/main" val="776405281"/>
      </p:ext>
    </p:extLst>
  </p:cSld>
  <p:clrMap bg1="lt1" tx1="dk1" bg2="lt2" tx2="dk2" accent1="accent1" accent2="accent2" accent3="accent3" accent4="accent4" accent5="accent5" accent6="accent6" hlink="hlink" folHlink="folHlink"/>
  <p:sldLayoutIdLst>
    <p:sldLayoutId id="2147483798" r:id="rId1"/>
    <p:sldLayoutId id="2147483799" r:id="rId2"/>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hdr="0"/>
  <p:txStyles>
    <p:titleStyle>
      <a:lvl1pPr algn="l" defTabSz="898695" rtl="0" eaLnBrk="1" latinLnBrk="0" hangingPunct="1">
        <a:lnSpc>
          <a:spcPct val="90000"/>
        </a:lnSpc>
        <a:spcBef>
          <a:spcPct val="0"/>
        </a:spcBef>
        <a:buNone/>
        <a:defRPr sz="2735" b="1" kern="1200">
          <a:solidFill>
            <a:schemeClr val="tx1"/>
          </a:solidFill>
          <a:latin typeface="Arial" panose="020B0604020202020204" pitchFamily="34" charset="0"/>
          <a:ea typeface="+mj-ea"/>
          <a:cs typeface="Arial" panose="020B0604020202020204" pitchFamily="34" charset="0"/>
        </a:defRPr>
      </a:lvl1pPr>
    </p:titleStyle>
    <p:bodyStyle>
      <a:lvl1pPr marL="226234" indent="-226234" algn="l" defTabSz="898695" rtl="0" eaLnBrk="1" latinLnBrk="0" hangingPunct="1">
        <a:lnSpc>
          <a:spcPct val="90000"/>
        </a:lnSpc>
        <a:spcBef>
          <a:spcPts val="1180"/>
        </a:spcBef>
        <a:buClr>
          <a:schemeClr val="accent1"/>
        </a:buClr>
        <a:buFont typeface="Arial" pitchFamily="34" charset="0"/>
        <a:buChar char="•"/>
        <a:defRPr sz="2382" kern="1200">
          <a:solidFill>
            <a:schemeClr val="tx1"/>
          </a:solidFill>
          <a:latin typeface="+mn-lt"/>
          <a:ea typeface="+mn-ea"/>
          <a:cs typeface="+mn-cs"/>
        </a:defRPr>
      </a:lvl1pPr>
      <a:lvl2pPr marL="563246" indent="-282402" algn="l" defTabSz="898695" rtl="0" eaLnBrk="1" latinLnBrk="0" hangingPunct="1">
        <a:lnSpc>
          <a:spcPct val="90000"/>
        </a:lnSpc>
        <a:spcBef>
          <a:spcPts val="1180"/>
        </a:spcBef>
        <a:buClr>
          <a:schemeClr val="accent1"/>
        </a:buClr>
        <a:buFont typeface="Arial" pitchFamily="34" charset="0"/>
        <a:buChar char="–"/>
        <a:defRPr sz="1941" kern="1200">
          <a:solidFill>
            <a:schemeClr val="tx1"/>
          </a:solidFill>
          <a:latin typeface="+mn-lt"/>
          <a:ea typeface="+mn-ea"/>
          <a:cs typeface="+mn-cs"/>
        </a:defRPr>
      </a:lvl2pPr>
      <a:lvl3pPr marL="844087" indent="-226234" algn="l" defTabSz="898695" rtl="0" eaLnBrk="1" latinLnBrk="0" hangingPunct="1">
        <a:lnSpc>
          <a:spcPct val="90000"/>
        </a:lnSpc>
        <a:spcBef>
          <a:spcPts val="1180"/>
        </a:spcBef>
        <a:buClr>
          <a:schemeClr val="accent1"/>
        </a:buClr>
        <a:buSzPct val="90000"/>
        <a:buFont typeface="Arial" pitchFamily="34" charset="0"/>
        <a:buChar char="•"/>
        <a:defRPr sz="1765" kern="1200">
          <a:solidFill>
            <a:schemeClr val="tx1"/>
          </a:solidFill>
          <a:latin typeface="+mn-lt"/>
          <a:ea typeface="+mn-ea"/>
          <a:cs typeface="+mn-cs"/>
        </a:defRPr>
      </a:lvl3pPr>
      <a:lvl4pPr marL="1179538" indent="-280842" algn="l" defTabSz="898695" rtl="0" eaLnBrk="1" latinLnBrk="0" hangingPunct="1">
        <a:lnSpc>
          <a:spcPct val="90000"/>
        </a:lnSpc>
        <a:spcBef>
          <a:spcPts val="1180"/>
        </a:spcBef>
        <a:buClr>
          <a:schemeClr val="accent1"/>
        </a:buClr>
        <a:buSzPct val="90000"/>
        <a:buFont typeface="Arial" pitchFamily="34" charset="0"/>
        <a:buChar char="–"/>
        <a:defRPr sz="1588" kern="1200">
          <a:solidFill>
            <a:schemeClr val="tx1"/>
          </a:solidFill>
          <a:latin typeface="+mn-lt"/>
          <a:ea typeface="+mn-ea"/>
          <a:cs typeface="+mn-cs"/>
        </a:defRPr>
      </a:lvl4pPr>
      <a:lvl5pPr marL="1461941" indent="-282402" algn="l" defTabSz="898695" rtl="0" eaLnBrk="1" latinLnBrk="0" hangingPunct="1">
        <a:lnSpc>
          <a:spcPct val="90000"/>
        </a:lnSpc>
        <a:spcBef>
          <a:spcPts val="1180"/>
        </a:spcBef>
        <a:buClr>
          <a:schemeClr val="accent1"/>
        </a:buClr>
        <a:buSzPct val="85000"/>
        <a:buFont typeface="Wingdings" pitchFamily="2" charset="2"/>
        <a:buChar char="Ø"/>
        <a:defRPr sz="1588" kern="1200">
          <a:solidFill>
            <a:schemeClr val="tx1"/>
          </a:solidFill>
          <a:latin typeface="+mn-lt"/>
          <a:ea typeface="+mn-ea"/>
          <a:cs typeface="+mn-cs"/>
        </a:defRPr>
      </a:lvl5pPr>
      <a:lvl6pPr marL="2471413" indent="-224673" algn="l" defTabSz="898695" rtl="0" eaLnBrk="1" latinLnBrk="0" hangingPunct="1">
        <a:spcBef>
          <a:spcPct val="20000"/>
        </a:spcBef>
        <a:buFont typeface="Arial" pitchFamily="34" charset="0"/>
        <a:buChar char="•"/>
        <a:defRPr sz="1941" kern="1200">
          <a:solidFill>
            <a:schemeClr val="tx1"/>
          </a:solidFill>
          <a:latin typeface="+mn-lt"/>
          <a:ea typeface="+mn-ea"/>
          <a:cs typeface="+mn-cs"/>
        </a:defRPr>
      </a:lvl6pPr>
      <a:lvl7pPr marL="2920761" indent="-224673" algn="l" defTabSz="898695" rtl="0" eaLnBrk="1" latinLnBrk="0" hangingPunct="1">
        <a:spcBef>
          <a:spcPct val="20000"/>
        </a:spcBef>
        <a:buFont typeface="Arial" pitchFamily="34" charset="0"/>
        <a:buChar char="•"/>
        <a:defRPr sz="1941" kern="1200">
          <a:solidFill>
            <a:schemeClr val="tx1"/>
          </a:solidFill>
          <a:latin typeface="+mn-lt"/>
          <a:ea typeface="+mn-ea"/>
          <a:cs typeface="+mn-cs"/>
        </a:defRPr>
      </a:lvl7pPr>
      <a:lvl8pPr marL="3370107" indent="-224673" algn="l" defTabSz="898695" rtl="0" eaLnBrk="1" latinLnBrk="0" hangingPunct="1">
        <a:spcBef>
          <a:spcPct val="20000"/>
        </a:spcBef>
        <a:buFont typeface="Arial" pitchFamily="34" charset="0"/>
        <a:buChar char="•"/>
        <a:defRPr sz="1941" kern="1200">
          <a:solidFill>
            <a:schemeClr val="tx1"/>
          </a:solidFill>
          <a:latin typeface="+mn-lt"/>
          <a:ea typeface="+mn-ea"/>
          <a:cs typeface="+mn-cs"/>
        </a:defRPr>
      </a:lvl8pPr>
      <a:lvl9pPr marL="3819455" indent="-224673" algn="l" defTabSz="898695" rtl="0" eaLnBrk="1" latinLnBrk="0" hangingPunct="1">
        <a:spcBef>
          <a:spcPct val="20000"/>
        </a:spcBef>
        <a:buFont typeface="Arial" pitchFamily="34" charset="0"/>
        <a:buChar char="•"/>
        <a:defRPr sz="1941" kern="1200">
          <a:solidFill>
            <a:schemeClr val="tx1"/>
          </a:solidFill>
          <a:latin typeface="+mn-lt"/>
          <a:ea typeface="+mn-ea"/>
          <a:cs typeface="+mn-cs"/>
        </a:defRPr>
      </a:lvl9pPr>
    </p:bodyStyle>
    <p:otherStyle>
      <a:defPPr>
        <a:defRPr lang="en-US"/>
      </a:defPPr>
      <a:lvl1pPr marL="0" algn="l" defTabSz="898695" rtl="0" eaLnBrk="1" latinLnBrk="0" hangingPunct="1">
        <a:defRPr sz="1765" kern="1200">
          <a:solidFill>
            <a:schemeClr val="tx1"/>
          </a:solidFill>
          <a:latin typeface="+mn-lt"/>
          <a:ea typeface="+mn-ea"/>
          <a:cs typeface="+mn-cs"/>
        </a:defRPr>
      </a:lvl1pPr>
      <a:lvl2pPr marL="449347" algn="l" defTabSz="898695" rtl="0" eaLnBrk="1" latinLnBrk="0" hangingPunct="1">
        <a:defRPr sz="1765" kern="1200">
          <a:solidFill>
            <a:schemeClr val="tx1"/>
          </a:solidFill>
          <a:latin typeface="+mn-lt"/>
          <a:ea typeface="+mn-ea"/>
          <a:cs typeface="+mn-cs"/>
        </a:defRPr>
      </a:lvl2pPr>
      <a:lvl3pPr marL="898695" algn="l" defTabSz="898695" rtl="0" eaLnBrk="1" latinLnBrk="0" hangingPunct="1">
        <a:defRPr sz="1765" kern="1200">
          <a:solidFill>
            <a:schemeClr val="tx1"/>
          </a:solidFill>
          <a:latin typeface="+mn-lt"/>
          <a:ea typeface="+mn-ea"/>
          <a:cs typeface="+mn-cs"/>
        </a:defRPr>
      </a:lvl3pPr>
      <a:lvl4pPr marL="1348043" algn="l" defTabSz="898695" rtl="0" eaLnBrk="1" latinLnBrk="0" hangingPunct="1">
        <a:defRPr sz="1765" kern="1200">
          <a:solidFill>
            <a:schemeClr val="tx1"/>
          </a:solidFill>
          <a:latin typeface="+mn-lt"/>
          <a:ea typeface="+mn-ea"/>
          <a:cs typeface="+mn-cs"/>
        </a:defRPr>
      </a:lvl4pPr>
      <a:lvl5pPr marL="1797391" algn="l" defTabSz="898695" rtl="0" eaLnBrk="1" latinLnBrk="0" hangingPunct="1">
        <a:defRPr sz="1765" kern="1200">
          <a:solidFill>
            <a:schemeClr val="tx1"/>
          </a:solidFill>
          <a:latin typeface="+mn-lt"/>
          <a:ea typeface="+mn-ea"/>
          <a:cs typeface="+mn-cs"/>
        </a:defRPr>
      </a:lvl5pPr>
      <a:lvl6pPr marL="2246740" algn="l" defTabSz="898695" rtl="0" eaLnBrk="1" latinLnBrk="0" hangingPunct="1">
        <a:defRPr sz="1765" kern="1200">
          <a:solidFill>
            <a:schemeClr val="tx1"/>
          </a:solidFill>
          <a:latin typeface="+mn-lt"/>
          <a:ea typeface="+mn-ea"/>
          <a:cs typeface="+mn-cs"/>
        </a:defRPr>
      </a:lvl6pPr>
      <a:lvl7pPr marL="2696085" algn="l" defTabSz="898695" rtl="0" eaLnBrk="1" latinLnBrk="0" hangingPunct="1">
        <a:defRPr sz="1765" kern="1200">
          <a:solidFill>
            <a:schemeClr val="tx1"/>
          </a:solidFill>
          <a:latin typeface="+mn-lt"/>
          <a:ea typeface="+mn-ea"/>
          <a:cs typeface="+mn-cs"/>
        </a:defRPr>
      </a:lvl7pPr>
      <a:lvl8pPr marL="3145435" algn="l" defTabSz="898695" rtl="0" eaLnBrk="1" latinLnBrk="0" hangingPunct="1">
        <a:defRPr sz="1765" kern="1200">
          <a:solidFill>
            <a:schemeClr val="tx1"/>
          </a:solidFill>
          <a:latin typeface="+mn-lt"/>
          <a:ea typeface="+mn-ea"/>
          <a:cs typeface="+mn-cs"/>
        </a:defRPr>
      </a:lvl8pPr>
      <a:lvl9pPr marL="3594780" algn="l" defTabSz="898695" rtl="0" eaLnBrk="1" latinLnBrk="0" hangingPunct="1">
        <a:defRPr sz="176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304800"/>
            <a:ext cx="10160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524" tIns="42770" rIns="85524" bIns="42770" numCol="1" anchor="ctr"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406400" y="1371602"/>
            <a:ext cx="11176000" cy="475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524" tIns="42770" rIns="85524" bIns="4277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1030" name="Rectangle 6"/>
          <p:cNvSpPr>
            <a:spLocks noGrp="1" noChangeArrowheads="1"/>
          </p:cNvSpPr>
          <p:nvPr>
            <p:ph type="sldNum" sz="quarter" idx="4"/>
          </p:nvPr>
        </p:nvSpPr>
        <p:spPr bwMode="auto">
          <a:xfrm>
            <a:off x="1371600" y="6477043"/>
            <a:ext cx="914400" cy="231775"/>
          </a:xfrm>
          <a:prstGeom prst="rect">
            <a:avLst/>
          </a:prstGeom>
          <a:noFill/>
          <a:ln>
            <a:noFill/>
          </a:ln>
          <a:effectLst/>
          <a:extLst/>
        </p:spPr>
        <p:txBody>
          <a:bodyPr vert="horz" wrap="square" lIns="85524" tIns="42770" rIns="85524" bIns="42770" numCol="1" anchor="t" anchorCtr="0" compatLnSpc="1">
            <a:prstTxWarp prst="textNoShape">
              <a:avLst/>
            </a:prstTxWarp>
          </a:bodyPr>
          <a:lstStyle>
            <a:lvl1pPr algn="l">
              <a:buFontTx/>
              <a:buNone/>
              <a:defRPr sz="882" smtClean="0">
                <a:solidFill>
                  <a:schemeClr val="bg2"/>
                </a:solidFill>
                <a:latin typeface="Arial" pitchFamily="34" charset="0"/>
              </a:defRPr>
            </a:lvl1pPr>
          </a:lstStyle>
          <a:p>
            <a:pPr defTabSz="1006361" fontAlgn="base">
              <a:spcBef>
                <a:spcPct val="0"/>
              </a:spcBef>
              <a:spcAft>
                <a:spcPct val="0"/>
              </a:spcAft>
              <a:defRPr/>
            </a:pPr>
            <a:fld id="{D6709DAC-B5B7-47A4-8368-6C385914C595}" type="slidenum">
              <a:rPr lang="en-US" altLang="en-US" smtClean="0">
                <a:solidFill>
                  <a:srgbClr val="808080"/>
                </a:solidFill>
                <a:ea typeface="ＭＳ Ｐゴシック" pitchFamily="34" charset="-128"/>
              </a:rPr>
              <a:pPr defTabSz="1006361" fontAlgn="base">
                <a:spcBef>
                  <a:spcPct val="0"/>
                </a:spcBef>
                <a:spcAft>
                  <a:spcPct val="0"/>
                </a:spcAft>
                <a:defRPr/>
              </a:pPr>
              <a:t>‹#›</a:t>
            </a:fld>
            <a:endParaRPr lang="en-US" altLang="en-US">
              <a:solidFill>
                <a:srgbClr val="808080"/>
              </a:solidFill>
              <a:ea typeface="ＭＳ Ｐゴシック" pitchFamily="34" charset="-128"/>
            </a:endParaRPr>
          </a:p>
        </p:txBody>
      </p:sp>
      <p:sp>
        <p:nvSpPr>
          <p:cNvPr id="6" name="TextBox 5"/>
          <p:cNvSpPr txBox="1"/>
          <p:nvPr userDrawn="1"/>
        </p:nvSpPr>
        <p:spPr>
          <a:xfrm>
            <a:off x="1752600" y="6477005"/>
            <a:ext cx="9144000" cy="198426"/>
          </a:xfrm>
          <a:prstGeom prst="rect">
            <a:avLst/>
          </a:prstGeom>
          <a:noFill/>
        </p:spPr>
        <p:txBody>
          <a:bodyPr wrap="square" lIns="75462" tIns="37738" rIns="75462" bIns="37738" rtlCol="0">
            <a:spAutoFit/>
          </a:bodyPr>
          <a:lstStyle/>
          <a:p>
            <a:pPr algn="ctr" defTabSz="754638" fontAlgn="base">
              <a:spcBef>
                <a:spcPct val="0"/>
              </a:spcBef>
              <a:spcAft>
                <a:spcPct val="0"/>
              </a:spcAft>
              <a:buFont typeface="Arial" charset="0"/>
              <a:buNone/>
            </a:pPr>
            <a:r>
              <a:rPr lang="en-US" sz="794" b="1" dirty="0">
                <a:solidFill>
                  <a:srgbClr val="808080"/>
                </a:solidFill>
                <a:ea typeface="ＭＳ Ｐゴシック" pitchFamily="34" charset="-128"/>
              </a:rPr>
              <a:t>FOR INTERNAL USE ONLY; NOT TO BE SHARED OR DISTRIBUTED TO ANYONE OUTSIDE THE COMPANY</a:t>
            </a:r>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 y="6400835"/>
            <a:ext cx="978947" cy="327238"/>
          </a:xfrm>
          <a:prstGeom prst="rect">
            <a:avLst/>
          </a:prstGeom>
        </p:spPr>
      </p:pic>
      <p:pic>
        <p:nvPicPr>
          <p:cNvPr id="16" name="Picture 15" descr="msd_c.jp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896638" y="6324601"/>
            <a:ext cx="806514" cy="377120"/>
          </a:xfrm>
          <a:prstGeom prst="rect">
            <a:avLst/>
          </a:prstGeom>
        </p:spPr>
      </p:pic>
    </p:spTree>
    <p:extLst>
      <p:ext uri="{BB962C8B-B14F-4D97-AF65-F5344CB8AC3E}">
        <p14:creationId xmlns:p14="http://schemas.microsoft.com/office/powerpoint/2010/main" val="2727512992"/>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rtl="0" eaLnBrk="1" fontAlgn="base" hangingPunct="1">
        <a:spcBef>
          <a:spcPct val="0"/>
        </a:spcBef>
        <a:spcAft>
          <a:spcPct val="0"/>
        </a:spcAft>
        <a:defRPr sz="2647" b="1">
          <a:solidFill>
            <a:schemeClr val="tx1"/>
          </a:solidFill>
          <a:latin typeface="+mj-lt"/>
          <a:ea typeface="ＭＳ Ｐゴシック" charset="0"/>
          <a:cs typeface="+mj-cs"/>
        </a:defRPr>
      </a:lvl1pPr>
      <a:lvl2pPr algn="l" rtl="0" eaLnBrk="1" fontAlgn="base" hangingPunct="1">
        <a:spcBef>
          <a:spcPct val="0"/>
        </a:spcBef>
        <a:spcAft>
          <a:spcPct val="0"/>
        </a:spcAft>
        <a:defRPr sz="2647" b="1">
          <a:solidFill>
            <a:schemeClr val="bg1"/>
          </a:solidFill>
          <a:latin typeface="Arial Narrow" pitchFamily="34" charset="0"/>
          <a:ea typeface="ＭＳ Ｐゴシック" charset="0"/>
          <a:cs typeface="Arial" charset="0"/>
        </a:defRPr>
      </a:lvl2pPr>
      <a:lvl3pPr algn="l" rtl="0" eaLnBrk="1" fontAlgn="base" hangingPunct="1">
        <a:spcBef>
          <a:spcPct val="0"/>
        </a:spcBef>
        <a:spcAft>
          <a:spcPct val="0"/>
        </a:spcAft>
        <a:defRPr sz="2647" b="1">
          <a:solidFill>
            <a:schemeClr val="bg1"/>
          </a:solidFill>
          <a:latin typeface="Arial Narrow" pitchFamily="34" charset="0"/>
          <a:ea typeface="ＭＳ Ｐゴシック" charset="0"/>
          <a:cs typeface="Arial" charset="0"/>
        </a:defRPr>
      </a:lvl3pPr>
      <a:lvl4pPr algn="l" rtl="0" eaLnBrk="1" fontAlgn="base" hangingPunct="1">
        <a:spcBef>
          <a:spcPct val="0"/>
        </a:spcBef>
        <a:spcAft>
          <a:spcPct val="0"/>
        </a:spcAft>
        <a:defRPr sz="2647" b="1">
          <a:solidFill>
            <a:schemeClr val="bg1"/>
          </a:solidFill>
          <a:latin typeface="Arial Narrow" pitchFamily="34" charset="0"/>
          <a:ea typeface="ＭＳ Ｐゴシック" charset="0"/>
          <a:cs typeface="Arial" charset="0"/>
        </a:defRPr>
      </a:lvl4pPr>
      <a:lvl5pPr algn="l" rtl="0" eaLnBrk="1" fontAlgn="base" hangingPunct="1">
        <a:spcBef>
          <a:spcPct val="0"/>
        </a:spcBef>
        <a:spcAft>
          <a:spcPct val="0"/>
        </a:spcAft>
        <a:defRPr sz="2647" b="1">
          <a:solidFill>
            <a:schemeClr val="bg1"/>
          </a:solidFill>
          <a:latin typeface="Arial Narrow" pitchFamily="34" charset="0"/>
          <a:ea typeface="ＭＳ Ｐゴシック" charset="0"/>
          <a:cs typeface="Arial" charset="0"/>
        </a:defRPr>
      </a:lvl5pPr>
      <a:lvl6pPr marL="377317" algn="l" rtl="0" eaLnBrk="1" fontAlgn="base" hangingPunct="1">
        <a:spcBef>
          <a:spcPct val="0"/>
        </a:spcBef>
        <a:spcAft>
          <a:spcPct val="0"/>
        </a:spcAft>
        <a:defRPr sz="2647" b="1">
          <a:solidFill>
            <a:schemeClr val="bg1"/>
          </a:solidFill>
          <a:latin typeface="Arial Narrow" pitchFamily="34" charset="0"/>
          <a:cs typeface="Arial" charset="0"/>
        </a:defRPr>
      </a:lvl6pPr>
      <a:lvl7pPr marL="754638" algn="l" rtl="0" eaLnBrk="1" fontAlgn="base" hangingPunct="1">
        <a:spcBef>
          <a:spcPct val="0"/>
        </a:spcBef>
        <a:spcAft>
          <a:spcPct val="0"/>
        </a:spcAft>
        <a:defRPr sz="2647" b="1">
          <a:solidFill>
            <a:schemeClr val="bg1"/>
          </a:solidFill>
          <a:latin typeface="Arial Narrow" pitchFamily="34" charset="0"/>
          <a:cs typeface="Arial" charset="0"/>
        </a:defRPr>
      </a:lvl7pPr>
      <a:lvl8pPr marL="1131959" algn="l" rtl="0" eaLnBrk="1" fontAlgn="base" hangingPunct="1">
        <a:spcBef>
          <a:spcPct val="0"/>
        </a:spcBef>
        <a:spcAft>
          <a:spcPct val="0"/>
        </a:spcAft>
        <a:defRPr sz="2647" b="1">
          <a:solidFill>
            <a:schemeClr val="bg1"/>
          </a:solidFill>
          <a:latin typeface="Arial Narrow" pitchFamily="34" charset="0"/>
          <a:cs typeface="Arial" charset="0"/>
        </a:defRPr>
      </a:lvl8pPr>
      <a:lvl9pPr marL="1509277" algn="l" rtl="0" eaLnBrk="1" fontAlgn="base" hangingPunct="1">
        <a:spcBef>
          <a:spcPct val="0"/>
        </a:spcBef>
        <a:spcAft>
          <a:spcPct val="0"/>
        </a:spcAft>
        <a:defRPr sz="2647" b="1">
          <a:solidFill>
            <a:schemeClr val="bg1"/>
          </a:solidFill>
          <a:latin typeface="Arial Narrow" pitchFamily="34" charset="0"/>
          <a:cs typeface="Arial" charset="0"/>
        </a:defRPr>
      </a:lvl9pPr>
    </p:titleStyle>
    <p:bodyStyle>
      <a:lvl1pPr marL="188662" indent="-188662" algn="l" rtl="0" eaLnBrk="1" fontAlgn="base" hangingPunct="1">
        <a:lnSpc>
          <a:spcPct val="95000"/>
        </a:lnSpc>
        <a:spcBef>
          <a:spcPct val="40000"/>
        </a:spcBef>
        <a:spcAft>
          <a:spcPct val="10000"/>
        </a:spcAft>
        <a:buClr>
          <a:schemeClr val="accent1"/>
        </a:buClr>
        <a:buChar char="•"/>
        <a:tabLst>
          <a:tab pos="94331" algn="l"/>
        </a:tabLst>
        <a:defRPr sz="1941">
          <a:solidFill>
            <a:schemeClr val="tx1"/>
          </a:solidFill>
          <a:latin typeface="+mn-lt"/>
          <a:ea typeface="ＭＳ Ｐゴシック" charset="0"/>
          <a:cs typeface="+mn-cs"/>
        </a:defRPr>
      </a:lvl1pPr>
      <a:lvl2pPr marL="471652" indent="-188662" algn="l" rtl="0" eaLnBrk="1" fontAlgn="base" hangingPunct="1">
        <a:lnSpc>
          <a:spcPct val="95000"/>
        </a:lnSpc>
        <a:spcBef>
          <a:spcPct val="10000"/>
        </a:spcBef>
        <a:spcAft>
          <a:spcPct val="25000"/>
        </a:spcAft>
        <a:buClr>
          <a:srgbClr val="B3A79F"/>
        </a:buClr>
        <a:buFont typeface="Arial" charset="0"/>
        <a:buChar char="–"/>
        <a:tabLst>
          <a:tab pos="94331" algn="l"/>
        </a:tabLst>
        <a:defRPr sz="1941">
          <a:solidFill>
            <a:schemeClr val="tx1"/>
          </a:solidFill>
          <a:latin typeface="+mn-lt"/>
          <a:ea typeface="Arial" charset="0"/>
          <a:cs typeface="+mn-cs"/>
        </a:defRPr>
      </a:lvl2pPr>
      <a:lvl3pPr marL="707475" indent="-141499" algn="l" rtl="0" eaLnBrk="1" fontAlgn="base" hangingPunct="1">
        <a:lnSpc>
          <a:spcPct val="95000"/>
        </a:lnSpc>
        <a:spcBef>
          <a:spcPct val="10000"/>
        </a:spcBef>
        <a:spcAft>
          <a:spcPct val="25000"/>
        </a:spcAft>
        <a:buClr>
          <a:srgbClr val="8CC7BA"/>
        </a:buClr>
        <a:buChar char="•"/>
        <a:tabLst>
          <a:tab pos="94331" algn="l"/>
        </a:tabLst>
        <a:defRPr sz="1941">
          <a:solidFill>
            <a:schemeClr val="tx1"/>
          </a:solidFill>
          <a:latin typeface="+mn-lt"/>
          <a:ea typeface="Arial" charset="0"/>
          <a:cs typeface="+mn-cs"/>
        </a:defRPr>
      </a:lvl3pPr>
      <a:lvl4pPr marL="990464" indent="-188662" algn="l" rtl="0" eaLnBrk="1" fontAlgn="base" hangingPunct="1">
        <a:lnSpc>
          <a:spcPct val="95000"/>
        </a:lnSpc>
        <a:spcBef>
          <a:spcPct val="10000"/>
        </a:spcBef>
        <a:spcAft>
          <a:spcPct val="25000"/>
        </a:spcAft>
        <a:buChar char="–"/>
        <a:tabLst>
          <a:tab pos="94331" algn="l"/>
        </a:tabLst>
        <a:defRPr sz="1677">
          <a:solidFill>
            <a:schemeClr val="tx1"/>
          </a:solidFill>
          <a:latin typeface="+mn-lt"/>
          <a:ea typeface="Arial" charset="0"/>
          <a:cs typeface="+mn-cs"/>
        </a:defRPr>
      </a:lvl4pPr>
      <a:lvl5pPr marL="1697933" indent="-188662" algn="l" rtl="0" eaLnBrk="1" fontAlgn="base" hangingPunct="1">
        <a:spcBef>
          <a:spcPct val="20000"/>
        </a:spcBef>
        <a:spcAft>
          <a:spcPct val="0"/>
        </a:spcAft>
        <a:buChar char="»"/>
        <a:tabLst>
          <a:tab pos="94331" algn="l"/>
        </a:tabLst>
        <a:defRPr sz="1677">
          <a:solidFill>
            <a:schemeClr val="tx1"/>
          </a:solidFill>
          <a:latin typeface="+mn-lt"/>
          <a:ea typeface="Arial" charset="0"/>
          <a:cs typeface="+mn-cs"/>
        </a:defRPr>
      </a:lvl5pPr>
      <a:lvl6pPr marL="2075255" indent="-188662" algn="l" rtl="0" eaLnBrk="1" fontAlgn="base" hangingPunct="1">
        <a:spcBef>
          <a:spcPct val="20000"/>
        </a:spcBef>
        <a:spcAft>
          <a:spcPct val="0"/>
        </a:spcAft>
        <a:buChar char="»"/>
        <a:tabLst>
          <a:tab pos="94331" algn="l"/>
        </a:tabLst>
        <a:defRPr sz="1677">
          <a:solidFill>
            <a:schemeClr val="tx1"/>
          </a:solidFill>
          <a:latin typeface="+mn-lt"/>
          <a:cs typeface="+mn-cs"/>
        </a:defRPr>
      </a:lvl6pPr>
      <a:lvl7pPr marL="2452576" indent="-188662" algn="l" rtl="0" eaLnBrk="1" fontAlgn="base" hangingPunct="1">
        <a:spcBef>
          <a:spcPct val="20000"/>
        </a:spcBef>
        <a:spcAft>
          <a:spcPct val="0"/>
        </a:spcAft>
        <a:buChar char="»"/>
        <a:tabLst>
          <a:tab pos="94331" algn="l"/>
        </a:tabLst>
        <a:defRPr sz="1677">
          <a:solidFill>
            <a:schemeClr val="tx1"/>
          </a:solidFill>
          <a:latin typeface="+mn-lt"/>
          <a:cs typeface="+mn-cs"/>
        </a:defRPr>
      </a:lvl7pPr>
      <a:lvl8pPr marL="2829896" indent="-188662" algn="l" rtl="0" eaLnBrk="1" fontAlgn="base" hangingPunct="1">
        <a:spcBef>
          <a:spcPct val="20000"/>
        </a:spcBef>
        <a:spcAft>
          <a:spcPct val="0"/>
        </a:spcAft>
        <a:buChar char="»"/>
        <a:tabLst>
          <a:tab pos="94331" algn="l"/>
        </a:tabLst>
        <a:defRPr sz="1677">
          <a:solidFill>
            <a:schemeClr val="tx1"/>
          </a:solidFill>
          <a:latin typeface="+mn-lt"/>
          <a:cs typeface="+mn-cs"/>
        </a:defRPr>
      </a:lvl8pPr>
      <a:lvl9pPr marL="3207218" indent="-188662" algn="l" rtl="0" eaLnBrk="1" fontAlgn="base" hangingPunct="1">
        <a:spcBef>
          <a:spcPct val="20000"/>
        </a:spcBef>
        <a:spcAft>
          <a:spcPct val="0"/>
        </a:spcAft>
        <a:buChar char="»"/>
        <a:tabLst>
          <a:tab pos="94331" algn="l"/>
        </a:tabLst>
        <a:defRPr sz="1677">
          <a:solidFill>
            <a:schemeClr val="tx1"/>
          </a:solidFill>
          <a:latin typeface="+mn-lt"/>
          <a:cs typeface="+mn-cs"/>
        </a:defRPr>
      </a:lvl9pPr>
    </p:bodyStyle>
    <p:otherStyle>
      <a:defPPr>
        <a:defRPr lang="en-US"/>
      </a:defPPr>
      <a:lvl1pPr marL="0" algn="l" defTabSz="754638" rtl="0" eaLnBrk="1" latinLnBrk="0" hangingPunct="1">
        <a:defRPr sz="1500" kern="1200">
          <a:solidFill>
            <a:schemeClr val="tx1"/>
          </a:solidFill>
          <a:latin typeface="+mn-lt"/>
          <a:ea typeface="+mn-ea"/>
          <a:cs typeface="+mn-cs"/>
        </a:defRPr>
      </a:lvl1pPr>
      <a:lvl2pPr marL="377317" algn="l" defTabSz="754638" rtl="0" eaLnBrk="1" latinLnBrk="0" hangingPunct="1">
        <a:defRPr sz="1500" kern="1200">
          <a:solidFill>
            <a:schemeClr val="tx1"/>
          </a:solidFill>
          <a:latin typeface="+mn-lt"/>
          <a:ea typeface="+mn-ea"/>
          <a:cs typeface="+mn-cs"/>
        </a:defRPr>
      </a:lvl2pPr>
      <a:lvl3pPr marL="754638" algn="l" defTabSz="754638" rtl="0" eaLnBrk="1" latinLnBrk="0" hangingPunct="1">
        <a:defRPr sz="1500" kern="1200">
          <a:solidFill>
            <a:schemeClr val="tx1"/>
          </a:solidFill>
          <a:latin typeface="+mn-lt"/>
          <a:ea typeface="+mn-ea"/>
          <a:cs typeface="+mn-cs"/>
        </a:defRPr>
      </a:lvl3pPr>
      <a:lvl4pPr marL="1131959" algn="l" defTabSz="754638" rtl="0" eaLnBrk="1" latinLnBrk="0" hangingPunct="1">
        <a:defRPr sz="1500" kern="1200">
          <a:solidFill>
            <a:schemeClr val="tx1"/>
          </a:solidFill>
          <a:latin typeface="+mn-lt"/>
          <a:ea typeface="+mn-ea"/>
          <a:cs typeface="+mn-cs"/>
        </a:defRPr>
      </a:lvl4pPr>
      <a:lvl5pPr marL="1509277" algn="l" defTabSz="754638" rtl="0" eaLnBrk="1" latinLnBrk="0" hangingPunct="1">
        <a:defRPr sz="1500" kern="1200">
          <a:solidFill>
            <a:schemeClr val="tx1"/>
          </a:solidFill>
          <a:latin typeface="+mn-lt"/>
          <a:ea typeface="+mn-ea"/>
          <a:cs typeface="+mn-cs"/>
        </a:defRPr>
      </a:lvl5pPr>
      <a:lvl6pPr marL="1886601" algn="l" defTabSz="754638" rtl="0" eaLnBrk="1" latinLnBrk="0" hangingPunct="1">
        <a:defRPr sz="1500" kern="1200">
          <a:solidFill>
            <a:schemeClr val="tx1"/>
          </a:solidFill>
          <a:latin typeface="+mn-lt"/>
          <a:ea typeface="+mn-ea"/>
          <a:cs typeface="+mn-cs"/>
        </a:defRPr>
      </a:lvl6pPr>
      <a:lvl7pPr marL="2263916" algn="l" defTabSz="754638" rtl="0" eaLnBrk="1" latinLnBrk="0" hangingPunct="1">
        <a:defRPr sz="1500" kern="1200">
          <a:solidFill>
            <a:schemeClr val="tx1"/>
          </a:solidFill>
          <a:latin typeface="+mn-lt"/>
          <a:ea typeface="+mn-ea"/>
          <a:cs typeface="+mn-cs"/>
        </a:defRPr>
      </a:lvl7pPr>
      <a:lvl8pPr marL="2641231" algn="l" defTabSz="754638" rtl="0" eaLnBrk="1" latinLnBrk="0" hangingPunct="1">
        <a:defRPr sz="1500" kern="1200">
          <a:solidFill>
            <a:schemeClr val="tx1"/>
          </a:solidFill>
          <a:latin typeface="+mn-lt"/>
          <a:ea typeface="+mn-ea"/>
          <a:cs typeface="+mn-cs"/>
        </a:defRPr>
      </a:lvl8pPr>
      <a:lvl9pPr marL="3018549" algn="l" defTabSz="754638"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304800"/>
            <a:ext cx="10160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74" tIns="38193" rIns="76274" bIns="38193" numCol="1" anchor="ctr"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406400" y="1371604"/>
            <a:ext cx="111760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74" tIns="38193" rIns="76274" bIns="381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1030" name="Rectangle 6"/>
          <p:cNvSpPr>
            <a:spLocks noGrp="1" noChangeArrowheads="1"/>
          </p:cNvSpPr>
          <p:nvPr>
            <p:ph type="sldNum" sz="quarter" idx="4"/>
          </p:nvPr>
        </p:nvSpPr>
        <p:spPr bwMode="auto">
          <a:xfrm>
            <a:off x="1371600" y="6477123"/>
            <a:ext cx="914400" cy="231775"/>
          </a:xfrm>
          <a:prstGeom prst="rect">
            <a:avLst/>
          </a:prstGeom>
          <a:noFill/>
          <a:ln>
            <a:noFill/>
          </a:ln>
          <a:effectLst/>
          <a:extLst/>
        </p:spPr>
        <p:txBody>
          <a:bodyPr vert="horz" wrap="square" lIns="76274" tIns="38193" rIns="76274" bIns="38193" numCol="1" anchor="t" anchorCtr="0" compatLnSpc="1">
            <a:prstTxWarp prst="textNoShape">
              <a:avLst/>
            </a:prstTxWarp>
          </a:bodyPr>
          <a:lstStyle>
            <a:lvl1pPr algn="l">
              <a:buFontTx/>
              <a:buNone/>
              <a:defRPr sz="794" smtClean="0">
                <a:solidFill>
                  <a:schemeClr val="bg2"/>
                </a:solidFill>
                <a:latin typeface="Arial" pitchFamily="34" charset="0"/>
              </a:defRPr>
            </a:lvl1pPr>
          </a:lstStyle>
          <a:p>
            <a:pPr defTabSz="898800" fontAlgn="base">
              <a:spcBef>
                <a:spcPct val="0"/>
              </a:spcBef>
              <a:spcAft>
                <a:spcPct val="0"/>
              </a:spcAft>
              <a:defRPr/>
            </a:pPr>
            <a:fld id="{D6709DAC-B5B7-47A4-8368-6C385914C595}" type="slidenum">
              <a:rPr lang="en-US" altLang="en-US" smtClean="0">
                <a:solidFill>
                  <a:srgbClr val="808080"/>
                </a:solidFill>
                <a:ea typeface="ＭＳ Ｐゴシック" pitchFamily="34" charset="-128"/>
              </a:rPr>
              <a:pPr defTabSz="898800" fontAlgn="base">
                <a:spcBef>
                  <a:spcPct val="0"/>
                </a:spcBef>
                <a:spcAft>
                  <a:spcPct val="0"/>
                </a:spcAft>
                <a:defRPr/>
              </a:pPr>
              <a:t>‹#›</a:t>
            </a:fld>
            <a:endParaRPr lang="en-US" altLang="en-US">
              <a:solidFill>
                <a:srgbClr val="808080"/>
              </a:solidFill>
              <a:ea typeface="ＭＳ Ｐゴシック" pitchFamily="34" charset="-128"/>
            </a:endParaRPr>
          </a:p>
        </p:txBody>
      </p:sp>
      <p:sp>
        <p:nvSpPr>
          <p:cNvPr id="6" name="TextBox 5"/>
          <p:cNvSpPr txBox="1"/>
          <p:nvPr userDrawn="1"/>
        </p:nvSpPr>
        <p:spPr>
          <a:xfrm>
            <a:off x="1752600" y="6477103"/>
            <a:ext cx="9144000" cy="176678"/>
          </a:xfrm>
          <a:prstGeom prst="rect">
            <a:avLst/>
          </a:prstGeom>
          <a:noFill/>
        </p:spPr>
        <p:txBody>
          <a:bodyPr wrap="square" lIns="67301" tIns="33700" rIns="67301" bIns="33700" rtlCol="0">
            <a:spAutoFit/>
          </a:bodyPr>
          <a:lstStyle/>
          <a:p>
            <a:pPr algn="ctr" defTabSz="672912" fontAlgn="base">
              <a:spcBef>
                <a:spcPct val="0"/>
              </a:spcBef>
              <a:spcAft>
                <a:spcPct val="0"/>
              </a:spcAft>
              <a:buFont typeface="Arial" charset="0"/>
              <a:buNone/>
            </a:pPr>
            <a:r>
              <a:rPr lang="en-US" sz="706" b="1" dirty="0">
                <a:solidFill>
                  <a:srgbClr val="808080"/>
                </a:solidFill>
                <a:ea typeface="ＭＳ Ｐゴシック" pitchFamily="34" charset="-128"/>
              </a:rPr>
              <a:t>FOR INTERNAL USE ONLY; NOT TO BE SHARED OR DISTRIBUTED TO ANYONE OUTSIDE THE COMPANY</a:t>
            </a:r>
          </a:p>
        </p:txBody>
      </p:sp>
      <p:pic>
        <p:nvPicPr>
          <p:cNvPr id="7" name="Picture 6"/>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 y="6400918"/>
            <a:ext cx="978947" cy="327239"/>
          </a:xfrm>
          <a:prstGeom prst="rect">
            <a:avLst/>
          </a:prstGeom>
        </p:spPr>
      </p:pic>
      <p:pic>
        <p:nvPicPr>
          <p:cNvPr id="16" name="Picture 15" descr="msd_c.jp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896716" y="6324601"/>
            <a:ext cx="806514" cy="377120"/>
          </a:xfrm>
          <a:prstGeom prst="rect">
            <a:avLst/>
          </a:prstGeom>
        </p:spPr>
      </p:pic>
    </p:spTree>
    <p:extLst>
      <p:ext uri="{BB962C8B-B14F-4D97-AF65-F5344CB8AC3E}">
        <p14:creationId xmlns:p14="http://schemas.microsoft.com/office/powerpoint/2010/main" val="208131263"/>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rtl="0" eaLnBrk="1" fontAlgn="base" hangingPunct="1">
        <a:spcBef>
          <a:spcPct val="0"/>
        </a:spcBef>
        <a:spcAft>
          <a:spcPct val="0"/>
        </a:spcAft>
        <a:defRPr sz="2382" b="1">
          <a:solidFill>
            <a:schemeClr val="tx1"/>
          </a:solidFill>
          <a:latin typeface="+mj-lt"/>
          <a:ea typeface="ＭＳ Ｐゴシック" charset="0"/>
          <a:cs typeface="+mj-cs"/>
        </a:defRPr>
      </a:lvl1pPr>
      <a:lvl2pPr algn="l" rtl="0" eaLnBrk="1" fontAlgn="base" hangingPunct="1">
        <a:spcBef>
          <a:spcPct val="0"/>
        </a:spcBef>
        <a:spcAft>
          <a:spcPct val="0"/>
        </a:spcAft>
        <a:defRPr sz="2382" b="1">
          <a:solidFill>
            <a:schemeClr val="bg1"/>
          </a:solidFill>
          <a:latin typeface="Arial Narrow" pitchFamily="34" charset="0"/>
          <a:ea typeface="ＭＳ Ｐゴシック" charset="0"/>
          <a:cs typeface="Arial" charset="0"/>
        </a:defRPr>
      </a:lvl2pPr>
      <a:lvl3pPr algn="l" rtl="0" eaLnBrk="1" fontAlgn="base" hangingPunct="1">
        <a:spcBef>
          <a:spcPct val="0"/>
        </a:spcBef>
        <a:spcAft>
          <a:spcPct val="0"/>
        </a:spcAft>
        <a:defRPr sz="2382" b="1">
          <a:solidFill>
            <a:schemeClr val="bg1"/>
          </a:solidFill>
          <a:latin typeface="Arial Narrow" pitchFamily="34" charset="0"/>
          <a:ea typeface="ＭＳ Ｐゴシック" charset="0"/>
          <a:cs typeface="Arial" charset="0"/>
        </a:defRPr>
      </a:lvl3pPr>
      <a:lvl4pPr algn="l" rtl="0" eaLnBrk="1" fontAlgn="base" hangingPunct="1">
        <a:spcBef>
          <a:spcPct val="0"/>
        </a:spcBef>
        <a:spcAft>
          <a:spcPct val="0"/>
        </a:spcAft>
        <a:defRPr sz="2382" b="1">
          <a:solidFill>
            <a:schemeClr val="bg1"/>
          </a:solidFill>
          <a:latin typeface="Arial Narrow" pitchFamily="34" charset="0"/>
          <a:ea typeface="ＭＳ Ｐゴシック" charset="0"/>
          <a:cs typeface="Arial" charset="0"/>
        </a:defRPr>
      </a:lvl4pPr>
      <a:lvl5pPr algn="l" rtl="0" eaLnBrk="1" fontAlgn="base" hangingPunct="1">
        <a:spcBef>
          <a:spcPct val="0"/>
        </a:spcBef>
        <a:spcAft>
          <a:spcPct val="0"/>
        </a:spcAft>
        <a:defRPr sz="2382" b="1">
          <a:solidFill>
            <a:schemeClr val="bg1"/>
          </a:solidFill>
          <a:latin typeface="Arial Narrow" pitchFamily="34" charset="0"/>
          <a:ea typeface="ＭＳ Ｐゴシック" charset="0"/>
          <a:cs typeface="Arial" charset="0"/>
        </a:defRPr>
      </a:lvl5pPr>
      <a:lvl6pPr marL="336427" algn="l" rtl="0" eaLnBrk="1" fontAlgn="base" hangingPunct="1">
        <a:spcBef>
          <a:spcPct val="0"/>
        </a:spcBef>
        <a:spcAft>
          <a:spcPct val="0"/>
        </a:spcAft>
        <a:defRPr sz="2382" b="1">
          <a:solidFill>
            <a:schemeClr val="bg1"/>
          </a:solidFill>
          <a:latin typeface="Arial Narrow" pitchFamily="34" charset="0"/>
          <a:cs typeface="Arial" charset="0"/>
        </a:defRPr>
      </a:lvl6pPr>
      <a:lvl7pPr marL="672912" algn="l" rtl="0" eaLnBrk="1" fontAlgn="base" hangingPunct="1">
        <a:spcBef>
          <a:spcPct val="0"/>
        </a:spcBef>
        <a:spcAft>
          <a:spcPct val="0"/>
        </a:spcAft>
        <a:defRPr sz="2382" b="1">
          <a:solidFill>
            <a:schemeClr val="bg1"/>
          </a:solidFill>
          <a:latin typeface="Arial Narrow" pitchFamily="34" charset="0"/>
          <a:cs typeface="Arial" charset="0"/>
        </a:defRPr>
      </a:lvl7pPr>
      <a:lvl8pPr marL="1009368" algn="l" rtl="0" eaLnBrk="1" fontAlgn="base" hangingPunct="1">
        <a:spcBef>
          <a:spcPct val="0"/>
        </a:spcBef>
        <a:spcAft>
          <a:spcPct val="0"/>
        </a:spcAft>
        <a:defRPr sz="2382" b="1">
          <a:solidFill>
            <a:schemeClr val="bg1"/>
          </a:solidFill>
          <a:latin typeface="Arial Narrow" pitchFamily="34" charset="0"/>
          <a:cs typeface="Arial" charset="0"/>
        </a:defRPr>
      </a:lvl8pPr>
      <a:lvl9pPr marL="1345824" algn="l" rtl="0" eaLnBrk="1" fontAlgn="base" hangingPunct="1">
        <a:spcBef>
          <a:spcPct val="0"/>
        </a:spcBef>
        <a:spcAft>
          <a:spcPct val="0"/>
        </a:spcAft>
        <a:defRPr sz="2382" b="1">
          <a:solidFill>
            <a:schemeClr val="bg1"/>
          </a:solidFill>
          <a:latin typeface="Arial Narrow" pitchFamily="34" charset="0"/>
          <a:cs typeface="Arial" charset="0"/>
        </a:defRPr>
      </a:lvl9pPr>
    </p:titleStyle>
    <p:bodyStyle>
      <a:lvl1pPr marL="168245" indent="-168245" algn="l" rtl="0" eaLnBrk="1" fontAlgn="base" hangingPunct="1">
        <a:lnSpc>
          <a:spcPct val="95000"/>
        </a:lnSpc>
        <a:spcBef>
          <a:spcPct val="40000"/>
        </a:spcBef>
        <a:spcAft>
          <a:spcPct val="10000"/>
        </a:spcAft>
        <a:buClr>
          <a:schemeClr val="accent1"/>
        </a:buClr>
        <a:buChar char="•"/>
        <a:tabLst>
          <a:tab pos="84122" algn="l"/>
        </a:tabLst>
        <a:defRPr sz="1765">
          <a:solidFill>
            <a:schemeClr val="tx1"/>
          </a:solidFill>
          <a:latin typeface="+mn-lt"/>
          <a:ea typeface="ＭＳ Ｐゴシック" charset="0"/>
          <a:cs typeface="+mn-cs"/>
        </a:defRPr>
      </a:lvl1pPr>
      <a:lvl2pPr marL="420578" indent="-168245" algn="l" rtl="0" eaLnBrk="1" fontAlgn="base" hangingPunct="1">
        <a:lnSpc>
          <a:spcPct val="95000"/>
        </a:lnSpc>
        <a:spcBef>
          <a:spcPct val="10000"/>
        </a:spcBef>
        <a:spcAft>
          <a:spcPct val="25000"/>
        </a:spcAft>
        <a:buClr>
          <a:srgbClr val="B3A79F"/>
        </a:buClr>
        <a:buFont typeface="Arial" charset="0"/>
        <a:buChar char="–"/>
        <a:tabLst>
          <a:tab pos="84122" algn="l"/>
        </a:tabLst>
        <a:defRPr sz="1765">
          <a:solidFill>
            <a:schemeClr val="tx1"/>
          </a:solidFill>
          <a:latin typeface="+mn-lt"/>
          <a:ea typeface="Arial" charset="0"/>
          <a:cs typeface="+mn-cs"/>
        </a:defRPr>
      </a:lvl2pPr>
      <a:lvl3pPr marL="630851" indent="-126184" algn="l" rtl="0" eaLnBrk="1" fontAlgn="base" hangingPunct="1">
        <a:lnSpc>
          <a:spcPct val="95000"/>
        </a:lnSpc>
        <a:spcBef>
          <a:spcPct val="10000"/>
        </a:spcBef>
        <a:spcAft>
          <a:spcPct val="25000"/>
        </a:spcAft>
        <a:buClr>
          <a:srgbClr val="8CC7BA"/>
        </a:buClr>
        <a:buChar char="•"/>
        <a:tabLst>
          <a:tab pos="84122" algn="l"/>
        </a:tabLst>
        <a:defRPr sz="1765">
          <a:solidFill>
            <a:schemeClr val="tx1"/>
          </a:solidFill>
          <a:latin typeface="+mn-lt"/>
          <a:ea typeface="Arial" charset="0"/>
          <a:cs typeface="+mn-cs"/>
        </a:defRPr>
      </a:lvl3pPr>
      <a:lvl4pPr marL="883185" indent="-168245" algn="l" rtl="0" eaLnBrk="1" fontAlgn="base" hangingPunct="1">
        <a:lnSpc>
          <a:spcPct val="95000"/>
        </a:lnSpc>
        <a:spcBef>
          <a:spcPct val="10000"/>
        </a:spcBef>
        <a:spcAft>
          <a:spcPct val="25000"/>
        </a:spcAft>
        <a:buChar char="–"/>
        <a:tabLst>
          <a:tab pos="84122" algn="l"/>
        </a:tabLst>
        <a:defRPr sz="1500">
          <a:solidFill>
            <a:schemeClr val="tx1"/>
          </a:solidFill>
          <a:latin typeface="+mn-lt"/>
          <a:ea typeface="Arial" charset="0"/>
          <a:cs typeface="+mn-cs"/>
        </a:defRPr>
      </a:lvl4pPr>
      <a:lvl5pPr marL="1514006" indent="-168245" algn="l" rtl="0" eaLnBrk="1" fontAlgn="base" hangingPunct="1">
        <a:spcBef>
          <a:spcPct val="20000"/>
        </a:spcBef>
        <a:spcAft>
          <a:spcPct val="0"/>
        </a:spcAft>
        <a:buChar char="»"/>
        <a:tabLst>
          <a:tab pos="84122" algn="l"/>
        </a:tabLst>
        <a:defRPr sz="1500">
          <a:solidFill>
            <a:schemeClr val="tx1"/>
          </a:solidFill>
          <a:latin typeface="+mn-lt"/>
          <a:ea typeface="Arial" charset="0"/>
          <a:cs typeface="+mn-cs"/>
        </a:defRPr>
      </a:lvl5pPr>
      <a:lvl6pPr marL="1850492" indent="-168245" algn="l" rtl="0" eaLnBrk="1" fontAlgn="base" hangingPunct="1">
        <a:spcBef>
          <a:spcPct val="20000"/>
        </a:spcBef>
        <a:spcAft>
          <a:spcPct val="0"/>
        </a:spcAft>
        <a:buChar char="»"/>
        <a:tabLst>
          <a:tab pos="84122" algn="l"/>
        </a:tabLst>
        <a:defRPr sz="1500">
          <a:solidFill>
            <a:schemeClr val="tx1"/>
          </a:solidFill>
          <a:latin typeface="+mn-lt"/>
          <a:cs typeface="+mn-cs"/>
        </a:defRPr>
      </a:lvl6pPr>
      <a:lvl7pPr marL="2186948" indent="-168245" algn="l" rtl="0" eaLnBrk="1" fontAlgn="base" hangingPunct="1">
        <a:spcBef>
          <a:spcPct val="20000"/>
        </a:spcBef>
        <a:spcAft>
          <a:spcPct val="0"/>
        </a:spcAft>
        <a:buChar char="»"/>
        <a:tabLst>
          <a:tab pos="84122" algn="l"/>
        </a:tabLst>
        <a:defRPr sz="1500">
          <a:solidFill>
            <a:schemeClr val="tx1"/>
          </a:solidFill>
          <a:latin typeface="+mn-lt"/>
          <a:cs typeface="+mn-cs"/>
        </a:defRPr>
      </a:lvl7pPr>
      <a:lvl8pPr marL="2523402" indent="-168245" algn="l" rtl="0" eaLnBrk="1" fontAlgn="base" hangingPunct="1">
        <a:spcBef>
          <a:spcPct val="20000"/>
        </a:spcBef>
        <a:spcAft>
          <a:spcPct val="0"/>
        </a:spcAft>
        <a:buChar char="»"/>
        <a:tabLst>
          <a:tab pos="84122" algn="l"/>
        </a:tabLst>
        <a:defRPr sz="1500">
          <a:solidFill>
            <a:schemeClr val="tx1"/>
          </a:solidFill>
          <a:latin typeface="+mn-lt"/>
          <a:cs typeface="+mn-cs"/>
        </a:defRPr>
      </a:lvl8pPr>
      <a:lvl9pPr marL="2859889" indent="-168245" algn="l" rtl="0" eaLnBrk="1" fontAlgn="base" hangingPunct="1">
        <a:spcBef>
          <a:spcPct val="20000"/>
        </a:spcBef>
        <a:spcAft>
          <a:spcPct val="0"/>
        </a:spcAft>
        <a:buChar char="»"/>
        <a:tabLst>
          <a:tab pos="84122" algn="l"/>
        </a:tabLst>
        <a:defRPr sz="1500">
          <a:solidFill>
            <a:schemeClr val="tx1"/>
          </a:solidFill>
          <a:latin typeface="+mn-lt"/>
          <a:cs typeface="+mn-cs"/>
        </a:defRPr>
      </a:lvl9pPr>
    </p:bodyStyle>
    <p:otherStyle>
      <a:defPPr>
        <a:defRPr lang="en-US"/>
      </a:defPPr>
      <a:lvl1pPr marL="0" algn="l" defTabSz="672912" rtl="0" eaLnBrk="1" latinLnBrk="0" hangingPunct="1">
        <a:defRPr sz="1412" kern="1200">
          <a:solidFill>
            <a:schemeClr val="tx1"/>
          </a:solidFill>
          <a:latin typeface="+mn-lt"/>
          <a:ea typeface="+mn-ea"/>
          <a:cs typeface="+mn-cs"/>
        </a:defRPr>
      </a:lvl1pPr>
      <a:lvl2pPr marL="336427" algn="l" defTabSz="672912" rtl="0" eaLnBrk="1" latinLnBrk="0" hangingPunct="1">
        <a:defRPr sz="1412" kern="1200">
          <a:solidFill>
            <a:schemeClr val="tx1"/>
          </a:solidFill>
          <a:latin typeface="+mn-lt"/>
          <a:ea typeface="+mn-ea"/>
          <a:cs typeface="+mn-cs"/>
        </a:defRPr>
      </a:lvl2pPr>
      <a:lvl3pPr marL="672912" algn="l" defTabSz="672912" rtl="0" eaLnBrk="1" latinLnBrk="0" hangingPunct="1">
        <a:defRPr sz="1412" kern="1200">
          <a:solidFill>
            <a:schemeClr val="tx1"/>
          </a:solidFill>
          <a:latin typeface="+mn-lt"/>
          <a:ea typeface="+mn-ea"/>
          <a:cs typeface="+mn-cs"/>
        </a:defRPr>
      </a:lvl3pPr>
      <a:lvl4pPr marL="1009368" algn="l" defTabSz="672912" rtl="0" eaLnBrk="1" latinLnBrk="0" hangingPunct="1">
        <a:defRPr sz="1412" kern="1200">
          <a:solidFill>
            <a:schemeClr val="tx1"/>
          </a:solidFill>
          <a:latin typeface="+mn-lt"/>
          <a:ea typeface="+mn-ea"/>
          <a:cs typeface="+mn-cs"/>
        </a:defRPr>
      </a:lvl4pPr>
      <a:lvl5pPr marL="1345824" algn="l" defTabSz="672912" rtl="0" eaLnBrk="1" latinLnBrk="0" hangingPunct="1">
        <a:defRPr sz="1412" kern="1200">
          <a:solidFill>
            <a:schemeClr val="tx1"/>
          </a:solidFill>
          <a:latin typeface="+mn-lt"/>
          <a:ea typeface="+mn-ea"/>
          <a:cs typeface="+mn-cs"/>
        </a:defRPr>
      </a:lvl5pPr>
      <a:lvl6pPr marL="1682311" algn="l" defTabSz="672912" rtl="0" eaLnBrk="1" latinLnBrk="0" hangingPunct="1">
        <a:defRPr sz="1412" kern="1200">
          <a:solidFill>
            <a:schemeClr val="tx1"/>
          </a:solidFill>
          <a:latin typeface="+mn-lt"/>
          <a:ea typeface="+mn-ea"/>
          <a:cs typeface="+mn-cs"/>
        </a:defRPr>
      </a:lvl6pPr>
      <a:lvl7pPr marL="2018735" algn="l" defTabSz="672912" rtl="0" eaLnBrk="1" latinLnBrk="0" hangingPunct="1">
        <a:defRPr sz="1412" kern="1200">
          <a:solidFill>
            <a:schemeClr val="tx1"/>
          </a:solidFill>
          <a:latin typeface="+mn-lt"/>
          <a:ea typeface="+mn-ea"/>
          <a:cs typeface="+mn-cs"/>
        </a:defRPr>
      </a:lvl7pPr>
      <a:lvl8pPr marL="2355159" algn="l" defTabSz="672912" rtl="0" eaLnBrk="1" latinLnBrk="0" hangingPunct="1">
        <a:defRPr sz="1412" kern="1200">
          <a:solidFill>
            <a:schemeClr val="tx1"/>
          </a:solidFill>
          <a:latin typeface="+mn-lt"/>
          <a:ea typeface="+mn-ea"/>
          <a:cs typeface="+mn-cs"/>
        </a:defRPr>
      </a:lvl8pPr>
      <a:lvl9pPr marL="2691586" algn="l" defTabSz="672912" rtl="0" eaLnBrk="1" latinLnBrk="0" hangingPunct="1">
        <a:defRPr sz="141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304800"/>
            <a:ext cx="10160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92" tIns="38201" rIns="76292" bIns="38201" numCol="1" anchor="ctr"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406400" y="1371602"/>
            <a:ext cx="111760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92" tIns="38201" rIns="76292" bIns="3820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1030" name="Rectangle 6"/>
          <p:cNvSpPr>
            <a:spLocks noGrp="1" noChangeArrowheads="1"/>
          </p:cNvSpPr>
          <p:nvPr>
            <p:ph type="sldNum" sz="quarter" idx="4"/>
          </p:nvPr>
        </p:nvSpPr>
        <p:spPr bwMode="auto">
          <a:xfrm>
            <a:off x="1371600" y="6477123"/>
            <a:ext cx="914400" cy="231775"/>
          </a:xfrm>
          <a:prstGeom prst="rect">
            <a:avLst/>
          </a:prstGeom>
          <a:noFill/>
          <a:ln>
            <a:noFill/>
          </a:ln>
          <a:effectLst/>
          <a:extLst/>
        </p:spPr>
        <p:txBody>
          <a:bodyPr vert="horz" wrap="square" lIns="76292" tIns="38201" rIns="76292" bIns="38201" numCol="1" anchor="t" anchorCtr="0" compatLnSpc="1">
            <a:prstTxWarp prst="textNoShape">
              <a:avLst/>
            </a:prstTxWarp>
          </a:bodyPr>
          <a:lstStyle>
            <a:lvl1pPr algn="l">
              <a:buFontTx/>
              <a:buNone/>
              <a:defRPr sz="794" smtClean="0">
                <a:solidFill>
                  <a:schemeClr val="bg2"/>
                </a:solidFill>
                <a:latin typeface="Arial" pitchFamily="34" charset="0"/>
              </a:defRPr>
            </a:lvl1pPr>
          </a:lstStyle>
          <a:p>
            <a:pPr defTabSz="899010" fontAlgn="base">
              <a:spcBef>
                <a:spcPct val="0"/>
              </a:spcBef>
              <a:spcAft>
                <a:spcPct val="0"/>
              </a:spcAft>
              <a:defRPr/>
            </a:pPr>
            <a:fld id="{D6709DAC-B5B7-47A4-8368-6C385914C595}" type="slidenum">
              <a:rPr lang="en-US" altLang="en-US" smtClean="0">
                <a:solidFill>
                  <a:srgbClr val="808080"/>
                </a:solidFill>
                <a:ea typeface="ＭＳ Ｐゴシック" pitchFamily="34" charset="-128"/>
              </a:rPr>
              <a:pPr defTabSz="899010" fontAlgn="base">
                <a:spcBef>
                  <a:spcPct val="0"/>
                </a:spcBef>
                <a:spcAft>
                  <a:spcPct val="0"/>
                </a:spcAft>
                <a:defRPr/>
              </a:pPr>
              <a:t>‹#›</a:t>
            </a:fld>
            <a:endParaRPr lang="en-US" altLang="en-US">
              <a:solidFill>
                <a:srgbClr val="808080"/>
              </a:solidFill>
              <a:ea typeface="ＭＳ Ｐゴシック" pitchFamily="34" charset="-128"/>
            </a:endParaRPr>
          </a:p>
        </p:txBody>
      </p:sp>
      <p:sp>
        <p:nvSpPr>
          <p:cNvPr id="6" name="TextBox 5"/>
          <p:cNvSpPr txBox="1"/>
          <p:nvPr userDrawn="1"/>
        </p:nvSpPr>
        <p:spPr>
          <a:xfrm>
            <a:off x="1752600" y="6477102"/>
            <a:ext cx="9144000" cy="176692"/>
          </a:xfrm>
          <a:prstGeom prst="rect">
            <a:avLst/>
          </a:prstGeom>
          <a:noFill/>
        </p:spPr>
        <p:txBody>
          <a:bodyPr wrap="square" lIns="67316" tIns="33707" rIns="67316" bIns="33707" rtlCol="0">
            <a:spAutoFit/>
          </a:bodyPr>
          <a:lstStyle/>
          <a:p>
            <a:pPr algn="ctr" defTabSz="673069" fontAlgn="base">
              <a:spcBef>
                <a:spcPct val="0"/>
              </a:spcBef>
              <a:spcAft>
                <a:spcPct val="0"/>
              </a:spcAft>
              <a:buFont typeface="Arial" charset="0"/>
              <a:buNone/>
            </a:pPr>
            <a:r>
              <a:rPr lang="en-US" sz="706" b="1" dirty="0">
                <a:solidFill>
                  <a:srgbClr val="808080"/>
                </a:solidFill>
                <a:ea typeface="ＭＳ Ｐゴシック" pitchFamily="34" charset="-128"/>
              </a:rPr>
              <a:t>FOR INTERNAL USE ONLY; NOT TO BE SHARED OR DISTRIBUTED TO ANYONE OUTSIDE THE COMPANY</a:t>
            </a:r>
          </a:p>
        </p:txBody>
      </p:sp>
      <p:pic>
        <p:nvPicPr>
          <p:cNvPr id="7" name="Picture 6"/>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 y="6400916"/>
            <a:ext cx="978947" cy="327239"/>
          </a:xfrm>
          <a:prstGeom prst="rect">
            <a:avLst/>
          </a:prstGeom>
        </p:spPr>
      </p:pic>
      <p:pic>
        <p:nvPicPr>
          <p:cNvPr id="16" name="Picture 15" descr="msd_c.jp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896714" y="6324601"/>
            <a:ext cx="806514" cy="377120"/>
          </a:xfrm>
          <a:prstGeom prst="rect">
            <a:avLst/>
          </a:prstGeom>
        </p:spPr>
      </p:pic>
    </p:spTree>
    <p:extLst>
      <p:ext uri="{BB962C8B-B14F-4D97-AF65-F5344CB8AC3E}">
        <p14:creationId xmlns:p14="http://schemas.microsoft.com/office/powerpoint/2010/main" val="118977658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5" r:id="rId13"/>
    <p:sldLayoutId id="2147483846" r:id="rId14"/>
    <p:sldLayoutId id="2147483847" r:id="rId15"/>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rtl="0" eaLnBrk="1" fontAlgn="base" hangingPunct="1">
        <a:spcBef>
          <a:spcPct val="0"/>
        </a:spcBef>
        <a:spcAft>
          <a:spcPct val="0"/>
        </a:spcAft>
        <a:defRPr sz="2382" b="1">
          <a:solidFill>
            <a:schemeClr val="tx1"/>
          </a:solidFill>
          <a:latin typeface="+mj-lt"/>
          <a:ea typeface="ＭＳ Ｐゴシック" charset="0"/>
          <a:cs typeface="+mj-cs"/>
        </a:defRPr>
      </a:lvl1pPr>
      <a:lvl2pPr algn="l" rtl="0" eaLnBrk="1" fontAlgn="base" hangingPunct="1">
        <a:spcBef>
          <a:spcPct val="0"/>
        </a:spcBef>
        <a:spcAft>
          <a:spcPct val="0"/>
        </a:spcAft>
        <a:defRPr sz="2382" b="1">
          <a:solidFill>
            <a:schemeClr val="bg1"/>
          </a:solidFill>
          <a:latin typeface="Arial Narrow" pitchFamily="34" charset="0"/>
          <a:ea typeface="ＭＳ Ｐゴシック" charset="0"/>
          <a:cs typeface="Arial" charset="0"/>
        </a:defRPr>
      </a:lvl2pPr>
      <a:lvl3pPr algn="l" rtl="0" eaLnBrk="1" fontAlgn="base" hangingPunct="1">
        <a:spcBef>
          <a:spcPct val="0"/>
        </a:spcBef>
        <a:spcAft>
          <a:spcPct val="0"/>
        </a:spcAft>
        <a:defRPr sz="2382" b="1">
          <a:solidFill>
            <a:schemeClr val="bg1"/>
          </a:solidFill>
          <a:latin typeface="Arial Narrow" pitchFamily="34" charset="0"/>
          <a:ea typeface="ＭＳ Ｐゴシック" charset="0"/>
          <a:cs typeface="Arial" charset="0"/>
        </a:defRPr>
      </a:lvl3pPr>
      <a:lvl4pPr algn="l" rtl="0" eaLnBrk="1" fontAlgn="base" hangingPunct="1">
        <a:spcBef>
          <a:spcPct val="0"/>
        </a:spcBef>
        <a:spcAft>
          <a:spcPct val="0"/>
        </a:spcAft>
        <a:defRPr sz="2382" b="1">
          <a:solidFill>
            <a:schemeClr val="bg1"/>
          </a:solidFill>
          <a:latin typeface="Arial Narrow" pitchFamily="34" charset="0"/>
          <a:ea typeface="ＭＳ Ｐゴシック" charset="0"/>
          <a:cs typeface="Arial" charset="0"/>
        </a:defRPr>
      </a:lvl4pPr>
      <a:lvl5pPr algn="l" rtl="0" eaLnBrk="1" fontAlgn="base" hangingPunct="1">
        <a:spcBef>
          <a:spcPct val="0"/>
        </a:spcBef>
        <a:spcAft>
          <a:spcPct val="0"/>
        </a:spcAft>
        <a:defRPr sz="2382" b="1">
          <a:solidFill>
            <a:schemeClr val="bg1"/>
          </a:solidFill>
          <a:latin typeface="Arial Narrow" pitchFamily="34" charset="0"/>
          <a:ea typeface="ＭＳ Ｐゴシック" charset="0"/>
          <a:cs typeface="Arial" charset="0"/>
        </a:defRPr>
      </a:lvl5pPr>
      <a:lvl6pPr marL="336506" algn="l" rtl="0" eaLnBrk="1" fontAlgn="base" hangingPunct="1">
        <a:spcBef>
          <a:spcPct val="0"/>
        </a:spcBef>
        <a:spcAft>
          <a:spcPct val="0"/>
        </a:spcAft>
        <a:defRPr sz="2382" b="1">
          <a:solidFill>
            <a:schemeClr val="bg1"/>
          </a:solidFill>
          <a:latin typeface="Arial Narrow" pitchFamily="34" charset="0"/>
          <a:cs typeface="Arial" charset="0"/>
        </a:defRPr>
      </a:lvl6pPr>
      <a:lvl7pPr marL="673069" algn="l" rtl="0" eaLnBrk="1" fontAlgn="base" hangingPunct="1">
        <a:spcBef>
          <a:spcPct val="0"/>
        </a:spcBef>
        <a:spcAft>
          <a:spcPct val="0"/>
        </a:spcAft>
        <a:defRPr sz="2382" b="1">
          <a:solidFill>
            <a:schemeClr val="bg1"/>
          </a:solidFill>
          <a:latin typeface="Arial Narrow" pitchFamily="34" charset="0"/>
          <a:cs typeface="Arial" charset="0"/>
        </a:defRPr>
      </a:lvl7pPr>
      <a:lvl8pPr marL="1009604" algn="l" rtl="0" eaLnBrk="1" fontAlgn="base" hangingPunct="1">
        <a:spcBef>
          <a:spcPct val="0"/>
        </a:spcBef>
        <a:spcAft>
          <a:spcPct val="0"/>
        </a:spcAft>
        <a:defRPr sz="2382" b="1">
          <a:solidFill>
            <a:schemeClr val="bg1"/>
          </a:solidFill>
          <a:latin typeface="Arial Narrow" pitchFamily="34" charset="0"/>
          <a:cs typeface="Arial" charset="0"/>
        </a:defRPr>
      </a:lvl8pPr>
      <a:lvl9pPr marL="1346139" algn="l" rtl="0" eaLnBrk="1" fontAlgn="base" hangingPunct="1">
        <a:spcBef>
          <a:spcPct val="0"/>
        </a:spcBef>
        <a:spcAft>
          <a:spcPct val="0"/>
        </a:spcAft>
        <a:defRPr sz="2382" b="1">
          <a:solidFill>
            <a:schemeClr val="bg1"/>
          </a:solidFill>
          <a:latin typeface="Arial Narrow" pitchFamily="34" charset="0"/>
          <a:cs typeface="Arial" charset="0"/>
        </a:defRPr>
      </a:lvl9pPr>
    </p:titleStyle>
    <p:bodyStyle>
      <a:lvl1pPr marL="168284" indent="-168284" algn="l" rtl="0" eaLnBrk="1" fontAlgn="base" hangingPunct="1">
        <a:lnSpc>
          <a:spcPct val="95000"/>
        </a:lnSpc>
        <a:spcBef>
          <a:spcPct val="40000"/>
        </a:spcBef>
        <a:spcAft>
          <a:spcPct val="10000"/>
        </a:spcAft>
        <a:buClr>
          <a:schemeClr val="accent1"/>
        </a:buClr>
        <a:buChar char="•"/>
        <a:tabLst>
          <a:tab pos="84141" algn="l"/>
        </a:tabLst>
        <a:defRPr sz="1765">
          <a:solidFill>
            <a:schemeClr val="tx1"/>
          </a:solidFill>
          <a:latin typeface="+mn-lt"/>
          <a:ea typeface="ＭＳ Ｐゴシック" charset="0"/>
          <a:cs typeface="+mn-cs"/>
        </a:defRPr>
      </a:lvl1pPr>
      <a:lvl2pPr marL="420677" indent="-168284" algn="l" rtl="0" eaLnBrk="1" fontAlgn="base" hangingPunct="1">
        <a:lnSpc>
          <a:spcPct val="95000"/>
        </a:lnSpc>
        <a:spcBef>
          <a:spcPct val="10000"/>
        </a:spcBef>
        <a:spcAft>
          <a:spcPct val="25000"/>
        </a:spcAft>
        <a:buClr>
          <a:srgbClr val="B3A79F"/>
        </a:buClr>
        <a:buFont typeface="Arial" charset="0"/>
        <a:buChar char="–"/>
        <a:tabLst>
          <a:tab pos="84141" algn="l"/>
        </a:tabLst>
        <a:defRPr sz="1765">
          <a:solidFill>
            <a:schemeClr val="tx1"/>
          </a:solidFill>
          <a:latin typeface="+mn-lt"/>
          <a:ea typeface="Arial" charset="0"/>
          <a:cs typeface="+mn-cs"/>
        </a:defRPr>
      </a:lvl2pPr>
      <a:lvl3pPr marL="630999" indent="-126213" algn="l" rtl="0" eaLnBrk="1" fontAlgn="base" hangingPunct="1">
        <a:lnSpc>
          <a:spcPct val="95000"/>
        </a:lnSpc>
        <a:spcBef>
          <a:spcPct val="10000"/>
        </a:spcBef>
        <a:spcAft>
          <a:spcPct val="25000"/>
        </a:spcAft>
        <a:buClr>
          <a:srgbClr val="8CC7BA"/>
        </a:buClr>
        <a:buChar char="•"/>
        <a:tabLst>
          <a:tab pos="84141" algn="l"/>
        </a:tabLst>
        <a:defRPr sz="1765">
          <a:solidFill>
            <a:schemeClr val="tx1"/>
          </a:solidFill>
          <a:latin typeface="+mn-lt"/>
          <a:ea typeface="Arial" charset="0"/>
          <a:cs typeface="+mn-cs"/>
        </a:defRPr>
      </a:lvl3pPr>
      <a:lvl4pPr marL="883392" indent="-168284" algn="l" rtl="0" eaLnBrk="1" fontAlgn="base" hangingPunct="1">
        <a:lnSpc>
          <a:spcPct val="95000"/>
        </a:lnSpc>
        <a:spcBef>
          <a:spcPct val="10000"/>
        </a:spcBef>
        <a:spcAft>
          <a:spcPct val="25000"/>
        </a:spcAft>
        <a:buChar char="–"/>
        <a:tabLst>
          <a:tab pos="84141" algn="l"/>
        </a:tabLst>
        <a:defRPr sz="1500">
          <a:solidFill>
            <a:schemeClr val="tx1"/>
          </a:solidFill>
          <a:latin typeface="+mn-lt"/>
          <a:ea typeface="Arial" charset="0"/>
          <a:cs typeface="+mn-cs"/>
        </a:defRPr>
      </a:lvl4pPr>
      <a:lvl5pPr marL="1514360" indent="-168284" algn="l" rtl="0" eaLnBrk="1" fontAlgn="base" hangingPunct="1">
        <a:spcBef>
          <a:spcPct val="20000"/>
        </a:spcBef>
        <a:spcAft>
          <a:spcPct val="0"/>
        </a:spcAft>
        <a:buChar char="»"/>
        <a:tabLst>
          <a:tab pos="84141" algn="l"/>
        </a:tabLst>
        <a:defRPr sz="1500">
          <a:solidFill>
            <a:schemeClr val="tx1"/>
          </a:solidFill>
          <a:latin typeface="+mn-lt"/>
          <a:ea typeface="Arial" charset="0"/>
          <a:cs typeface="+mn-cs"/>
        </a:defRPr>
      </a:lvl5pPr>
      <a:lvl6pPr marL="1850924" indent="-168284" algn="l" rtl="0" eaLnBrk="1" fontAlgn="base" hangingPunct="1">
        <a:spcBef>
          <a:spcPct val="20000"/>
        </a:spcBef>
        <a:spcAft>
          <a:spcPct val="0"/>
        </a:spcAft>
        <a:buChar char="»"/>
        <a:tabLst>
          <a:tab pos="84141" algn="l"/>
        </a:tabLst>
        <a:defRPr sz="1500">
          <a:solidFill>
            <a:schemeClr val="tx1"/>
          </a:solidFill>
          <a:latin typeface="+mn-lt"/>
          <a:cs typeface="+mn-cs"/>
        </a:defRPr>
      </a:lvl6pPr>
      <a:lvl7pPr marL="2187459" indent="-168284" algn="l" rtl="0" eaLnBrk="1" fontAlgn="base" hangingPunct="1">
        <a:spcBef>
          <a:spcPct val="20000"/>
        </a:spcBef>
        <a:spcAft>
          <a:spcPct val="0"/>
        </a:spcAft>
        <a:buChar char="»"/>
        <a:tabLst>
          <a:tab pos="84141" algn="l"/>
        </a:tabLst>
        <a:defRPr sz="1500">
          <a:solidFill>
            <a:schemeClr val="tx1"/>
          </a:solidFill>
          <a:latin typeface="+mn-lt"/>
          <a:cs typeface="+mn-cs"/>
        </a:defRPr>
      </a:lvl7pPr>
      <a:lvl8pPr marL="2523992" indent="-168284" algn="l" rtl="0" eaLnBrk="1" fontAlgn="base" hangingPunct="1">
        <a:spcBef>
          <a:spcPct val="20000"/>
        </a:spcBef>
        <a:spcAft>
          <a:spcPct val="0"/>
        </a:spcAft>
        <a:buChar char="»"/>
        <a:tabLst>
          <a:tab pos="84141" algn="l"/>
        </a:tabLst>
        <a:defRPr sz="1500">
          <a:solidFill>
            <a:schemeClr val="tx1"/>
          </a:solidFill>
          <a:latin typeface="+mn-lt"/>
          <a:cs typeface="+mn-cs"/>
        </a:defRPr>
      </a:lvl8pPr>
      <a:lvl9pPr marL="2860558" indent="-168284" algn="l" rtl="0" eaLnBrk="1" fontAlgn="base" hangingPunct="1">
        <a:spcBef>
          <a:spcPct val="20000"/>
        </a:spcBef>
        <a:spcAft>
          <a:spcPct val="0"/>
        </a:spcAft>
        <a:buChar char="»"/>
        <a:tabLst>
          <a:tab pos="84141" algn="l"/>
        </a:tabLst>
        <a:defRPr sz="1500">
          <a:solidFill>
            <a:schemeClr val="tx1"/>
          </a:solidFill>
          <a:latin typeface="+mn-lt"/>
          <a:cs typeface="+mn-cs"/>
        </a:defRPr>
      </a:lvl9pPr>
    </p:bodyStyle>
    <p:otherStyle>
      <a:defPPr>
        <a:defRPr lang="en-US"/>
      </a:defPPr>
      <a:lvl1pPr marL="0" algn="l" defTabSz="673069" rtl="0" eaLnBrk="1" latinLnBrk="0" hangingPunct="1">
        <a:defRPr sz="1412" kern="1200">
          <a:solidFill>
            <a:schemeClr val="tx1"/>
          </a:solidFill>
          <a:latin typeface="+mn-lt"/>
          <a:ea typeface="+mn-ea"/>
          <a:cs typeface="+mn-cs"/>
        </a:defRPr>
      </a:lvl1pPr>
      <a:lvl2pPr marL="336506" algn="l" defTabSz="673069" rtl="0" eaLnBrk="1" latinLnBrk="0" hangingPunct="1">
        <a:defRPr sz="1412" kern="1200">
          <a:solidFill>
            <a:schemeClr val="tx1"/>
          </a:solidFill>
          <a:latin typeface="+mn-lt"/>
          <a:ea typeface="+mn-ea"/>
          <a:cs typeface="+mn-cs"/>
        </a:defRPr>
      </a:lvl2pPr>
      <a:lvl3pPr marL="673069" algn="l" defTabSz="673069" rtl="0" eaLnBrk="1" latinLnBrk="0" hangingPunct="1">
        <a:defRPr sz="1412" kern="1200">
          <a:solidFill>
            <a:schemeClr val="tx1"/>
          </a:solidFill>
          <a:latin typeface="+mn-lt"/>
          <a:ea typeface="+mn-ea"/>
          <a:cs typeface="+mn-cs"/>
        </a:defRPr>
      </a:lvl3pPr>
      <a:lvl4pPr marL="1009604" algn="l" defTabSz="673069" rtl="0" eaLnBrk="1" latinLnBrk="0" hangingPunct="1">
        <a:defRPr sz="1412" kern="1200">
          <a:solidFill>
            <a:schemeClr val="tx1"/>
          </a:solidFill>
          <a:latin typeface="+mn-lt"/>
          <a:ea typeface="+mn-ea"/>
          <a:cs typeface="+mn-cs"/>
        </a:defRPr>
      </a:lvl4pPr>
      <a:lvl5pPr marL="1346139" algn="l" defTabSz="673069" rtl="0" eaLnBrk="1" latinLnBrk="0" hangingPunct="1">
        <a:defRPr sz="1412" kern="1200">
          <a:solidFill>
            <a:schemeClr val="tx1"/>
          </a:solidFill>
          <a:latin typeface="+mn-lt"/>
          <a:ea typeface="+mn-ea"/>
          <a:cs typeface="+mn-cs"/>
        </a:defRPr>
      </a:lvl5pPr>
      <a:lvl6pPr marL="1682703" algn="l" defTabSz="673069" rtl="0" eaLnBrk="1" latinLnBrk="0" hangingPunct="1">
        <a:defRPr sz="1412" kern="1200">
          <a:solidFill>
            <a:schemeClr val="tx1"/>
          </a:solidFill>
          <a:latin typeface="+mn-lt"/>
          <a:ea typeface="+mn-ea"/>
          <a:cs typeface="+mn-cs"/>
        </a:defRPr>
      </a:lvl6pPr>
      <a:lvl7pPr marL="2019207" algn="l" defTabSz="673069" rtl="0" eaLnBrk="1" latinLnBrk="0" hangingPunct="1">
        <a:defRPr sz="1412" kern="1200">
          <a:solidFill>
            <a:schemeClr val="tx1"/>
          </a:solidFill>
          <a:latin typeface="+mn-lt"/>
          <a:ea typeface="+mn-ea"/>
          <a:cs typeface="+mn-cs"/>
        </a:defRPr>
      </a:lvl7pPr>
      <a:lvl8pPr marL="2355710" algn="l" defTabSz="673069" rtl="0" eaLnBrk="1" latinLnBrk="0" hangingPunct="1">
        <a:defRPr sz="1412" kern="1200">
          <a:solidFill>
            <a:schemeClr val="tx1"/>
          </a:solidFill>
          <a:latin typeface="+mn-lt"/>
          <a:ea typeface="+mn-ea"/>
          <a:cs typeface="+mn-cs"/>
        </a:defRPr>
      </a:lvl8pPr>
      <a:lvl9pPr marL="2692215" algn="l" defTabSz="673069" rtl="0" eaLnBrk="1" latinLnBrk="0" hangingPunct="1">
        <a:defRPr sz="1412"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bwMode="grayWhite">
          <a:xfrm>
            <a:off x="0" y="0"/>
            <a:ext cx="12192000" cy="6858000"/>
          </a:xfrm>
          <a:prstGeom prst="rect">
            <a:avLst/>
          </a:prstGeom>
        </p:spPr>
      </p:pic>
    </p:spTree>
    <p:extLst>
      <p:ext uri="{BB962C8B-B14F-4D97-AF65-F5344CB8AC3E}">
        <p14:creationId xmlns:p14="http://schemas.microsoft.com/office/powerpoint/2010/main" val="2294087928"/>
      </p:ext>
    </p:extLst>
  </p:cSld>
  <p:clrMap bg1="lt1" tx1="dk1" bg2="lt2" tx2="dk2" accent1="accent1" accent2="accent2" accent3="accent3" accent4="accent4" accent5="accent5" accent6="accent6" hlink="hlink" folHlink="folHlink"/>
  <p:sldLayoutIdLst>
    <p:sldLayoutId id="2147483851"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403344" rtl="0" eaLnBrk="1" latinLnBrk="0" hangingPunct="1">
        <a:spcBef>
          <a:spcPct val="0"/>
        </a:spcBef>
        <a:buNone/>
        <a:defRPr sz="3706" kern="1200">
          <a:solidFill>
            <a:schemeClr val="tx1"/>
          </a:solidFill>
          <a:latin typeface="+mj-lt"/>
          <a:ea typeface="+mj-ea"/>
          <a:cs typeface="+mj-cs"/>
        </a:defRPr>
      </a:lvl1pPr>
    </p:titleStyle>
    <p:bodyStyle>
      <a:lvl1pPr marL="302508" indent="-302508" algn="l" defTabSz="403344" rtl="0" eaLnBrk="1" latinLnBrk="0" hangingPunct="1">
        <a:spcBef>
          <a:spcPct val="20000"/>
        </a:spcBef>
        <a:buFont typeface="Arial"/>
        <a:buChar char="•"/>
        <a:defRPr sz="2824" kern="1200">
          <a:solidFill>
            <a:schemeClr val="tx1"/>
          </a:solidFill>
          <a:latin typeface="+mn-lt"/>
          <a:ea typeface="+mn-ea"/>
          <a:cs typeface="+mn-cs"/>
        </a:defRPr>
      </a:lvl1pPr>
      <a:lvl2pPr marL="655435" indent="-252090" algn="l" defTabSz="403344" rtl="0" eaLnBrk="1" latinLnBrk="0" hangingPunct="1">
        <a:spcBef>
          <a:spcPct val="20000"/>
        </a:spcBef>
        <a:buFont typeface="Arial"/>
        <a:buChar char="–"/>
        <a:defRPr sz="2382" kern="1200">
          <a:solidFill>
            <a:schemeClr val="tx1"/>
          </a:solidFill>
          <a:latin typeface="+mn-lt"/>
          <a:ea typeface="+mn-ea"/>
          <a:cs typeface="+mn-cs"/>
        </a:defRPr>
      </a:lvl2pPr>
      <a:lvl3pPr marL="1008362" indent="-201673" algn="l" defTabSz="403344" rtl="0" eaLnBrk="1" latinLnBrk="0" hangingPunct="1">
        <a:spcBef>
          <a:spcPct val="20000"/>
        </a:spcBef>
        <a:buFont typeface="Arial"/>
        <a:buChar char="•"/>
        <a:defRPr sz="2206" kern="1200">
          <a:solidFill>
            <a:schemeClr val="tx1"/>
          </a:solidFill>
          <a:latin typeface="+mn-lt"/>
          <a:ea typeface="+mn-ea"/>
          <a:cs typeface="+mn-cs"/>
        </a:defRPr>
      </a:lvl3pPr>
      <a:lvl4pPr marL="1411707" indent="-201673" algn="l" defTabSz="403344" rtl="0" eaLnBrk="1" latinLnBrk="0" hangingPunct="1">
        <a:spcBef>
          <a:spcPct val="20000"/>
        </a:spcBef>
        <a:buFont typeface="Arial"/>
        <a:buChar char="–"/>
        <a:defRPr sz="1765" kern="1200">
          <a:solidFill>
            <a:schemeClr val="tx1"/>
          </a:solidFill>
          <a:latin typeface="+mn-lt"/>
          <a:ea typeface="+mn-ea"/>
          <a:cs typeface="+mn-cs"/>
        </a:defRPr>
      </a:lvl4pPr>
      <a:lvl5pPr marL="1815053" indent="-201673" algn="l" defTabSz="403344" rtl="0" eaLnBrk="1" latinLnBrk="0" hangingPunct="1">
        <a:spcBef>
          <a:spcPct val="20000"/>
        </a:spcBef>
        <a:buFont typeface="Arial"/>
        <a:buChar char="»"/>
        <a:defRPr sz="1765" kern="1200">
          <a:solidFill>
            <a:schemeClr val="tx1"/>
          </a:solidFill>
          <a:latin typeface="+mn-lt"/>
          <a:ea typeface="+mn-ea"/>
          <a:cs typeface="+mn-cs"/>
        </a:defRPr>
      </a:lvl5pPr>
      <a:lvl6pPr marL="2218397" indent="-201673" algn="l" defTabSz="403344" rtl="0" eaLnBrk="1" latinLnBrk="0" hangingPunct="1">
        <a:spcBef>
          <a:spcPct val="20000"/>
        </a:spcBef>
        <a:buFont typeface="Arial"/>
        <a:buChar char="•"/>
        <a:defRPr sz="1765" kern="1200">
          <a:solidFill>
            <a:schemeClr val="tx1"/>
          </a:solidFill>
          <a:latin typeface="+mn-lt"/>
          <a:ea typeface="+mn-ea"/>
          <a:cs typeface="+mn-cs"/>
        </a:defRPr>
      </a:lvl6pPr>
      <a:lvl7pPr marL="2621740" indent="-201673" algn="l" defTabSz="403344" rtl="0" eaLnBrk="1" latinLnBrk="0" hangingPunct="1">
        <a:spcBef>
          <a:spcPct val="20000"/>
        </a:spcBef>
        <a:buFont typeface="Arial"/>
        <a:buChar char="•"/>
        <a:defRPr sz="1765" kern="1200">
          <a:solidFill>
            <a:schemeClr val="tx1"/>
          </a:solidFill>
          <a:latin typeface="+mn-lt"/>
          <a:ea typeface="+mn-ea"/>
          <a:cs typeface="+mn-cs"/>
        </a:defRPr>
      </a:lvl7pPr>
      <a:lvl8pPr marL="3025087" indent="-201673" algn="l" defTabSz="403344" rtl="0" eaLnBrk="1" latinLnBrk="0" hangingPunct="1">
        <a:spcBef>
          <a:spcPct val="20000"/>
        </a:spcBef>
        <a:buFont typeface="Arial"/>
        <a:buChar char="•"/>
        <a:defRPr sz="1765" kern="1200">
          <a:solidFill>
            <a:schemeClr val="tx1"/>
          </a:solidFill>
          <a:latin typeface="+mn-lt"/>
          <a:ea typeface="+mn-ea"/>
          <a:cs typeface="+mn-cs"/>
        </a:defRPr>
      </a:lvl8pPr>
      <a:lvl9pPr marL="3428431" indent="-201673" algn="l" defTabSz="403344" rtl="0" eaLnBrk="1" latinLnBrk="0" hangingPunct="1">
        <a:spcBef>
          <a:spcPct val="20000"/>
        </a:spcBef>
        <a:buFont typeface="Arial"/>
        <a:buChar char="•"/>
        <a:defRPr sz="1765" kern="1200">
          <a:solidFill>
            <a:schemeClr val="tx1"/>
          </a:solidFill>
          <a:latin typeface="+mn-lt"/>
          <a:ea typeface="+mn-ea"/>
          <a:cs typeface="+mn-cs"/>
        </a:defRPr>
      </a:lvl9pPr>
    </p:bodyStyle>
    <p:otherStyle>
      <a:defPPr>
        <a:defRPr lang="en-US"/>
      </a:defPPr>
      <a:lvl1pPr marL="0" algn="l" defTabSz="403344" rtl="0" eaLnBrk="1" latinLnBrk="0" hangingPunct="1">
        <a:defRPr sz="1500" kern="1200">
          <a:solidFill>
            <a:schemeClr val="tx1"/>
          </a:solidFill>
          <a:latin typeface="+mn-lt"/>
          <a:ea typeface="+mn-ea"/>
          <a:cs typeface="+mn-cs"/>
        </a:defRPr>
      </a:lvl1pPr>
      <a:lvl2pPr marL="403344" algn="l" defTabSz="403344" rtl="0" eaLnBrk="1" latinLnBrk="0" hangingPunct="1">
        <a:defRPr sz="1500" kern="1200">
          <a:solidFill>
            <a:schemeClr val="tx1"/>
          </a:solidFill>
          <a:latin typeface="+mn-lt"/>
          <a:ea typeface="+mn-ea"/>
          <a:cs typeface="+mn-cs"/>
        </a:defRPr>
      </a:lvl2pPr>
      <a:lvl3pPr marL="806690" algn="l" defTabSz="403344" rtl="0" eaLnBrk="1" latinLnBrk="0" hangingPunct="1">
        <a:defRPr sz="1500" kern="1200">
          <a:solidFill>
            <a:schemeClr val="tx1"/>
          </a:solidFill>
          <a:latin typeface="+mn-lt"/>
          <a:ea typeface="+mn-ea"/>
          <a:cs typeface="+mn-cs"/>
        </a:defRPr>
      </a:lvl3pPr>
      <a:lvl4pPr marL="1210035" algn="l" defTabSz="403344" rtl="0" eaLnBrk="1" latinLnBrk="0" hangingPunct="1">
        <a:defRPr sz="1500" kern="1200">
          <a:solidFill>
            <a:schemeClr val="tx1"/>
          </a:solidFill>
          <a:latin typeface="+mn-lt"/>
          <a:ea typeface="+mn-ea"/>
          <a:cs typeface="+mn-cs"/>
        </a:defRPr>
      </a:lvl4pPr>
      <a:lvl5pPr marL="1613379" algn="l" defTabSz="403344" rtl="0" eaLnBrk="1" latinLnBrk="0" hangingPunct="1">
        <a:defRPr sz="1500" kern="1200">
          <a:solidFill>
            <a:schemeClr val="tx1"/>
          </a:solidFill>
          <a:latin typeface="+mn-lt"/>
          <a:ea typeface="+mn-ea"/>
          <a:cs typeface="+mn-cs"/>
        </a:defRPr>
      </a:lvl5pPr>
      <a:lvl6pPr marL="2016723" algn="l" defTabSz="403344" rtl="0" eaLnBrk="1" latinLnBrk="0" hangingPunct="1">
        <a:defRPr sz="1500" kern="1200">
          <a:solidFill>
            <a:schemeClr val="tx1"/>
          </a:solidFill>
          <a:latin typeface="+mn-lt"/>
          <a:ea typeface="+mn-ea"/>
          <a:cs typeface="+mn-cs"/>
        </a:defRPr>
      </a:lvl6pPr>
      <a:lvl7pPr marL="2420069" algn="l" defTabSz="403344" rtl="0" eaLnBrk="1" latinLnBrk="0" hangingPunct="1">
        <a:defRPr sz="1500" kern="1200">
          <a:solidFill>
            <a:schemeClr val="tx1"/>
          </a:solidFill>
          <a:latin typeface="+mn-lt"/>
          <a:ea typeface="+mn-ea"/>
          <a:cs typeface="+mn-cs"/>
        </a:defRPr>
      </a:lvl7pPr>
      <a:lvl8pPr marL="2823414" algn="l" defTabSz="403344" rtl="0" eaLnBrk="1" latinLnBrk="0" hangingPunct="1">
        <a:defRPr sz="1500" kern="1200">
          <a:solidFill>
            <a:schemeClr val="tx1"/>
          </a:solidFill>
          <a:latin typeface="+mn-lt"/>
          <a:ea typeface="+mn-ea"/>
          <a:cs typeface="+mn-cs"/>
        </a:defRPr>
      </a:lvl8pPr>
      <a:lvl9pPr marL="3226758" algn="l" defTabSz="403344" rtl="0" eaLnBrk="1" latinLnBrk="0" hangingPunct="1">
        <a:defRPr sz="15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AFE224E-ACFC-E54A-845D-831174F27DA6}"/>
              </a:ext>
            </a:extLst>
          </p:cNvPr>
          <p:cNvPicPr>
            <a:picLocks noChangeAspect="1"/>
          </p:cNvPicPr>
          <p:nvPr userDrawn="1"/>
        </p:nvPicPr>
        <p:blipFill>
          <a:blip r:embed="rId18"/>
          <a:stretch>
            <a:fillRect/>
          </a:stretch>
        </p:blipFill>
        <p:spPr>
          <a:xfrm>
            <a:off x="0" y="0"/>
            <a:ext cx="12192000" cy="6858000"/>
          </a:xfrm>
          <a:prstGeom prst="rect">
            <a:avLst/>
          </a:prstGeom>
        </p:spPr>
      </p:pic>
      <p:sp>
        <p:nvSpPr>
          <p:cNvPr id="1027" name="Rectangle 2"/>
          <p:cNvSpPr>
            <a:spLocks noGrp="1" noChangeArrowheads="1"/>
          </p:cNvSpPr>
          <p:nvPr>
            <p:ph type="title"/>
          </p:nvPr>
        </p:nvSpPr>
        <p:spPr bwMode="auto">
          <a:xfrm>
            <a:off x="609600" y="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09600" y="1371600"/>
            <a:ext cx="10972800" cy="50292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959319"/>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7" r:id="rId13"/>
    <p:sldLayoutId id="2147483930" r:id="rId14"/>
    <p:sldLayoutId id="2147483932" r:id="rId15"/>
    <p:sldLayoutId id="2147483934" r:id="rId16"/>
  </p:sldLayoutIdLst>
  <p:transition spd="slow" advClick="0"/>
  <p:txStyles>
    <p:titleStyle>
      <a:lvl1pPr algn="l" rtl="0" eaLnBrk="0" fontAlgn="base" hangingPunct="0">
        <a:spcBef>
          <a:spcPct val="0"/>
        </a:spcBef>
        <a:spcAft>
          <a:spcPct val="0"/>
        </a:spcAft>
        <a:defRPr sz="2600" b="1">
          <a:solidFill>
            <a:srgbClr val="EFC53D"/>
          </a:solidFill>
          <a:latin typeface="+mj-lt"/>
          <a:ea typeface="+mj-ea"/>
          <a:cs typeface="+mj-cs"/>
        </a:defRPr>
      </a:lvl1pPr>
      <a:lvl2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00"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00"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00" algn="l" rtl="0" fontAlgn="base">
        <a:spcBef>
          <a:spcPct val="0"/>
        </a:spcBef>
        <a:spcAft>
          <a:spcPct val="0"/>
        </a:spcAft>
        <a:defRPr sz="2600" b="1">
          <a:solidFill>
            <a:srgbClr val="EFC53D"/>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25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500">
          <a:solidFill>
            <a:schemeClr val="bg1"/>
          </a:solidFill>
          <a:latin typeface="+mn-lt"/>
          <a:ea typeface="+mn-ea"/>
        </a:defRPr>
      </a:lvl2pPr>
      <a:lvl3pPr marL="1143000" indent="-228600" algn="l" rtl="0" eaLnBrk="0" fontAlgn="base" hangingPunct="0">
        <a:spcBef>
          <a:spcPct val="20000"/>
        </a:spcBef>
        <a:spcAft>
          <a:spcPct val="0"/>
        </a:spcAft>
        <a:buChar char="•"/>
        <a:defRPr sz="2500">
          <a:solidFill>
            <a:schemeClr val="bg1"/>
          </a:solidFill>
          <a:latin typeface="+mn-lt"/>
          <a:ea typeface="+mn-ea"/>
        </a:defRPr>
      </a:lvl3pPr>
      <a:lvl4pPr marL="1600200" indent="-228600" algn="l" rtl="0" eaLnBrk="0" fontAlgn="base" hangingPunct="0">
        <a:spcBef>
          <a:spcPct val="20000"/>
        </a:spcBef>
        <a:spcAft>
          <a:spcPct val="0"/>
        </a:spcAft>
        <a:buChar char="–"/>
        <a:defRPr sz="2500">
          <a:solidFill>
            <a:schemeClr val="bg1"/>
          </a:solidFill>
          <a:latin typeface="+mn-lt"/>
          <a:ea typeface="+mn-ea"/>
        </a:defRPr>
      </a:lvl4pPr>
      <a:lvl5pPr marL="2057400" indent="-228600" algn="l" rtl="0" eaLnBrk="0" fontAlgn="base" hangingPunct="0">
        <a:spcBef>
          <a:spcPct val="20000"/>
        </a:spcBef>
        <a:spcAft>
          <a:spcPct val="0"/>
        </a:spcAft>
        <a:buChar char="»"/>
        <a:defRPr sz="2500">
          <a:solidFill>
            <a:schemeClr val="bg1"/>
          </a:solidFill>
          <a:latin typeface="+mn-lt"/>
          <a:ea typeface="+mn-ea"/>
        </a:defRPr>
      </a:lvl5pPr>
      <a:lvl6pPr marL="2514600" indent="-228600" algn="l" rtl="0" fontAlgn="base">
        <a:spcBef>
          <a:spcPct val="20000"/>
        </a:spcBef>
        <a:spcAft>
          <a:spcPct val="0"/>
        </a:spcAft>
        <a:buChar char="»"/>
        <a:defRPr sz="2500">
          <a:solidFill>
            <a:schemeClr val="bg1"/>
          </a:solidFill>
          <a:latin typeface="+mn-lt"/>
          <a:ea typeface="+mn-ea"/>
        </a:defRPr>
      </a:lvl6pPr>
      <a:lvl7pPr marL="2971800" indent="-228600" algn="l" rtl="0" fontAlgn="base">
        <a:spcBef>
          <a:spcPct val="20000"/>
        </a:spcBef>
        <a:spcAft>
          <a:spcPct val="0"/>
        </a:spcAft>
        <a:buChar char="»"/>
        <a:defRPr sz="2500">
          <a:solidFill>
            <a:schemeClr val="bg1"/>
          </a:solidFill>
          <a:latin typeface="+mn-lt"/>
          <a:ea typeface="+mn-ea"/>
        </a:defRPr>
      </a:lvl7pPr>
      <a:lvl8pPr marL="3429000" indent="-228600" algn="l" rtl="0" fontAlgn="base">
        <a:spcBef>
          <a:spcPct val="20000"/>
        </a:spcBef>
        <a:spcAft>
          <a:spcPct val="0"/>
        </a:spcAft>
        <a:buChar char="»"/>
        <a:defRPr sz="2500">
          <a:solidFill>
            <a:schemeClr val="bg1"/>
          </a:solidFill>
          <a:latin typeface="+mn-lt"/>
          <a:ea typeface="+mn-ea"/>
        </a:defRPr>
      </a:lvl8pPr>
      <a:lvl9pPr marL="3886200" indent="-228600" algn="l" rtl="0" fontAlgn="base">
        <a:spcBef>
          <a:spcPct val="20000"/>
        </a:spcBef>
        <a:spcAft>
          <a:spcPct val="0"/>
        </a:spcAft>
        <a:buChar char="»"/>
        <a:defRPr sz="25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B6A313A-E53E-F845-A2A1-F0E3F66A3B42}"/>
              </a:ext>
            </a:extLst>
          </p:cNvPr>
          <p:cNvPicPr>
            <a:picLocks noChangeAspect="1"/>
          </p:cNvPicPr>
          <p:nvPr userDrawn="1"/>
        </p:nvPicPr>
        <p:blipFill>
          <a:blip r:embed="rId18"/>
          <a:stretch>
            <a:fillRect/>
          </a:stretch>
        </p:blipFill>
        <p:spPr>
          <a:xfrm>
            <a:off x="0" y="0"/>
            <a:ext cx="12192000" cy="6858000"/>
          </a:xfrm>
          <a:prstGeom prst="rect">
            <a:avLst/>
          </a:prstGeom>
        </p:spPr>
      </p:pic>
      <p:sp>
        <p:nvSpPr>
          <p:cNvPr id="1027" name="Rectangle 2"/>
          <p:cNvSpPr>
            <a:spLocks noGrp="1" noChangeArrowheads="1"/>
          </p:cNvSpPr>
          <p:nvPr>
            <p:ph type="title"/>
          </p:nvPr>
        </p:nvSpPr>
        <p:spPr bwMode="auto">
          <a:xfrm>
            <a:off x="609600" y="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09600" y="1371600"/>
            <a:ext cx="10972800" cy="52578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6179036"/>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 id="2147483950" r:id="rId15"/>
    <p:sldLayoutId id="2147483951" r:id="rId16"/>
  </p:sldLayoutIdLst>
  <p:transition spd="slow" advClick="0"/>
  <p:txStyles>
    <p:titleStyle>
      <a:lvl1pPr algn="l" rtl="0" eaLnBrk="0" fontAlgn="base" hangingPunct="0">
        <a:spcBef>
          <a:spcPct val="0"/>
        </a:spcBef>
        <a:spcAft>
          <a:spcPct val="0"/>
        </a:spcAft>
        <a:defRPr sz="2600" b="1">
          <a:solidFill>
            <a:srgbClr val="EFC53D"/>
          </a:solidFill>
          <a:latin typeface="+mj-lt"/>
          <a:ea typeface="+mj-ea"/>
          <a:cs typeface="+mj-cs"/>
        </a:defRPr>
      </a:lvl1pPr>
      <a:lvl2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00"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00"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00" algn="l" rtl="0" fontAlgn="base">
        <a:spcBef>
          <a:spcPct val="0"/>
        </a:spcBef>
        <a:spcAft>
          <a:spcPct val="0"/>
        </a:spcAft>
        <a:defRPr sz="2600" b="1">
          <a:solidFill>
            <a:srgbClr val="EFC53D"/>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25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500">
          <a:solidFill>
            <a:schemeClr val="bg1"/>
          </a:solidFill>
          <a:latin typeface="+mn-lt"/>
          <a:ea typeface="+mn-ea"/>
        </a:defRPr>
      </a:lvl2pPr>
      <a:lvl3pPr marL="1143000" indent="-228600" algn="l" rtl="0" eaLnBrk="0" fontAlgn="base" hangingPunct="0">
        <a:spcBef>
          <a:spcPct val="20000"/>
        </a:spcBef>
        <a:spcAft>
          <a:spcPct val="0"/>
        </a:spcAft>
        <a:buChar char="•"/>
        <a:defRPr sz="2500">
          <a:solidFill>
            <a:schemeClr val="bg1"/>
          </a:solidFill>
          <a:latin typeface="+mn-lt"/>
          <a:ea typeface="+mn-ea"/>
        </a:defRPr>
      </a:lvl3pPr>
      <a:lvl4pPr marL="1600200" indent="-228600" algn="l" rtl="0" eaLnBrk="0" fontAlgn="base" hangingPunct="0">
        <a:spcBef>
          <a:spcPct val="20000"/>
        </a:spcBef>
        <a:spcAft>
          <a:spcPct val="0"/>
        </a:spcAft>
        <a:buChar char="–"/>
        <a:defRPr sz="2500">
          <a:solidFill>
            <a:schemeClr val="bg1"/>
          </a:solidFill>
          <a:latin typeface="+mn-lt"/>
          <a:ea typeface="+mn-ea"/>
        </a:defRPr>
      </a:lvl4pPr>
      <a:lvl5pPr marL="2057400" indent="-228600" algn="l" rtl="0" eaLnBrk="0" fontAlgn="base" hangingPunct="0">
        <a:spcBef>
          <a:spcPct val="20000"/>
        </a:spcBef>
        <a:spcAft>
          <a:spcPct val="0"/>
        </a:spcAft>
        <a:buChar char="»"/>
        <a:defRPr sz="2500">
          <a:solidFill>
            <a:schemeClr val="bg1"/>
          </a:solidFill>
          <a:latin typeface="+mn-lt"/>
          <a:ea typeface="+mn-ea"/>
        </a:defRPr>
      </a:lvl5pPr>
      <a:lvl6pPr marL="2514600" indent="-228600" algn="l" rtl="0" fontAlgn="base">
        <a:spcBef>
          <a:spcPct val="20000"/>
        </a:spcBef>
        <a:spcAft>
          <a:spcPct val="0"/>
        </a:spcAft>
        <a:buChar char="»"/>
        <a:defRPr sz="2500">
          <a:solidFill>
            <a:schemeClr val="bg1"/>
          </a:solidFill>
          <a:latin typeface="+mn-lt"/>
          <a:ea typeface="+mn-ea"/>
        </a:defRPr>
      </a:lvl6pPr>
      <a:lvl7pPr marL="2971800" indent="-228600" algn="l" rtl="0" fontAlgn="base">
        <a:spcBef>
          <a:spcPct val="20000"/>
        </a:spcBef>
        <a:spcAft>
          <a:spcPct val="0"/>
        </a:spcAft>
        <a:buChar char="»"/>
        <a:defRPr sz="2500">
          <a:solidFill>
            <a:schemeClr val="bg1"/>
          </a:solidFill>
          <a:latin typeface="+mn-lt"/>
          <a:ea typeface="+mn-ea"/>
        </a:defRPr>
      </a:lvl7pPr>
      <a:lvl8pPr marL="3429000" indent="-228600" algn="l" rtl="0" fontAlgn="base">
        <a:spcBef>
          <a:spcPct val="20000"/>
        </a:spcBef>
        <a:spcAft>
          <a:spcPct val="0"/>
        </a:spcAft>
        <a:buChar char="»"/>
        <a:defRPr sz="2500">
          <a:solidFill>
            <a:schemeClr val="bg1"/>
          </a:solidFill>
          <a:latin typeface="+mn-lt"/>
          <a:ea typeface="+mn-ea"/>
        </a:defRPr>
      </a:lvl8pPr>
      <a:lvl9pPr marL="3886200" indent="-228600" algn="l" rtl="0" fontAlgn="base">
        <a:spcBef>
          <a:spcPct val="20000"/>
        </a:spcBef>
        <a:spcAft>
          <a:spcPct val="0"/>
        </a:spcAft>
        <a:buChar char="»"/>
        <a:defRPr sz="25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hart" Target="../charts/chart2.xml"/><Relationship Id="rId3" Type="http://schemas.openxmlformats.org/officeDocument/2006/relationships/chart" Target="../charts/char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linicaltrials.gov/ct2/show/NCT02220894?term=KEYNOTE+042&amp;rank=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image" Target="../media/image2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image" Target="../media/image2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image" Target="../media/image3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emf"/><Relationship Id="rId1" Type="http://schemas.openxmlformats.org/officeDocument/2006/relationships/slideLayout" Target="../slideLayouts/slideLayout9.xml"/><Relationship Id="rId2" Type="http://schemas.openxmlformats.org/officeDocument/2006/relationships/image" Target="../media/image32.jpg"/></Relationships>
</file>

<file path=ppt/slides/_rels/slide9.xml.rels><?xml version="1.0" encoding="UTF-8" standalone="yes"?>
<Relationships xmlns="http://schemas.openxmlformats.org/package/2006/relationships"><Relationship Id="rId3" Type="http://schemas.openxmlformats.org/officeDocument/2006/relationships/image" Target="../media/image36.jpg"/><Relationship Id="rId4" Type="http://schemas.openxmlformats.org/officeDocument/2006/relationships/image" Target="../media/image37.png"/><Relationship Id="rId5" Type="http://schemas.openxmlformats.org/officeDocument/2006/relationships/image" Target="../media/image38.jpg"/><Relationship Id="rId1" Type="http://schemas.openxmlformats.org/officeDocument/2006/relationships/slideLayout" Target="../slideLayouts/slideLayout3.xml"/><Relationship Id="rId2" Type="http://schemas.openxmlformats.org/officeDocument/2006/relationships/image" Target="../media/image3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bwMode="auto">
          <a:xfrm>
            <a:off x="2180493" y="2544640"/>
            <a:ext cx="74104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0" fontAlgn="base" hangingPunct="0">
              <a:spcBef>
                <a:spcPct val="20000"/>
              </a:spcBef>
              <a:spcAft>
                <a:spcPct val="0"/>
              </a:spcAft>
            </a:pPr>
            <a:r>
              <a:rPr lang="en-US" sz="2600" b="1" dirty="0">
                <a:solidFill>
                  <a:srgbClr val="FFFFFF"/>
                </a:solidFill>
                <a:latin typeface="Arial"/>
                <a:cs typeface="Arial"/>
              </a:rPr>
              <a:t>Please note, these are the </a:t>
            </a:r>
            <a:r>
              <a:rPr lang="en-US" sz="2600" b="1" dirty="0" smtClean="0">
                <a:solidFill>
                  <a:srgbClr val="FFFFFF"/>
                </a:solidFill>
                <a:latin typeface="Arial"/>
                <a:cs typeface="Arial"/>
              </a:rPr>
              <a:t>actual</a:t>
            </a:r>
            <a:br>
              <a:rPr lang="en-US" sz="2600" b="1" dirty="0" smtClean="0">
                <a:solidFill>
                  <a:srgbClr val="FFFFFF"/>
                </a:solidFill>
                <a:latin typeface="Arial"/>
                <a:cs typeface="Arial"/>
              </a:rPr>
            </a:br>
            <a:r>
              <a:rPr lang="en-US" sz="2600" b="1" dirty="0" smtClean="0">
                <a:solidFill>
                  <a:srgbClr val="FFFFFF"/>
                </a:solidFill>
                <a:latin typeface="Arial"/>
                <a:cs typeface="Arial"/>
              </a:rPr>
              <a:t> </a:t>
            </a:r>
            <a:r>
              <a:rPr lang="en-US" sz="2600" b="1" dirty="0">
                <a:solidFill>
                  <a:srgbClr val="FFFFFF"/>
                </a:solidFill>
                <a:latin typeface="Arial"/>
                <a:cs typeface="Arial"/>
              </a:rPr>
              <a:t>video-recorded proceedings from the </a:t>
            </a:r>
            <a:r>
              <a:rPr lang="en-US" sz="2600" b="1" dirty="0" smtClean="0">
                <a:solidFill>
                  <a:srgbClr val="FFFFFF"/>
                </a:solidFill>
                <a:latin typeface="Arial"/>
                <a:cs typeface="Arial"/>
              </a:rPr>
              <a:t/>
            </a:r>
            <a:br>
              <a:rPr lang="en-US" sz="2600" b="1" dirty="0" smtClean="0">
                <a:solidFill>
                  <a:srgbClr val="FFFFFF"/>
                </a:solidFill>
                <a:latin typeface="Arial"/>
                <a:cs typeface="Arial"/>
              </a:rPr>
            </a:br>
            <a:r>
              <a:rPr lang="en-US" sz="2600" b="1" dirty="0" smtClean="0">
                <a:solidFill>
                  <a:srgbClr val="FFFFFF"/>
                </a:solidFill>
                <a:latin typeface="Arial"/>
                <a:cs typeface="Arial"/>
              </a:rPr>
              <a:t>live </a:t>
            </a:r>
            <a:r>
              <a:rPr lang="en-US" sz="2600" b="1" dirty="0">
                <a:solidFill>
                  <a:srgbClr val="FFFFFF"/>
                </a:solidFill>
                <a:latin typeface="Arial"/>
                <a:cs typeface="Arial"/>
              </a:rPr>
              <a:t>CME event and may include the use of trade names and other raw, unedited content. </a:t>
            </a:r>
            <a:endParaRPr lang="en-US" sz="2600" dirty="0">
              <a:solidFill>
                <a:srgbClr val="FFFFFF"/>
              </a:solidFill>
              <a:latin typeface="Arial"/>
              <a:cs typeface="Arial"/>
            </a:endParaRPr>
          </a:p>
        </p:txBody>
      </p:sp>
    </p:spTree>
    <p:extLst>
      <p:ext uri="{BB962C8B-B14F-4D97-AF65-F5344CB8AC3E}">
        <p14:creationId xmlns:p14="http://schemas.microsoft.com/office/powerpoint/2010/main" val="1874043219"/>
      </p:ext>
    </p:extLst>
  </p:cSld>
  <p:clrMapOvr>
    <a:masterClrMapping/>
  </p:clrMapOvr>
  <p:transition spd="slow"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6454" y="543139"/>
            <a:ext cx="7873909" cy="964931"/>
          </a:xfrm>
        </p:spPr>
        <p:txBody>
          <a:bodyPr>
            <a:normAutofit/>
          </a:bodyPr>
          <a:lstStyle/>
          <a:p>
            <a:r>
              <a:rPr lang="en-US" sz="2912" b="1" dirty="0">
                <a:solidFill>
                  <a:srgbClr val="FFFF00"/>
                </a:solidFill>
              </a:rPr>
              <a:t>KEYNOTE-189: Adverse Events Summary</a:t>
            </a:r>
          </a:p>
        </p:txBody>
      </p:sp>
      <p:sp>
        <p:nvSpPr>
          <p:cNvPr id="4" name="Rectangle 3"/>
          <p:cNvSpPr/>
          <p:nvPr/>
        </p:nvSpPr>
        <p:spPr>
          <a:xfrm>
            <a:off x="2268631" y="2112251"/>
            <a:ext cx="7815734" cy="3274453"/>
          </a:xfrm>
          <a:prstGeom prst="rect">
            <a:avLst/>
          </a:prstGeom>
          <a:solidFill>
            <a:schemeClr val="bg1"/>
          </a:solidFill>
          <a:ln w="2540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56" dirty="0"/>
              <a:t> patients who discontinued pembrolizumab or placebo, pemetrexed, and carboplatin for an adverse event at any time and patients who discontinued pembrolizumab or placebo and pemetrexed for an adverse event after completing 4 cycles of platinum.</a:t>
            </a:r>
          </a:p>
        </p:txBody>
      </p:sp>
      <p:graphicFrame>
        <p:nvGraphicFramePr>
          <p:cNvPr id="17" name="Content Placeholder 10"/>
          <p:cNvGraphicFramePr>
            <a:graphicFrameLocks/>
          </p:cNvGraphicFramePr>
          <p:nvPr>
            <p:extLst/>
          </p:nvPr>
        </p:nvGraphicFramePr>
        <p:xfrm>
          <a:off x="2786793" y="2275515"/>
          <a:ext cx="6769937" cy="2618141"/>
        </p:xfrm>
        <a:graphic>
          <a:graphicData uri="http://schemas.openxmlformats.org/drawingml/2006/table">
            <a:tbl>
              <a:tblPr firstRow="1" bandRow="1">
                <a:tableStyleId>{2D5ABB26-0587-4C30-8999-92F81FD0307C}</a:tableStyleId>
              </a:tblPr>
              <a:tblGrid>
                <a:gridCol w="2706637">
                  <a:extLst>
                    <a:ext uri="{9D8B030D-6E8A-4147-A177-3AD203B41FA5}">
                      <a16:colId xmlns="" xmlns:a16="http://schemas.microsoft.com/office/drawing/2014/main" val="20000"/>
                    </a:ext>
                  </a:extLst>
                </a:gridCol>
                <a:gridCol w="2031650">
                  <a:extLst>
                    <a:ext uri="{9D8B030D-6E8A-4147-A177-3AD203B41FA5}">
                      <a16:colId xmlns="" xmlns:a16="http://schemas.microsoft.com/office/drawing/2014/main" val="20001"/>
                    </a:ext>
                  </a:extLst>
                </a:gridCol>
                <a:gridCol w="2031650">
                  <a:extLst>
                    <a:ext uri="{9D8B030D-6E8A-4147-A177-3AD203B41FA5}">
                      <a16:colId xmlns="" xmlns:a16="http://schemas.microsoft.com/office/drawing/2014/main" val="20002"/>
                    </a:ext>
                  </a:extLst>
                </a:gridCol>
              </a:tblGrid>
              <a:tr h="421565">
                <a:tc>
                  <a:txBody>
                    <a:bodyPr/>
                    <a:lstStyle/>
                    <a:p>
                      <a:endParaRPr lang="en-US" sz="1100" dirty="0"/>
                    </a:p>
                  </a:txBody>
                  <a:tcPr marL="66563" marR="66563" marT="33281" marB="33281">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solidFill>
                      <a:schemeClr val="accent6">
                        <a:lumMod val="20000"/>
                        <a:lumOff val="80000"/>
                      </a:schemeClr>
                    </a:solidFill>
                  </a:tcPr>
                </a:tc>
                <a:tc>
                  <a:txBody>
                    <a:bodyPr/>
                    <a:lstStyle/>
                    <a:p>
                      <a:pPr algn="ctr"/>
                      <a:r>
                        <a:rPr lang="en-US" sz="1100" b="1" dirty="0"/>
                        <a:t>Pembro/Pem/Platinum </a:t>
                      </a:r>
                      <a:br>
                        <a:rPr lang="en-US" sz="1100" b="1" dirty="0"/>
                      </a:br>
                      <a:r>
                        <a:rPr lang="en-US" sz="1100" b="1" dirty="0"/>
                        <a:t>N = 405</a:t>
                      </a:r>
                    </a:p>
                  </a:txBody>
                  <a:tcPr marL="66563" marR="66563" marT="33281" marB="33281">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solidFill>
                      <a:schemeClr val="accent6">
                        <a:lumMod val="20000"/>
                        <a:lumOff val="80000"/>
                      </a:schemeClr>
                    </a:solidFill>
                  </a:tcPr>
                </a:tc>
                <a:tc>
                  <a:txBody>
                    <a:bodyPr/>
                    <a:lstStyle/>
                    <a:p>
                      <a:pPr algn="ctr"/>
                      <a:r>
                        <a:rPr lang="en-US" sz="1100" b="1" dirty="0"/>
                        <a:t>Placebo/Pem/Platinum</a:t>
                      </a:r>
                      <a:br>
                        <a:rPr lang="en-US" sz="1100" b="1" dirty="0"/>
                      </a:br>
                      <a:r>
                        <a:rPr lang="en-US" sz="1100" b="1" dirty="0"/>
                        <a:t>N = 202</a:t>
                      </a:r>
                    </a:p>
                  </a:txBody>
                  <a:tcPr marL="66563" marR="66563" marT="33281" marB="33281">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0"/>
                  </a:ext>
                </a:extLst>
              </a:tr>
              <a:tr h="244064">
                <a:tc>
                  <a:txBody>
                    <a:bodyPr/>
                    <a:lstStyle/>
                    <a:p>
                      <a:r>
                        <a:rPr lang="en-US" sz="1100" dirty="0"/>
                        <a:t>Any</a:t>
                      </a:r>
                    </a:p>
                  </a:txBody>
                  <a:tcPr marL="66563" marR="66563" marT="33281" marB="33281" anchor="ctr">
                    <a:lnT w="38100" cap="flat" cmpd="sng" algn="ctr">
                      <a:solidFill>
                        <a:schemeClr val="accent1">
                          <a:lumMod val="75000"/>
                        </a:schemeClr>
                      </a:solidFill>
                      <a:prstDash val="solid"/>
                      <a:round/>
                      <a:headEnd type="none" w="med" len="med"/>
                      <a:tailEnd type="none" w="med" len="med"/>
                    </a:lnT>
                  </a:tcPr>
                </a:tc>
                <a:tc>
                  <a:txBody>
                    <a:bodyPr/>
                    <a:lstStyle/>
                    <a:p>
                      <a:pPr algn="ctr"/>
                      <a:r>
                        <a:rPr lang="en-US" sz="1100" dirty="0"/>
                        <a:t>404 (99.8%)</a:t>
                      </a:r>
                    </a:p>
                  </a:txBody>
                  <a:tcPr marL="66563" marR="66563" marT="33281" marB="33281" anchor="ctr">
                    <a:lnT w="38100" cap="flat" cmpd="sng" algn="ctr">
                      <a:solidFill>
                        <a:schemeClr val="accent1">
                          <a:lumMod val="75000"/>
                        </a:schemeClr>
                      </a:solidFill>
                      <a:prstDash val="solid"/>
                      <a:round/>
                      <a:headEnd type="none" w="med" len="med"/>
                      <a:tailEnd type="none" w="med" len="med"/>
                    </a:lnT>
                  </a:tcPr>
                </a:tc>
                <a:tc>
                  <a:txBody>
                    <a:bodyPr/>
                    <a:lstStyle/>
                    <a:p>
                      <a:pPr algn="ctr"/>
                      <a:r>
                        <a:rPr lang="en-US" sz="1100" dirty="0"/>
                        <a:t>200 (99.0%)</a:t>
                      </a:r>
                    </a:p>
                  </a:txBody>
                  <a:tcPr marL="66563" marR="66563" marT="33281" marB="33281" anchor="ctr">
                    <a:lnT w="38100" cap="flat" cmpd="sng" algn="ctr">
                      <a:solidFill>
                        <a:schemeClr val="accent1">
                          <a:lumMod val="75000"/>
                        </a:schemeClr>
                      </a:solidFill>
                      <a:prstDash val="solid"/>
                      <a:round/>
                      <a:headEnd type="none" w="med" len="med"/>
                      <a:tailEnd type="none" w="med" len="med"/>
                    </a:lnT>
                  </a:tcPr>
                </a:tc>
                <a:extLst>
                  <a:ext uri="{0D108BD9-81ED-4DB2-BD59-A6C34878D82A}">
                    <a16:rowId xmlns="" xmlns:a16="http://schemas.microsoft.com/office/drawing/2014/main" val="10001"/>
                  </a:ext>
                </a:extLst>
              </a:tr>
              <a:tr h="244064">
                <a:tc>
                  <a:txBody>
                    <a:bodyPr/>
                    <a:lstStyle/>
                    <a:p>
                      <a:r>
                        <a:rPr lang="en-US" sz="1100" dirty="0"/>
                        <a:t>Grade 3-5</a:t>
                      </a:r>
                    </a:p>
                  </a:txBody>
                  <a:tcPr marL="66563" marR="66563" marT="33281" marB="33281" anchor="ctr"/>
                </a:tc>
                <a:tc>
                  <a:txBody>
                    <a:bodyPr/>
                    <a:lstStyle/>
                    <a:p>
                      <a:pPr algn="ctr"/>
                      <a:r>
                        <a:rPr lang="en-US" sz="1100" dirty="0"/>
                        <a:t>272 (67.2%)</a:t>
                      </a:r>
                    </a:p>
                  </a:txBody>
                  <a:tcPr marL="66563" marR="66563" marT="33281" marB="33281" anchor="ctr"/>
                </a:tc>
                <a:tc>
                  <a:txBody>
                    <a:bodyPr/>
                    <a:lstStyle/>
                    <a:p>
                      <a:pPr algn="ctr"/>
                      <a:r>
                        <a:rPr lang="en-US" sz="1100" dirty="0"/>
                        <a:t>133 (65.8%)</a:t>
                      </a:r>
                    </a:p>
                  </a:txBody>
                  <a:tcPr marL="66563" marR="66563" marT="33281" marB="33281" anchor="ctr"/>
                </a:tc>
                <a:extLst>
                  <a:ext uri="{0D108BD9-81ED-4DB2-BD59-A6C34878D82A}">
                    <a16:rowId xmlns="" xmlns:a16="http://schemas.microsoft.com/office/drawing/2014/main" val="10002"/>
                  </a:ext>
                </a:extLst>
              </a:tr>
              <a:tr h="244064">
                <a:tc>
                  <a:txBody>
                    <a:bodyPr/>
                    <a:lstStyle/>
                    <a:p>
                      <a:pPr marL="0" indent="0"/>
                      <a:r>
                        <a:rPr lang="en-US" sz="1100" dirty="0"/>
                        <a:t>Led to death</a:t>
                      </a:r>
                    </a:p>
                  </a:txBody>
                  <a:tcPr marL="66563" marR="66563" marT="33281" marB="33281" anchor="ctr"/>
                </a:tc>
                <a:tc>
                  <a:txBody>
                    <a:bodyPr/>
                    <a:lstStyle/>
                    <a:p>
                      <a:pPr algn="ctr"/>
                      <a:r>
                        <a:rPr lang="en-US" sz="1100" dirty="0"/>
                        <a:t>27 (6.7%)</a:t>
                      </a:r>
                    </a:p>
                  </a:txBody>
                  <a:tcPr marL="66563" marR="66563" marT="33281" marB="33281" anchor="ctr"/>
                </a:tc>
                <a:tc>
                  <a:txBody>
                    <a:bodyPr/>
                    <a:lstStyle/>
                    <a:p>
                      <a:pPr algn="ctr"/>
                      <a:r>
                        <a:rPr lang="en-US" sz="1100" dirty="0"/>
                        <a:t>12 (5.9%)</a:t>
                      </a:r>
                    </a:p>
                  </a:txBody>
                  <a:tcPr marL="66563" marR="66563" marT="33281" marB="33281" anchor="ctr"/>
                </a:tc>
                <a:extLst>
                  <a:ext uri="{0D108BD9-81ED-4DB2-BD59-A6C34878D82A}">
                    <a16:rowId xmlns="" xmlns:a16="http://schemas.microsoft.com/office/drawing/2014/main" val="10003"/>
                  </a:ext>
                </a:extLst>
              </a:tr>
              <a:tr h="244064">
                <a:tc>
                  <a:txBody>
                    <a:bodyPr/>
                    <a:lstStyle/>
                    <a:p>
                      <a:pPr marL="0" indent="0"/>
                      <a:r>
                        <a:rPr lang="en-US" sz="1100" dirty="0"/>
                        <a:t>Led to discontinuation </a:t>
                      </a:r>
                    </a:p>
                  </a:txBody>
                  <a:tcPr marL="66563" marR="66563" marT="33281" marB="33281" anchor="ctr"/>
                </a:tc>
                <a:tc>
                  <a:txBody>
                    <a:bodyPr/>
                    <a:lstStyle/>
                    <a:p>
                      <a:pPr algn="ctr"/>
                      <a:endParaRPr lang="en-US" sz="1100" dirty="0"/>
                    </a:p>
                  </a:txBody>
                  <a:tcPr marL="66563" marR="66563" marT="33281" marB="33281" anchor="ctr"/>
                </a:tc>
                <a:tc>
                  <a:txBody>
                    <a:bodyPr/>
                    <a:lstStyle/>
                    <a:p>
                      <a:pPr algn="ctr"/>
                      <a:endParaRPr lang="en-US" sz="1100" dirty="0"/>
                    </a:p>
                  </a:txBody>
                  <a:tcPr marL="66563" marR="66563" marT="33281" marB="33281" anchor="ctr"/>
                </a:tc>
                <a:extLst>
                  <a:ext uri="{0D108BD9-81ED-4DB2-BD59-A6C34878D82A}">
                    <a16:rowId xmlns="" xmlns:a16="http://schemas.microsoft.com/office/drawing/2014/main" val="10004"/>
                  </a:ext>
                </a:extLst>
              </a:tr>
              <a:tr h="244064">
                <a:tc>
                  <a:txBody>
                    <a:bodyPr/>
                    <a:lstStyle/>
                    <a:p>
                      <a:pPr marL="233363" indent="0"/>
                      <a:r>
                        <a:rPr lang="en-US" sz="1100" dirty="0"/>
                        <a:t>All </a:t>
                      </a:r>
                      <a:r>
                        <a:rPr lang="en-US" sz="1100" dirty="0" err="1"/>
                        <a:t>treatment</a:t>
                      </a:r>
                      <a:r>
                        <a:rPr lang="en-US" sz="1100" baseline="30000" dirty="0" err="1"/>
                        <a:t>a</a:t>
                      </a:r>
                      <a:endParaRPr lang="en-US" sz="1100" dirty="0"/>
                    </a:p>
                  </a:txBody>
                  <a:tcPr marL="66563" marR="66563" marT="33281" marB="33281" anchor="ctr"/>
                </a:tc>
                <a:tc>
                  <a:txBody>
                    <a:bodyPr/>
                    <a:lstStyle/>
                    <a:p>
                      <a:pPr algn="ctr"/>
                      <a:r>
                        <a:rPr lang="en-US" sz="1100" dirty="0"/>
                        <a:t>56 (13.8%)</a:t>
                      </a:r>
                    </a:p>
                  </a:txBody>
                  <a:tcPr marL="66563" marR="66563" marT="33281" marB="33281" anchor="ctr"/>
                </a:tc>
                <a:tc>
                  <a:txBody>
                    <a:bodyPr/>
                    <a:lstStyle/>
                    <a:p>
                      <a:pPr algn="ctr"/>
                      <a:r>
                        <a:rPr lang="en-US" sz="1100" dirty="0"/>
                        <a:t>16 (7.9%)</a:t>
                      </a:r>
                    </a:p>
                  </a:txBody>
                  <a:tcPr marL="66563" marR="66563" marT="33281" marB="33281" anchor="ctr"/>
                </a:tc>
                <a:extLst>
                  <a:ext uri="{0D108BD9-81ED-4DB2-BD59-A6C34878D82A}">
                    <a16:rowId xmlns="" xmlns:a16="http://schemas.microsoft.com/office/drawing/2014/main" val="10005"/>
                  </a:ext>
                </a:extLst>
              </a:tr>
              <a:tr h="244064">
                <a:tc>
                  <a:txBody>
                    <a:bodyPr/>
                    <a:lstStyle/>
                    <a:p>
                      <a:pPr marL="233363" indent="0"/>
                      <a:r>
                        <a:rPr lang="en-US" sz="1100" dirty="0"/>
                        <a:t>Any treatment </a:t>
                      </a:r>
                    </a:p>
                  </a:txBody>
                  <a:tcPr marL="66563" marR="66563" marT="33281" marB="33281" anchor="ctr"/>
                </a:tc>
                <a:tc>
                  <a:txBody>
                    <a:bodyPr/>
                    <a:lstStyle/>
                    <a:p>
                      <a:pPr algn="ctr"/>
                      <a:r>
                        <a:rPr lang="en-US" sz="1100" dirty="0"/>
                        <a:t>112 (27.7%)</a:t>
                      </a:r>
                    </a:p>
                  </a:txBody>
                  <a:tcPr marL="66563" marR="66563" marT="33281" marB="33281" anchor="ctr"/>
                </a:tc>
                <a:tc>
                  <a:txBody>
                    <a:bodyPr/>
                    <a:lstStyle/>
                    <a:p>
                      <a:pPr algn="ctr"/>
                      <a:r>
                        <a:rPr lang="en-US" sz="1100" dirty="0"/>
                        <a:t>30 (14.9%)</a:t>
                      </a:r>
                    </a:p>
                  </a:txBody>
                  <a:tcPr marL="66563" marR="66563" marT="33281" marB="33281" anchor="ctr"/>
                </a:tc>
                <a:extLst>
                  <a:ext uri="{0D108BD9-81ED-4DB2-BD59-A6C34878D82A}">
                    <a16:rowId xmlns="" xmlns:a16="http://schemas.microsoft.com/office/drawing/2014/main" val="10006"/>
                  </a:ext>
                </a:extLst>
              </a:tr>
              <a:tr h="244064">
                <a:tc>
                  <a:txBody>
                    <a:bodyPr/>
                    <a:lstStyle/>
                    <a:p>
                      <a:pPr marL="233363" indent="0"/>
                      <a:r>
                        <a:rPr lang="en-US" sz="1100" dirty="0"/>
                        <a:t>Pembrolizumab or placebo</a:t>
                      </a:r>
                    </a:p>
                  </a:txBody>
                  <a:tcPr marL="66563" marR="66563" marT="33281" marB="33281" anchor="ctr"/>
                </a:tc>
                <a:tc>
                  <a:txBody>
                    <a:bodyPr/>
                    <a:lstStyle/>
                    <a:p>
                      <a:pPr algn="ctr"/>
                      <a:r>
                        <a:rPr lang="en-US" sz="1100" dirty="0"/>
                        <a:t>82 (20.2%)</a:t>
                      </a:r>
                    </a:p>
                  </a:txBody>
                  <a:tcPr marL="66563" marR="66563" marT="33281" marB="33281" anchor="ctr"/>
                </a:tc>
                <a:tc>
                  <a:txBody>
                    <a:bodyPr/>
                    <a:lstStyle/>
                    <a:p>
                      <a:pPr algn="ctr"/>
                      <a:r>
                        <a:rPr lang="en-US" sz="1100" dirty="0"/>
                        <a:t>21 (10.4%)</a:t>
                      </a:r>
                    </a:p>
                  </a:txBody>
                  <a:tcPr marL="66563" marR="66563" marT="33281" marB="33281" anchor="ctr"/>
                </a:tc>
                <a:extLst>
                  <a:ext uri="{0D108BD9-81ED-4DB2-BD59-A6C34878D82A}">
                    <a16:rowId xmlns="" xmlns:a16="http://schemas.microsoft.com/office/drawing/2014/main" val="10007"/>
                  </a:ext>
                </a:extLst>
              </a:tr>
              <a:tr h="244064">
                <a:tc>
                  <a:txBody>
                    <a:bodyPr/>
                    <a:lstStyle/>
                    <a:p>
                      <a:pPr marL="233363" indent="0"/>
                      <a:r>
                        <a:rPr lang="en-US" sz="1100" dirty="0"/>
                        <a:t>Pemetrexed</a:t>
                      </a:r>
                    </a:p>
                  </a:txBody>
                  <a:tcPr marL="66563" marR="66563" marT="33281" marB="33281" anchor="ctr"/>
                </a:tc>
                <a:tc>
                  <a:txBody>
                    <a:bodyPr/>
                    <a:lstStyle/>
                    <a:p>
                      <a:pPr algn="ctr"/>
                      <a:r>
                        <a:rPr lang="en-US" sz="1100" dirty="0"/>
                        <a:t>93 (23.0%)</a:t>
                      </a:r>
                    </a:p>
                  </a:txBody>
                  <a:tcPr marL="66563" marR="66563" marT="33281" marB="33281" anchor="ctr"/>
                </a:tc>
                <a:tc>
                  <a:txBody>
                    <a:bodyPr/>
                    <a:lstStyle/>
                    <a:p>
                      <a:pPr algn="ctr"/>
                      <a:r>
                        <a:rPr lang="en-US" sz="1100" dirty="0"/>
                        <a:t>23 (11.4%)</a:t>
                      </a:r>
                    </a:p>
                  </a:txBody>
                  <a:tcPr marL="66563" marR="66563" marT="33281" marB="33281" anchor="ctr"/>
                </a:tc>
                <a:extLst>
                  <a:ext uri="{0D108BD9-81ED-4DB2-BD59-A6C34878D82A}">
                    <a16:rowId xmlns="" xmlns:a16="http://schemas.microsoft.com/office/drawing/2014/main" val="10008"/>
                  </a:ext>
                </a:extLst>
              </a:tr>
              <a:tr h="244064">
                <a:tc>
                  <a:txBody>
                    <a:bodyPr/>
                    <a:lstStyle/>
                    <a:p>
                      <a:pPr marL="233363" marR="0" indent="0" algn="l" defTabSz="342946" rtl="0" eaLnBrk="1" fontAlgn="auto" latinLnBrk="0" hangingPunct="1">
                        <a:lnSpc>
                          <a:spcPct val="100000"/>
                        </a:lnSpc>
                        <a:spcBef>
                          <a:spcPts val="0"/>
                        </a:spcBef>
                        <a:spcAft>
                          <a:spcPts val="0"/>
                        </a:spcAft>
                        <a:buClrTx/>
                        <a:buSzTx/>
                        <a:buFontTx/>
                        <a:buNone/>
                        <a:tabLst/>
                        <a:defRPr/>
                      </a:pPr>
                      <a:r>
                        <a:rPr lang="en-US" sz="1100" dirty="0"/>
                        <a:t>Platinum</a:t>
                      </a:r>
                    </a:p>
                  </a:txBody>
                  <a:tcPr marL="66563" marR="66563" marT="33281" marB="33281" anchor="ctr">
                    <a:lnB w="38100" cap="flat" cmpd="sng" algn="ctr">
                      <a:solidFill>
                        <a:schemeClr val="accent1">
                          <a:lumMod val="75000"/>
                        </a:schemeClr>
                      </a:solidFill>
                      <a:prstDash val="solid"/>
                      <a:round/>
                      <a:headEnd type="none" w="med" len="med"/>
                      <a:tailEnd type="none" w="med" len="med"/>
                    </a:lnB>
                  </a:tcPr>
                </a:tc>
                <a:tc>
                  <a:txBody>
                    <a:bodyPr/>
                    <a:lstStyle/>
                    <a:p>
                      <a:pPr algn="ctr"/>
                      <a:r>
                        <a:rPr lang="en-US" sz="1100" dirty="0"/>
                        <a:t>31 (7.7%)</a:t>
                      </a:r>
                    </a:p>
                  </a:txBody>
                  <a:tcPr marL="66563" marR="66563" marT="33281" marB="33281" anchor="ctr">
                    <a:lnB w="38100" cap="flat" cmpd="sng" algn="ctr">
                      <a:solidFill>
                        <a:schemeClr val="accent1">
                          <a:lumMod val="75000"/>
                        </a:schemeClr>
                      </a:solidFill>
                      <a:prstDash val="solid"/>
                      <a:round/>
                      <a:headEnd type="none" w="med" len="med"/>
                      <a:tailEnd type="none" w="med" len="med"/>
                    </a:lnB>
                  </a:tcPr>
                </a:tc>
                <a:tc>
                  <a:txBody>
                    <a:bodyPr/>
                    <a:lstStyle/>
                    <a:p>
                      <a:pPr algn="ctr"/>
                      <a:r>
                        <a:rPr lang="en-US" sz="1100" dirty="0"/>
                        <a:t>12 (5.9%)</a:t>
                      </a:r>
                    </a:p>
                  </a:txBody>
                  <a:tcPr marL="66563" marR="66563" marT="33281" marB="33281" anchor="ctr">
                    <a:lnB w="38100" cap="flat" cmpd="sng" algn="ctr">
                      <a:solidFill>
                        <a:schemeClr val="accent1">
                          <a:lumMod val="75000"/>
                        </a:schemeClr>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sp>
        <p:nvSpPr>
          <p:cNvPr id="3" name="Rectangle 2"/>
          <p:cNvSpPr/>
          <p:nvPr/>
        </p:nvSpPr>
        <p:spPr>
          <a:xfrm>
            <a:off x="2721855" y="5054266"/>
            <a:ext cx="6834878" cy="316369"/>
          </a:xfrm>
          <a:prstGeom prst="rect">
            <a:avLst/>
          </a:prstGeom>
        </p:spPr>
        <p:txBody>
          <a:bodyPr wrap="square">
            <a:spAutoFit/>
          </a:bodyPr>
          <a:lstStyle/>
          <a:p>
            <a:r>
              <a:rPr lang="en-US" sz="728" baseline="30000" dirty="0" err="1"/>
              <a:t>a</a:t>
            </a:r>
            <a:r>
              <a:rPr lang="en-US" sz="728" dirty="0" err="1"/>
              <a:t>Includes</a:t>
            </a:r>
            <a:r>
              <a:rPr lang="en-US" sz="728" dirty="0"/>
              <a:t> patients who discontinued pembrolizumab or placebo, pemetrexed, and carboplatin for an adverse event at any time and patients who discontinued pembrolizumab or placebo and pemetrexed for an adverse event after completing 4 cycles of platinum.</a:t>
            </a:r>
          </a:p>
        </p:txBody>
      </p:sp>
      <p:grpSp>
        <p:nvGrpSpPr>
          <p:cNvPr id="7" name="Group 6"/>
          <p:cNvGrpSpPr/>
          <p:nvPr/>
        </p:nvGrpSpPr>
        <p:grpSpPr>
          <a:xfrm>
            <a:off x="1306286" y="1418253"/>
            <a:ext cx="9302620" cy="4013798"/>
            <a:chOff x="824089" y="1509887"/>
            <a:chExt cx="10916356" cy="4769561"/>
          </a:xfrm>
        </p:grpSpPr>
        <p:sp>
          <p:nvSpPr>
            <p:cNvPr id="8" name="Rectangle 7"/>
            <p:cNvSpPr/>
            <p:nvPr/>
          </p:nvSpPr>
          <p:spPr>
            <a:xfrm>
              <a:off x="824089" y="1509887"/>
              <a:ext cx="10916356" cy="4769561"/>
            </a:xfrm>
            <a:prstGeom prst="rect">
              <a:avLst/>
            </a:prstGeom>
            <a:solidFill>
              <a:schemeClr val="bg1"/>
            </a:solidFill>
            <a:ln w="2540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6"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16209" b="8176"/>
            <a:stretch/>
          </p:blipFill>
          <p:spPr>
            <a:xfrm>
              <a:off x="1583523" y="1734994"/>
              <a:ext cx="9145276" cy="3889842"/>
            </a:xfrm>
            <a:prstGeom prst="rect">
              <a:avLst/>
            </a:prstGeom>
          </p:spPr>
        </p:pic>
        <p:sp>
          <p:nvSpPr>
            <p:cNvPr id="10" name="Rectangle 9"/>
            <p:cNvSpPr/>
            <p:nvPr/>
          </p:nvSpPr>
          <p:spPr>
            <a:xfrm>
              <a:off x="3144748" y="1607444"/>
              <a:ext cx="4988826" cy="496179"/>
            </a:xfrm>
            <a:prstGeom prst="rect">
              <a:avLst/>
            </a:prstGeom>
          </p:spPr>
          <p:txBody>
            <a:bodyPr wrap="none">
              <a:spAutoFit/>
            </a:bodyPr>
            <a:lstStyle/>
            <a:p>
              <a:r>
                <a:rPr lang="en-US" sz="1747" b="1" dirty="0"/>
                <a:t>Adverse Events with Frequency ≥20%</a:t>
              </a:r>
            </a:p>
          </p:txBody>
        </p:sp>
      </p:grpSp>
      <p:grpSp>
        <p:nvGrpSpPr>
          <p:cNvPr id="11" name="Group 10"/>
          <p:cNvGrpSpPr/>
          <p:nvPr/>
        </p:nvGrpSpPr>
        <p:grpSpPr>
          <a:xfrm>
            <a:off x="2418602" y="2994159"/>
            <a:ext cx="7611596" cy="2343381"/>
            <a:chOff x="1044221" y="2831642"/>
            <a:chExt cx="10456334" cy="3219190"/>
          </a:xfrm>
        </p:grpSpPr>
        <p:sp>
          <p:nvSpPr>
            <p:cNvPr id="5" name="TextBox 4"/>
            <p:cNvSpPr txBox="1"/>
            <p:nvPr/>
          </p:nvSpPr>
          <p:spPr>
            <a:xfrm>
              <a:off x="1044221" y="5616224"/>
              <a:ext cx="10456334" cy="434608"/>
            </a:xfrm>
            <a:prstGeom prst="rect">
              <a:avLst/>
            </a:prstGeom>
            <a:noFill/>
          </p:spPr>
          <p:txBody>
            <a:bodyPr wrap="square" rtlCol="0">
              <a:spAutoFit/>
            </a:bodyPr>
            <a:lstStyle/>
            <a:p>
              <a:r>
                <a:rPr lang="en-US" sz="1456" dirty="0"/>
                <a:t>Renal Toxicity: Rates of Acute Renal Failures 5% </a:t>
              </a:r>
              <a:r>
                <a:rPr lang="en-US" sz="1456" dirty="0" err="1"/>
                <a:t>vs</a:t>
              </a:r>
              <a:r>
                <a:rPr lang="en-US" sz="1456" dirty="0"/>
                <a:t> 1% in </a:t>
              </a:r>
              <a:r>
                <a:rPr lang="en-US" sz="1456" dirty="0" err="1"/>
                <a:t>Pembro</a:t>
              </a:r>
              <a:r>
                <a:rPr lang="en-US" sz="1456" dirty="0"/>
                <a:t>/</a:t>
              </a:r>
              <a:r>
                <a:rPr lang="en-US" sz="1456" dirty="0" err="1"/>
                <a:t>Pem</a:t>
              </a:r>
              <a:r>
                <a:rPr lang="en-US" sz="1456" dirty="0"/>
                <a:t>/Plat vs. Placebo/</a:t>
              </a:r>
              <a:r>
                <a:rPr lang="en-US" sz="1456" dirty="0" err="1"/>
                <a:t>Pem</a:t>
              </a:r>
              <a:r>
                <a:rPr lang="en-US" sz="1456" dirty="0"/>
                <a:t>/Plat</a:t>
              </a:r>
            </a:p>
          </p:txBody>
        </p:sp>
        <p:sp>
          <p:nvSpPr>
            <p:cNvPr id="6" name="TextBox 5"/>
            <p:cNvSpPr txBox="1"/>
            <p:nvPr/>
          </p:nvSpPr>
          <p:spPr>
            <a:xfrm>
              <a:off x="6576779" y="2831642"/>
              <a:ext cx="3017144" cy="434608"/>
            </a:xfrm>
            <a:prstGeom prst="rect">
              <a:avLst/>
            </a:prstGeom>
            <a:noFill/>
          </p:spPr>
          <p:txBody>
            <a:bodyPr wrap="square" rtlCol="0">
              <a:spAutoFit/>
            </a:bodyPr>
            <a:lstStyle/>
            <a:p>
              <a:r>
                <a:rPr lang="en-US" sz="1456" dirty="0">
                  <a:solidFill>
                    <a:schemeClr val="accent1">
                      <a:lumMod val="75000"/>
                    </a:schemeClr>
                  </a:solidFill>
                </a:rPr>
                <a:t>Minimal Additive Toxicity</a:t>
              </a:r>
            </a:p>
          </p:txBody>
        </p:sp>
      </p:grpSp>
      <p:sp>
        <p:nvSpPr>
          <p:cNvPr id="12" name="Rectangle 11"/>
          <p:cNvSpPr/>
          <p:nvPr/>
        </p:nvSpPr>
        <p:spPr>
          <a:xfrm>
            <a:off x="2418602" y="5647765"/>
            <a:ext cx="7280283" cy="658442"/>
          </a:xfrm>
          <a:prstGeom prst="rect">
            <a:avLst/>
          </a:prstGeom>
          <a:no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02575" indent="-302575">
              <a:buFont typeface="Arial" panose="020B0604020202020204" pitchFamily="34" charset="0"/>
              <a:buChar char="•"/>
            </a:pPr>
            <a:r>
              <a:rPr lang="en-US" sz="1765" dirty="0"/>
              <a:t>Discontinuation of all </a:t>
            </a:r>
            <a:r>
              <a:rPr lang="en-US" sz="1765" dirty="0" err="1"/>
              <a:t>Tx</a:t>
            </a:r>
            <a:r>
              <a:rPr lang="en-US" sz="1765" dirty="0"/>
              <a:t> b/o AEs:  13.8 % vs 7.9%</a:t>
            </a:r>
          </a:p>
          <a:p>
            <a:pPr marL="302575" indent="-302575">
              <a:buFont typeface="Arial" panose="020B0604020202020204" pitchFamily="34" charset="0"/>
              <a:buChar char="•"/>
            </a:pPr>
            <a:r>
              <a:rPr lang="en-US" sz="1765" dirty="0"/>
              <a:t>Immune-mediated AEs:  22.7% vs 11.9%</a:t>
            </a:r>
          </a:p>
        </p:txBody>
      </p:sp>
    </p:spTree>
    <p:extLst>
      <p:ext uri="{BB962C8B-B14F-4D97-AF65-F5344CB8AC3E}">
        <p14:creationId xmlns:p14="http://schemas.microsoft.com/office/powerpoint/2010/main" val="35062015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Langer’s Practical Strategy for PD-L1 &gt; 50%</a:t>
            </a:r>
          </a:p>
        </p:txBody>
      </p:sp>
      <p:sp>
        <p:nvSpPr>
          <p:cNvPr id="3" name="Content Placeholder 2"/>
          <p:cNvSpPr>
            <a:spLocks noGrp="1"/>
          </p:cNvSpPr>
          <p:nvPr>
            <p:ph idx="1"/>
          </p:nvPr>
        </p:nvSpPr>
        <p:spPr/>
        <p:txBody>
          <a:bodyPr/>
          <a:lstStyle/>
          <a:p>
            <a:r>
              <a:rPr lang="en-US" b="1" dirty="0" err="1">
                <a:solidFill>
                  <a:srgbClr val="00FF00"/>
                </a:solidFill>
              </a:rPr>
              <a:t>Pembro</a:t>
            </a:r>
            <a:r>
              <a:rPr lang="en-US" b="1" dirty="0">
                <a:solidFill>
                  <a:srgbClr val="00FF00"/>
                </a:solidFill>
              </a:rPr>
              <a:t> alone</a:t>
            </a:r>
          </a:p>
          <a:p>
            <a:pPr lvl="1"/>
            <a:r>
              <a:rPr lang="en-US" dirty="0"/>
              <a:t>Older, frailer patients</a:t>
            </a:r>
          </a:p>
          <a:p>
            <a:pPr lvl="1"/>
            <a:r>
              <a:rPr lang="en-US" dirty="0"/>
              <a:t>Lower metastatic burden</a:t>
            </a:r>
          </a:p>
          <a:p>
            <a:pPr lvl="1"/>
            <a:r>
              <a:rPr lang="en-US" dirty="0"/>
              <a:t>Significant co-morbidity</a:t>
            </a:r>
          </a:p>
          <a:p>
            <a:r>
              <a:rPr lang="en-US" b="1" dirty="0">
                <a:solidFill>
                  <a:srgbClr val="00FF00"/>
                </a:solidFill>
              </a:rPr>
              <a:t>Combination </a:t>
            </a:r>
            <a:r>
              <a:rPr lang="en-US" b="1" dirty="0" err="1">
                <a:solidFill>
                  <a:srgbClr val="00FF00"/>
                </a:solidFill>
              </a:rPr>
              <a:t>Pembro</a:t>
            </a:r>
            <a:r>
              <a:rPr lang="en-US" b="1" dirty="0">
                <a:solidFill>
                  <a:srgbClr val="00FF00"/>
                </a:solidFill>
              </a:rPr>
              <a:t> and </a:t>
            </a:r>
            <a:r>
              <a:rPr lang="en-US" b="1" dirty="0" err="1">
                <a:solidFill>
                  <a:srgbClr val="00FF00"/>
                </a:solidFill>
              </a:rPr>
              <a:t>Pem</a:t>
            </a:r>
            <a:r>
              <a:rPr lang="en-US" b="1" dirty="0">
                <a:solidFill>
                  <a:srgbClr val="00FF00"/>
                </a:solidFill>
              </a:rPr>
              <a:t>/Carbo</a:t>
            </a:r>
          </a:p>
          <a:p>
            <a:pPr lvl="1"/>
            <a:r>
              <a:rPr lang="en-US" dirty="0"/>
              <a:t>Younger, heartier patients</a:t>
            </a:r>
          </a:p>
          <a:p>
            <a:pPr lvl="1"/>
            <a:r>
              <a:rPr lang="en-US" dirty="0"/>
              <a:t>Higher metastatic burden</a:t>
            </a:r>
          </a:p>
          <a:p>
            <a:pPr lvl="1"/>
            <a:r>
              <a:rPr lang="en-US" dirty="0"/>
              <a:t>More aggressive tumors</a:t>
            </a:r>
          </a:p>
          <a:p>
            <a:pPr lvl="1"/>
            <a:r>
              <a:rPr lang="en-US" dirty="0"/>
              <a:t>Limited co-morbidity</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6339299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sz="3883" dirty="0">
                <a:solidFill>
                  <a:srgbClr val="FFFF00"/>
                </a:solidFill>
              </a:rPr>
              <a:t>Expanding the Role of Checkpoint Inhibitors</a:t>
            </a:r>
          </a:p>
        </p:txBody>
      </p:sp>
      <p:sp>
        <p:nvSpPr>
          <p:cNvPr id="3" name="Subtitle 2"/>
          <p:cNvSpPr>
            <a:spLocks noGrp="1"/>
          </p:cNvSpPr>
          <p:nvPr>
            <p:ph type="subTitle" sz="quarter" idx="1"/>
          </p:nvPr>
        </p:nvSpPr>
        <p:spPr/>
        <p:txBody>
          <a:bodyPr/>
          <a:lstStyle/>
          <a:p>
            <a:r>
              <a:rPr lang="en-US" sz="3530" dirty="0"/>
              <a:t>Angiogenesis Inhibition</a:t>
            </a:r>
          </a:p>
          <a:p>
            <a:r>
              <a:rPr lang="en-US" sz="3530" dirty="0"/>
              <a:t>ALK and EGFR (+) Pts</a:t>
            </a:r>
          </a:p>
        </p:txBody>
      </p:sp>
    </p:spTree>
    <p:extLst>
      <p:ext uri="{BB962C8B-B14F-4D97-AF65-F5344CB8AC3E}">
        <p14:creationId xmlns:p14="http://schemas.microsoft.com/office/powerpoint/2010/main" val="29772422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DC5A1BEB-CC54-4697-9259-853113620250}"/>
              </a:ext>
            </a:extLst>
          </p:cNvPr>
          <p:cNvSpPr>
            <a:spLocks noGrp="1"/>
          </p:cNvSpPr>
          <p:nvPr>
            <p:ph type="sldNum" sz="quarter" idx="14"/>
          </p:nvPr>
        </p:nvSpPr>
        <p:spPr/>
        <p:txBody>
          <a:bodyPr/>
          <a:lstStyle/>
          <a:p>
            <a:fld id="{D7A788FA-F864-4521-9DFD-AF03C9BFF3E5}" type="slidenum">
              <a:rPr lang="en-US" altLang="en-US" smtClean="0"/>
              <a:pPr/>
              <a:t>13</a:t>
            </a:fld>
            <a:endParaRPr lang="en-US" altLang="en-US" dirty="0"/>
          </a:p>
        </p:txBody>
      </p:sp>
      <p:sp>
        <p:nvSpPr>
          <p:cNvPr id="51" name="Content Placeholder 50">
            <a:extLst>
              <a:ext uri="{FF2B5EF4-FFF2-40B4-BE49-F238E27FC236}">
                <a16:creationId xmlns="" xmlns:a16="http://schemas.microsoft.com/office/drawing/2014/main" id="{47B53293-38EA-4F31-A8B8-8EA3806CA5DA}"/>
              </a:ext>
            </a:extLst>
          </p:cNvPr>
          <p:cNvSpPr>
            <a:spLocks noGrp="1"/>
          </p:cNvSpPr>
          <p:nvPr>
            <p:ph type="body" sz="quarter" idx="16"/>
          </p:nvPr>
        </p:nvSpPr>
        <p:spPr>
          <a:xfrm>
            <a:off x="186559" y="5419292"/>
            <a:ext cx="11522165" cy="1247471"/>
          </a:xfrm>
        </p:spPr>
        <p:txBody>
          <a:bodyPr/>
          <a:lstStyle/>
          <a:p>
            <a:r>
              <a:rPr lang="en-GB" sz="1200" baseline="30000" noProof="0" dirty="0">
                <a:solidFill>
                  <a:schemeClr val="bg1"/>
                </a:solidFill>
              </a:rPr>
              <a:t>a</a:t>
            </a:r>
            <a:r>
              <a:rPr lang="en-GB" sz="1200" noProof="0" dirty="0">
                <a:solidFill>
                  <a:schemeClr val="bg1"/>
                </a:solidFill>
              </a:rPr>
              <a:t> Patients with a sensitising </a:t>
            </a:r>
            <a:r>
              <a:rPr lang="en-GB" sz="1200" i="1" noProof="0" dirty="0">
                <a:solidFill>
                  <a:schemeClr val="bg1"/>
                </a:solidFill>
              </a:rPr>
              <a:t>EGFR</a:t>
            </a:r>
            <a:r>
              <a:rPr lang="en-GB" sz="1200" noProof="0" dirty="0">
                <a:solidFill>
                  <a:schemeClr val="bg1"/>
                </a:solidFill>
              </a:rPr>
              <a:t> mutation or </a:t>
            </a:r>
            <a:r>
              <a:rPr lang="en-GB" sz="1200" i="1" noProof="0" dirty="0">
                <a:solidFill>
                  <a:schemeClr val="bg1"/>
                </a:solidFill>
              </a:rPr>
              <a:t>ALK</a:t>
            </a:r>
            <a:r>
              <a:rPr lang="en-GB" sz="1200" noProof="0" dirty="0">
                <a:solidFill>
                  <a:schemeClr val="bg1"/>
                </a:solidFill>
              </a:rPr>
              <a:t> translocation must have disease progression or intolerance of treatment with one or more approved targeted therapies. </a:t>
            </a:r>
            <a:br>
              <a:rPr lang="en-GB" sz="1200" noProof="0" dirty="0">
                <a:solidFill>
                  <a:schemeClr val="bg1"/>
                </a:solidFill>
              </a:rPr>
            </a:br>
            <a:r>
              <a:rPr lang="en-GB" sz="1200" baseline="30000" noProof="0" dirty="0">
                <a:solidFill>
                  <a:schemeClr val="bg1"/>
                </a:solidFill>
              </a:rPr>
              <a:t>b</a:t>
            </a:r>
            <a:r>
              <a:rPr lang="en-GB" sz="1200" noProof="0" dirty="0">
                <a:solidFill>
                  <a:schemeClr val="bg1"/>
                </a:solidFill>
              </a:rPr>
              <a:t> </a:t>
            </a:r>
            <a:r>
              <a:rPr lang="en-GB" sz="1200" noProof="0" dirty="0" err="1">
                <a:solidFill>
                  <a:schemeClr val="bg1"/>
                </a:solidFill>
              </a:rPr>
              <a:t>Atezolizumab</a:t>
            </a:r>
            <a:r>
              <a:rPr lang="en-GB" sz="1200" noProof="0" dirty="0">
                <a:solidFill>
                  <a:schemeClr val="bg1"/>
                </a:solidFill>
              </a:rPr>
              <a:t>: 1200 mg IV q3w. </a:t>
            </a:r>
            <a:r>
              <a:rPr lang="en-GB" sz="1200" baseline="30000" noProof="0" dirty="0">
                <a:solidFill>
                  <a:schemeClr val="bg1"/>
                </a:solidFill>
              </a:rPr>
              <a:t>c</a:t>
            </a:r>
            <a:r>
              <a:rPr lang="en-GB" sz="1200" noProof="0" dirty="0">
                <a:solidFill>
                  <a:schemeClr val="bg1"/>
                </a:solidFill>
              </a:rPr>
              <a:t> Carboplatin: AUC 6 IV q3w. </a:t>
            </a:r>
            <a:r>
              <a:rPr lang="en-GB" sz="1200" baseline="30000" noProof="0" dirty="0">
                <a:solidFill>
                  <a:schemeClr val="bg1"/>
                </a:solidFill>
              </a:rPr>
              <a:t>d</a:t>
            </a:r>
            <a:r>
              <a:rPr lang="en-GB" sz="1200" noProof="0" dirty="0">
                <a:solidFill>
                  <a:schemeClr val="bg1"/>
                </a:solidFill>
              </a:rPr>
              <a:t> Paclitaxel: 200 mg/m</a:t>
            </a:r>
            <a:r>
              <a:rPr lang="en-GB" sz="1200" baseline="30000" noProof="0" dirty="0">
                <a:solidFill>
                  <a:schemeClr val="bg1"/>
                </a:solidFill>
              </a:rPr>
              <a:t>2</a:t>
            </a:r>
            <a:r>
              <a:rPr lang="en-GB" sz="1200" noProof="0" dirty="0">
                <a:solidFill>
                  <a:schemeClr val="bg1"/>
                </a:solidFill>
              </a:rPr>
              <a:t> IV q3w. </a:t>
            </a:r>
            <a:r>
              <a:rPr lang="en-GB" sz="1200" baseline="30000" noProof="0" dirty="0">
                <a:solidFill>
                  <a:schemeClr val="bg1"/>
                </a:solidFill>
              </a:rPr>
              <a:t>e</a:t>
            </a:r>
            <a:r>
              <a:rPr lang="en-GB" sz="1200" noProof="0" dirty="0">
                <a:solidFill>
                  <a:schemeClr val="bg1"/>
                </a:solidFill>
              </a:rPr>
              <a:t> Bevacizumab: 15 mg/kg IV q3w.</a:t>
            </a:r>
          </a:p>
        </p:txBody>
      </p:sp>
      <p:sp>
        <p:nvSpPr>
          <p:cNvPr id="2" name="Title 1">
            <a:extLst>
              <a:ext uri="{FF2B5EF4-FFF2-40B4-BE49-F238E27FC236}">
                <a16:creationId xmlns="" xmlns:a16="http://schemas.microsoft.com/office/drawing/2014/main" id="{9811E275-D5F6-4B09-BBA6-1306D3D29AE0}"/>
              </a:ext>
            </a:extLst>
          </p:cNvPr>
          <p:cNvSpPr>
            <a:spLocks noGrp="1"/>
          </p:cNvSpPr>
          <p:nvPr>
            <p:ph type="title"/>
          </p:nvPr>
        </p:nvSpPr>
        <p:spPr/>
        <p:txBody>
          <a:bodyPr/>
          <a:lstStyle/>
          <a:p>
            <a:r>
              <a:rPr lang="en-GB" sz="3883" dirty="0">
                <a:solidFill>
                  <a:srgbClr val="FFFF00"/>
                </a:solidFill>
              </a:rPr>
              <a:t>IMpower150 study design</a:t>
            </a:r>
          </a:p>
        </p:txBody>
      </p:sp>
      <p:cxnSp>
        <p:nvCxnSpPr>
          <p:cNvPr id="16" name="Straight Connector 15">
            <a:extLst>
              <a:ext uri="{FF2B5EF4-FFF2-40B4-BE49-F238E27FC236}">
                <a16:creationId xmlns="" xmlns:a16="http://schemas.microsoft.com/office/drawing/2014/main" id="{BAF6B8B6-895A-4BF7-9ABE-7752331AF1F6}"/>
              </a:ext>
            </a:extLst>
          </p:cNvPr>
          <p:cNvCxnSpPr>
            <a:cxnSpLocks/>
          </p:cNvCxnSpPr>
          <p:nvPr/>
        </p:nvCxnSpPr>
        <p:spPr>
          <a:xfrm flipH="1">
            <a:off x="1891772" y="5361296"/>
            <a:ext cx="882" cy="144246"/>
          </a:xfrm>
          <a:prstGeom prst="line">
            <a:avLst/>
          </a:prstGeom>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 xmlns:a16="http://schemas.microsoft.com/office/drawing/2014/main" id="{CC439C4D-70EA-46E0-BD2A-2C03C3D71608}"/>
              </a:ext>
            </a:extLst>
          </p:cNvPr>
          <p:cNvGrpSpPr/>
          <p:nvPr/>
        </p:nvGrpSpPr>
        <p:grpSpPr>
          <a:xfrm>
            <a:off x="473993" y="1270660"/>
            <a:ext cx="11001035" cy="4148632"/>
            <a:chOff x="139992" y="593163"/>
            <a:chExt cx="8862624" cy="3342209"/>
          </a:xfrm>
        </p:grpSpPr>
        <p:cxnSp>
          <p:nvCxnSpPr>
            <p:cNvPr id="29" name="Straight Connector 28">
              <a:extLst>
                <a:ext uri="{FF2B5EF4-FFF2-40B4-BE49-F238E27FC236}">
                  <a16:creationId xmlns="" xmlns:a16="http://schemas.microsoft.com/office/drawing/2014/main" id="{25914D8C-1FBE-4F24-8099-71206E8F64A5}"/>
                </a:ext>
              </a:extLst>
            </p:cNvPr>
            <p:cNvCxnSpPr>
              <a:cxnSpLocks/>
            </p:cNvCxnSpPr>
            <p:nvPr/>
          </p:nvCxnSpPr>
          <p:spPr>
            <a:xfrm>
              <a:off x="6855740" y="3793898"/>
              <a:ext cx="18000" cy="141474"/>
            </a:xfrm>
            <a:prstGeom prst="line">
              <a:avLst/>
            </a:prstGeom>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 xmlns:a16="http://schemas.microsoft.com/office/drawing/2014/main" id="{A5172D16-3AFC-460F-9ED8-A6CB51CF635F}"/>
                </a:ext>
              </a:extLst>
            </p:cNvPr>
            <p:cNvGrpSpPr/>
            <p:nvPr/>
          </p:nvGrpSpPr>
          <p:grpSpPr>
            <a:xfrm>
              <a:off x="139992" y="593163"/>
              <a:ext cx="8862624" cy="3234302"/>
              <a:chOff x="139992" y="1293400"/>
              <a:chExt cx="8862624" cy="3234302"/>
            </a:xfrm>
          </p:grpSpPr>
          <p:cxnSp>
            <p:nvCxnSpPr>
              <p:cNvPr id="40" name="Elbow Connector 17">
                <a:extLst>
                  <a:ext uri="{FF2B5EF4-FFF2-40B4-BE49-F238E27FC236}">
                    <a16:creationId xmlns="" xmlns:a16="http://schemas.microsoft.com/office/drawing/2014/main" id="{5120132E-36EB-4745-9DDE-7E21E08BAEE1}"/>
                  </a:ext>
                </a:extLst>
              </p:cNvPr>
              <p:cNvCxnSpPr>
                <a:cxnSpLocks/>
                <a:stCxn id="33" idx="0"/>
                <a:endCxn id="34" idx="1"/>
              </p:cNvCxnSpPr>
              <p:nvPr/>
            </p:nvCxnSpPr>
            <p:spPr>
              <a:xfrm rot="5400000" flipH="1" flipV="1">
                <a:off x="2467314" y="2283871"/>
                <a:ext cx="714375" cy="453230"/>
              </a:xfrm>
              <a:prstGeom prst="bentConnector2">
                <a:avLst/>
              </a:prstGeom>
              <a:noFill/>
              <a:ln w="31750" cap="flat" cmpd="sng" algn="ctr">
                <a:solidFill>
                  <a:schemeClr val="bg1"/>
                </a:solidFill>
                <a:prstDash val="solid"/>
                <a:miter lim="800000"/>
                <a:tailEnd type="stealth"/>
              </a:ln>
              <a:effectLst/>
            </p:spPr>
          </p:cxnSp>
          <p:grpSp>
            <p:nvGrpSpPr>
              <p:cNvPr id="100" name="Group 99">
                <a:extLst>
                  <a:ext uri="{FF2B5EF4-FFF2-40B4-BE49-F238E27FC236}">
                    <a16:creationId xmlns="" xmlns:a16="http://schemas.microsoft.com/office/drawing/2014/main" id="{2CF32A47-BB4B-4A26-9692-9D3734B651AE}"/>
                  </a:ext>
                </a:extLst>
              </p:cNvPr>
              <p:cNvGrpSpPr/>
              <p:nvPr/>
            </p:nvGrpSpPr>
            <p:grpSpPr>
              <a:xfrm>
                <a:off x="3051116" y="1741818"/>
                <a:ext cx="3785876" cy="822960"/>
                <a:chOff x="3051116" y="919744"/>
                <a:chExt cx="3785876" cy="822960"/>
              </a:xfrm>
            </p:grpSpPr>
            <p:cxnSp>
              <p:nvCxnSpPr>
                <p:cNvPr id="20" name="Straight Arrow Connector 19">
                  <a:extLst>
                    <a:ext uri="{FF2B5EF4-FFF2-40B4-BE49-F238E27FC236}">
                      <a16:creationId xmlns="" xmlns:a16="http://schemas.microsoft.com/office/drawing/2014/main" id="{63B1AC74-AEA9-46C7-A7AE-1AFBF4F45152}"/>
                    </a:ext>
                  </a:extLst>
                </p:cNvPr>
                <p:cNvCxnSpPr>
                  <a:cxnSpLocks/>
                  <a:stCxn id="36" idx="3"/>
                </p:cNvCxnSpPr>
                <p:nvPr/>
              </p:nvCxnSpPr>
              <p:spPr>
                <a:xfrm>
                  <a:off x="6666964" y="1331224"/>
                  <a:ext cx="170028" cy="0"/>
                </a:xfrm>
                <a:prstGeom prst="straightConnector1">
                  <a:avLst/>
                </a:prstGeom>
                <a:noFill/>
                <a:ln w="31750" cap="flat" cmpd="sng" algn="ctr">
                  <a:solidFill>
                    <a:schemeClr val="bg1"/>
                  </a:solidFill>
                  <a:prstDash val="solid"/>
                  <a:miter lim="800000"/>
                  <a:tailEnd type="stealth"/>
                </a:ln>
                <a:effectLst/>
              </p:spPr>
            </p:cxnSp>
            <p:sp>
              <p:nvSpPr>
                <p:cNvPr id="34" name="Rounded Rectangle 5">
                  <a:extLst>
                    <a:ext uri="{FF2B5EF4-FFF2-40B4-BE49-F238E27FC236}">
                      <a16:creationId xmlns="" xmlns:a16="http://schemas.microsoft.com/office/drawing/2014/main" id="{C1DC9B19-0175-4CC7-B483-DBE824907234}"/>
                    </a:ext>
                  </a:extLst>
                </p:cNvPr>
                <p:cNvSpPr/>
                <p:nvPr/>
              </p:nvSpPr>
              <p:spPr>
                <a:xfrm>
                  <a:off x="3051116" y="919744"/>
                  <a:ext cx="2121408" cy="822960"/>
                </a:xfrm>
                <a:prstGeom prst="roundRect">
                  <a:avLst/>
                </a:prstGeom>
                <a:solidFill>
                  <a:schemeClr val="tx1">
                    <a:lumMod val="65000"/>
                    <a:lumOff val="35000"/>
                  </a:schemeClr>
                </a:solidFill>
                <a:ln w="12700" cap="flat" cmpd="sng" algn="ctr">
                  <a:noFill/>
                  <a:prstDash val="solid"/>
                  <a:miter lim="800000"/>
                </a:ln>
                <a:effectLst/>
              </p:spPr>
              <p:txBody>
                <a:bodyPr rtlCol="0" anchor="ctr"/>
                <a:lstStyle/>
                <a:p>
                  <a:pPr algn="ctr">
                    <a:spcBef>
                      <a:spcPts val="194"/>
                    </a:spcBef>
                    <a:defRPr/>
                  </a:pPr>
                  <a:r>
                    <a:rPr lang="en-GB" sz="1500" b="1" u="sng" kern="0" dirty="0">
                      <a:solidFill>
                        <a:prstClr val="white"/>
                      </a:solidFill>
                      <a:latin typeface="Arial" panose="020B0604020202020204" pitchFamily="34" charset="0"/>
                      <a:ea typeface="ＭＳ Ｐゴシック"/>
                      <a:cs typeface="Arial" panose="020B0604020202020204" pitchFamily="34" charset="0"/>
                    </a:rPr>
                    <a:t>Arm A</a:t>
                  </a:r>
                </a:p>
                <a:p>
                  <a:pPr algn="ctr">
                    <a:spcBef>
                      <a:spcPts val="194"/>
                    </a:spcBef>
                    <a:defRPr/>
                  </a:pPr>
                  <a:r>
                    <a:rPr lang="en-GB" sz="1500" b="1" kern="0" dirty="0" err="1">
                      <a:solidFill>
                        <a:prstClr val="white"/>
                      </a:solidFill>
                      <a:latin typeface="Arial" panose="020B0604020202020204" pitchFamily="34" charset="0"/>
                      <a:ea typeface="ＭＳ Ｐゴシック"/>
                      <a:cs typeface="Arial" panose="020B0604020202020204" pitchFamily="34" charset="0"/>
                    </a:rPr>
                    <a:t>Atezolizumab</a:t>
                  </a:r>
                  <a:r>
                    <a:rPr lang="en-GB" sz="1500" b="1" kern="0" baseline="30000" dirty="0" err="1">
                      <a:solidFill>
                        <a:prstClr val="white"/>
                      </a:solidFill>
                      <a:latin typeface="Arial" panose="020B0604020202020204" pitchFamily="34" charset="0"/>
                      <a:ea typeface="ＭＳ Ｐゴシック"/>
                      <a:cs typeface="Arial" panose="020B0604020202020204" pitchFamily="34" charset="0"/>
                    </a:rPr>
                    <a:t>b</a:t>
                  </a:r>
                  <a:r>
                    <a:rPr lang="en-GB" sz="1500" kern="0" dirty="0">
                      <a:solidFill>
                        <a:prstClr val="white"/>
                      </a:solidFill>
                      <a:latin typeface="Arial" panose="020B0604020202020204" pitchFamily="34" charset="0"/>
                      <a:ea typeface="ＭＳ Ｐゴシック"/>
                      <a:cs typeface="Arial" panose="020B0604020202020204" pitchFamily="34" charset="0"/>
                    </a:rPr>
                    <a:t> </a:t>
                  </a:r>
                  <a:r>
                    <a:rPr lang="en-GB" sz="1500" b="1" kern="0" dirty="0">
                      <a:solidFill>
                        <a:prstClr val="white"/>
                      </a:solidFill>
                      <a:latin typeface="Arial" panose="020B0604020202020204" pitchFamily="34" charset="0"/>
                      <a:ea typeface="ＭＳ Ｐゴシック"/>
                      <a:cs typeface="Arial" panose="020B0604020202020204" pitchFamily="34" charset="0"/>
                    </a:rPr>
                    <a:t>+ </a:t>
                  </a:r>
                  <a:r>
                    <a:rPr lang="en-GB" sz="1500" b="1" kern="0" dirty="0" err="1">
                      <a:solidFill>
                        <a:prstClr val="white"/>
                      </a:solidFill>
                      <a:latin typeface="Arial" panose="020B0604020202020204" pitchFamily="34" charset="0"/>
                      <a:ea typeface="ＭＳ Ｐゴシック"/>
                      <a:cs typeface="Arial" panose="020B0604020202020204" pitchFamily="34" charset="0"/>
                    </a:rPr>
                    <a:t>Carboplatin</a:t>
                  </a:r>
                  <a:r>
                    <a:rPr lang="en-GB" sz="1500" b="1" kern="0" baseline="30000" dirty="0" err="1">
                      <a:solidFill>
                        <a:prstClr val="white"/>
                      </a:solidFill>
                      <a:latin typeface="Arial" panose="020B0604020202020204" pitchFamily="34" charset="0"/>
                      <a:ea typeface="ＭＳ Ｐゴシック"/>
                      <a:cs typeface="Arial" panose="020B0604020202020204" pitchFamily="34" charset="0"/>
                    </a:rPr>
                    <a:t>c</a:t>
                  </a:r>
                  <a:r>
                    <a:rPr lang="en-GB" sz="1500" kern="0" dirty="0">
                      <a:solidFill>
                        <a:prstClr val="white"/>
                      </a:solidFill>
                      <a:latin typeface="Arial" panose="020B0604020202020204" pitchFamily="34" charset="0"/>
                      <a:ea typeface="ＭＳ Ｐゴシック"/>
                      <a:cs typeface="Arial" panose="020B0604020202020204" pitchFamily="34" charset="0"/>
                    </a:rPr>
                    <a:t> </a:t>
                  </a:r>
                  <a:r>
                    <a:rPr lang="en-GB" sz="1500" b="1" kern="0" dirty="0">
                      <a:solidFill>
                        <a:prstClr val="white"/>
                      </a:solidFill>
                      <a:latin typeface="Arial" panose="020B0604020202020204" pitchFamily="34" charset="0"/>
                      <a:ea typeface="ＭＳ Ｐゴシック"/>
                      <a:cs typeface="Arial" panose="020B0604020202020204" pitchFamily="34" charset="0"/>
                    </a:rPr>
                    <a:t>+ </a:t>
                  </a:r>
                  <a:r>
                    <a:rPr lang="en-GB" sz="1500" b="1" kern="0" dirty="0" err="1">
                      <a:solidFill>
                        <a:prstClr val="white"/>
                      </a:solidFill>
                      <a:latin typeface="Arial" panose="020B0604020202020204" pitchFamily="34" charset="0"/>
                      <a:ea typeface="ＭＳ Ｐゴシック"/>
                      <a:cs typeface="Arial" panose="020B0604020202020204" pitchFamily="34" charset="0"/>
                    </a:rPr>
                    <a:t>Paclitaxel</a:t>
                  </a:r>
                  <a:r>
                    <a:rPr lang="en-GB" sz="1500" b="1" kern="0" baseline="30000" dirty="0" err="1">
                      <a:solidFill>
                        <a:prstClr val="white"/>
                      </a:solidFill>
                      <a:latin typeface="Arial" panose="020B0604020202020204" pitchFamily="34" charset="0"/>
                      <a:ea typeface="ＭＳ Ｐゴシック"/>
                      <a:cs typeface="Arial" panose="020B0604020202020204" pitchFamily="34" charset="0"/>
                    </a:rPr>
                    <a:t>d</a:t>
                  </a:r>
                  <a:endParaRPr lang="en-GB" sz="1500" kern="0" baseline="30000" dirty="0">
                    <a:solidFill>
                      <a:prstClr val="white"/>
                    </a:solidFill>
                    <a:latin typeface="Arial" panose="020B0604020202020204" pitchFamily="34" charset="0"/>
                    <a:ea typeface="ＭＳ Ｐゴシック"/>
                    <a:cs typeface="Arial" panose="020B0604020202020204" pitchFamily="34" charset="0"/>
                  </a:endParaRPr>
                </a:p>
                <a:p>
                  <a:pPr algn="ctr">
                    <a:spcBef>
                      <a:spcPts val="194"/>
                    </a:spcBef>
                    <a:defRPr/>
                  </a:pPr>
                  <a:r>
                    <a:rPr lang="en-GB" sz="1500" kern="0" dirty="0">
                      <a:solidFill>
                        <a:prstClr val="white"/>
                      </a:solidFill>
                      <a:latin typeface="Arial" panose="020B0604020202020204" pitchFamily="34" charset="0"/>
                      <a:ea typeface="ＭＳ Ｐゴシック"/>
                      <a:cs typeface="Arial" panose="020B0604020202020204" pitchFamily="34" charset="0"/>
                    </a:rPr>
                    <a:t>4 or 6 cycles</a:t>
                  </a:r>
                  <a:endParaRPr lang="en-SG" sz="1500" kern="0" dirty="0">
                    <a:solidFill>
                      <a:prstClr val="white"/>
                    </a:solidFill>
                    <a:latin typeface="Arial" panose="020B0604020202020204" pitchFamily="34" charset="0"/>
                    <a:ea typeface="ＭＳ Ｐゴシック"/>
                    <a:cs typeface="Arial" panose="020B0604020202020204" pitchFamily="34" charset="0"/>
                  </a:endParaRPr>
                </a:p>
              </p:txBody>
            </p:sp>
            <p:sp>
              <p:nvSpPr>
                <p:cNvPr id="36" name="Rounded Rectangle 7">
                  <a:extLst>
                    <a:ext uri="{FF2B5EF4-FFF2-40B4-BE49-F238E27FC236}">
                      <a16:creationId xmlns="" xmlns:a16="http://schemas.microsoft.com/office/drawing/2014/main" id="{0146663F-870C-48AC-AF51-0F3AD986C903}"/>
                    </a:ext>
                  </a:extLst>
                </p:cNvPr>
                <p:cNvSpPr/>
                <p:nvPr/>
              </p:nvSpPr>
              <p:spPr>
                <a:xfrm>
                  <a:off x="5341084" y="919744"/>
                  <a:ext cx="1325880" cy="822960"/>
                </a:xfrm>
                <a:prstGeom prst="roundRect">
                  <a:avLst/>
                </a:prstGeom>
                <a:solidFill>
                  <a:schemeClr val="tx1">
                    <a:lumMod val="65000"/>
                    <a:lumOff val="35000"/>
                  </a:schemeClr>
                </a:solidFill>
                <a:ln w="12700" cap="flat" cmpd="sng" algn="ctr">
                  <a:noFill/>
                  <a:prstDash val="solid"/>
                  <a:miter lim="800000"/>
                </a:ln>
                <a:effectLst/>
              </p:spPr>
              <p:txBody>
                <a:bodyPr rtlCol="0" anchor="ctr"/>
                <a:lstStyle/>
                <a:p>
                  <a:pPr algn="ctr">
                    <a:defRPr/>
                  </a:pPr>
                  <a:r>
                    <a:rPr lang="en-GB" sz="1500" b="1" kern="0" dirty="0" err="1">
                      <a:solidFill>
                        <a:prstClr val="white"/>
                      </a:solidFill>
                      <a:latin typeface="Arial" panose="020B0604020202020204" pitchFamily="34" charset="0"/>
                      <a:ea typeface="ＭＳ Ｐゴシック"/>
                      <a:cs typeface="Arial" panose="020B0604020202020204" pitchFamily="34" charset="0"/>
                    </a:rPr>
                    <a:t>Atezolizumab</a:t>
                  </a:r>
                  <a:r>
                    <a:rPr lang="en-GB" sz="1500" b="1" kern="0" baseline="30000" dirty="0" err="1">
                      <a:solidFill>
                        <a:prstClr val="white"/>
                      </a:solidFill>
                      <a:latin typeface="Arial" panose="020B0604020202020204" pitchFamily="34" charset="0"/>
                      <a:ea typeface="ＭＳ Ｐゴシック"/>
                      <a:cs typeface="Arial" panose="020B0604020202020204" pitchFamily="34" charset="0"/>
                    </a:rPr>
                    <a:t>b</a:t>
                  </a:r>
                  <a:endParaRPr lang="en-SG" sz="1500" b="1" kern="0" baseline="30000" dirty="0">
                    <a:solidFill>
                      <a:prstClr val="white"/>
                    </a:solidFill>
                    <a:latin typeface="Arial" panose="020B0604020202020204" pitchFamily="34" charset="0"/>
                    <a:ea typeface="ＭＳ Ｐゴシック"/>
                    <a:cs typeface="Arial" panose="020B0604020202020204" pitchFamily="34" charset="0"/>
                  </a:endParaRPr>
                </a:p>
              </p:txBody>
            </p:sp>
            <p:cxnSp>
              <p:nvCxnSpPr>
                <p:cNvPr id="41" name="Straight Arrow Connector 40">
                  <a:extLst>
                    <a:ext uri="{FF2B5EF4-FFF2-40B4-BE49-F238E27FC236}">
                      <a16:creationId xmlns="" xmlns:a16="http://schemas.microsoft.com/office/drawing/2014/main" id="{3EE41E6A-2E8B-469C-83B8-C84199AAEB2B}"/>
                    </a:ext>
                  </a:extLst>
                </p:cNvPr>
                <p:cNvCxnSpPr>
                  <a:cxnSpLocks/>
                  <a:stCxn id="34" idx="3"/>
                  <a:endCxn id="36" idx="1"/>
                </p:cNvCxnSpPr>
                <p:nvPr/>
              </p:nvCxnSpPr>
              <p:spPr>
                <a:xfrm>
                  <a:off x="5172524" y="1331224"/>
                  <a:ext cx="168560" cy="0"/>
                </a:xfrm>
                <a:prstGeom prst="straightConnector1">
                  <a:avLst/>
                </a:prstGeom>
                <a:noFill/>
                <a:ln w="31750" cap="flat" cmpd="sng" algn="ctr">
                  <a:solidFill>
                    <a:schemeClr val="bg1"/>
                  </a:solidFill>
                  <a:prstDash val="solid"/>
                  <a:miter lim="800000"/>
                  <a:tailEnd type="stealth"/>
                </a:ln>
                <a:effectLst/>
              </p:spPr>
            </p:cxnSp>
          </p:grpSp>
          <p:cxnSp>
            <p:nvCxnSpPr>
              <p:cNvPr id="39" name="Elbow Connector 16">
                <a:extLst>
                  <a:ext uri="{FF2B5EF4-FFF2-40B4-BE49-F238E27FC236}">
                    <a16:creationId xmlns="" xmlns:a16="http://schemas.microsoft.com/office/drawing/2014/main" id="{325A9E5D-5F51-4E2B-829F-A737E318D59B}"/>
                  </a:ext>
                </a:extLst>
              </p:cNvPr>
              <p:cNvCxnSpPr>
                <a:cxnSpLocks/>
                <a:stCxn id="33" idx="4"/>
                <a:endCxn id="35" idx="1"/>
              </p:cNvCxnSpPr>
              <p:nvPr/>
            </p:nvCxnSpPr>
            <p:spPr>
              <a:xfrm rot="16200000" flipH="1">
                <a:off x="2467313" y="3532419"/>
                <a:ext cx="714376" cy="453230"/>
              </a:xfrm>
              <a:prstGeom prst="bentConnector2">
                <a:avLst/>
              </a:prstGeom>
              <a:noFill/>
              <a:ln w="31750" cap="flat" cmpd="sng" algn="ctr">
                <a:solidFill>
                  <a:schemeClr val="bg1"/>
                </a:solidFill>
                <a:prstDash val="solid"/>
                <a:miter lim="800000"/>
                <a:tailEnd type="stealth"/>
              </a:ln>
              <a:effectLst/>
            </p:spPr>
          </p:cxnSp>
          <p:grpSp>
            <p:nvGrpSpPr>
              <p:cNvPr id="104" name="Group 103">
                <a:extLst>
                  <a:ext uri="{FF2B5EF4-FFF2-40B4-BE49-F238E27FC236}">
                    <a16:creationId xmlns="" xmlns:a16="http://schemas.microsoft.com/office/drawing/2014/main" id="{4E5CBA6C-23F9-41BB-A103-4DB7DED5BF5B}"/>
                  </a:ext>
                </a:extLst>
              </p:cNvPr>
              <p:cNvGrpSpPr/>
              <p:nvPr/>
            </p:nvGrpSpPr>
            <p:grpSpPr>
              <a:xfrm>
                <a:off x="3051116" y="3704741"/>
                <a:ext cx="3785877" cy="822961"/>
                <a:chOff x="3051116" y="2882667"/>
                <a:chExt cx="3785877" cy="822961"/>
              </a:xfrm>
            </p:grpSpPr>
            <p:cxnSp>
              <p:nvCxnSpPr>
                <p:cNvPr id="21" name="Straight Arrow Connector 20">
                  <a:extLst>
                    <a:ext uri="{FF2B5EF4-FFF2-40B4-BE49-F238E27FC236}">
                      <a16:creationId xmlns="" xmlns:a16="http://schemas.microsoft.com/office/drawing/2014/main" id="{84ECCF0E-3A64-424A-BF33-F29B5208332D}"/>
                    </a:ext>
                  </a:extLst>
                </p:cNvPr>
                <p:cNvCxnSpPr>
                  <a:cxnSpLocks/>
                  <a:stCxn id="37" idx="3"/>
                </p:cNvCxnSpPr>
                <p:nvPr/>
              </p:nvCxnSpPr>
              <p:spPr>
                <a:xfrm>
                  <a:off x="6666964" y="3294147"/>
                  <a:ext cx="170029" cy="0"/>
                </a:xfrm>
                <a:prstGeom prst="straightConnector1">
                  <a:avLst/>
                </a:prstGeom>
                <a:noFill/>
                <a:ln w="31750" cap="flat" cmpd="sng" algn="ctr">
                  <a:solidFill>
                    <a:schemeClr val="bg1"/>
                  </a:solidFill>
                  <a:prstDash val="solid"/>
                  <a:miter lim="800000"/>
                  <a:tailEnd type="stealth"/>
                </a:ln>
                <a:effectLst/>
              </p:spPr>
            </p:cxnSp>
            <p:sp>
              <p:nvSpPr>
                <p:cNvPr id="35" name="Rounded Rectangle 6">
                  <a:extLst>
                    <a:ext uri="{FF2B5EF4-FFF2-40B4-BE49-F238E27FC236}">
                      <a16:creationId xmlns="" xmlns:a16="http://schemas.microsoft.com/office/drawing/2014/main" id="{11788651-32F3-4D61-8C42-0D4AD45D80FB}"/>
                    </a:ext>
                  </a:extLst>
                </p:cNvPr>
                <p:cNvSpPr/>
                <p:nvPr/>
              </p:nvSpPr>
              <p:spPr>
                <a:xfrm>
                  <a:off x="3051116" y="2882667"/>
                  <a:ext cx="2121408" cy="822961"/>
                </a:xfrm>
                <a:prstGeom prst="roundRect">
                  <a:avLst/>
                </a:prstGeom>
                <a:solidFill>
                  <a:srgbClr val="AC0000"/>
                </a:solidFill>
                <a:ln w="12700" cap="flat" cmpd="sng" algn="ctr">
                  <a:noFill/>
                  <a:prstDash val="solid"/>
                  <a:miter lim="800000"/>
                </a:ln>
                <a:effectLst/>
              </p:spPr>
              <p:txBody>
                <a:bodyPr rtlCol="0" anchor="ctr"/>
                <a:lstStyle/>
                <a:p>
                  <a:pPr algn="ctr">
                    <a:defRPr/>
                  </a:pPr>
                  <a:r>
                    <a:rPr lang="en-GB" sz="1500" b="1" u="sng" kern="0" dirty="0">
                      <a:solidFill>
                        <a:prstClr val="white"/>
                      </a:solidFill>
                      <a:latin typeface="Arial" panose="020B0604020202020204" pitchFamily="34" charset="0"/>
                      <a:ea typeface="ＭＳ Ｐゴシック"/>
                      <a:cs typeface="Arial" panose="020B0604020202020204" pitchFamily="34" charset="0"/>
                    </a:rPr>
                    <a:t>Arm C </a:t>
                  </a:r>
                  <a:r>
                    <a:rPr lang="en-GB" sz="1500" b="1" i="1" u="sng" kern="0" dirty="0">
                      <a:solidFill>
                        <a:prstClr val="white"/>
                      </a:solidFill>
                      <a:latin typeface="Arial" panose="020B0604020202020204" pitchFamily="34" charset="0"/>
                      <a:ea typeface="ＭＳ Ｐゴシック"/>
                      <a:cs typeface="Arial" panose="020B0604020202020204" pitchFamily="34" charset="0"/>
                    </a:rPr>
                    <a:t>(control)</a:t>
                  </a:r>
                </a:p>
                <a:p>
                  <a:pPr algn="ctr">
                    <a:spcBef>
                      <a:spcPts val="194"/>
                    </a:spcBef>
                    <a:defRPr/>
                  </a:pPr>
                  <a:r>
                    <a:rPr lang="en-GB" sz="1500" b="1" kern="0" dirty="0" err="1">
                      <a:solidFill>
                        <a:prstClr val="white"/>
                      </a:solidFill>
                      <a:latin typeface="Arial" panose="020B0604020202020204" pitchFamily="34" charset="0"/>
                      <a:ea typeface="ＭＳ Ｐゴシック"/>
                      <a:cs typeface="Arial" panose="020B0604020202020204" pitchFamily="34" charset="0"/>
                    </a:rPr>
                    <a:t>Carboplatin</a:t>
                  </a:r>
                  <a:r>
                    <a:rPr lang="en-GB" sz="1500" b="1" kern="0" baseline="30000" dirty="0" err="1">
                      <a:solidFill>
                        <a:prstClr val="white"/>
                      </a:solidFill>
                      <a:latin typeface="Arial" panose="020B0604020202020204" pitchFamily="34" charset="0"/>
                      <a:ea typeface="ＭＳ Ｐゴシック"/>
                      <a:cs typeface="Arial" panose="020B0604020202020204" pitchFamily="34" charset="0"/>
                    </a:rPr>
                    <a:t>c</a:t>
                  </a:r>
                  <a:r>
                    <a:rPr lang="en-GB" sz="1500" b="1" kern="0" dirty="0">
                      <a:solidFill>
                        <a:prstClr val="white"/>
                      </a:solidFill>
                      <a:latin typeface="Arial" panose="020B0604020202020204" pitchFamily="34" charset="0"/>
                      <a:ea typeface="ＭＳ Ｐゴシック"/>
                      <a:cs typeface="Arial" panose="020B0604020202020204" pitchFamily="34" charset="0"/>
                    </a:rPr>
                    <a:t> + </a:t>
                  </a:r>
                  <a:r>
                    <a:rPr lang="en-GB" sz="1500" b="1" kern="0" dirty="0" err="1">
                      <a:solidFill>
                        <a:prstClr val="white"/>
                      </a:solidFill>
                      <a:latin typeface="Arial" panose="020B0604020202020204" pitchFamily="34" charset="0"/>
                      <a:ea typeface="ＭＳ Ｐゴシック"/>
                      <a:cs typeface="Arial" panose="020B0604020202020204" pitchFamily="34" charset="0"/>
                    </a:rPr>
                    <a:t>Paclitaxel</a:t>
                  </a:r>
                  <a:r>
                    <a:rPr lang="en-GB" sz="1500" b="1" kern="0" baseline="30000" dirty="0" err="1">
                      <a:solidFill>
                        <a:prstClr val="white"/>
                      </a:solidFill>
                      <a:latin typeface="Arial" panose="020B0604020202020204" pitchFamily="34" charset="0"/>
                      <a:ea typeface="ＭＳ Ｐゴシック"/>
                      <a:cs typeface="Arial" panose="020B0604020202020204" pitchFamily="34" charset="0"/>
                    </a:rPr>
                    <a:t>d</a:t>
                  </a:r>
                  <a:endParaRPr lang="en-GB" sz="1500" kern="0" baseline="30000" dirty="0">
                    <a:solidFill>
                      <a:prstClr val="white"/>
                    </a:solidFill>
                    <a:latin typeface="Arial" panose="020B0604020202020204" pitchFamily="34" charset="0"/>
                    <a:ea typeface="ＭＳ Ｐゴシック"/>
                    <a:cs typeface="Arial" panose="020B0604020202020204" pitchFamily="34" charset="0"/>
                  </a:endParaRPr>
                </a:p>
                <a:p>
                  <a:pPr algn="ctr">
                    <a:defRPr/>
                  </a:pPr>
                  <a:r>
                    <a:rPr lang="en-GB" sz="1500" kern="0" dirty="0">
                      <a:solidFill>
                        <a:prstClr val="white"/>
                      </a:solidFill>
                      <a:latin typeface="Arial" panose="020B0604020202020204" pitchFamily="34" charset="0"/>
                      <a:ea typeface="ＭＳ Ｐゴシック"/>
                      <a:cs typeface="Arial" panose="020B0604020202020204" pitchFamily="34" charset="0"/>
                    </a:rPr>
                    <a:t>+ </a:t>
                  </a:r>
                  <a:r>
                    <a:rPr lang="en-GB" sz="1500" b="1" kern="0" dirty="0" err="1">
                      <a:solidFill>
                        <a:prstClr val="white"/>
                      </a:solidFill>
                      <a:latin typeface="Arial" panose="020B0604020202020204" pitchFamily="34" charset="0"/>
                      <a:ea typeface="ＭＳ Ｐゴシック"/>
                      <a:cs typeface="Arial" panose="020B0604020202020204" pitchFamily="34" charset="0"/>
                    </a:rPr>
                    <a:t>Bevacizumab</a:t>
                  </a:r>
                  <a:r>
                    <a:rPr lang="en-GB" sz="1500" b="1" kern="0" baseline="30000" dirty="0" err="1">
                      <a:solidFill>
                        <a:prstClr val="white"/>
                      </a:solidFill>
                      <a:latin typeface="Arial" panose="020B0604020202020204" pitchFamily="34" charset="0"/>
                      <a:ea typeface="ＭＳ Ｐゴシック"/>
                      <a:cs typeface="Arial" panose="020B0604020202020204" pitchFamily="34" charset="0"/>
                    </a:rPr>
                    <a:t>e</a:t>
                  </a:r>
                  <a:r>
                    <a:rPr lang="en-GB" sz="1500" b="1" kern="0" dirty="0">
                      <a:solidFill>
                        <a:prstClr val="white"/>
                      </a:solidFill>
                      <a:latin typeface="Arial" panose="020B0604020202020204" pitchFamily="34" charset="0"/>
                      <a:ea typeface="ＭＳ Ｐゴシック"/>
                      <a:cs typeface="Arial" panose="020B0604020202020204" pitchFamily="34" charset="0"/>
                    </a:rPr>
                    <a:t> </a:t>
                  </a:r>
                </a:p>
                <a:p>
                  <a:pPr algn="ctr">
                    <a:spcBef>
                      <a:spcPts val="194"/>
                    </a:spcBef>
                    <a:defRPr/>
                  </a:pPr>
                  <a:r>
                    <a:rPr lang="en-GB" sz="1500" kern="0" dirty="0">
                      <a:solidFill>
                        <a:prstClr val="white"/>
                      </a:solidFill>
                      <a:latin typeface="Arial" panose="020B0604020202020204" pitchFamily="34" charset="0"/>
                      <a:ea typeface="ＭＳ Ｐゴシック"/>
                      <a:cs typeface="Arial" panose="020B0604020202020204" pitchFamily="34" charset="0"/>
                    </a:rPr>
                    <a:t>4 or 6 cycles</a:t>
                  </a:r>
                  <a:endParaRPr lang="en-SG" sz="1500" kern="0" dirty="0">
                    <a:solidFill>
                      <a:prstClr val="white"/>
                    </a:solidFill>
                    <a:latin typeface="Arial" panose="020B0604020202020204" pitchFamily="34" charset="0"/>
                    <a:ea typeface="ＭＳ Ｐゴシック"/>
                    <a:cs typeface="Arial" panose="020B0604020202020204" pitchFamily="34" charset="0"/>
                  </a:endParaRPr>
                </a:p>
              </p:txBody>
            </p:sp>
            <p:sp>
              <p:nvSpPr>
                <p:cNvPr id="37" name="Rounded Rectangle 10">
                  <a:extLst>
                    <a:ext uri="{FF2B5EF4-FFF2-40B4-BE49-F238E27FC236}">
                      <a16:creationId xmlns="" xmlns:a16="http://schemas.microsoft.com/office/drawing/2014/main" id="{60220992-3F55-4D51-B26B-959043C7B07F}"/>
                    </a:ext>
                  </a:extLst>
                </p:cNvPr>
                <p:cNvSpPr/>
                <p:nvPr/>
              </p:nvSpPr>
              <p:spPr>
                <a:xfrm>
                  <a:off x="5341084" y="2882667"/>
                  <a:ext cx="1325880" cy="822960"/>
                </a:xfrm>
                <a:prstGeom prst="roundRect">
                  <a:avLst/>
                </a:prstGeom>
                <a:solidFill>
                  <a:srgbClr val="AC0000"/>
                </a:solidFill>
                <a:ln w="12700" cap="flat" cmpd="sng" algn="ctr">
                  <a:noFill/>
                  <a:prstDash val="solid"/>
                  <a:miter lim="800000"/>
                </a:ln>
                <a:effectLst/>
              </p:spPr>
              <p:txBody>
                <a:bodyPr rtlCol="0" anchor="ctr"/>
                <a:lstStyle/>
                <a:p>
                  <a:pPr algn="ctr">
                    <a:defRPr/>
                  </a:pPr>
                  <a:r>
                    <a:rPr lang="en-GB" sz="1500" b="1" kern="0" dirty="0" err="1">
                      <a:solidFill>
                        <a:prstClr val="white"/>
                      </a:solidFill>
                      <a:latin typeface="Arial" panose="020B0604020202020204" pitchFamily="34" charset="0"/>
                      <a:ea typeface="ＭＳ Ｐゴシック"/>
                      <a:cs typeface="Arial" panose="020B0604020202020204" pitchFamily="34" charset="0"/>
                    </a:rPr>
                    <a:t>Bevacizumab</a:t>
                  </a:r>
                  <a:r>
                    <a:rPr lang="en-GB" sz="1500" b="1" kern="0" baseline="30000" dirty="0" err="1">
                      <a:solidFill>
                        <a:prstClr val="white"/>
                      </a:solidFill>
                      <a:latin typeface="Arial" panose="020B0604020202020204" pitchFamily="34" charset="0"/>
                      <a:ea typeface="ＭＳ Ｐゴシック"/>
                      <a:cs typeface="Arial" panose="020B0604020202020204" pitchFamily="34" charset="0"/>
                    </a:rPr>
                    <a:t>e</a:t>
                  </a:r>
                  <a:endParaRPr lang="en-SG" sz="1500" b="1" kern="0" baseline="30000" dirty="0">
                    <a:solidFill>
                      <a:prstClr val="white"/>
                    </a:solidFill>
                    <a:latin typeface="Arial" panose="020B0604020202020204" pitchFamily="34" charset="0"/>
                    <a:ea typeface="ＭＳ Ｐゴシック"/>
                    <a:cs typeface="Arial" panose="020B0604020202020204" pitchFamily="34" charset="0"/>
                  </a:endParaRPr>
                </a:p>
              </p:txBody>
            </p:sp>
            <p:cxnSp>
              <p:nvCxnSpPr>
                <p:cNvPr id="42" name="Straight Arrow Connector 41">
                  <a:extLst>
                    <a:ext uri="{FF2B5EF4-FFF2-40B4-BE49-F238E27FC236}">
                      <a16:creationId xmlns="" xmlns:a16="http://schemas.microsoft.com/office/drawing/2014/main" id="{08FDF8E1-27EE-45A2-B178-49C1AC722F9F}"/>
                    </a:ext>
                  </a:extLst>
                </p:cNvPr>
                <p:cNvCxnSpPr>
                  <a:cxnSpLocks/>
                  <a:stCxn id="35" idx="3"/>
                  <a:endCxn id="37" idx="1"/>
                </p:cNvCxnSpPr>
                <p:nvPr/>
              </p:nvCxnSpPr>
              <p:spPr>
                <a:xfrm flipV="1">
                  <a:off x="5172524" y="3294147"/>
                  <a:ext cx="168560" cy="1"/>
                </a:xfrm>
                <a:prstGeom prst="straightConnector1">
                  <a:avLst/>
                </a:prstGeom>
                <a:noFill/>
                <a:ln w="31750" cap="flat" cmpd="sng" algn="ctr">
                  <a:solidFill>
                    <a:schemeClr val="bg1"/>
                  </a:solidFill>
                  <a:prstDash val="solid"/>
                  <a:miter lim="800000"/>
                  <a:tailEnd type="stealth"/>
                </a:ln>
                <a:effectLst/>
              </p:spPr>
            </p:cxnSp>
          </p:grpSp>
          <p:grpSp>
            <p:nvGrpSpPr>
              <p:cNvPr id="103" name="Group 102">
                <a:extLst>
                  <a:ext uri="{FF2B5EF4-FFF2-40B4-BE49-F238E27FC236}">
                    <a16:creationId xmlns="" xmlns:a16="http://schemas.microsoft.com/office/drawing/2014/main" id="{B37FDC6A-67C5-4262-A38D-1E318985F995}"/>
                  </a:ext>
                </a:extLst>
              </p:cNvPr>
              <p:cNvGrpSpPr/>
              <p:nvPr/>
            </p:nvGrpSpPr>
            <p:grpSpPr>
              <a:xfrm>
                <a:off x="139992" y="1741818"/>
                <a:ext cx="8862624" cy="2785883"/>
                <a:chOff x="139992" y="919745"/>
                <a:chExt cx="8862624" cy="2785883"/>
              </a:xfrm>
            </p:grpSpPr>
            <p:sp>
              <p:nvSpPr>
                <p:cNvPr id="24" name="Isosceles Triangle 23">
                  <a:extLst>
                    <a:ext uri="{FF2B5EF4-FFF2-40B4-BE49-F238E27FC236}">
                      <a16:creationId xmlns="" xmlns:a16="http://schemas.microsoft.com/office/drawing/2014/main" id="{3ADF97C5-936B-4812-8DC4-F527D722658F}"/>
                    </a:ext>
                  </a:extLst>
                </p:cNvPr>
                <p:cNvSpPr/>
                <p:nvPr/>
              </p:nvSpPr>
              <p:spPr>
                <a:xfrm rot="5400000">
                  <a:off x="7092663" y="2158284"/>
                  <a:ext cx="2785882" cy="308806"/>
                </a:xfrm>
                <a:prstGeom prst="triangle">
                  <a:avLst/>
                </a:prstGeom>
                <a:solidFill>
                  <a:srgbClr val="D4DDEC"/>
                </a:solidFill>
                <a:effectLst/>
              </p:spPr>
              <p:txBody>
                <a:bodyPr lIns="46587" tIns="23293" rIns="46587" bIns="23293" anchor="ctr"/>
                <a:lstStyle/>
                <a:p>
                  <a:pPr algn="ctr" defTabSz="665599" eaLnBrk="0" fontAlgn="base" hangingPunct="0">
                    <a:spcBef>
                      <a:spcPct val="0"/>
                    </a:spcBef>
                    <a:spcAft>
                      <a:spcPct val="0"/>
                    </a:spcAft>
                    <a:defRPr/>
                  </a:pPr>
                  <a:endParaRPr lang="en-US" sz="1500" b="1" kern="0" dirty="0">
                    <a:ln w="12700">
                      <a:solidFill>
                        <a:srgbClr val="1F497D">
                          <a:satMod val="155000"/>
                        </a:srgbClr>
                      </a:solidFill>
                      <a:prstDash val="solid"/>
                    </a:ln>
                    <a:solidFill>
                      <a:prstClr val="black">
                        <a:lumMod val="65000"/>
                        <a:lumOff val="35000"/>
                      </a:prstClr>
                    </a:solidFill>
                    <a:effectLst>
                      <a:outerShdw blurRad="41275" dist="20320" dir="1800000" algn="tl" rotWithShape="0">
                        <a:srgbClr val="000000">
                          <a:alpha val="40000"/>
                        </a:srgbClr>
                      </a:outerShdw>
                    </a:effectLst>
                    <a:latin typeface="Arial" panose="020B0604020202020204" pitchFamily="34" charset="0"/>
                    <a:ea typeface="ＭＳ Ｐゴシック" pitchFamily="-107" charset="-128"/>
                    <a:cs typeface="Arial" panose="020B0604020202020204" pitchFamily="34" charset="0"/>
                  </a:endParaRPr>
                </a:p>
              </p:txBody>
            </p:sp>
            <p:sp>
              <p:nvSpPr>
                <p:cNvPr id="25" name="Rounded Rectangle 9">
                  <a:extLst>
                    <a:ext uri="{FF2B5EF4-FFF2-40B4-BE49-F238E27FC236}">
                      <a16:creationId xmlns="" xmlns:a16="http://schemas.microsoft.com/office/drawing/2014/main" id="{116C20B6-7ABA-47A4-93C1-25FD43C48923}"/>
                    </a:ext>
                  </a:extLst>
                </p:cNvPr>
                <p:cNvSpPr/>
                <p:nvPr/>
              </p:nvSpPr>
              <p:spPr>
                <a:xfrm>
                  <a:off x="8648195" y="919745"/>
                  <a:ext cx="354421" cy="2785883"/>
                </a:xfrm>
                <a:prstGeom prst="roundRect">
                  <a:avLst/>
                </a:prstGeom>
                <a:solidFill>
                  <a:srgbClr val="002060"/>
                </a:solidFill>
                <a:ln w="12700" cap="flat" cmpd="sng" algn="ctr">
                  <a:noFill/>
                  <a:prstDash val="solid"/>
                  <a:miter lim="800000"/>
                </a:ln>
                <a:effectLst/>
              </p:spPr>
              <p:txBody>
                <a:bodyPr vert="vert270" rtlCol="0" anchor="ctr"/>
                <a:lstStyle/>
                <a:p>
                  <a:pPr algn="ctr">
                    <a:defRPr/>
                  </a:pPr>
                  <a:r>
                    <a:rPr lang="en-GB" sz="1500" b="1" kern="0" dirty="0">
                      <a:solidFill>
                        <a:prstClr val="white"/>
                      </a:solidFill>
                      <a:latin typeface="Arial" panose="020B0604020202020204" pitchFamily="34" charset="0"/>
                      <a:ea typeface="ＭＳ Ｐゴシック"/>
                      <a:cs typeface="Arial" panose="020B0604020202020204" pitchFamily="34" charset="0"/>
                    </a:rPr>
                    <a:t>Survival follow-up</a:t>
                  </a:r>
                  <a:endParaRPr lang="en-SG" sz="1500" b="1" kern="0" dirty="0">
                    <a:solidFill>
                      <a:prstClr val="white"/>
                    </a:solidFill>
                    <a:latin typeface="Arial" panose="020B0604020202020204" pitchFamily="34" charset="0"/>
                    <a:ea typeface="ＭＳ Ｐゴシック"/>
                    <a:cs typeface="Arial" panose="020B0604020202020204" pitchFamily="34" charset="0"/>
                  </a:endParaRPr>
                </a:p>
              </p:txBody>
            </p:sp>
            <p:cxnSp>
              <p:nvCxnSpPr>
                <p:cNvPr id="47" name="Straight Arrow Connector 46">
                  <a:extLst>
                    <a:ext uri="{FF2B5EF4-FFF2-40B4-BE49-F238E27FC236}">
                      <a16:creationId xmlns="" xmlns:a16="http://schemas.microsoft.com/office/drawing/2014/main" id="{06390067-34A5-4194-80B2-C361A86658AD}"/>
                    </a:ext>
                  </a:extLst>
                </p:cNvPr>
                <p:cNvCxnSpPr>
                  <a:cxnSpLocks/>
                </p:cNvCxnSpPr>
                <p:nvPr/>
              </p:nvCxnSpPr>
              <p:spPr>
                <a:xfrm>
                  <a:off x="2877607" y="2310098"/>
                  <a:ext cx="173510" cy="5177"/>
                </a:xfrm>
                <a:prstGeom prst="straightConnector1">
                  <a:avLst/>
                </a:prstGeom>
                <a:noFill/>
                <a:ln w="31750" cap="flat" cmpd="sng" algn="ctr">
                  <a:solidFill>
                    <a:schemeClr val="bg1"/>
                  </a:solidFill>
                  <a:prstDash val="solid"/>
                  <a:miter lim="800000"/>
                  <a:tailEnd type="stealth"/>
                </a:ln>
                <a:effectLst/>
              </p:spPr>
            </p:cxnSp>
            <p:cxnSp>
              <p:nvCxnSpPr>
                <p:cNvPr id="38" name="Straight Connector 37">
                  <a:extLst>
                    <a:ext uri="{FF2B5EF4-FFF2-40B4-BE49-F238E27FC236}">
                      <a16:creationId xmlns="" xmlns:a16="http://schemas.microsoft.com/office/drawing/2014/main" id="{C0D2777F-09AB-4625-8382-3DFE7228A09C}"/>
                    </a:ext>
                  </a:extLst>
                </p:cNvPr>
                <p:cNvCxnSpPr>
                  <a:cxnSpLocks/>
                </p:cNvCxnSpPr>
                <p:nvPr/>
              </p:nvCxnSpPr>
              <p:spPr>
                <a:xfrm>
                  <a:off x="2215865" y="2312686"/>
                  <a:ext cx="100074" cy="1"/>
                </a:xfrm>
                <a:prstGeom prst="line">
                  <a:avLst/>
                </a:prstGeom>
                <a:noFill/>
                <a:ln w="31750" cap="flat" cmpd="sng" algn="ctr">
                  <a:solidFill>
                    <a:schemeClr val="bg1"/>
                  </a:solidFill>
                  <a:prstDash val="solid"/>
                  <a:miter lim="800000"/>
                </a:ln>
                <a:effectLst/>
              </p:spPr>
            </p:cxnSp>
            <p:sp>
              <p:nvSpPr>
                <p:cNvPr id="12" name="Rounded Rectangle 3">
                  <a:extLst>
                    <a:ext uri="{FF2B5EF4-FFF2-40B4-BE49-F238E27FC236}">
                      <a16:creationId xmlns="" xmlns:a16="http://schemas.microsoft.com/office/drawing/2014/main" id="{A91D88C3-2809-4F96-9C8A-62333B53E60E}"/>
                    </a:ext>
                  </a:extLst>
                </p:cNvPr>
                <p:cNvSpPr/>
                <p:nvPr/>
              </p:nvSpPr>
              <p:spPr>
                <a:xfrm>
                  <a:off x="139992" y="1006836"/>
                  <a:ext cx="2070527" cy="2600416"/>
                </a:xfrm>
                <a:prstGeom prst="roundRect">
                  <a:avLst/>
                </a:prstGeom>
                <a:solidFill>
                  <a:srgbClr val="FFFFFF"/>
                </a:solidFill>
                <a:ln w="28575" cap="flat" cmpd="sng" algn="ctr">
                  <a:solidFill>
                    <a:schemeClr val="accent1"/>
                  </a:solidFill>
                  <a:prstDash val="solid"/>
                  <a:miter lim="800000"/>
                </a:ln>
                <a:effectLst/>
              </p:spPr>
              <p:txBody>
                <a:bodyPr lIns="44375" rIns="44375" rtlCol="0" anchor="ctr"/>
                <a:lstStyle/>
                <a:p>
                  <a:pPr algn="ctr" defTabSz="887553">
                    <a:defRPr/>
                  </a:pPr>
                  <a:r>
                    <a:rPr lang="en-GB" sz="1500" b="1" kern="0" dirty="0">
                      <a:latin typeface="Arial" panose="020B0604020202020204" pitchFamily="34" charset="0"/>
                      <a:ea typeface="ＭＳ Ｐゴシック"/>
                      <a:cs typeface="Arial" panose="020B0604020202020204" pitchFamily="34" charset="0"/>
                    </a:rPr>
                    <a:t>Stage IV or </a:t>
                  </a:r>
                </a:p>
                <a:p>
                  <a:pPr algn="ctr" defTabSz="887553">
                    <a:defRPr/>
                  </a:pPr>
                  <a:r>
                    <a:rPr lang="en-GB" sz="1500" b="1" kern="0" dirty="0">
                      <a:latin typeface="Arial" panose="020B0604020202020204" pitchFamily="34" charset="0"/>
                      <a:ea typeface="ＭＳ Ｐゴシック"/>
                      <a:cs typeface="Arial" panose="020B0604020202020204" pitchFamily="34" charset="0"/>
                    </a:rPr>
                    <a:t>recurrent metastatic non-squamous NSCLC</a:t>
                  </a:r>
                </a:p>
                <a:p>
                  <a:pPr algn="ctr" defTabSz="887553">
                    <a:defRPr/>
                  </a:pPr>
                  <a:r>
                    <a:rPr lang="en-GB" sz="1500" b="1" kern="0" dirty="0">
                      <a:latin typeface="Arial" panose="020B0604020202020204" pitchFamily="34" charset="0"/>
                      <a:ea typeface="ＭＳ Ｐゴシック"/>
                      <a:cs typeface="Arial" panose="020B0604020202020204" pitchFamily="34" charset="0"/>
                    </a:rPr>
                    <a:t>Chemotherapy-</a:t>
                  </a:r>
                  <a:r>
                    <a:rPr lang="en-GB" sz="1500" b="1" kern="0" dirty="0" err="1">
                      <a:latin typeface="Arial" panose="020B0604020202020204" pitchFamily="34" charset="0"/>
                      <a:ea typeface="ＭＳ Ｐゴシック"/>
                      <a:cs typeface="Arial" panose="020B0604020202020204" pitchFamily="34" charset="0"/>
                    </a:rPr>
                    <a:t>naive</a:t>
                  </a:r>
                  <a:r>
                    <a:rPr lang="en-GB" sz="1500" b="1" kern="0" baseline="30000" dirty="0" err="1">
                      <a:latin typeface="Arial" panose="020B0604020202020204" pitchFamily="34" charset="0"/>
                      <a:ea typeface="ＭＳ Ｐゴシック"/>
                      <a:cs typeface="Arial" panose="020B0604020202020204" pitchFamily="34" charset="0"/>
                    </a:rPr>
                    <a:t>a</a:t>
                  </a:r>
                  <a:endParaRPr lang="en-GB" sz="1500" b="1" kern="0" baseline="30000" dirty="0">
                    <a:latin typeface="Arial" panose="020B0604020202020204" pitchFamily="34" charset="0"/>
                    <a:ea typeface="ＭＳ Ｐゴシック"/>
                    <a:cs typeface="Arial" panose="020B0604020202020204" pitchFamily="34" charset="0"/>
                  </a:endParaRPr>
                </a:p>
                <a:p>
                  <a:pPr algn="ctr" defTabSz="887553">
                    <a:defRPr/>
                  </a:pPr>
                  <a:r>
                    <a:rPr lang="en-US" sz="1500" b="1" kern="0" dirty="0">
                      <a:latin typeface="Arial" panose="020B0604020202020204" pitchFamily="34" charset="0"/>
                      <a:ea typeface="ＭＳ Ｐゴシック"/>
                      <a:cs typeface="Arial" panose="020B0604020202020204" pitchFamily="34" charset="0"/>
                    </a:rPr>
                    <a:t>Tumour tissue available for biomarker testing</a:t>
                  </a:r>
                  <a:endParaRPr lang="en-GB" sz="1500" b="1" kern="0" dirty="0">
                    <a:latin typeface="Arial" panose="020B0604020202020204" pitchFamily="34" charset="0"/>
                    <a:ea typeface="ＭＳ Ｐゴシック"/>
                    <a:cs typeface="Arial" panose="020B0604020202020204" pitchFamily="34" charset="0"/>
                  </a:endParaRPr>
                </a:p>
                <a:p>
                  <a:pPr algn="ctr" defTabSz="887553">
                    <a:defRPr/>
                  </a:pPr>
                  <a:r>
                    <a:rPr lang="en-GB" sz="1500" b="1" kern="0" dirty="0">
                      <a:latin typeface="Arial" panose="020B0604020202020204" pitchFamily="34" charset="0"/>
                      <a:ea typeface="ＭＳ Ｐゴシック"/>
                      <a:cs typeface="Arial" panose="020B0604020202020204" pitchFamily="34" charset="0"/>
                    </a:rPr>
                    <a:t>Any PD-L1 IHC status</a:t>
                  </a:r>
                </a:p>
                <a:p>
                  <a:pPr defTabSz="887553">
                    <a:spcBef>
                      <a:spcPts val="582"/>
                    </a:spcBef>
                    <a:defRPr/>
                  </a:pPr>
                  <a:r>
                    <a:rPr lang="en-GB" sz="1500" b="1" kern="0" dirty="0">
                      <a:solidFill>
                        <a:srgbClr val="000000"/>
                      </a:solidFill>
                      <a:latin typeface="Arial" panose="020B0604020202020204" pitchFamily="34" charset="0"/>
                      <a:ea typeface="ＭＳ Ｐゴシック"/>
                      <a:cs typeface="Arial" panose="020B0604020202020204" pitchFamily="34" charset="0"/>
                    </a:rPr>
                    <a:t>Stratification factors:</a:t>
                  </a:r>
                </a:p>
                <a:p>
                  <a:pPr marL="166416" indent="-166416" defTabSz="887553">
                    <a:buFont typeface="Arial" panose="020B0604020202020204" pitchFamily="34" charset="0"/>
                    <a:buChar char="•"/>
                    <a:defRPr/>
                  </a:pPr>
                  <a:r>
                    <a:rPr lang="en-GB" sz="1500" kern="0" dirty="0">
                      <a:solidFill>
                        <a:srgbClr val="000000"/>
                      </a:solidFill>
                      <a:latin typeface="Arial" panose="020B0604020202020204" pitchFamily="34" charset="0"/>
                      <a:ea typeface="ＭＳ Ｐゴシック"/>
                      <a:cs typeface="Arial" panose="020B0604020202020204" pitchFamily="34" charset="0"/>
                    </a:rPr>
                    <a:t>Sex</a:t>
                  </a:r>
                </a:p>
                <a:p>
                  <a:pPr marL="166416" indent="-166416" defTabSz="887553">
                    <a:buFont typeface="Arial" panose="020B0604020202020204" pitchFamily="34" charset="0"/>
                    <a:buChar char="•"/>
                    <a:defRPr/>
                  </a:pPr>
                  <a:r>
                    <a:rPr lang="en-GB" sz="1500" kern="0" dirty="0">
                      <a:solidFill>
                        <a:srgbClr val="000000"/>
                      </a:solidFill>
                      <a:latin typeface="Arial" panose="020B0604020202020204" pitchFamily="34" charset="0"/>
                      <a:ea typeface="ＭＳ Ｐゴシック"/>
                      <a:cs typeface="Arial" panose="020B0604020202020204" pitchFamily="34" charset="0"/>
                    </a:rPr>
                    <a:t>PD-L1 IHC expression</a:t>
                  </a:r>
                </a:p>
                <a:p>
                  <a:pPr marL="166416" indent="-166416" defTabSz="887553">
                    <a:buFont typeface="Arial" panose="020B0604020202020204" pitchFamily="34" charset="0"/>
                    <a:buChar char="•"/>
                    <a:defRPr/>
                  </a:pPr>
                  <a:r>
                    <a:rPr lang="en-GB" sz="1500" kern="0" dirty="0">
                      <a:solidFill>
                        <a:srgbClr val="000000"/>
                      </a:solidFill>
                      <a:latin typeface="Arial" panose="020B0604020202020204" pitchFamily="34" charset="0"/>
                      <a:ea typeface="ＭＳ Ｐゴシック"/>
                      <a:cs typeface="Arial" panose="020B0604020202020204" pitchFamily="34" charset="0"/>
                    </a:rPr>
                    <a:t>Liver metastases </a:t>
                  </a:r>
                </a:p>
                <a:p>
                  <a:pPr algn="ctr" defTabSz="887553">
                    <a:defRPr/>
                  </a:pPr>
                  <a:endParaRPr lang="en-GB" sz="1500" b="1" kern="0" dirty="0">
                    <a:solidFill>
                      <a:srgbClr val="000000"/>
                    </a:solidFill>
                    <a:latin typeface="Arial" panose="020B0604020202020204" pitchFamily="34" charset="0"/>
                    <a:ea typeface="ＭＳ Ｐゴシック"/>
                    <a:cs typeface="Arial" panose="020B0604020202020204" pitchFamily="34" charset="0"/>
                  </a:endParaRPr>
                </a:p>
                <a:p>
                  <a:pPr algn="ctr" defTabSz="887553">
                    <a:defRPr/>
                  </a:pPr>
                  <a:r>
                    <a:rPr lang="en-GB" sz="1500" b="1" kern="0" dirty="0">
                      <a:solidFill>
                        <a:srgbClr val="000000"/>
                      </a:solidFill>
                      <a:latin typeface="Arial" panose="020B0604020202020204" pitchFamily="34" charset="0"/>
                      <a:ea typeface="ＭＳ Ｐゴシック"/>
                      <a:cs typeface="Arial" panose="020B0604020202020204" pitchFamily="34" charset="0"/>
                    </a:rPr>
                    <a:t>N = 1202</a:t>
                  </a:r>
                </a:p>
              </p:txBody>
            </p:sp>
            <p:cxnSp>
              <p:nvCxnSpPr>
                <p:cNvPr id="23" name="Straight Arrow Connector 22">
                  <a:extLst>
                    <a:ext uri="{FF2B5EF4-FFF2-40B4-BE49-F238E27FC236}">
                      <a16:creationId xmlns="" xmlns:a16="http://schemas.microsoft.com/office/drawing/2014/main" id="{18E09482-D5F8-4C07-B535-C5934674C09C}"/>
                    </a:ext>
                  </a:extLst>
                </p:cNvPr>
                <p:cNvCxnSpPr>
                  <a:cxnSpLocks/>
                  <a:stCxn id="45" idx="3"/>
                </p:cNvCxnSpPr>
                <p:nvPr/>
              </p:nvCxnSpPr>
              <p:spPr>
                <a:xfrm>
                  <a:off x="6666964" y="2312686"/>
                  <a:ext cx="170028" cy="1"/>
                </a:xfrm>
                <a:prstGeom prst="straightConnector1">
                  <a:avLst/>
                </a:prstGeom>
                <a:noFill/>
                <a:ln w="31750" cap="flat" cmpd="sng" algn="ctr">
                  <a:solidFill>
                    <a:schemeClr val="bg1"/>
                  </a:solidFill>
                  <a:prstDash val="solid"/>
                  <a:miter lim="800000"/>
                  <a:tailEnd type="stealth"/>
                </a:ln>
                <a:effectLst/>
              </p:spPr>
            </p:cxnSp>
            <p:sp>
              <p:nvSpPr>
                <p:cNvPr id="33" name="Oval 32">
                  <a:extLst>
                    <a:ext uri="{FF2B5EF4-FFF2-40B4-BE49-F238E27FC236}">
                      <a16:creationId xmlns="" xmlns:a16="http://schemas.microsoft.com/office/drawing/2014/main" id="{F7769F39-EB7F-444B-9E2B-AAFEEF48AF8F}"/>
                    </a:ext>
                  </a:extLst>
                </p:cNvPr>
                <p:cNvSpPr/>
                <p:nvPr/>
              </p:nvSpPr>
              <p:spPr>
                <a:xfrm>
                  <a:off x="2318164" y="2045600"/>
                  <a:ext cx="559443" cy="534173"/>
                </a:xfrm>
                <a:prstGeom prst="ellipse">
                  <a:avLst/>
                </a:prstGeom>
                <a:solidFill>
                  <a:srgbClr val="D4DDEC"/>
                </a:solidFill>
                <a:ln w="12700" cap="flat" cmpd="sng" algn="ctr">
                  <a:noFill/>
                  <a:prstDash val="solid"/>
                  <a:miter lim="800000"/>
                </a:ln>
                <a:effectLst/>
              </p:spPr>
              <p:txBody>
                <a:bodyPr lIns="0" rIns="0" rtlCol="0" anchor="ctr"/>
                <a:lstStyle/>
                <a:p>
                  <a:pPr algn="ctr">
                    <a:defRPr/>
                  </a:pPr>
                  <a:r>
                    <a:rPr lang="en-US" sz="1500" b="1" kern="0" dirty="0">
                      <a:latin typeface="Arial" panose="020B0604020202020204" pitchFamily="34" charset="0"/>
                      <a:ea typeface="ＭＳ Ｐゴシック"/>
                      <a:cs typeface="Arial" panose="020B0604020202020204" pitchFamily="34" charset="0"/>
                    </a:rPr>
                    <a:t>R</a:t>
                  </a:r>
                  <a:br>
                    <a:rPr lang="en-US" sz="1500" b="1" kern="0" dirty="0">
                      <a:latin typeface="Arial" panose="020B0604020202020204" pitchFamily="34" charset="0"/>
                      <a:ea typeface="ＭＳ Ｐゴシック"/>
                      <a:cs typeface="Arial" panose="020B0604020202020204" pitchFamily="34" charset="0"/>
                    </a:rPr>
                  </a:br>
                  <a:r>
                    <a:rPr lang="en-US" sz="1500" b="1" kern="0" dirty="0">
                      <a:latin typeface="Arial" panose="020B0604020202020204" pitchFamily="34" charset="0"/>
                      <a:ea typeface="ＭＳ Ｐゴシック"/>
                      <a:cs typeface="Arial" panose="020B0604020202020204" pitchFamily="34" charset="0"/>
                    </a:rPr>
                    <a:t>1:1:1</a:t>
                  </a:r>
                  <a:endParaRPr lang="en-GB" sz="1500" b="1" kern="0" dirty="0">
                    <a:latin typeface="Arial" panose="020B0604020202020204" pitchFamily="34" charset="0"/>
                    <a:ea typeface="ＭＳ Ｐゴシック"/>
                    <a:cs typeface="Arial" panose="020B0604020202020204" pitchFamily="34" charset="0"/>
                  </a:endParaRPr>
                </a:p>
              </p:txBody>
            </p:sp>
            <p:sp>
              <p:nvSpPr>
                <p:cNvPr id="44" name="Rounded Rectangle 24">
                  <a:extLst>
                    <a:ext uri="{FF2B5EF4-FFF2-40B4-BE49-F238E27FC236}">
                      <a16:creationId xmlns="" xmlns:a16="http://schemas.microsoft.com/office/drawing/2014/main" id="{B34CF630-C586-4484-8523-9D590469AA71}"/>
                    </a:ext>
                  </a:extLst>
                </p:cNvPr>
                <p:cNvSpPr/>
                <p:nvPr/>
              </p:nvSpPr>
              <p:spPr>
                <a:xfrm>
                  <a:off x="3051116" y="1829148"/>
                  <a:ext cx="2121408" cy="967076"/>
                </a:xfrm>
                <a:prstGeom prst="roundRect">
                  <a:avLst/>
                </a:prstGeom>
                <a:solidFill>
                  <a:srgbClr val="3A52A4"/>
                </a:solidFill>
                <a:ln w="12700" cap="flat" cmpd="sng" algn="ctr">
                  <a:noFill/>
                  <a:prstDash val="solid"/>
                  <a:miter lim="800000"/>
                </a:ln>
                <a:effectLst/>
              </p:spPr>
              <p:txBody>
                <a:bodyPr rtlCol="0" anchor="ctr"/>
                <a:lstStyle/>
                <a:p>
                  <a:pPr algn="ctr">
                    <a:defRPr/>
                  </a:pPr>
                  <a:r>
                    <a:rPr lang="en-GB" sz="1500" b="1" u="sng" kern="0" dirty="0">
                      <a:solidFill>
                        <a:prstClr val="white"/>
                      </a:solidFill>
                      <a:latin typeface="Arial" panose="020B0604020202020204" pitchFamily="34" charset="0"/>
                      <a:ea typeface="ＭＳ Ｐゴシック"/>
                      <a:cs typeface="Arial" panose="020B0604020202020204" pitchFamily="34" charset="0"/>
                    </a:rPr>
                    <a:t>Arm B</a:t>
                  </a:r>
                </a:p>
                <a:p>
                  <a:pPr algn="ctr">
                    <a:spcBef>
                      <a:spcPts val="194"/>
                    </a:spcBef>
                    <a:defRPr/>
                  </a:pPr>
                  <a:r>
                    <a:rPr lang="en-GB" sz="1500" b="1" kern="0" dirty="0" err="1">
                      <a:solidFill>
                        <a:prstClr val="white"/>
                      </a:solidFill>
                      <a:latin typeface="Arial" panose="020B0604020202020204" pitchFamily="34" charset="0"/>
                      <a:ea typeface="ＭＳ Ｐゴシック"/>
                      <a:cs typeface="Arial" panose="020B0604020202020204" pitchFamily="34" charset="0"/>
                    </a:rPr>
                    <a:t>Atezolizumab</a:t>
                  </a:r>
                  <a:r>
                    <a:rPr lang="en-GB" sz="1500" b="1" kern="0" baseline="30000" dirty="0" err="1">
                      <a:solidFill>
                        <a:prstClr val="white"/>
                      </a:solidFill>
                      <a:latin typeface="Arial" panose="020B0604020202020204" pitchFamily="34" charset="0"/>
                      <a:ea typeface="ＭＳ Ｐゴシック"/>
                      <a:cs typeface="Arial" panose="020B0604020202020204" pitchFamily="34" charset="0"/>
                    </a:rPr>
                    <a:t>b</a:t>
                  </a:r>
                  <a:r>
                    <a:rPr lang="en-GB" sz="1500" kern="0" dirty="0">
                      <a:solidFill>
                        <a:prstClr val="white"/>
                      </a:solidFill>
                      <a:latin typeface="Arial" panose="020B0604020202020204" pitchFamily="34" charset="0"/>
                      <a:ea typeface="ＭＳ Ｐゴシック"/>
                      <a:cs typeface="Arial" panose="020B0604020202020204" pitchFamily="34" charset="0"/>
                    </a:rPr>
                    <a:t> </a:t>
                  </a:r>
                  <a:r>
                    <a:rPr lang="en-GB" sz="1500" b="1" kern="0" dirty="0">
                      <a:solidFill>
                        <a:prstClr val="white"/>
                      </a:solidFill>
                      <a:latin typeface="Arial" panose="020B0604020202020204" pitchFamily="34" charset="0"/>
                      <a:ea typeface="ＭＳ Ｐゴシック"/>
                      <a:cs typeface="Arial" panose="020B0604020202020204" pitchFamily="34" charset="0"/>
                    </a:rPr>
                    <a:t>+ </a:t>
                  </a:r>
                  <a:r>
                    <a:rPr lang="en-GB" sz="1500" b="1" kern="0" dirty="0" err="1">
                      <a:solidFill>
                        <a:prstClr val="white"/>
                      </a:solidFill>
                      <a:latin typeface="Arial" panose="020B0604020202020204" pitchFamily="34" charset="0"/>
                      <a:ea typeface="ＭＳ Ｐゴシック"/>
                      <a:cs typeface="Arial" panose="020B0604020202020204" pitchFamily="34" charset="0"/>
                    </a:rPr>
                    <a:t>Carboplatin</a:t>
                  </a:r>
                  <a:r>
                    <a:rPr lang="en-GB" sz="1500" b="1" kern="0" baseline="30000" dirty="0" err="1">
                      <a:solidFill>
                        <a:prstClr val="white"/>
                      </a:solidFill>
                      <a:latin typeface="Arial" panose="020B0604020202020204" pitchFamily="34" charset="0"/>
                      <a:ea typeface="ＭＳ Ｐゴシック"/>
                      <a:cs typeface="Arial" panose="020B0604020202020204" pitchFamily="34" charset="0"/>
                    </a:rPr>
                    <a:t>c</a:t>
                  </a:r>
                  <a:r>
                    <a:rPr lang="en-GB" sz="1500" kern="0" dirty="0">
                      <a:solidFill>
                        <a:prstClr val="white"/>
                      </a:solidFill>
                      <a:latin typeface="Arial" panose="020B0604020202020204" pitchFamily="34" charset="0"/>
                      <a:ea typeface="ＭＳ Ｐゴシック"/>
                      <a:cs typeface="Arial" panose="020B0604020202020204" pitchFamily="34" charset="0"/>
                    </a:rPr>
                    <a:t> </a:t>
                  </a:r>
                  <a:r>
                    <a:rPr lang="en-GB" sz="1500" b="1" kern="0" dirty="0">
                      <a:solidFill>
                        <a:prstClr val="white"/>
                      </a:solidFill>
                      <a:latin typeface="Arial" panose="020B0604020202020204" pitchFamily="34" charset="0"/>
                      <a:ea typeface="ＭＳ Ｐゴシック"/>
                      <a:cs typeface="Arial" panose="020B0604020202020204" pitchFamily="34" charset="0"/>
                    </a:rPr>
                    <a:t>+ Paclitaxel</a:t>
                  </a:r>
                  <a:r>
                    <a:rPr lang="en-SG" sz="1500" b="1" kern="0" baseline="30000" dirty="0">
                      <a:solidFill>
                        <a:prstClr val="white"/>
                      </a:solidFill>
                      <a:latin typeface="Arial" panose="020B0604020202020204" pitchFamily="34" charset="0"/>
                      <a:ea typeface="ＭＳ Ｐゴシック"/>
                      <a:cs typeface="Arial" panose="020B0604020202020204" pitchFamily="34" charset="0"/>
                    </a:rPr>
                    <a:t>d</a:t>
                  </a:r>
                </a:p>
                <a:p>
                  <a:pPr algn="ctr">
                    <a:defRPr/>
                  </a:pPr>
                  <a:r>
                    <a:rPr lang="en-GB" sz="1500" kern="0" dirty="0">
                      <a:solidFill>
                        <a:prstClr val="white"/>
                      </a:solidFill>
                      <a:latin typeface="Arial" panose="020B0604020202020204" pitchFamily="34" charset="0"/>
                      <a:ea typeface="ＭＳ Ｐゴシック"/>
                      <a:cs typeface="Arial" panose="020B0604020202020204" pitchFamily="34" charset="0"/>
                    </a:rPr>
                    <a:t>+ </a:t>
                  </a:r>
                  <a:r>
                    <a:rPr lang="en-GB" sz="1500" b="1" kern="0" dirty="0" err="1">
                      <a:solidFill>
                        <a:prstClr val="white"/>
                      </a:solidFill>
                      <a:latin typeface="Arial" panose="020B0604020202020204" pitchFamily="34" charset="0"/>
                      <a:ea typeface="ＭＳ Ｐゴシック"/>
                      <a:cs typeface="Arial" panose="020B0604020202020204" pitchFamily="34" charset="0"/>
                    </a:rPr>
                    <a:t>Bevacizumab</a:t>
                  </a:r>
                  <a:r>
                    <a:rPr lang="en-GB" sz="1500" b="1" kern="0" baseline="30000" dirty="0" err="1">
                      <a:solidFill>
                        <a:prstClr val="white"/>
                      </a:solidFill>
                      <a:latin typeface="Arial" panose="020B0604020202020204" pitchFamily="34" charset="0"/>
                      <a:ea typeface="ＭＳ Ｐゴシック"/>
                      <a:cs typeface="Arial" panose="020B0604020202020204" pitchFamily="34" charset="0"/>
                    </a:rPr>
                    <a:t>e</a:t>
                  </a:r>
                  <a:endParaRPr lang="en-GB" sz="1500" kern="0" baseline="30000" dirty="0">
                    <a:solidFill>
                      <a:prstClr val="white"/>
                    </a:solidFill>
                    <a:latin typeface="Arial" panose="020B0604020202020204" pitchFamily="34" charset="0"/>
                    <a:ea typeface="ＭＳ Ｐゴシック"/>
                    <a:cs typeface="Arial" panose="020B0604020202020204" pitchFamily="34" charset="0"/>
                  </a:endParaRPr>
                </a:p>
                <a:p>
                  <a:pPr algn="ctr">
                    <a:spcBef>
                      <a:spcPts val="194"/>
                    </a:spcBef>
                    <a:defRPr/>
                  </a:pPr>
                  <a:r>
                    <a:rPr lang="en-GB" sz="1500" kern="0" dirty="0">
                      <a:solidFill>
                        <a:prstClr val="white"/>
                      </a:solidFill>
                      <a:latin typeface="Arial" panose="020B0604020202020204" pitchFamily="34" charset="0"/>
                      <a:ea typeface="ＭＳ Ｐゴシック"/>
                      <a:cs typeface="Arial" panose="020B0604020202020204" pitchFamily="34" charset="0"/>
                    </a:rPr>
                    <a:t>4 or 6 cycles</a:t>
                  </a:r>
                  <a:endParaRPr lang="en-SG" sz="1500" kern="0" dirty="0">
                    <a:solidFill>
                      <a:prstClr val="white"/>
                    </a:solidFill>
                    <a:latin typeface="Arial" panose="020B0604020202020204" pitchFamily="34" charset="0"/>
                    <a:ea typeface="ＭＳ Ｐゴシック"/>
                    <a:cs typeface="Arial" panose="020B0604020202020204" pitchFamily="34" charset="0"/>
                  </a:endParaRPr>
                </a:p>
              </p:txBody>
            </p:sp>
            <p:sp>
              <p:nvSpPr>
                <p:cNvPr id="45" name="Rounded Rectangle 25">
                  <a:extLst>
                    <a:ext uri="{FF2B5EF4-FFF2-40B4-BE49-F238E27FC236}">
                      <a16:creationId xmlns="" xmlns:a16="http://schemas.microsoft.com/office/drawing/2014/main" id="{1E4E599F-9D4A-4116-B46A-5A4D6AC6B311}"/>
                    </a:ext>
                  </a:extLst>
                </p:cNvPr>
                <p:cNvSpPr/>
                <p:nvPr/>
              </p:nvSpPr>
              <p:spPr>
                <a:xfrm>
                  <a:off x="5341084" y="1829148"/>
                  <a:ext cx="1325880" cy="967076"/>
                </a:xfrm>
                <a:prstGeom prst="roundRect">
                  <a:avLst/>
                </a:prstGeom>
                <a:solidFill>
                  <a:srgbClr val="3A52A4"/>
                </a:solidFill>
                <a:ln w="12700" cap="flat" cmpd="sng" algn="ctr">
                  <a:noFill/>
                  <a:prstDash val="solid"/>
                  <a:miter lim="800000"/>
                </a:ln>
                <a:effectLst/>
              </p:spPr>
              <p:txBody>
                <a:bodyPr rtlCol="0" anchor="ctr"/>
                <a:lstStyle/>
                <a:p>
                  <a:pPr algn="ctr">
                    <a:defRPr/>
                  </a:pPr>
                  <a:r>
                    <a:rPr lang="en-GB" sz="1500" b="1" kern="0" dirty="0" err="1">
                      <a:solidFill>
                        <a:prstClr val="white"/>
                      </a:solidFill>
                      <a:latin typeface="Arial" panose="020B0604020202020204" pitchFamily="34" charset="0"/>
                      <a:ea typeface="ＭＳ Ｐゴシック"/>
                      <a:cs typeface="Arial" panose="020B0604020202020204" pitchFamily="34" charset="0"/>
                    </a:rPr>
                    <a:t>Atezolizumab</a:t>
                  </a:r>
                  <a:r>
                    <a:rPr lang="en-GB" sz="1500" b="1" kern="0" baseline="30000" dirty="0" err="1">
                      <a:solidFill>
                        <a:prstClr val="white"/>
                      </a:solidFill>
                      <a:latin typeface="Arial" panose="020B0604020202020204" pitchFamily="34" charset="0"/>
                      <a:ea typeface="ＭＳ Ｐゴシック"/>
                      <a:cs typeface="Arial" panose="020B0604020202020204" pitchFamily="34" charset="0"/>
                    </a:rPr>
                    <a:t>b</a:t>
                  </a:r>
                  <a:r>
                    <a:rPr lang="en-GB" sz="1500" b="1" kern="0" dirty="0">
                      <a:solidFill>
                        <a:prstClr val="white"/>
                      </a:solidFill>
                      <a:latin typeface="Arial" panose="020B0604020202020204" pitchFamily="34" charset="0"/>
                      <a:ea typeface="ＭＳ Ｐゴシック"/>
                      <a:cs typeface="Arial" panose="020B0604020202020204" pitchFamily="34" charset="0"/>
                    </a:rPr>
                    <a:t> </a:t>
                  </a:r>
                </a:p>
                <a:p>
                  <a:pPr algn="ctr">
                    <a:defRPr/>
                  </a:pPr>
                  <a:r>
                    <a:rPr lang="en-GB" sz="1500" b="1" kern="0" dirty="0">
                      <a:solidFill>
                        <a:prstClr val="white"/>
                      </a:solidFill>
                      <a:latin typeface="Arial" panose="020B0604020202020204" pitchFamily="34" charset="0"/>
                      <a:ea typeface="ＭＳ Ｐゴシック"/>
                      <a:cs typeface="Arial" panose="020B0604020202020204" pitchFamily="34" charset="0"/>
                    </a:rPr>
                    <a:t>+ </a:t>
                  </a:r>
                </a:p>
                <a:p>
                  <a:pPr algn="ctr">
                    <a:defRPr/>
                  </a:pPr>
                  <a:r>
                    <a:rPr lang="en-GB" sz="1500" b="1" kern="0" dirty="0" err="1">
                      <a:solidFill>
                        <a:prstClr val="white"/>
                      </a:solidFill>
                      <a:latin typeface="Arial" panose="020B0604020202020204" pitchFamily="34" charset="0"/>
                      <a:ea typeface="ＭＳ Ｐゴシック"/>
                      <a:cs typeface="Arial" panose="020B0604020202020204" pitchFamily="34" charset="0"/>
                    </a:rPr>
                    <a:t>Bevacizumab</a:t>
                  </a:r>
                  <a:r>
                    <a:rPr lang="en-GB" sz="1500" b="1" kern="0" baseline="30000" dirty="0" err="1">
                      <a:solidFill>
                        <a:prstClr val="white"/>
                      </a:solidFill>
                      <a:latin typeface="Arial" panose="020B0604020202020204" pitchFamily="34" charset="0"/>
                      <a:ea typeface="ＭＳ Ｐゴシック"/>
                      <a:cs typeface="Arial" panose="020B0604020202020204" pitchFamily="34" charset="0"/>
                    </a:rPr>
                    <a:t>e</a:t>
                  </a:r>
                  <a:endParaRPr lang="en-SG" sz="1500" b="1" kern="0" baseline="30000" dirty="0">
                    <a:solidFill>
                      <a:prstClr val="white"/>
                    </a:solidFill>
                    <a:latin typeface="Arial" panose="020B0604020202020204" pitchFamily="34" charset="0"/>
                    <a:ea typeface="ＭＳ Ｐゴシック"/>
                    <a:cs typeface="Arial" panose="020B0604020202020204" pitchFamily="34" charset="0"/>
                  </a:endParaRPr>
                </a:p>
              </p:txBody>
            </p:sp>
            <p:cxnSp>
              <p:nvCxnSpPr>
                <p:cNvPr id="46" name="Straight Arrow Connector 45">
                  <a:extLst>
                    <a:ext uri="{FF2B5EF4-FFF2-40B4-BE49-F238E27FC236}">
                      <a16:creationId xmlns="" xmlns:a16="http://schemas.microsoft.com/office/drawing/2014/main" id="{27B95B4C-BB35-4126-95CA-E003A221BF5A}"/>
                    </a:ext>
                  </a:extLst>
                </p:cNvPr>
                <p:cNvCxnSpPr>
                  <a:cxnSpLocks/>
                  <a:stCxn id="44" idx="3"/>
                  <a:endCxn id="45" idx="1"/>
                </p:cNvCxnSpPr>
                <p:nvPr/>
              </p:nvCxnSpPr>
              <p:spPr>
                <a:xfrm>
                  <a:off x="5172524" y="2312686"/>
                  <a:ext cx="168560" cy="0"/>
                </a:xfrm>
                <a:prstGeom prst="straightConnector1">
                  <a:avLst/>
                </a:prstGeom>
                <a:noFill/>
                <a:ln w="31750" cap="flat" cmpd="sng" algn="ctr">
                  <a:solidFill>
                    <a:schemeClr val="bg1"/>
                  </a:solidFill>
                  <a:prstDash val="solid"/>
                  <a:miter lim="800000"/>
                  <a:tailEnd type="stealth"/>
                </a:ln>
                <a:effectLst/>
              </p:spPr>
            </p:cxnSp>
          </p:grpSp>
          <p:sp>
            <p:nvSpPr>
              <p:cNvPr id="32" name="TextBox 31">
                <a:extLst>
                  <a:ext uri="{FF2B5EF4-FFF2-40B4-BE49-F238E27FC236}">
                    <a16:creationId xmlns="" xmlns:a16="http://schemas.microsoft.com/office/drawing/2014/main" id="{ED435EB6-2B55-4DC9-906D-62CB33091EA9}"/>
                  </a:ext>
                </a:extLst>
              </p:cNvPr>
              <p:cNvSpPr txBox="1"/>
              <p:nvPr/>
            </p:nvSpPr>
            <p:spPr>
              <a:xfrm>
                <a:off x="5062452" y="1293400"/>
                <a:ext cx="1883143" cy="446310"/>
              </a:xfrm>
              <a:prstGeom prst="rect">
                <a:avLst/>
              </a:prstGeom>
              <a:noFill/>
            </p:spPr>
            <p:txBody>
              <a:bodyPr wrap="square" rtlCol="0">
                <a:spAutoFit/>
              </a:bodyPr>
              <a:lstStyle/>
              <a:p>
                <a:pPr algn="ctr"/>
                <a:r>
                  <a:rPr lang="en-US" sz="1500" i="1" dirty="0">
                    <a:solidFill>
                      <a:schemeClr val="bg1"/>
                    </a:solidFill>
                    <a:latin typeface="Arial" panose="020B0604020202020204" pitchFamily="34" charset="0"/>
                    <a:cs typeface="Arial" panose="020B0604020202020204" pitchFamily="34" charset="0"/>
                  </a:rPr>
                  <a:t>Maintenance therapy</a:t>
                </a:r>
              </a:p>
              <a:p>
                <a:pPr algn="ctr"/>
                <a:r>
                  <a:rPr lang="en-US" sz="1500" i="1" dirty="0">
                    <a:solidFill>
                      <a:schemeClr val="bg1"/>
                    </a:solidFill>
                    <a:latin typeface="Arial" panose="020B0604020202020204" pitchFamily="34" charset="0"/>
                    <a:cs typeface="Arial" panose="020B0604020202020204" pitchFamily="34" charset="0"/>
                  </a:rPr>
                  <a:t>(no crossover permitted</a:t>
                </a:r>
                <a:r>
                  <a:rPr lang="en-US" sz="1500" i="1" dirty="0">
                    <a:latin typeface="Arial" panose="020B0604020202020204" pitchFamily="34" charset="0"/>
                    <a:cs typeface="Arial" panose="020B0604020202020204" pitchFamily="34" charset="0"/>
                  </a:rPr>
                  <a:t>)</a:t>
                </a:r>
              </a:p>
            </p:txBody>
          </p:sp>
        </p:grpSp>
        <p:sp>
          <p:nvSpPr>
            <p:cNvPr id="43" name="Rounded Rectangle 3">
              <a:extLst>
                <a:ext uri="{FF2B5EF4-FFF2-40B4-BE49-F238E27FC236}">
                  <a16:creationId xmlns="" xmlns:a16="http://schemas.microsoft.com/office/drawing/2014/main" id="{1E94CE4A-CC87-4F40-8AEE-3BAA034A6317}"/>
                </a:ext>
              </a:extLst>
            </p:cNvPr>
            <p:cNvSpPr/>
            <p:nvPr/>
          </p:nvSpPr>
          <p:spPr>
            <a:xfrm>
              <a:off x="6852980" y="1037036"/>
              <a:ext cx="1418496" cy="2790428"/>
            </a:xfrm>
            <a:prstGeom prst="roundRect">
              <a:avLst/>
            </a:prstGeom>
            <a:solidFill>
              <a:srgbClr val="FFFFFF"/>
            </a:solidFill>
            <a:ln w="28575" cap="flat" cmpd="sng" algn="ctr">
              <a:solidFill>
                <a:schemeClr val="accent1"/>
              </a:solidFill>
              <a:prstDash val="solid"/>
              <a:miter lim="800000"/>
            </a:ln>
            <a:effectLst/>
          </p:spPr>
          <p:txBody>
            <a:bodyPr rtlCol="0" anchor="ctr"/>
            <a:lstStyle/>
            <a:p>
              <a:pPr algn="ctr" defTabSz="887553">
                <a:defRPr/>
              </a:pPr>
              <a:r>
                <a:rPr lang="en-US" sz="1500" b="1" kern="0" dirty="0">
                  <a:latin typeface="Arial" panose="020B0604020202020204" pitchFamily="34" charset="0"/>
                  <a:ea typeface="ＭＳ Ｐゴシック"/>
                  <a:cs typeface="Arial" panose="020B0604020202020204" pitchFamily="34" charset="0"/>
                </a:rPr>
                <a:t>Treated with atezolizumab until PD by RECIST v1.1 </a:t>
              </a:r>
            </a:p>
            <a:p>
              <a:pPr algn="ctr" defTabSz="887553">
                <a:defRPr/>
              </a:pPr>
              <a:r>
                <a:rPr lang="en-US" sz="1500" b="1" kern="0" dirty="0">
                  <a:latin typeface="Arial" panose="020B0604020202020204" pitchFamily="34" charset="0"/>
                  <a:ea typeface="ＭＳ Ｐゴシック"/>
                  <a:cs typeface="Arial" panose="020B0604020202020204" pitchFamily="34" charset="0"/>
                </a:rPr>
                <a:t>or loss of </a:t>
              </a:r>
              <a:r>
                <a:rPr lang="en-US" sz="1500" b="1" kern="0" dirty="0">
                  <a:solidFill>
                    <a:srgbClr val="000000"/>
                  </a:solidFill>
                  <a:latin typeface="Arial" panose="020B0604020202020204" pitchFamily="34" charset="0"/>
                  <a:ea typeface="ＭＳ Ｐゴシック"/>
                  <a:cs typeface="Arial" panose="020B0604020202020204" pitchFamily="34" charset="0"/>
                </a:rPr>
                <a:t>clinical benefit</a:t>
              </a:r>
            </a:p>
            <a:p>
              <a:pPr algn="ctr" defTabSz="887553">
                <a:defRPr/>
              </a:pPr>
              <a:endParaRPr lang="en-US" sz="1500" b="1" kern="0" dirty="0">
                <a:solidFill>
                  <a:srgbClr val="000000"/>
                </a:solidFill>
                <a:latin typeface="Arial" panose="020B0604020202020204" pitchFamily="34" charset="0"/>
                <a:ea typeface="ＭＳ Ｐゴシック"/>
                <a:cs typeface="Arial" panose="020B0604020202020204" pitchFamily="34" charset="0"/>
              </a:endParaRPr>
            </a:p>
            <a:p>
              <a:pPr algn="ctr" defTabSz="887553">
                <a:defRPr/>
              </a:pPr>
              <a:r>
                <a:rPr lang="en-US" sz="1500" b="1" kern="0" dirty="0">
                  <a:solidFill>
                    <a:srgbClr val="000000"/>
                  </a:solidFill>
                  <a:latin typeface="Arial" panose="020B0604020202020204" pitchFamily="34" charset="0"/>
                  <a:ea typeface="ＭＳ Ｐゴシック"/>
                  <a:cs typeface="Arial" panose="020B0604020202020204" pitchFamily="34" charset="0"/>
                </a:rPr>
                <a:t>AND/OR</a:t>
              </a:r>
            </a:p>
            <a:p>
              <a:pPr algn="ctr" defTabSz="887553">
                <a:defRPr/>
              </a:pPr>
              <a:endParaRPr lang="en-US" sz="1500" b="1" kern="0" dirty="0">
                <a:solidFill>
                  <a:srgbClr val="000000"/>
                </a:solidFill>
                <a:latin typeface="Arial" panose="020B0604020202020204" pitchFamily="34" charset="0"/>
                <a:ea typeface="ＭＳ Ｐゴシック"/>
                <a:cs typeface="Arial" panose="020B0604020202020204" pitchFamily="34" charset="0"/>
              </a:endParaRPr>
            </a:p>
            <a:p>
              <a:pPr algn="ctr" defTabSz="887553">
                <a:defRPr/>
              </a:pPr>
              <a:r>
                <a:rPr lang="en-US" sz="1500" b="1" kern="0" dirty="0">
                  <a:solidFill>
                    <a:srgbClr val="000000"/>
                  </a:solidFill>
                  <a:latin typeface="Arial" panose="020B0604020202020204" pitchFamily="34" charset="0"/>
                  <a:ea typeface="ＭＳ Ｐゴシック"/>
                  <a:cs typeface="Arial" panose="020B0604020202020204" pitchFamily="34" charset="0"/>
                </a:rPr>
                <a:t>Treated with bevacizumab until PD by RECIST v1.1</a:t>
              </a:r>
              <a:endParaRPr lang="en-GB" sz="1500" b="1" kern="0" dirty="0">
                <a:solidFill>
                  <a:srgbClr val="000000"/>
                </a:solidFill>
                <a:latin typeface="Arial" panose="020B0604020202020204" pitchFamily="34" charset="0"/>
                <a:ea typeface="ＭＳ Ｐゴシック"/>
                <a:cs typeface="Arial" panose="020B0604020202020204" pitchFamily="34" charset="0"/>
              </a:endParaRPr>
            </a:p>
          </p:txBody>
        </p:sp>
      </p:grpSp>
      <p:sp>
        <p:nvSpPr>
          <p:cNvPr id="3" name="TextBox 2">
            <a:extLst>
              <a:ext uri="{FF2B5EF4-FFF2-40B4-BE49-F238E27FC236}">
                <a16:creationId xmlns="" xmlns:a16="http://schemas.microsoft.com/office/drawing/2014/main" id="{5A9E9FBC-CA07-49B6-91AA-61C2710940F5}"/>
              </a:ext>
            </a:extLst>
          </p:cNvPr>
          <p:cNvSpPr txBox="1"/>
          <p:nvPr/>
        </p:nvSpPr>
        <p:spPr>
          <a:xfrm>
            <a:off x="1745657" y="5640007"/>
            <a:ext cx="8298702" cy="301493"/>
          </a:xfrm>
          <a:prstGeom prst="rect">
            <a:avLst/>
          </a:prstGeom>
          <a:solidFill>
            <a:srgbClr val="002060"/>
          </a:solidFill>
          <a:scene3d>
            <a:camera prst="orthographicFront"/>
            <a:lightRig rig="threePt" dir="t"/>
          </a:scene3d>
          <a:sp3d>
            <a:bevelT/>
          </a:sp3d>
        </p:spPr>
        <p:txBody>
          <a:bodyPr wrap="square" rtlCol="0">
            <a:spAutoFit/>
          </a:bodyPr>
          <a:lstStyle/>
          <a:p>
            <a:pPr defTabSz="443777"/>
            <a:r>
              <a:rPr lang="en-US" sz="1359" dirty="0">
                <a:solidFill>
                  <a:schemeClr val="bg1"/>
                </a:solidFill>
                <a:latin typeface="Arial" panose="020B0604020202020204" pitchFamily="34" charset="0"/>
                <a:cs typeface="Arial" panose="020B0604020202020204" pitchFamily="34" charset="0"/>
              </a:rPr>
              <a:t>The principal question is to assess whether the addition of atezolizumab to Arm C provides clinical benefit </a:t>
            </a:r>
          </a:p>
        </p:txBody>
      </p:sp>
      <p:sp>
        <p:nvSpPr>
          <p:cNvPr id="7" name="Rectangle 6"/>
          <p:cNvSpPr/>
          <p:nvPr/>
        </p:nvSpPr>
        <p:spPr>
          <a:xfrm>
            <a:off x="8519888" y="6541042"/>
            <a:ext cx="3374952" cy="251441"/>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Reck M et al ESMO 2017</a:t>
            </a:r>
          </a:p>
        </p:txBody>
      </p:sp>
    </p:spTree>
    <p:extLst>
      <p:ext uri="{BB962C8B-B14F-4D97-AF65-F5344CB8AC3E}">
        <p14:creationId xmlns:p14="http://schemas.microsoft.com/office/powerpoint/2010/main" val="28370509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11E275-D5F6-4B09-BBA6-1306D3D29AE0}"/>
              </a:ext>
            </a:extLst>
          </p:cNvPr>
          <p:cNvSpPr>
            <a:spLocks noGrp="1"/>
          </p:cNvSpPr>
          <p:nvPr>
            <p:ph type="title"/>
          </p:nvPr>
        </p:nvSpPr>
        <p:spPr>
          <a:xfrm>
            <a:off x="1376314" y="254565"/>
            <a:ext cx="9483440" cy="869603"/>
          </a:xfrm>
        </p:spPr>
        <p:txBody>
          <a:bodyPr/>
          <a:lstStyle/>
          <a:p>
            <a:r>
              <a:rPr lang="en-GB" noProof="0" dirty="0">
                <a:solidFill>
                  <a:srgbClr val="FFFF00"/>
                </a:solidFill>
              </a:rPr>
              <a:t>IMpower150 study populations and objectives</a:t>
            </a:r>
          </a:p>
        </p:txBody>
      </p:sp>
      <p:sp>
        <p:nvSpPr>
          <p:cNvPr id="36" name="TextBox 35">
            <a:extLst>
              <a:ext uri="{FF2B5EF4-FFF2-40B4-BE49-F238E27FC236}">
                <a16:creationId xmlns="" xmlns:a16="http://schemas.microsoft.com/office/drawing/2014/main" id="{A596B145-D3B0-44AD-B329-88DCA31250E6}"/>
              </a:ext>
            </a:extLst>
          </p:cNvPr>
          <p:cNvSpPr txBox="1"/>
          <p:nvPr/>
        </p:nvSpPr>
        <p:spPr>
          <a:xfrm>
            <a:off x="1708247" y="4584872"/>
            <a:ext cx="304571" cy="657231"/>
          </a:xfrm>
          <a:prstGeom prst="rect">
            <a:avLst/>
          </a:prstGeom>
          <a:noFill/>
        </p:spPr>
        <p:txBody>
          <a:bodyPr wrap="none" lIns="0" tIns="0" rIns="0" bIns="0" rtlCol="0">
            <a:spAutoFit/>
          </a:bodyPr>
          <a:lstStyle/>
          <a:p>
            <a:pPr defTabSz="665665">
              <a:defRPr/>
            </a:pPr>
            <a:r>
              <a:rPr lang="en-GB" sz="4271" b="1" dirty="0">
                <a:solidFill>
                  <a:srgbClr val="FFFFFF">
                    <a:lumMod val="50000"/>
                  </a:srgbClr>
                </a:solidFill>
                <a:latin typeface="Arial" panose="020B0604020202020204" pitchFamily="34" charset="0"/>
                <a:cs typeface="Arial" panose="020B0604020202020204" pitchFamily="34" charset="0"/>
              </a:rPr>
              <a:t>1</a:t>
            </a:r>
          </a:p>
        </p:txBody>
      </p:sp>
      <p:grpSp>
        <p:nvGrpSpPr>
          <p:cNvPr id="4" name="Group 3"/>
          <p:cNvGrpSpPr/>
          <p:nvPr/>
        </p:nvGrpSpPr>
        <p:grpSpPr>
          <a:xfrm>
            <a:off x="1025486" y="1459953"/>
            <a:ext cx="10046612" cy="2696767"/>
            <a:chOff x="1778064" y="1664666"/>
            <a:chExt cx="8541456" cy="2292745"/>
          </a:xfrm>
        </p:grpSpPr>
        <p:sp>
          <p:nvSpPr>
            <p:cNvPr id="3" name="TextBox 2">
              <a:extLst>
                <a:ext uri="{FF2B5EF4-FFF2-40B4-BE49-F238E27FC236}">
                  <a16:creationId xmlns="" xmlns:a16="http://schemas.microsoft.com/office/drawing/2014/main" id="{0B7404DC-27AE-4449-A476-135A9C3544F4}"/>
                </a:ext>
              </a:extLst>
            </p:cNvPr>
            <p:cNvSpPr txBox="1"/>
            <p:nvPr/>
          </p:nvSpPr>
          <p:spPr>
            <a:xfrm>
              <a:off x="1778064" y="2649152"/>
              <a:ext cx="1447174" cy="745749"/>
            </a:xfrm>
            <a:prstGeom prst="rect">
              <a:avLst/>
            </a:prstGeom>
            <a:solidFill>
              <a:srgbClr val="002060"/>
            </a:solidFill>
          </p:spPr>
          <p:txBody>
            <a:bodyPr wrap="square" rtlCol="0">
              <a:spAutoFit/>
            </a:bodyPr>
            <a:lstStyle/>
            <a:p>
              <a:pPr algn="ctr" defTabSz="443777"/>
              <a:r>
                <a:rPr lang="en-US" sz="1700" b="1" dirty="0">
                  <a:solidFill>
                    <a:schemeClr val="bg1"/>
                  </a:solidFill>
                  <a:latin typeface="Arial" panose="020B0604020202020204" pitchFamily="34" charset="0"/>
                  <a:cs typeface="Arial" panose="020B0604020202020204" pitchFamily="34" charset="0"/>
                </a:rPr>
                <a:t>ITT</a:t>
              </a:r>
            </a:p>
            <a:p>
              <a:pPr algn="ctr" defTabSz="443777"/>
              <a:r>
                <a:rPr lang="en-US" sz="1700" i="1" dirty="0">
                  <a:solidFill>
                    <a:schemeClr val="bg1"/>
                  </a:solidFill>
                  <a:latin typeface="Arial" panose="020B0604020202020204" pitchFamily="34" charset="0"/>
                  <a:cs typeface="Arial" panose="020B0604020202020204" pitchFamily="34" charset="0"/>
                </a:rPr>
                <a:t>All </a:t>
              </a:r>
              <a:r>
                <a:rPr lang="en-US" sz="1700" i="1" dirty="0" err="1">
                  <a:solidFill>
                    <a:schemeClr val="bg1"/>
                  </a:solidFill>
                  <a:latin typeface="Arial" panose="020B0604020202020204" pitchFamily="34" charset="0"/>
                  <a:cs typeface="Arial" panose="020B0604020202020204" pitchFamily="34" charset="0"/>
                </a:rPr>
                <a:t>randomised</a:t>
              </a:r>
              <a:r>
                <a:rPr lang="en-US" sz="1700" i="1" dirty="0">
                  <a:solidFill>
                    <a:schemeClr val="bg1"/>
                  </a:solidFill>
                  <a:latin typeface="Arial" panose="020B0604020202020204" pitchFamily="34" charset="0"/>
                  <a:cs typeface="Arial" panose="020B0604020202020204" pitchFamily="34" charset="0"/>
                </a:rPr>
                <a:t> patients</a:t>
              </a:r>
              <a:endParaRPr lang="en-GB" sz="1700" i="1"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 xmlns:a16="http://schemas.microsoft.com/office/drawing/2014/main" id="{344172B3-9FE6-4A38-85C6-6607C02B116C}"/>
                </a:ext>
              </a:extLst>
            </p:cNvPr>
            <p:cNvSpPr txBox="1"/>
            <p:nvPr/>
          </p:nvSpPr>
          <p:spPr>
            <a:xfrm>
              <a:off x="3969889" y="2161206"/>
              <a:ext cx="2135501" cy="523333"/>
            </a:xfrm>
            <a:prstGeom prst="rect">
              <a:avLst/>
            </a:prstGeom>
            <a:solidFill>
              <a:srgbClr val="7030A0"/>
            </a:solidFill>
          </p:spPr>
          <p:txBody>
            <a:bodyPr wrap="square" rtlCol="0">
              <a:spAutoFit/>
            </a:bodyPr>
            <a:lstStyle/>
            <a:p>
              <a:pPr algn="ctr" defTabSz="443777"/>
              <a:r>
                <a:rPr lang="en-US" sz="1700" b="1" dirty="0">
                  <a:solidFill>
                    <a:schemeClr val="bg1"/>
                  </a:solidFill>
                  <a:latin typeface="Arial" panose="020B0604020202020204" pitchFamily="34" charset="0"/>
                  <a:cs typeface="Arial" panose="020B0604020202020204" pitchFamily="34" charset="0"/>
                </a:rPr>
                <a:t>ITT-</a:t>
              </a:r>
              <a:r>
                <a:rPr lang="en-US" sz="1700" b="1" dirty="0" err="1">
                  <a:solidFill>
                    <a:schemeClr val="bg1"/>
                  </a:solidFill>
                  <a:latin typeface="Arial" panose="020B0604020202020204" pitchFamily="34" charset="0"/>
                  <a:cs typeface="Arial" panose="020B0604020202020204" pitchFamily="34" charset="0"/>
                </a:rPr>
                <a:t>WT</a:t>
              </a:r>
              <a:r>
                <a:rPr lang="en-US" sz="1700" b="1" baseline="30000" dirty="0" err="1">
                  <a:solidFill>
                    <a:schemeClr val="bg1"/>
                  </a:solidFill>
                  <a:latin typeface="Arial" panose="020B0604020202020204" pitchFamily="34" charset="0"/>
                  <a:cs typeface="Arial" panose="020B0604020202020204" pitchFamily="34" charset="0"/>
                </a:rPr>
                <a:t>a</a:t>
              </a:r>
              <a:endParaRPr lang="en-US" sz="1700" b="1" baseline="30000" dirty="0">
                <a:solidFill>
                  <a:schemeClr val="bg1"/>
                </a:solidFill>
                <a:latin typeface="Arial" panose="020B0604020202020204" pitchFamily="34" charset="0"/>
                <a:cs typeface="Arial" panose="020B0604020202020204" pitchFamily="34" charset="0"/>
              </a:endParaRPr>
            </a:p>
            <a:p>
              <a:pPr algn="ctr" defTabSz="443777"/>
              <a:r>
                <a:rPr lang="en-US" sz="1700" i="1" dirty="0">
                  <a:solidFill>
                    <a:schemeClr val="bg1"/>
                  </a:solidFill>
                  <a:latin typeface="Arial" panose="020B0604020202020204" pitchFamily="34" charset="0"/>
                  <a:cs typeface="Arial" panose="020B0604020202020204" pitchFamily="34" charset="0"/>
                </a:rPr>
                <a:t>(87% of patients)</a:t>
              </a:r>
              <a:endParaRPr lang="en-GB" sz="1700" i="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 xmlns:a16="http://schemas.microsoft.com/office/drawing/2014/main" id="{AB7143BA-6D59-4B80-A254-0582703808D0}"/>
                </a:ext>
              </a:extLst>
            </p:cNvPr>
            <p:cNvSpPr txBox="1"/>
            <p:nvPr/>
          </p:nvSpPr>
          <p:spPr>
            <a:xfrm>
              <a:off x="3969889" y="3434078"/>
              <a:ext cx="2135501" cy="523333"/>
            </a:xfrm>
            <a:prstGeom prst="rect">
              <a:avLst/>
            </a:prstGeom>
            <a:solidFill>
              <a:srgbClr val="0000FF"/>
            </a:solidFill>
          </p:spPr>
          <p:txBody>
            <a:bodyPr wrap="square" rtlCol="0">
              <a:spAutoFit/>
            </a:bodyPr>
            <a:lstStyle/>
            <a:p>
              <a:pPr algn="ctr" defTabSz="443777"/>
              <a:r>
                <a:rPr lang="en-US" sz="1700" b="1" i="1" dirty="0">
                  <a:solidFill>
                    <a:schemeClr val="bg1"/>
                  </a:solidFill>
                  <a:latin typeface="Arial" panose="020B0604020202020204" pitchFamily="34" charset="0"/>
                  <a:cs typeface="Arial" panose="020B0604020202020204" pitchFamily="34" charset="0"/>
                </a:rPr>
                <a:t>EGFR/ALK </a:t>
              </a:r>
              <a:r>
                <a:rPr lang="en-US" sz="1700" b="1" dirty="0">
                  <a:solidFill>
                    <a:schemeClr val="bg1"/>
                  </a:solidFill>
                  <a:latin typeface="Arial" panose="020B0604020202020204" pitchFamily="34" charset="0"/>
                  <a:cs typeface="Arial" panose="020B0604020202020204" pitchFamily="34" charset="0"/>
                </a:rPr>
                <a:t>+</a:t>
              </a:r>
            </a:p>
            <a:p>
              <a:pPr algn="ctr" defTabSz="443777"/>
              <a:r>
                <a:rPr lang="en-US" sz="1700" i="1" dirty="0">
                  <a:solidFill>
                    <a:schemeClr val="bg1"/>
                  </a:solidFill>
                  <a:latin typeface="Arial" panose="020B0604020202020204" pitchFamily="34" charset="0"/>
                  <a:cs typeface="Arial" panose="020B0604020202020204" pitchFamily="34" charset="0"/>
                </a:rPr>
                <a:t>(13% of patients)</a:t>
              </a:r>
              <a:endParaRPr lang="en-GB" sz="1700" i="1" dirty="0">
                <a:solidFill>
                  <a:schemeClr val="bg1"/>
                </a:solidFill>
                <a:latin typeface="Arial" panose="020B0604020202020204" pitchFamily="34" charset="0"/>
                <a:cs typeface="Arial" panose="020B0604020202020204" pitchFamily="34" charset="0"/>
              </a:endParaRPr>
            </a:p>
          </p:txBody>
        </p:sp>
        <p:cxnSp>
          <p:nvCxnSpPr>
            <p:cNvPr id="13" name="Connector: Elbow 12">
              <a:extLst>
                <a:ext uri="{FF2B5EF4-FFF2-40B4-BE49-F238E27FC236}">
                  <a16:creationId xmlns="" xmlns:a16="http://schemas.microsoft.com/office/drawing/2014/main" id="{87A84786-5A7C-46D7-8BC9-836FC8673CD5}"/>
                </a:ext>
              </a:extLst>
            </p:cNvPr>
            <p:cNvCxnSpPr>
              <a:stCxn id="3" idx="3"/>
              <a:endCxn id="10" idx="1"/>
            </p:cNvCxnSpPr>
            <p:nvPr/>
          </p:nvCxnSpPr>
          <p:spPr>
            <a:xfrm flipV="1">
              <a:off x="3225238" y="2422873"/>
              <a:ext cx="744650" cy="599154"/>
            </a:xfrm>
            <a:prstGeom prst="bentConnector3">
              <a:avLst/>
            </a:prstGeom>
            <a:ln>
              <a:solidFill>
                <a:srgbClr val="FF0000"/>
              </a:solidFill>
            </a:ln>
            <a:effectLst/>
          </p:spPr>
          <p:style>
            <a:lnRef idx="2">
              <a:schemeClr val="dk1"/>
            </a:lnRef>
            <a:fillRef idx="0">
              <a:schemeClr val="dk1"/>
            </a:fillRef>
            <a:effectRef idx="1">
              <a:schemeClr val="dk1"/>
            </a:effectRef>
            <a:fontRef idx="minor">
              <a:schemeClr val="tx1"/>
            </a:fontRef>
          </p:style>
        </p:cxnSp>
        <p:cxnSp>
          <p:nvCxnSpPr>
            <p:cNvPr id="15" name="Connector: Elbow 14">
              <a:extLst>
                <a:ext uri="{FF2B5EF4-FFF2-40B4-BE49-F238E27FC236}">
                  <a16:creationId xmlns="" xmlns:a16="http://schemas.microsoft.com/office/drawing/2014/main" id="{ECA4C730-BBDE-4C85-8E16-2ED292FC8A73}"/>
                </a:ext>
              </a:extLst>
            </p:cNvPr>
            <p:cNvCxnSpPr>
              <a:cxnSpLocks/>
            </p:cNvCxnSpPr>
            <p:nvPr/>
          </p:nvCxnSpPr>
          <p:spPr>
            <a:xfrm>
              <a:off x="3214717" y="3162845"/>
              <a:ext cx="744651" cy="585763"/>
            </a:xfrm>
            <a:prstGeom prst="bentConnector3">
              <a:avLst/>
            </a:prstGeom>
            <a:ln>
              <a:solidFill>
                <a:srgbClr val="FF0000"/>
              </a:solidFill>
            </a:ln>
            <a:effectLst/>
          </p:spPr>
          <p:style>
            <a:lnRef idx="2">
              <a:schemeClr val="dk1"/>
            </a:lnRef>
            <a:fillRef idx="0">
              <a:schemeClr val="dk1"/>
            </a:fillRef>
            <a:effectRef idx="1">
              <a:schemeClr val="dk1"/>
            </a:effectRef>
            <a:fontRef idx="minor">
              <a:schemeClr val="tx1"/>
            </a:fontRef>
          </p:style>
        </p:cxnSp>
        <p:sp>
          <p:nvSpPr>
            <p:cNvPr id="19" name="Rectangle 18">
              <a:extLst>
                <a:ext uri="{FF2B5EF4-FFF2-40B4-BE49-F238E27FC236}">
                  <a16:creationId xmlns="" xmlns:a16="http://schemas.microsoft.com/office/drawing/2014/main" id="{BC8C1276-DB30-4943-A216-F4F31DEB665D}"/>
                </a:ext>
              </a:extLst>
            </p:cNvPr>
            <p:cNvSpPr/>
            <p:nvPr/>
          </p:nvSpPr>
          <p:spPr>
            <a:xfrm>
              <a:off x="3922707" y="2698664"/>
              <a:ext cx="2228156" cy="745749"/>
            </a:xfrm>
            <a:prstGeom prst="rect">
              <a:avLst/>
            </a:prstGeom>
          </p:spPr>
          <p:txBody>
            <a:bodyPr wrap="square">
              <a:spAutoFit/>
            </a:bodyPr>
            <a:lstStyle/>
            <a:p>
              <a:pPr algn="ctr"/>
              <a:r>
                <a:rPr lang="en-US" sz="1700" baseline="30000" dirty="0">
                  <a:solidFill>
                    <a:schemeClr val="bg1"/>
                  </a:solidFill>
                  <a:latin typeface="Arial" panose="020B0604020202020204" pitchFamily="34" charset="0"/>
                  <a:cs typeface="Arial" panose="020B0604020202020204" pitchFamily="34" charset="0"/>
                </a:rPr>
                <a:t>a</a:t>
              </a:r>
              <a:r>
                <a:rPr lang="en-US" sz="1700" dirty="0">
                  <a:solidFill>
                    <a:schemeClr val="bg1"/>
                  </a:solidFill>
                  <a:latin typeface="Arial" panose="020B0604020202020204" pitchFamily="34" charset="0"/>
                  <a:cs typeface="Arial" panose="020B0604020202020204" pitchFamily="34" charset="0"/>
                </a:rPr>
                <a:t> WT refers to patients without </a:t>
              </a:r>
              <a:r>
                <a:rPr lang="en-US" sz="1700" i="1" dirty="0">
                  <a:solidFill>
                    <a:schemeClr val="bg1"/>
                  </a:solidFill>
                  <a:latin typeface="Arial" panose="020B0604020202020204" pitchFamily="34" charset="0"/>
                  <a:cs typeface="Arial" panose="020B0604020202020204" pitchFamily="34" charset="0"/>
                </a:rPr>
                <a:t>EGFR </a:t>
              </a:r>
              <a:r>
                <a:rPr lang="en-US" sz="1700" dirty="0">
                  <a:solidFill>
                    <a:schemeClr val="bg1"/>
                  </a:solidFill>
                  <a:latin typeface="Arial" panose="020B0604020202020204" pitchFamily="34" charset="0"/>
                  <a:cs typeface="Arial" panose="020B0604020202020204" pitchFamily="34" charset="0"/>
                </a:rPr>
                <a:t>or </a:t>
              </a:r>
              <a:r>
                <a:rPr lang="en-US" sz="1700" i="1" dirty="0">
                  <a:solidFill>
                    <a:schemeClr val="bg1"/>
                  </a:solidFill>
                  <a:latin typeface="Arial" panose="020B0604020202020204" pitchFamily="34" charset="0"/>
                  <a:cs typeface="Arial" panose="020B0604020202020204" pitchFamily="34" charset="0"/>
                </a:rPr>
                <a:t>ALK</a:t>
              </a:r>
              <a:r>
                <a:rPr lang="en-US" sz="1700" dirty="0">
                  <a:solidFill>
                    <a:schemeClr val="bg1"/>
                  </a:solidFill>
                  <a:latin typeface="Arial" panose="020B0604020202020204" pitchFamily="34" charset="0"/>
                  <a:cs typeface="Arial" panose="020B0604020202020204" pitchFamily="34" charset="0"/>
                </a:rPr>
                <a:t> genetic alterations.</a:t>
              </a:r>
            </a:p>
          </p:txBody>
        </p:sp>
        <p:sp>
          <p:nvSpPr>
            <p:cNvPr id="14" name="TextBox 13">
              <a:extLst>
                <a:ext uri="{FF2B5EF4-FFF2-40B4-BE49-F238E27FC236}">
                  <a16:creationId xmlns="" xmlns:a16="http://schemas.microsoft.com/office/drawing/2014/main" id="{159C5200-6303-4DCC-8667-1390E2B7A9F8}"/>
                </a:ext>
              </a:extLst>
            </p:cNvPr>
            <p:cNvSpPr txBox="1"/>
            <p:nvPr/>
          </p:nvSpPr>
          <p:spPr>
            <a:xfrm>
              <a:off x="6840645" y="1664666"/>
              <a:ext cx="3478875" cy="745749"/>
            </a:xfrm>
            <a:prstGeom prst="rect">
              <a:avLst/>
            </a:prstGeom>
            <a:solidFill>
              <a:srgbClr val="EB6C15"/>
            </a:solidFill>
          </p:spPr>
          <p:txBody>
            <a:bodyPr wrap="square" rtlCol="0">
              <a:spAutoFit/>
            </a:bodyPr>
            <a:lstStyle/>
            <a:p>
              <a:pPr algn="ctr"/>
              <a:r>
                <a:rPr lang="en-US" sz="1700" b="1" dirty="0" err="1">
                  <a:solidFill>
                    <a:schemeClr val="bg1"/>
                  </a:solidFill>
                  <a:latin typeface="Arial" panose="020B0604020202020204" pitchFamily="34" charset="0"/>
                  <a:cs typeface="Arial" panose="020B0604020202020204" pitchFamily="34" charset="0"/>
                </a:rPr>
                <a:t>Teff</a:t>
              </a:r>
              <a:r>
                <a:rPr lang="en-US" sz="1700" b="1" dirty="0">
                  <a:solidFill>
                    <a:schemeClr val="bg1"/>
                  </a:solidFill>
                  <a:latin typeface="Arial" panose="020B0604020202020204" pitchFamily="34" charset="0"/>
                  <a:cs typeface="Arial" panose="020B0604020202020204" pitchFamily="34" charset="0"/>
                </a:rPr>
                <a:t>-high </a:t>
              </a:r>
              <a:r>
                <a:rPr lang="en-US" sz="1700" b="1" dirty="0" err="1">
                  <a:solidFill>
                    <a:schemeClr val="bg1"/>
                  </a:solidFill>
                  <a:latin typeface="Arial" panose="020B0604020202020204" pitchFamily="34" charset="0"/>
                  <a:cs typeface="Arial" panose="020B0604020202020204" pitchFamily="34" charset="0"/>
                </a:rPr>
                <a:t>WT</a:t>
              </a:r>
              <a:r>
                <a:rPr lang="en-US" sz="1700" b="1" baseline="30000" dirty="0" err="1">
                  <a:solidFill>
                    <a:schemeClr val="bg1"/>
                  </a:solidFill>
                  <a:latin typeface="Arial" panose="020B0604020202020204" pitchFamily="34" charset="0"/>
                  <a:cs typeface="Arial" panose="020B0604020202020204" pitchFamily="34" charset="0"/>
                </a:rPr>
                <a:t>a</a:t>
              </a:r>
              <a:endParaRPr lang="en-US" sz="1700" b="1" dirty="0">
                <a:solidFill>
                  <a:schemeClr val="bg1"/>
                </a:solidFill>
                <a:latin typeface="Arial" panose="020B0604020202020204" pitchFamily="34" charset="0"/>
                <a:cs typeface="Arial" panose="020B0604020202020204" pitchFamily="34" charset="0"/>
              </a:endParaRPr>
            </a:p>
            <a:p>
              <a:pPr algn="ctr" defTabSz="443777"/>
              <a:r>
                <a:rPr lang="en-US" sz="1700" i="1" dirty="0">
                  <a:solidFill>
                    <a:schemeClr val="bg1"/>
                  </a:solidFill>
                  <a:latin typeface="Arial" panose="020B0604020202020204" pitchFamily="34" charset="0"/>
                  <a:cs typeface="Arial" panose="020B0604020202020204" pitchFamily="34" charset="0"/>
                </a:rPr>
                <a:t>High T-effector gene signature expression</a:t>
              </a:r>
            </a:p>
          </p:txBody>
        </p:sp>
        <p:sp>
          <p:nvSpPr>
            <p:cNvPr id="16" name="TextBox 15">
              <a:extLst>
                <a:ext uri="{FF2B5EF4-FFF2-40B4-BE49-F238E27FC236}">
                  <a16:creationId xmlns="" xmlns:a16="http://schemas.microsoft.com/office/drawing/2014/main" id="{57BA6644-0777-4649-9DE4-D00FD5F56F38}"/>
                </a:ext>
              </a:extLst>
            </p:cNvPr>
            <p:cNvSpPr txBox="1"/>
            <p:nvPr/>
          </p:nvSpPr>
          <p:spPr>
            <a:xfrm>
              <a:off x="6840645" y="2661902"/>
              <a:ext cx="3478875" cy="745749"/>
            </a:xfrm>
            <a:prstGeom prst="rect">
              <a:avLst/>
            </a:prstGeom>
            <a:solidFill>
              <a:schemeClr val="bg1">
                <a:lumMod val="50000"/>
              </a:schemeClr>
            </a:solidFill>
          </p:spPr>
          <p:txBody>
            <a:bodyPr wrap="square" rtlCol="0">
              <a:spAutoFit/>
            </a:bodyPr>
            <a:lstStyle/>
            <a:p>
              <a:pPr algn="ctr" defTabSz="443777"/>
              <a:r>
                <a:rPr lang="en-US" sz="1700" b="1" dirty="0" err="1">
                  <a:solidFill>
                    <a:schemeClr val="bg1"/>
                  </a:solidFill>
                  <a:latin typeface="Arial" panose="020B0604020202020204" pitchFamily="34" charset="0"/>
                  <a:cs typeface="Arial" panose="020B0604020202020204" pitchFamily="34" charset="0"/>
                </a:rPr>
                <a:t>Teff</a:t>
              </a:r>
              <a:r>
                <a:rPr lang="en-US" sz="1700" b="1" dirty="0">
                  <a:solidFill>
                    <a:schemeClr val="bg1"/>
                  </a:solidFill>
                  <a:latin typeface="Arial" panose="020B0604020202020204" pitchFamily="34" charset="0"/>
                  <a:cs typeface="Arial" panose="020B0604020202020204" pitchFamily="34" charset="0"/>
                </a:rPr>
                <a:t>-low </a:t>
              </a:r>
              <a:r>
                <a:rPr lang="en-US" sz="1700" b="1" dirty="0" err="1">
                  <a:solidFill>
                    <a:schemeClr val="bg1"/>
                  </a:solidFill>
                  <a:latin typeface="Arial" panose="020B0604020202020204" pitchFamily="34" charset="0"/>
                  <a:cs typeface="Arial" panose="020B0604020202020204" pitchFamily="34" charset="0"/>
                </a:rPr>
                <a:t>WT</a:t>
              </a:r>
              <a:r>
                <a:rPr lang="en-US" sz="1700" b="1" baseline="30000" dirty="0" err="1">
                  <a:solidFill>
                    <a:schemeClr val="bg1"/>
                  </a:solidFill>
                  <a:latin typeface="Arial" panose="020B0604020202020204" pitchFamily="34" charset="0"/>
                  <a:cs typeface="Arial" panose="020B0604020202020204" pitchFamily="34" charset="0"/>
                </a:rPr>
                <a:t>a</a:t>
              </a:r>
              <a:r>
                <a:rPr lang="en-US" sz="1700" i="1" dirty="0">
                  <a:solidFill>
                    <a:schemeClr val="bg1"/>
                  </a:solidFill>
                  <a:latin typeface="Arial" panose="020B0604020202020204" pitchFamily="34" charset="0"/>
                  <a:cs typeface="Arial" panose="020B0604020202020204" pitchFamily="34" charset="0"/>
                </a:rPr>
                <a:t/>
              </a:r>
              <a:br>
                <a:rPr lang="en-US" sz="1700" i="1" dirty="0">
                  <a:solidFill>
                    <a:schemeClr val="bg1"/>
                  </a:solidFill>
                  <a:latin typeface="Arial" panose="020B0604020202020204" pitchFamily="34" charset="0"/>
                  <a:cs typeface="Arial" panose="020B0604020202020204" pitchFamily="34" charset="0"/>
                </a:rPr>
              </a:br>
              <a:r>
                <a:rPr lang="en-US" sz="1700" i="1" dirty="0">
                  <a:solidFill>
                    <a:schemeClr val="bg1"/>
                  </a:solidFill>
                  <a:latin typeface="Arial" panose="020B0604020202020204" pitchFamily="34" charset="0"/>
                  <a:cs typeface="Arial" panose="020B0604020202020204" pitchFamily="34" charset="0"/>
                </a:rPr>
                <a:t>Low T-effector gene signature expression</a:t>
              </a:r>
            </a:p>
          </p:txBody>
        </p:sp>
        <p:cxnSp>
          <p:nvCxnSpPr>
            <p:cNvPr id="17" name="Connector: Elbow 13">
              <a:extLst>
                <a:ext uri="{FF2B5EF4-FFF2-40B4-BE49-F238E27FC236}">
                  <a16:creationId xmlns="" xmlns:a16="http://schemas.microsoft.com/office/drawing/2014/main" id="{AE275A0D-1FF9-4165-8C2E-C560493D8B9A}"/>
                </a:ext>
              </a:extLst>
            </p:cNvPr>
            <p:cNvCxnSpPr>
              <a:cxnSpLocks/>
              <a:endCxn id="14" idx="1"/>
            </p:cNvCxnSpPr>
            <p:nvPr/>
          </p:nvCxnSpPr>
          <p:spPr>
            <a:xfrm flipV="1">
              <a:off x="6105391" y="2037541"/>
              <a:ext cx="735254" cy="392519"/>
            </a:xfrm>
            <a:prstGeom prst="bentConnector3">
              <a:avLst/>
            </a:prstGeom>
            <a:ln>
              <a:solidFill>
                <a:srgbClr val="FF0000"/>
              </a:solidFill>
            </a:ln>
            <a:effectLst/>
          </p:spPr>
          <p:style>
            <a:lnRef idx="2">
              <a:schemeClr val="dk1"/>
            </a:lnRef>
            <a:fillRef idx="0">
              <a:schemeClr val="dk1"/>
            </a:fillRef>
            <a:effectRef idx="1">
              <a:schemeClr val="dk1"/>
            </a:effectRef>
            <a:fontRef idx="minor">
              <a:schemeClr val="tx1"/>
            </a:fontRef>
          </p:style>
        </p:cxnSp>
        <p:cxnSp>
          <p:nvCxnSpPr>
            <p:cNvPr id="18" name="Connector: Elbow 15">
              <a:extLst>
                <a:ext uri="{FF2B5EF4-FFF2-40B4-BE49-F238E27FC236}">
                  <a16:creationId xmlns="" xmlns:a16="http://schemas.microsoft.com/office/drawing/2014/main" id="{B8FF4677-577C-4195-B2BC-FAA2E340071B}"/>
                </a:ext>
              </a:extLst>
            </p:cNvPr>
            <p:cNvCxnSpPr>
              <a:cxnSpLocks/>
              <a:endCxn id="16" idx="1"/>
            </p:cNvCxnSpPr>
            <p:nvPr/>
          </p:nvCxnSpPr>
          <p:spPr>
            <a:xfrm>
              <a:off x="6105391" y="2430057"/>
              <a:ext cx="735254" cy="604721"/>
            </a:xfrm>
            <a:prstGeom prst="bentConnector3">
              <a:avLst/>
            </a:prstGeom>
            <a:ln>
              <a:solidFill>
                <a:srgbClr val="FF0000"/>
              </a:solidFill>
            </a:ln>
            <a:effectLst/>
          </p:spPr>
          <p:style>
            <a:lnRef idx="2">
              <a:schemeClr val="dk1"/>
            </a:lnRef>
            <a:fillRef idx="0">
              <a:schemeClr val="dk1"/>
            </a:fillRef>
            <a:effectRef idx="1">
              <a:schemeClr val="dk1"/>
            </a:effectRef>
            <a:fontRef idx="minor">
              <a:schemeClr val="tx1"/>
            </a:fontRef>
          </p:style>
        </p:cxnSp>
      </p:grpSp>
      <p:sp>
        <p:nvSpPr>
          <p:cNvPr id="21" name="Rectangle 20">
            <a:extLst>
              <a:ext uri="{FF2B5EF4-FFF2-40B4-BE49-F238E27FC236}">
                <a16:creationId xmlns="" xmlns:a16="http://schemas.microsoft.com/office/drawing/2014/main" id="{5EF1267A-5A45-40F1-B945-3FA544806D02}"/>
              </a:ext>
            </a:extLst>
          </p:cNvPr>
          <p:cNvSpPr/>
          <p:nvPr/>
        </p:nvSpPr>
        <p:spPr bwMode="auto">
          <a:xfrm>
            <a:off x="1656120" y="4622064"/>
            <a:ext cx="8875059" cy="1420009"/>
          </a:xfrm>
          <a:prstGeom prst="rect">
            <a:avLst/>
          </a:prstGeom>
          <a:solidFill>
            <a:sysClr val="window" lastClr="FFFFFF">
              <a:lumMod val="85000"/>
            </a:sysClr>
          </a:solidFill>
          <a:ln w="12700" cap="flat" cmpd="sng" algn="ctr">
            <a:noFill/>
            <a:prstDash val="solid"/>
            <a:round/>
            <a:headEnd type="none" w="med" len="med"/>
            <a:tailEnd type="none" w="med" len="med"/>
          </a:ln>
          <a:effectLst/>
          <a:extLst/>
        </p:spPr>
        <p:txBody>
          <a:bodyPr vert="horz" wrap="square" lIns="88751" tIns="44375" rIns="88751" bIns="44375" numCol="1" rtlCol="0" anchor="t" anchorCtr="0" compatLnSpc="1">
            <a:prstTxWarp prst="textNoShape">
              <a:avLst/>
            </a:prstTxWarp>
            <a:noAutofit/>
          </a:bodyPr>
          <a:lstStyle/>
          <a:p>
            <a:pPr defTabSz="665665" eaLnBrk="0" fontAlgn="base" hangingPunct="0">
              <a:spcBef>
                <a:spcPct val="50000"/>
              </a:spcBef>
              <a:spcAft>
                <a:spcPct val="0"/>
              </a:spcAft>
              <a:defRPr/>
            </a:pPr>
            <a:endParaRPr lang="en-GB" sz="1165" kern="0" dirty="0">
              <a:solidFill>
                <a:srgbClr val="000000"/>
              </a:solidFill>
              <a:latin typeface="Arial" panose="020B0604020202020204" pitchFamily="34" charset="0"/>
              <a:cs typeface="Arial" panose="020B0604020202020204" pitchFamily="34" charset="0"/>
            </a:endParaRPr>
          </a:p>
        </p:txBody>
      </p:sp>
      <p:sp>
        <p:nvSpPr>
          <p:cNvPr id="22" name="Rectangle 22">
            <a:extLst>
              <a:ext uri="{FF2B5EF4-FFF2-40B4-BE49-F238E27FC236}">
                <a16:creationId xmlns="" xmlns:a16="http://schemas.microsoft.com/office/drawing/2014/main" id="{76DE5AB8-B54E-4A61-8A9A-5F5AEBC126AA}"/>
              </a:ext>
            </a:extLst>
          </p:cNvPr>
          <p:cNvSpPr>
            <a:spLocks/>
          </p:cNvSpPr>
          <p:nvPr/>
        </p:nvSpPr>
        <p:spPr bwMode="auto">
          <a:xfrm>
            <a:off x="2013196" y="4625583"/>
            <a:ext cx="3699563" cy="1008603"/>
          </a:xfrm>
          <a:prstGeom prst="rect">
            <a:avLst/>
          </a:prstGeom>
          <a:noFill/>
          <a:ln w="9525">
            <a:noFill/>
            <a:miter lim="800000"/>
            <a:headEnd/>
            <a:tailEnd/>
          </a:ln>
        </p:spPr>
        <p:txBody>
          <a:bodyPr/>
          <a:lstStyle/>
          <a:p>
            <a:pPr>
              <a:buClr>
                <a:srgbClr val="B2B2B2"/>
              </a:buClr>
              <a:defRPr/>
            </a:pPr>
            <a:r>
              <a:rPr lang="en-GB" sz="1553" b="1" kern="0" dirty="0">
                <a:latin typeface="Arial" panose="020B0604020202020204" pitchFamily="34" charset="0"/>
                <a:cs typeface="Arial" panose="020B0604020202020204" pitchFamily="34" charset="0"/>
              </a:rPr>
              <a:t>Co-primary objectives</a:t>
            </a:r>
            <a:endParaRPr lang="en-GB" sz="1553" b="1" strike="sngStrike" kern="0" dirty="0">
              <a:solidFill>
                <a:srgbClr val="000000"/>
              </a:solidFill>
              <a:latin typeface="Arial" panose="020B0604020202020204" pitchFamily="34" charset="0"/>
              <a:cs typeface="Arial" panose="020B0604020202020204" pitchFamily="34" charset="0"/>
            </a:endParaRPr>
          </a:p>
          <a:p>
            <a:pPr marL="171039" indent="-171039">
              <a:spcBef>
                <a:spcPts val="97"/>
              </a:spcBef>
              <a:buSzPct val="100000"/>
              <a:buFont typeface="Arial" pitchFamily="34" charset="0"/>
              <a:buChar char="•"/>
              <a:defRPr/>
            </a:pPr>
            <a:r>
              <a:rPr lang="sv-SE" sz="1359" kern="0" dirty="0">
                <a:solidFill>
                  <a:srgbClr val="000000"/>
                </a:solidFill>
                <a:latin typeface="Arial" panose="020B0604020202020204" pitchFamily="34" charset="0"/>
                <a:cs typeface="Arial" panose="020B0604020202020204" pitchFamily="34" charset="0"/>
              </a:rPr>
              <a:t>Investigator-assessed </a:t>
            </a:r>
            <a:r>
              <a:rPr lang="sv-SE" sz="1359" b="1" kern="0" dirty="0">
                <a:solidFill>
                  <a:srgbClr val="000000"/>
                </a:solidFill>
                <a:latin typeface="Arial" panose="020B0604020202020204" pitchFamily="34" charset="0"/>
                <a:cs typeface="Arial" panose="020B0604020202020204" pitchFamily="34" charset="0"/>
              </a:rPr>
              <a:t>PFS</a:t>
            </a:r>
            <a:r>
              <a:rPr lang="sv-SE" sz="1359" kern="0" dirty="0">
                <a:solidFill>
                  <a:srgbClr val="000000"/>
                </a:solidFill>
                <a:latin typeface="Arial" panose="020B0604020202020204" pitchFamily="34" charset="0"/>
                <a:cs typeface="Arial" panose="020B0604020202020204" pitchFamily="34" charset="0"/>
              </a:rPr>
              <a:t> in </a:t>
            </a:r>
            <a:r>
              <a:rPr lang="sv-SE" sz="1359" b="1" kern="0" dirty="0">
                <a:solidFill>
                  <a:schemeClr val="tx2"/>
                </a:solidFill>
                <a:latin typeface="Arial" panose="020B0604020202020204" pitchFamily="34" charset="0"/>
                <a:cs typeface="Arial" panose="020B0604020202020204" pitchFamily="34" charset="0"/>
              </a:rPr>
              <a:t>ITT-WT</a:t>
            </a:r>
          </a:p>
          <a:p>
            <a:pPr marL="171039" indent="-171039">
              <a:spcBef>
                <a:spcPts val="97"/>
              </a:spcBef>
              <a:buSzPct val="100000"/>
              <a:buFont typeface="Arial" pitchFamily="34" charset="0"/>
              <a:buChar char="•"/>
              <a:defRPr/>
            </a:pPr>
            <a:r>
              <a:rPr lang="sv-SE" sz="1359" kern="0" dirty="0">
                <a:solidFill>
                  <a:srgbClr val="000000"/>
                </a:solidFill>
                <a:latin typeface="Arial" panose="020B0604020202020204" pitchFamily="34" charset="0"/>
                <a:cs typeface="Arial" panose="020B0604020202020204" pitchFamily="34" charset="0"/>
              </a:rPr>
              <a:t>Investigator-assessed </a:t>
            </a:r>
            <a:r>
              <a:rPr lang="sv-SE" sz="1359" b="1" kern="0" dirty="0">
                <a:solidFill>
                  <a:srgbClr val="000000"/>
                </a:solidFill>
                <a:latin typeface="Arial" panose="020B0604020202020204" pitchFamily="34" charset="0"/>
                <a:cs typeface="Arial" panose="020B0604020202020204" pitchFamily="34" charset="0"/>
              </a:rPr>
              <a:t>PFS</a:t>
            </a:r>
            <a:r>
              <a:rPr lang="sv-SE" sz="1359" kern="0" dirty="0">
                <a:solidFill>
                  <a:srgbClr val="000000"/>
                </a:solidFill>
                <a:latin typeface="Arial" panose="020B0604020202020204" pitchFamily="34" charset="0"/>
                <a:cs typeface="Arial" panose="020B0604020202020204" pitchFamily="34" charset="0"/>
              </a:rPr>
              <a:t> in </a:t>
            </a:r>
            <a:r>
              <a:rPr lang="sv-SE" sz="1359" b="1" kern="0" dirty="0">
                <a:solidFill>
                  <a:srgbClr val="EB6C15"/>
                </a:solidFill>
                <a:latin typeface="Arial" panose="020B0604020202020204" pitchFamily="34" charset="0"/>
                <a:cs typeface="Arial" panose="020B0604020202020204" pitchFamily="34" charset="0"/>
              </a:rPr>
              <a:t>Teff-high WT</a:t>
            </a:r>
          </a:p>
          <a:p>
            <a:pPr marL="171039" indent="-171039">
              <a:spcBef>
                <a:spcPts val="97"/>
              </a:spcBef>
              <a:buSzPct val="100000"/>
              <a:buFont typeface="Arial" pitchFamily="34" charset="0"/>
              <a:buChar char="•"/>
              <a:defRPr/>
            </a:pPr>
            <a:r>
              <a:rPr lang="sv-SE" sz="1359" b="1" kern="0" dirty="0">
                <a:solidFill>
                  <a:srgbClr val="000000"/>
                </a:solidFill>
                <a:latin typeface="Arial" panose="020B0604020202020204" pitchFamily="34" charset="0"/>
                <a:cs typeface="Arial" panose="020B0604020202020204" pitchFamily="34" charset="0"/>
              </a:rPr>
              <a:t>OS</a:t>
            </a:r>
            <a:r>
              <a:rPr lang="sv-SE" sz="1359" kern="0" dirty="0">
                <a:solidFill>
                  <a:srgbClr val="000000"/>
                </a:solidFill>
                <a:latin typeface="Arial" panose="020B0604020202020204" pitchFamily="34" charset="0"/>
                <a:cs typeface="Arial" panose="020B0604020202020204" pitchFamily="34" charset="0"/>
              </a:rPr>
              <a:t> in </a:t>
            </a:r>
            <a:r>
              <a:rPr lang="sv-SE" sz="1359" b="1" kern="0" dirty="0">
                <a:solidFill>
                  <a:schemeClr val="tx2"/>
                </a:solidFill>
                <a:latin typeface="Arial" panose="020B0604020202020204" pitchFamily="34" charset="0"/>
                <a:cs typeface="Arial" panose="020B0604020202020204" pitchFamily="34" charset="0"/>
              </a:rPr>
              <a:t>ITT-WT</a:t>
            </a:r>
          </a:p>
        </p:txBody>
      </p:sp>
      <p:sp>
        <p:nvSpPr>
          <p:cNvPr id="23" name="TextBox 22">
            <a:extLst>
              <a:ext uri="{FF2B5EF4-FFF2-40B4-BE49-F238E27FC236}">
                <a16:creationId xmlns="" xmlns:a16="http://schemas.microsoft.com/office/drawing/2014/main" id="{A596B145-D3B0-44AD-B329-88DCA31250E6}"/>
              </a:ext>
            </a:extLst>
          </p:cNvPr>
          <p:cNvSpPr txBox="1"/>
          <p:nvPr/>
        </p:nvSpPr>
        <p:spPr>
          <a:xfrm>
            <a:off x="1708247" y="4584872"/>
            <a:ext cx="304571" cy="657231"/>
          </a:xfrm>
          <a:prstGeom prst="rect">
            <a:avLst/>
          </a:prstGeom>
          <a:noFill/>
        </p:spPr>
        <p:txBody>
          <a:bodyPr wrap="none" lIns="0" tIns="0" rIns="0" bIns="0" rtlCol="0">
            <a:spAutoFit/>
          </a:bodyPr>
          <a:lstStyle/>
          <a:p>
            <a:pPr defTabSz="665665">
              <a:defRPr/>
            </a:pPr>
            <a:r>
              <a:rPr lang="en-GB" sz="4271" b="1" dirty="0">
                <a:solidFill>
                  <a:srgbClr val="FFFFFF">
                    <a:lumMod val="50000"/>
                  </a:srgbClr>
                </a:solidFill>
                <a:latin typeface="Arial" panose="020B0604020202020204" pitchFamily="34" charset="0"/>
                <a:cs typeface="Arial" panose="020B0604020202020204" pitchFamily="34" charset="0"/>
              </a:rPr>
              <a:t>1</a:t>
            </a:r>
          </a:p>
        </p:txBody>
      </p:sp>
      <p:sp>
        <p:nvSpPr>
          <p:cNvPr id="24" name="Rectangle 22">
            <a:extLst>
              <a:ext uri="{FF2B5EF4-FFF2-40B4-BE49-F238E27FC236}">
                <a16:creationId xmlns="" xmlns:a16="http://schemas.microsoft.com/office/drawing/2014/main" id="{08F76A08-3EC1-473F-8E17-8AFE10C32A2A}"/>
              </a:ext>
            </a:extLst>
          </p:cNvPr>
          <p:cNvSpPr>
            <a:spLocks/>
          </p:cNvSpPr>
          <p:nvPr/>
        </p:nvSpPr>
        <p:spPr bwMode="auto">
          <a:xfrm>
            <a:off x="6118034" y="4625583"/>
            <a:ext cx="4338656" cy="1409228"/>
          </a:xfrm>
          <a:prstGeom prst="rect">
            <a:avLst/>
          </a:prstGeom>
          <a:noFill/>
          <a:ln w="9525">
            <a:noFill/>
            <a:miter lim="800000"/>
            <a:headEnd/>
            <a:tailEnd/>
          </a:ln>
        </p:spPr>
        <p:txBody>
          <a:bodyPr/>
          <a:lstStyle/>
          <a:p>
            <a:pPr marL="332832" indent="-332832">
              <a:buClr>
                <a:srgbClr val="B2B2B2"/>
              </a:buClr>
              <a:buSzPct val="90000"/>
              <a:defRPr/>
            </a:pPr>
            <a:r>
              <a:rPr lang="en-GB" sz="1553" b="1" kern="0" dirty="0">
                <a:latin typeface="Arial" panose="020B0604020202020204" pitchFamily="34" charset="0"/>
                <a:cs typeface="Arial" panose="020B0604020202020204" pitchFamily="34" charset="0"/>
              </a:rPr>
              <a:t>Key secondary objectives</a:t>
            </a:r>
            <a:endParaRPr lang="en-GB" sz="1553" b="1" strike="sngStrike" kern="0" dirty="0">
              <a:latin typeface="Arial" panose="020B0604020202020204" pitchFamily="34" charset="0"/>
              <a:cs typeface="Arial" panose="020B0604020202020204" pitchFamily="34" charset="0"/>
            </a:endParaRPr>
          </a:p>
          <a:p>
            <a:pPr marL="171039" indent="-171039">
              <a:spcBef>
                <a:spcPts val="97"/>
              </a:spcBef>
              <a:buSzPct val="100000"/>
              <a:buFont typeface="Arial" pitchFamily="34" charset="0"/>
              <a:buChar char="•"/>
              <a:defRPr/>
            </a:pPr>
            <a:r>
              <a:rPr lang="en-GB" sz="1359" kern="0" dirty="0">
                <a:latin typeface="Arial" panose="020B0604020202020204" pitchFamily="34" charset="0"/>
                <a:cs typeface="Arial" panose="020B0604020202020204" pitchFamily="34" charset="0"/>
              </a:rPr>
              <a:t>Investigator-assessed </a:t>
            </a:r>
            <a:r>
              <a:rPr lang="en-GB" sz="1359" b="1" kern="0" dirty="0">
                <a:latin typeface="Arial" panose="020B0604020202020204" pitchFamily="34" charset="0"/>
                <a:cs typeface="Arial" panose="020B0604020202020204" pitchFamily="34" charset="0"/>
              </a:rPr>
              <a:t>PFS </a:t>
            </a:r>
            <a:r>
              <a:rPr lang="en-GB" sz="1359" kern="0" dirty="0">
                <a:latin typeface="Arial" panose="020B0604020202020204" pitchFamily="34" charset="0"/>
                <a:cs typeface="Arial" panose="020B0604020202020204" pitchFamily="34" charset="0"/>
              </a:rPr>
              <a:t>and </a:t>
            </a:r>
            <a:r>
              <a:rPr lang="en-GB" sz="1359" b="1" kern="0" dirty="0">
                <a:latin typeface="Arial" panose="020B0604020202020204" pitchFamily="34" charset="0"/>
                <a:cs typeface="Arial" panose="020B0604020202020204" pitchFamily="34" charset="0"/>
              </a:rPr>
              <a:t>OS</a:t>
            </a:r>
            <a:r>
              <a:rPr lang="en-GB" sz="1359" kern="0" dirty="0">
                <a:latin typeface="Arial" panose="020B0604020202020204" pitchFamily="34" charset="0"/>
                <a:cs typeface="Arial" panose="020B0604020202020204" pitchFamily="34" charset="0"/>
              </a:rPr>
              <a:t> in </a:t>
            </a:r>
            <a:r>
              <a:rPr lang="en-GB" sz="1359" b="1" kern="0" dirty="0">
                <a:latin typeface="Arial" panose="020B0604020202020204" pitchFamily="34" charset="0"/>
                <a:cs typeface="Arial" panose="020B0604020202020204" pitchFamily="34" charset="0"/>
              </a:rPr>
              <a:t>ITT</a:t>
            </a:r>
            <a:endParaRPr lang="sv-SE" sz="1359" b="1" kern="0" dirty="0">
              <a:latin typeface="Arial" panose="020B0604020202020204" pitchFamily="34" charset="0"/>
              <a:cs typeface="Arial" panose="020B0604020202020204" pitchFamily="34" charset="0"/>
            </a:endParaRPr>
          </a:p>
          <a:p>
            <a:pPr marL="171039" indent="-171039">
              <a:spcBef>
                <a:spcPts val="97"/>
              </a:spcBef>
              <a:buSzPct val="100000"/>
              <a:buFont typeface="Arial" pitchFamily="34" charset="0"/>
              <a:buChar char="•"/>
              <a:defRPr/>
            </a:pPr>
            <a:r>
              <a:rPr lang="en-GB" sz="1359" kern="0" dirty="0">
                <a:latin typeface="Arial" panose="020B0604020202020204" pitchFamily="34" charset="0"/>
                <a:cs typeface="Arial" panose="020B0604020202020204" pitchFamily="34" charset="0"/>
              </a:rPr>
              <a:t>Investigator-assessed </a:t>
            </a:r>
            <a:r>
              <a:rPr lang="en-GB" sz="1359" b="1" kern="0" dirty="0">
                <a:latin typeface="Arial" panose="020B0604020202020204" pitchFamily="34" charset="0"/>
                <a:cs typeface="Arial" panose="020B0604020202020204" pitchFamily="34" charset="0"/>
              </a:rPr>
              <a:t>PFS</a:t>
            </a:r>
            <a:r>
              <a:rPr lang="en-GB" sz="1359" kern="0" dirty="0">
                <a:latin typeface="Arial" panose="020B0604020202020204" pitchFamily="34" charset="0"/>
                <a:cs typeface="Arial" panose="020B0604020202020204" pitchFamily="34" charset="0"/>
              </a:rPr>
              <a:t> in PD-L1 IHC subgroups</a:t>
            </a:r>
          </a:p>
          <a:p>
            <a:pPr marL="171039" indent="-171039">
              <a:spcBef>
                <a:spcPts val="97"/>
              </a:spcBef>
              <a:buSzPct val="100000"/>
              <a:buFont typeface="Arial" pitchFamily="34" charset="0"/>
              <a:buChar char="•"/>
              <a:defRPr/>
            </a:pPr>
            <a:r>
              <a:rPr lang="en-US" sz="1359" kern="0" dirty="0">
                <a:latin typeface="Arial" panose="020B0604020202020204" pitchFamily="34" charset="0"/>
                <a:cs typeface="Arial" panose="020B0604020202020204" pitchFamily="34" charset="0"/>
              </a:rPr>
              <a:t>I</a:t>
            </a:r>
            <a:r>
              <a:rPr lang="en-GB" sz="1359" kern="0" dirty="0" err="1">
                <a:latin typeface="Arial" panose="020B0604020202020204" pitchFamily="34" charset="0"/>
                <a:cs typeface="Arial" panose="020B0604020202020204" pitchFamily="34" charset="0"/>
              </a:rPr>
              <a:t>ndependent</a:t>
            </a:r>
            <a:r>
              <a:rPr lang="en-GB" sz="1359" kern="0" dirty="0">
                <a:latin typeface="Arial" panose="020B0604020202020204" pitchFamily="34" charset="0"/>
                <a:cs typeface="Arial" panose="020B0604020202020204" pitchFamily="34" charset="0"/>
              </a:rPr>
              <a:t> review facility (IRF)-assessed </a:t>
            </a:r>
            <a:r>
              <a:rPr lang="en-GB" sz="1359" b="1" kern="0" dirty="0">
                <a:latin typeface="Arial" panose="020B0604020202020204" pitchFamily="34" charset="0"/>
                <a:cs typeface="Arial" panose="020B0604020202020204" pitchFamily="34" charset="0"/>
              </a:rPr>
              <a:t>PFS</a:t>
            </a:r>
            <a:r>
              <a:rPr lang="en-GB" sz="1359" kern="0" dirty="0">
                <a:latin typeface="Arial" panose="020B0604020202020204" pitchFamily="34" charset="0"/>
                <a:cs typeface="Arial" panose="020B0604020202020204" pitchFamily="34" charset="0"/>
              </a:rPr>
              <a:t> </a:t>
            </a:r>
          </a:p>
          <a:p>
            <a:pPr marL="171039" indent="-171039">
              <a:spcBef>
                <a:spcPts val="97"/>
              </a:spcBef>
              <a:buSzPct val="100000"/>
              <a:buFont typeface="Arial" pitchFamily="34" charset="0"/>
              <a:buChar char="•"/>
              <a:defRPr/>
            </a:pPr>
            <a:r>
              <a:rPr lang="en-US" sz="1359" b="1" kern="0" dirty="0">
                <a:solidFill>
                  <a:srgbClr val="000000"/>
                </a:solidFill>
                <a:latin typeface="Arial" panose="020B0604020202020204" pitchFamily="34" charset="0"/>
                <a:cs typeface="Arial" panose="020B0604020202020204" pitchFamily="34" charset="0"/>
              </a:rPr>
              <a:t>ORR</a:t>
            </a:r>
            <a:r>
              <a:rPr lang="en-US" sz="1359" kern="0" dirty="0">
                <a:solidFill>
                  <a:srgbClr val="000000"/>
                </a:solidFill>
                <a:latin typeface="Arial" panose="020B0604020202020204" pitchFamily="34" charset="0"/>
                <a:cs typeface="Arial" panose="020B0604020202020204" pitchFamily="34" charset="0"/>
              </a:rPr>
              <a:t> and </a:t>
            </a:r>
            <a:r>
              <a:rPr lang="en-US" sz="1359" b="1" kern="0" dirty="0">
                <a:solidFill>
                  <a:srgbClr val="000000"/>
                </a:solidFill>
                <a:latin typeface="Arial" panose="020B0604020202020204" pitchFamily="34" charset="0"/>
                <a:cs typeface="Arial" panose="020B0604020202020204" pitchFamily="34" charset="0"/>
              </a:rPr>
              <a:t>DOR</a:t>
            </a:r>
            <a:r>
              <a:rPr lang="en-US" sz="1359" kern="0" dirty="0">
                <a:solidFill>
                  <a:srgbClr val="000000"/>
                </a:solidFill>
                <a:latin typeface="Arial" panose="020B0604020202020204" pitchFamily="34" charset="0"/>
                <a:cs typeface="Arial" panose="020B0604020202020204" pitchFamily="34" charset="0"/>
              </a:rPr>
              <a:t> per RECIST v1.1 </a:t>
            </a:r>
          </a:p>
          <a:p>
            <a:pPr marL="171039" indent="-171039">
              <a:spcBef>
                <a:spcPts val="97"/>
              </a:spcBef>
              <a:buSzPct val="100000"/>
              <a:buFont typeface="Arial" pitchFamily="34" charset="0"/>
              <a:buChar char="•"/>
              <a:defRPr/>
            </a:pPr>
            <a:r>
              <a:rPr lang="en-US" sz="1359" b="1" kern="0" dirty="0">
                <a:solidFill>
                  <a:srgbClr val="000000"/>
                </a:solidFill>
                <a:latin typeface="Arial" panose="020B0604020202020204" pitchFamily="34" charset="0"/>
                <a:cs typeface="Arial" panose="020B0604020202020204" pitchFamily="34" charset="0"/>
              </a:rPr>
              <a:t>Safety</a:t>
            </a:r>
            <a:r>
              <a:rPr lang="en-US" sz="1359" kern="0" dirty="0">
                <a:solidFill>
                  <a:srgbClr val="000000"/>
                </a:solidFill>
                <a:latin typeface="Arial" panose="020B0604020202020204" pitchFamily="34" charset="0"/>
                <a:cs typeface="Arial" panose="020B0604020202020204" pitchFamily="34" charset="0"/>
              </a:rPr>
              <a:t> </a:t>
            </a:r>
            <a:r>
              <a:rPr lang="en-US" sz="1359" kern="0" dirty="0">
                <a:latin typeface="Arial" panose="020B0604020202020204" pitchFamily="34" charset="0"/>
                <a:cs typeface="Arial" panose="020B0604020202020204" pitchFamily="34" charset="0"/>
              </a:rPr>
              <a:t>in</a:t>
            </a:r>
            <a:r>
              <a:rPr lang="en-US" sz="1359" kern="0" dirty="0">
                <a:solidFill>
                  <a:srgbClr val="002060"/>
                </a:solidFill>
                <a:latin typeface="Arial" panose="020B0604020202020204" pitchFamily="34" charset="0"/>
                <a:cs typeface="Arial" panose="020B0604020202020204" pitchFamily="34" charset="0"/>
              </a:rPr>
              <a:t> </a:t>
            </a:r>
            <a:r>
              <a:rPr lang="en-US" sz="1359" b="1" kern="0" dirty="0">
                <a:solidFill>
                  <a:srgbClr val="002060"/>
                </a:solidFill>
                <a:latin typeface="Arial" panose="020B0604020202020204" pitchFamily="34" charset="0"/>
                <a:cs typeface="Arial" panose="020B0604020202020204" pitchFamily="34" charset="0"/>
              </a:rPr>
              <a:t>ITT</a:t>
            </a:r>
          </a:p>
          <a:p>
            <a:pPr marL="171039" indent="-171039">
              <a:spcBef>
                <a:spcPts val="194"/>
              </a:spcBef>
              <a:buSzPct val="100000"/>
              <a:buFont typeface="Arial" pitchFamily="34" charset="0"/>
              <a:buChar char="•"/>
              <a:defRPr/>
            </a:pPr>
            <a:endParaRPr lang="en-GB" sz="1359" kern="0" dirty="0">
              <a:solidFill>
                <a:srgbClr val="000000"/>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 xmlns:a16="http://schemas.microsoft.com/office/drawing/2014/main" id="{4A5FA41D-AC85-4D23-9C8D-9CE5C472C2C0}"/>
              </a:ext>
            </a:extLst>
          </p:cNvPr>
          <p:cNvSpPr txBox="1"/>
          <p:nvPr/>
        </p:nvSpPr>
        <p:spPr>
          <a:xfrm>
            <a:off x="5762650" y="4584872"/>
            <a:ext cx="286909" cy="657231"/>
          </a:xfrm>
          <a:prstGeom prst="rect">
            <a:avLst/>
          </a:prstGeom>
          <a:noFill/>
        </p:spPr>
        <p:txBody>
          <a:bodyPr wrap="square" lIns="0" tIns="0" rIns="0" bIns="0" rtlCol="0">
            <a:spAutoFit/>
          </a:bodyPr>
          <a:lstStyle/>
          <a:p>
            <a:pPr defTabSz="665665">
              <a:defRPr/>
            </a:pPr>
            <a:r>
              <a:rPr lang="en-GB" sz="4271" b="1" dirty="0">
                <a:solidFill>
                  <a:srgbClr val="FFFFFF">
                    <a:lumMod val="50000"/>
                  </a:srgbClr>
                </a:solidFill>
                <a:latin typeface="Arial" panose="020B0604020202020204" pitchFamily="34" charset="0"/>
                <a:cs typeface="Arial" panose="020B0604020202020204" pitchFamily="34" charset="0"/>
              </a:rPr>
              <a:t>2</a:t>
            </a:r>
          </a:p>
        </p:txBody>
      </p:sp>
      <p:sp>
        <p:nvSpPr>
          <p:cNvPr id="27" name="Content Placeholder 50">
            <a:extLst>
              <a:ext uri="{FF2B5EF4-FFF2-40B4-BE49-F238E27FC236}">
                <a16:creationId xmlns="" xmlns:a16="http://schemas.microsoft.com/office/drawing/2014/main" id="{47B53293-38EA-4F31-A8B8-8EA3806CA5DA}"/>
              </a:ext>
            </a:extLst>
          </p:cNvPr>
          <p:cNvSpPr>
            <a:spLocks noGrp="1"/>
          </p:cNvSpPr>
          <p:nvPr>
            <p:ph type="body" sz="quarter" idx="16"/>
          </p:nvPr>
        </p:nvSpPr>
        <p:spPr>
          <a:xfrm>
            <a:off x="221811" y="6102146"/>
            <a:ext cx="8435301" cy="643703"/>
          </a:xfrm>
        </p:spPr>
        <p:txBody>
          <a:bodyPr/>
          <a:lstStyle/>
          <a:p>
            <a:r>
              <a:rPr lang="en-GB" sz="1200" noProof="0" dirty="0">
                <a:solidFill>
                  <a:schemeClr val="bg1"/>
                </a:solidFill>
              </a:rPr>
              <a:t>The T-effector (</a:t>
            </a:r>
            <a:r>
              <a:rPr lang="en-GB" sz="1200" noProof="0" dirty="0" err="1">
                <a:solidFill>
                  <a:schemeClr val="bg1"/>
                </a:solidFill>
              </a:rPr>
              <a:t>Teff</a:t>
            </a:r>
            <a:r>
              <a:rPr lang="en-GB" sz="1200" noProof="0" dirty="0">
                <a:solidFill>
                  <a:schemeClr val="bg1"/>
                </a:solidFill>
              </a:rPr>
              <a:t>) gene signature is defined by expression of </a:t>
            </a:r>
            <a:r>
              <a:rPr lang="en-GB" sz="1200" i="1" noProof="0" dirty="0">
                <a:solidFill>
                  <a:schemeClr val="bg1"/>
                </a:solidFill>
              </a:rPr>
              <a:t>PD-L1</a:t>
            </a:r>
            <a:r>
              <a:rPr lang="en-GB" sz="1200" noProof="0" dirty="0">
                <a:solidFill>
                  <a:schemeClr val="bg1"/>
                </a:solidFill>
              </a:rPr>
              <a:t>, </a:t>
            </a:r>
            <a:r>
              <a:rPr lang="en-GB" sz="1200" i="1" noProof="0" dirty="0">
                <a:solidFill>
                  <a:schemeClr val="bg1"/>
                </a:solidFill>
              </a:rPr>
              <a:t>CXCL9 </a:t>
            </a:r>
            <a:r>
              <a:rPr lang="en-GB" sz="1200" noProof="0" dirty="0">
                <a:solidFill>
                  <a:schemeClr val="bg1"/>
                </a:solidFill>
              </a:rPr>
              <a:t>and </a:t>
            </a:r>
            <a:r>
              <a:rPr lang="en-GB" sz="1200" i="1" noProof="0" dirty="0" err="1">
                <a:solidFill>
                  <a:schemeClr val="bg1"/>
                </a:solidFill>
              </a:rPr>
              <a:t>IFNγ</a:t>
            </a:r>
            <a:r>
              <a:rPr lang="en-GB" sz="1200" noProof="0" dirty="0">
                <a:solidFill>
                  <a:schemeClr val="bg1"/>
                </a:solidFill>
              </a:rPr>
              <a:t> and is a surrogate of both </a:t>
            </a:r>
            <a:br>
              <a:rPr lang="en-GB" sz="1200" noProof="0" dirty="0">
                <a:solidFill>
                  <a:schemeClr val="bg1"/>
                </a:solidFill>
              </a:rPr>
            </a:br>
            <a:r>
              <a:rPr lang="en-GB" sz="1200" noProof="0" dirty="0">
                <a:solidFill>
                  <a:schemeClr val="bg1"/>
                </a:solidFill>
              </a:rPr>
              <a:t>PD-L1 IHC expression and pre-existing immunity (</a:t>
            </a:r>
            <a:r>
              <a:rPr lang="en-GB" sz="1200" noProof="0" dirty="0" err="1">
                <a:solidFill>
                  <a:schemeClr val="bg1"/>
                </a:solidFill>
              </a:rPr>
              <a:t>Kowanetz</a:t>
            </a:r>
            <a:r>
              <a:rPr lang="en-GB" sz="1200" noProof="0" dirty="0">
                <a:solidFill>
                  <a:schemeClr val="bg1"/>
                </a:solidFill>
              </a:rPr>
              <a:t> M, et al. WCLC, 2017). </a:t>
            </a:r>
          </a:p>
        </p:txBody>
      </p:sp>
    </p:spTree>
    <p:extLst>
      <p:ext uri="{BB962C8B-B14F-4D97-AF65-F5344CB8AC3E}">
        <p14:creationId xmlns:p14="http://schemas.microsoft.com/office/powerpoint/2010/main" val="25924141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 xmlns:a16="http://schemas.microsoft.com/office/drawing/2014/main" id="{6418354A-26DC-4D07-91D4-5811CB92C9F6}"/>
              </a:ext>
            </a:extLst>
          </p:cNvPr>
          <p:cNvPicPr>
            <a:picLocks noGrp="1"/>
          </p:cNvPicPr>
          <p:nvPr>
            <p:ph sz="quarter" idx="11"/>
          </p:nvPr>
        </p:nvPicPr>
        <p:blipFill>
          <a:blip r:embed="rId3"/>
          <a:stretch>
            <a:fillRect/>
          </a:stretch>
        </p:blipFill>
        <p:spPr>
          <a:xfrm>
            <a:off x="1633300" y="1889239"/>
            <a:ext cx="8585374" cy="3970736"/>
          </a:xfrm>
          <a:prstGeom prst="rect">
            <a:avLst/>
          </a:prstGeom>
        </p:spPr>
      </p:pic>
      <p:sp>
        <p:nvSpPr>
          <p:cNvPr id="3" name="Title 2">
            <a:extLst>
              <a:ext uri="{FF2B5EF4-FFF2-40B4-BE49-F238E27FC236}">
                <a16:creationId xmlns="" xmlns:a16="http://schemas.microsoft.com/office/drawing/2014/main" id="{3E06B705-1D80-4D8D-B1BA-B96557D1F932}"/>
              </a:ext>
            </a:extLst>
          </p:cNvPr>
          <p:cNvSpPr>
            <a:spLocks noGrp="1"/>
          </p:cNvSpPr>
          <p:nvPr>
            <p:ph type="title"/>
          </p:nvPr>
        </p:nvSpPr>
        <p:spPr>
          <a:xfrm>
            <a:off x="1825272" y="501800"/>
            <a:ext cx="8541457" cy="869603"/>
          </a:xfrm>
        </p:spPr>
        <p:txBody>
          <a:bodyPr/>
          <a:lstStyle/>
          <a:p>
            <a:r>
              <a:rPr lang="en-GB" sz="3530" dirty="0">
                <a:solidFill>
                  <a:srgbClr val="FFFF00"/>
                </a:solidFill>
              </a:rPr>
              <a:t>INV-assessed PFS in ITT-WT (Arm B vs Arm C)</a:t>
            </a:r>
          </a:p>
        </p:txBody>
      </p:sp>
      <p:sp>
        <p:nvSpPr>
          <p:cNvPr id="14" name="Slide Number Placeholder 3">
            <a:extLst>
              <a:ext uri="{FF2B5EF4-FFF2-40B4-BE49-F238E27FC236}">
                <a16:creationId xmlns="" xmlns:a16="http://schemas.microsoft.com/office/drawing/2014/main" id="{DAB58A98-38A7-4F6A-9FEE-42B077EC404F}"/>
              </a:ext>
            </a:extLst>
          </p:cNvPr>
          <p:cNvSpPr txBox="1">
            <a:spLocks/>
          </p:cNvSpPr>
          <p:nvPr/>
        </p:nvSpPr>
        <p:spPr>
          <a:xfrm>
            <a:off x="1633300" y="5641078"/>
            <a:ext cx="321948" cy="216003"/>
          </a:xfrm>
          <a:prstGeom prst="rect">
            <a:avLst/>
          </a:prstGeom>
        </p:spPr>
        <p:txBody>
          <a:bodyPr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ctr">
              <a:defRPr/>
            </a:pPr>
            <a:fld id="{D7A788FA-F864-4521-9DFD-AF03C9BFF3E5}" type="slidenum">
              <a:rPr lang="en-US" altLang="en-US" sz="777">
                <a:latin typeface="Arial" panose="020B0604020202020204" pitchFamily="34" charset="0"/>
                <a:cs typeface="Arial" panose="020B0604020202020204" pitchFamily="34" charset="0"/>
              </a:rPr>
              <a:pPr algn="ctr">
                <a:defRPr/>
              </a:pPr>
              <a:t>15</a:t>
            </a:fld>
            <a:endParaRPr lang="en-US" altLang="en-US" sz="777" dirty="0">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 xmlns:a16="http://schemas.microsoft.com/office/drawing/2014/main" id="{54519644-E019-4416-9AB6-64DC9D4C1C88}"/>
              </a:ext>
            </a:extLst>
          </p:cNvPr>
          <p:cNvSpPr>
            <a:spLocks noGrp="1"/>
          </p:cNvSpPr>
          <p:nvPr>
            <p:ph type="body" sz="quarter" idx="16"/>
          </p:nvPr>
        </p:nvSpPr>
        <p:spPr/>
        <p:txBody>
          <a:bodyPr/>
          <a:lstStyle/>
          <a:p>
            <a:r>
              <a:rPr lang="en-GB" sz="1200" noProof="0" dirty="0">
                <a:solidFill>
                  <a:schemeClr val="bg1"/>
                </a:solidFill>
              </a:rPr>
              <a:t>INV, investigator.</a:t>
            </a:r>
          </a:p>
          <a:p>
            <a:r>
              <a:rPr lang="en-GB" sz="1200" noProof="0" dirty="0">
                <a:solidFill>
                  <a:schemeClr val="bg1"/>
                </a:solidFill>
              </a:rPr>
              <a:t>Data cutoff: September 15, 2017</a:t>
            </a:r>
          </a:p>
        </p:txBody>
      </p:sp>
      <p:graphicFrame>
        <p:nvGraphicFramePr>
          <p:cNvPr id="18" name="Group 3"/>
          <p:cNvGraphicFramePr>
            <a:graphicFrameLocks/>
          </p:cNvGraphicFramePr>
          <p:nvPr>
            <p:extLst>
              <p:ext uri="{D42A27DB-BD31-4B8C-83A1-F6EECF244321}">
                <p14:modId xmlns:p14="http://schemas.microsoft.com/office/powerpoint/2010/main" val="902096428"/>
              </p:ext>
            </p:extLst>
          </p:nvPr>
        </p:nvGraphicFramePr>
        <p:xfrm>
          <a:off x="5199018" y="1544015"/>
          <a:ext cx="5938823" cy="1668742"/>
        </p:xfrm>
        <a:graphic>
          <a:graphicData uri="http://schemas.openxmlformats.org/drawingml/2006/table">
            <a:tbl>
              <a:tblPr/>
              <a:tblGrid>
                <a:gridCol w="2028351">
                  <a:extLst>
                    <a:ext uri="{9D8B030D-6E8A-4147-A177-3AD203B41FA5}">
                      <a16:colId xmlns="" xmlns:a16="http://schemas.microsoft.com/office/drawing/2014/main" val="20000"/>
                    </a:ext>
                  </a:extLst>
                </a:gridCol>
                <a:gridCol w="1354699">
                  <a:extLst>
                    <a:ext uri="{9D8B030D-6E8A-4147-A177-3AD203B41FA5}">
                      <a16:colId xmlns="" xmlns:a16="http://schemas.microsoft.com/office/drawing/2014/main" val="20002"/>
                    </a:ext>
                  </a:extLst>
                </a:gridCol>
                <a:gridCol w="572604">
                  <a:extLst>
                    <a:ext uri="{9D8B030D-6E8A-4147-A177-3AD203B41FA5}">
                      <a16:colId xmlns="" xmlns:a16="http://schemas.microsoft.com/office/drawing/2014/main" val="20003"/>
                    </a:ext>
                  </a:extLst>
                </a:gridCol>
                <a:gridCol w="1121273">
                  <a:extLst>
                    <a:ext uri="{9D8B030D-6E8A-4147-A177-3AD203B41FA5}">
                      <a16:colId xmlns="" xmlns:a16="http://schemas.microsoft.com/office/drawing/2014/main" val="20004"/>
                    </a:ext>
                  </a:extLst>
                </a:gridCol>
                <a:gridCol w="861896">
                  <a:extLst>
                    <a:ext uri="{9D8B030D-6E8A-4147-A177-3AD203B41FA5}">
                      <a16:colId xmlns="" xmlns:a16="http://schemas.microsoft.com/office/drawing/2014/main" val="20005"/>
                    </a:ext>
                  </a:extLst>
                </a:gridCol>
              </a:tblGrid>
              <a:tr h="411842">
                <a:tc>
                  <a:txBody>
                    <a:bodyPr/>
                    <a:lstStyle/>
                    <a:p>
                      <a:pPr marL="0" marR="0" lvl="0" indent="63500" algn="l" defTabSz="914400" rtl="0" eaLnBrk="1" fontAlgn="base" latinLnBrk="0" hangingPunct="1">
                        <a:lnSpc>
                          <a:spcPct val="100000"/>
                        </a:lnSpc>
                        <a:spcBef>
                          <a:spcPct val="0"/>
                        </a:spcBef>
                        <a:spcAft>
                          <a:spcPct val="0"/>
                        </a:spcAft>
                        <a:buClrTx/>
                        <a:buSzPct val="90000"/>
                        <a:buFont typeface="Wingdings" pitchFamily="2" charset="2"/>
                        <a:buNone/>
                        <a:tabLst/>
                      </a:pPr>
                      <a:r>
                        <a:rPr kumimoji="0" lang="en-US" sz="1300" b="1" i="0" u="none" strike="noStrike" cap="none" normalizeH="0" baseline="0" dirty="0">
                          <a:ln>
                            <a:noFill/>
                          </a:ln>
                          <a:solidFill>
                            <a:schemeClr val="tx1"/>
                          </a:solidFill>
                          <a:effectLst/>
                          <a:latin typeface="Arial" charset="0"/>
                          <a:ea typeface="Arial" charset="0"/>
                          <a:cs typeface="Arial" charset="0"/>
                        </a:rPr>
                        <a:t>Treatment</a:t>
                      </a:r>
                    </a:p>
                  </a:txBody>
                  <a:tcPr marL="0" marR="44381"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0" lang="en-GB" sz="1300" b="1" i="0" u="none" strike="noStrike" cap="none" normalizeH="0" baseline="0" dirty="0">
                          <a:ln>
                            <a:noFill/>
                          </a:ln>
                          <a:solidFill>
                            <a:schemeClr val="tx1"/>
                          </a:solidFill>
                          <a:effectLst/>
                          <a:latin typeface="Arial" charset="0"/>
                          <a:ea typeface="Arial" charset="0"/>
                          <a:cs typeface="Arial" charset="0"/>
                        </a:rPr>
                        <a:t>Median PFS, mos.</a:t>
                      </a:r>
                    </a:p>
                  </a:txBody>
                  <a:tcPr marL="44381" marR="44381"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0" lang="en-GB" sz="1300" b="1" i="0" u="none" strike="noStrike" cap="none" normalizeH="0" baseline="0" dirty="0">
                          <a:ln>
                            <a:noFill/>
                          </a:ln>
                          <a:solidFill>
                            <a:schemeClr val="tx1"/>
                          </a:solidFill>
                          <a:effectLst/>
                          <a:latin typeface="Arial" charset="0"/>
                          <a:ea typeface="Arial" charset="0"/>
                          <a:cs typeface="Arial" charset="0"/>
                        </a:rPr>
                        <a:t>HR</a:t>
                      </a:r>
                    </a:p>
                  </a:txBody>
                  <a:tcPr marL="44381" marR="44381"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0" lang="en-GB" sz="1300" b="1" i="0" u="none" strike="noStrike" cap="none" normalizeH="0" baseline="0" dirty="0">
                          <a:ln>
                            <a:noFill/>
                          </a:ln>
                          <a:solidFill>
                            <a:schemeClr val="tx1"/>
                          </a:solidFill>
                          <a:effectLst/>
                          <a:latin typeface="Arial" charset="0"/>
                          <a:ea typeface="Arial" charset="0"/>
                          <a:cs typeface="Arial" charset="0"/>
                        </a:rPr>
                        <a:t>95% CI</a:t>
                      </a:r>
                    </a:p>
                  </a:txBody>
                  <a:tcPr marL="44381" marR="44381"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0" lang="en-GB" sz="1300" b="1" i="0" u="none" strike="noStrike" cap="none" normalizeH="0" baseline="0" dirty="0">
                          <a:ln>
                            <a:noFill/>
                          </a:ln>
                          <a:solidFill>
                            <a:schemeClr val="tx1"/>
                          </a:solidFill>
                          <a:effectLst/>
                          <a:latin typeface="Arial" charset="0"/>
                          <a:ea typeface="Arial" charset="0"/>
                          <a:cs typeface="Arial" charset="0"/>
                        </a:rPr>
                        <a:t>P-value</a:t>
                      </a:r>
                    </a:p>
                  </a:txBody>
                  <a:tcPr marL="44381" marR="44381"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1"/>
                  </a:ext>
                </a:extLst>
              </a:tr>
              <a:tr h="425939">
                <a:tc>
                  <a:txBody>
                    <a:bodyPr/>
                    <a:lstStyle/>
                    <a:p>
                      <a:pPr marL="0" indent="63500" algn="l">
                        <a:tabLst/>
                        <a:defRPr/>
                      </a:pPr>
                      <a:r>
                        <a:rPr lang="en-US" sz="1300" b="0" dirty="0">
                          <a:solidFill>
                            <a:srgbClr val="0000FF"/>
                          </a:solidFill>
                          <a:latin typeface="Arial" panose="020B0604020202020204" pitchFamily="34" charset="0"/>
                          <a:cs typeface="Arial" panose="020B0604020202020204" pitchFamily="34" charset="0"/>
                        </a:rPr>
                        <a:t>Arm B: </a:t>
                      </a:r>
                      <a:r>
                        <a:rPr lang="en-US" sz="1300" b="0" dirty="0" err="1">
                          <a:solidFill>
                            <a:srgbClr val="0000FF"/>
                          </a:solidFill>
                          <a:latin typeface="Arial" panose="020B0604020202020204" pitchFamily="34" charset="0"/>
                          <a:cs typeface="Arial" panose="020B0604020202020204" pitchFamily="34" charset="0"/>
                        </a:rPr>
                        <a:t>atezo</a:t>
                      </a:r>
                      <a:r>
                        <a:rPr lang="en-US" sz="1300" b="0" dirty="0">
                          <a:solidFill>
                            <a:srgbClr val="0000FF"/>
                          </a:solidFill>
                          <a:latin typeface="Arial" panose="020B0604020202020204" pitchFamily="34" charset="0"/>
                          <a:cs typeface="Arial" panose="020B0604020202020204" pitchFamily="34" charset="0"/>
                        </a:rPr>
                        <a:t> + </a:t>
                      </a:r>
                      <a:r>
                        <a:rPr lang="en-US" sz="1300" b="0" dirty="0" err="1">
                          <a:solidFill>
                            <a:srgbClr val="0000FF"/>
                          </a:solidFill>
                          <a:latin typeface="Arial" panose="020B0604020202020204" pitchFamily="34" charset="0"/>
                          <a:cs typeface="Arial" panose="020B0604020202020204" pitchFamily="34" charset="0"/>
                        </a:rPr>
                        <a:t>bev</a:t>
                      </a:r>
                      <a:r>
                        <a:rPr lang="en-US" sz="1300" b="0" dirty="0">
                          <a:solidFill>
                            <a:srgbClr val="0000FF"/>
                          </a:solidFill>
                          <a:latin typeface="Arial" panose="020B0604020202020204" pitchFamily="34" charset="0"/>
                          <a:cs typeface="Arial" panose="020B0604020202020204" pitchFamily="34" charset="0"/>
                        </a:rPr>
                        <a:t> + CP</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rtl="0" fontAlgn="ctr"/>
                      <a:r>
                        <a:rPr lang="en-US" sz="1300" b="0" dirty="0">
                          <a:solidFill>
                            <a:srgbClr val="0000FF"/>
                          </a:solidFill>
                          <a:latin typeface="Arial" panose="020B0604020202020204" pitchFamily="34" charset="0"/>
                          <a:cs typeface="Arial" panose="020B0604020202020204" pitchFamily="34" charset="0"/>
                        </a:rPr>
                        <a:t>8.3 </a:t>
                      </a:r>
                    </a:p>
                    <a:p>
                      <a:pPr algn="ctr" rtl="0" fontAlgn="ctr"/>
                      <a:r>
                        <a:rPr lang="en-US" sz="1300" b="0" dirty="0">
                          <a:solidFill>
                            <a:srgbClr val="0000FF"/>
                          </a:solidFill>
                          <a:latin typeface="Arial" panose="020B0604020202020204" pitchFamily="34" charset="0"/>
                          <a:cs typeface="Arial" panose="020B0604020202020204" pitchFamily="34" charset="0"/>
                        </a:rPr>
                        <a:t>(95% CI: 6.0, 7.1)</a:t>
                      </a:r>
                      <a:endParaRPr lang="mr-IN" sz="1300" b="0" i="0" u="none" strike="noStrike" dirty="0">
                        <a:solidFill>
                          <a:srgbClr val="0000FF"/>
                        </a:solidFill>
                        <a:effectLst/>
                        <a:latin typeface="Arial" charset="0"/>
                        <a:ea typeface="Arial" charset="0"/>
                        <a:cs typeface="Arial"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rowSpan="2">
                  <a:txBody>
                    <a:bodyPr/>
                    <a:lstStyle/>
                    <a:p>
                      <a:pPr algn="ctr" rtl="0" fontAlgn="ctr"/>
                      <a:r>
                        <a:rPr lang="en-US" sz="1300" b="0" dirty="0">
                          <a:solidFill>
                            <a:schemeClr val="tx1"/>
                          </a:solidFill>
                          <a:latin typeface="Arial" panose="020B0604020202020204" pitchFamily="34" charset="0"/>
                          <a:cs typeface="Arial" panose="020B0604020202020204" pitchFamily="34" charset="0"/>
                        </a:rPr>
                        <a:t>0.617</a:t>
                      </a:r>
                      <a:endParaRPr lang="nb-NO" sz="1300" b="0" i="0" u="none" strike="noStrike" dirty="0">
                        <a:solidFill>
                          <a:schemeClr val="tx1"/>
                        </a:solidFill>
                        <a:effectLst/>
                        <a:latin typeface="Arial" charset="0"/>
                        <a:ea typeface="Arial" charset="0"/>
                        <a:cs typeface="Arial"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rowSpan="2">
                  <a:txBody>
                    <a:bodyPr/>
                    <a:lstStyle/>
                    <a:p>
                      <a:pPr algn="ctr" defTabSz="443777"/>
                      <a:r>
                        <a:rPr lang="en-US" sz="1300" b="0" dirty="0">
                          <a:solidFill>
                            <a:schemeClr val="tx1"/>
                          </a:solidFill>
                          <a:latin typeface="Arial" panose="020B0604020202020204" pitchFamily="34" charset="0"/>
                          <a:cs typeface="Arial" panose="020B0604020202020204" pitchFamily="34" charset="0"/>
                        </a:rPr>
                        <a:t>0.517, 0.737</a:t>
                      </a:r>
                    </a:p>
                  </a:txBody>
                  <a:tcPr marL="44381" marR="44381"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rowSpan="2">
                  <a:txBody>
                    <a:bodyPr/>
                    <a:lstStyle/>
                    <a:p>
                      <a:pPr algn="ctr" defTabSz="443777"/>
                      <a:r>
                        <a:rPr lang="en-US" sz="1300" b="0" i="1" dirty="0">
                          <a:solidFill>
                            <a:schemeClr val="tx1"/>
                          </a:solidFill>
                          <a:latin typeface="Arial" panose="020B0604020202020204" pitchFamily="34" charset="0"/>
                          <a:cs typeface="Arial" panose="020B0604020202020204" pitchFamily="34" charset="0"/>
                        </a:rPr>
                        <a:t>&lt;</a:t>
                      </a:r>
                      <a:r>
                        <a:rPr lang="en-US" sz="1300" b="0" dirty="0">
                          <a:solidFill>
                            <a:schemeClr val="tx1"/>
                          </a:solidFill>
                          <a:latin typeface="Arial" panose="020B0604020202020204" pitchFamily="34" charset="0"/>
                          <a:cs typeface="Arial" panose="020B0604020202020204" pitchFamily="34" charset="0"/>
                        </a:rPr>
                        <a:t>0.0001</a:t>
                      </a:r>
                    </a:p>
                  </a:txBody>
                  <a:tcPr marL="44381" marR="44381"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3"/>
                  </a:ext>
                </a:extLst>
              </a:tr>
              <a:tr h="384444">
                <a:tc>
                  <a:txBody>
                    <a:bodyPr/>
                    <a:lstStyle/>
                    <a:p>
                      <a:pPr marL="0" indent="63500" algn="l">
                        <a:tabLst/>
                        <a:defRPr/>
                      </a:pPr>
                      <a:r>
                        <a:rPr lang="en-US" sz="1300" b="0" dirty="0">
                          <a:solidFill>
                            <a:srgbClr val="FF0000"/>
                          </a:solidFill>
                          <a:latin typeface="Arial" panose="020B0604020202020204" pitchFamily="34" charset="0"/>
                          <a:cs typeface="Arial" panose="020B0604020202020204" pitchFamily="34" charset="0"/>
                        </a:rPr>
                        <a:t>Arm C: </a:t>
                      </a:r>
                      <a:r>
                        <a:rPr lang="en-US" sz="1300" b="0" dirty="0" err="1">
                          <a:solidFill>
                            <a:srgbClr val="FF0000"/>
                          </a:solidFill>
                          <a:latin typeface="Arial" panose="020B0604020202020204" pitchFamily="34" charset="0"/>
                          <a:cs typeface="Arial" panose="020B0604020202020204" pitchFamily="34" charset="0"/>
                        </a:rPr>
                        <a:t>bev</a:t>
                      </a:r>
                      <a:r>
                        <a:rPr lang="en-US" sz="1300" b="0" dirty="0">
                          <a:solidFill>
                            <a:srgbClr val="FF0000"/>
                          </a:solidFill>
                          <a:latin typeface="Arial" panose="020B0604020202020204" pitchFamily="34" charset="0"/>
                          <a:cs typeface="Arial" panose="020B0604020202020204" pitchFamily="34" charset="0"/>
                        </a:rPr>
                        <a:t> + CP</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indent="0" algn="ctr" defTabSz="403197" rtl="0" eaLnBrk="1" fontAlgn="ctr" latinLnBrk="0" hangingPunct="1">
                        <a:lnSpc>
                          <a:spcPct val="100000"/>
                        </a:lnSpc>
                        <a:spcBef>
                          <a:spcPts val="0"/>
                        </a:spcBef>
                        <a:spcAft>
                          <a:spcPts val="0"/>
                        </a:spcAft>
                        <a:buClrTx/>
                        <a:buSzTx/>
                        <a:buFontTx/>
                        <a:buNone/>
                        <a:tabLst/>
                        <a:defRPr/>
                      </a:pPr>
                      <a:r>
                        <a:rPr lang="en-US" sz="1300" b="0" i="0" u="none" strike="noStrike" dirty="0">
                          <a:solidFill>
                            <a:srgbClr val="FF0000"/>
                          </a:solidFill>
                          <a:effectLst/>
                          <a:latin typeface="Arial" charset="0"/>
                          <a:ea typeface="Arial" charset="0"/>
                          <a:cs typeface="Arial" charset="0"/>
                        </a:rPr>
                        <a:t>6.8 </a:t>
                      </a:r>
                    </a:p>
                    <a:p>
                      <a:pPr marL="0" marR="0" indent="0" algn="ctr" defTabSz="403197" rtl="0" eaLnBrk="1" fontAlgn="ctr" latinLnBrk="0" hangingPunct="1">
                        <a:lnSpc>
                          <a:spcPct val="100000"/>
                        </a:lnSpc>
                        <a:spcBef>
                          <a:spcPts val="0"/>
                        </a:spcBef>
                        <a:spcAft>
                          <a:spcPts val="0"/>
                        </a:spcAft>
                        <a:buClrTx/>
                        <a:buSzTx/>
                        <a:buFontTx/>
                        <a:buNone/>
                        <a:tabLst/>
                        <a:defRPr/>
                      </a:pPr>
                      <a:r>
                        <a:rPr lang="en-US" sz="1300" b="0" dirty="0">
                          <a:solidFill>
                            <a:srgbClr val="FF0000"/>
                          </a:solidFill>
                          <a:latin typeface="Arial" panose="020B0604020202020204" pitchFamily="34" charset="0"/>
                          <a:cs typeface="Arial" panose="020B0604020202020204" pitchFamily="34" charset="0"/>
                        </a:rPr>
                        <a:t>(95% CI: 7.7, 9.8) </a:t>
                      </a:r>
                      <a:endParaRPr lang="en-GB" sz="1300" b="0" dirty="0">
                        <a:solidFill>
                          <a:srgbClr val="FF0000"/>
                        </a:solidFill>
                        <a:latin typeface="Arial" panose="020B0604020202020204" pitchFamily="34" charset="0"/>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vMerge="1">
                  <a:txBody>
                    <a:bodyPr/>
                    <a:lstStyle/>
                    <a:p>
                      <a:pPr algn="ctr" rtl="0" fontAlgn="ctr"/>
                      <a:endParaRPr lang="en-US" sz="1600" b="0" i="0" u="none" strike="noStrike" dirty="0">
                        <a:solidFill>
                          <a:schemeClr val="bg1"/>
                        </a:solidFill>
                        <a:effectLst/>
                        <a:latin typeface="Arial" charset="0"/>
                        <a:ea typeface="Arial" charset="0"/>
                        <a:cs typeface="Arial"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pPr algn="ctr"/>
                      <a:endParaRPr kumimoji="0" lang="en-GB" sz="1600" b="0" i="0" u="none" strike="noStrike" kern="1200" cap="none" normalizeH="0" baseline="0" dirty="0">
                        <a:ln>
                          <a:noFill/>
                        </a:ln>
                        <a:solidFill>
                          <a:schemeClr val="bg1"/>
                        </a:solidFill>
                        <a:effectLst/>
                        <a:latin typeface="Arial" charset="0"/>
                        <a:ea typeface="Arial" charset="0"/>
                        <a:cs typeface="Arial" charset="0"/>
                      </a:endParaRPr>
                    </a:p>
                  </a:txBody>
                  <a:tcPr marL="44381" marR="44381" marT="45708" marB="457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52557">
                <a:tc gridSpan="5">
                  <a:txBody>
                    <a:bodyPr/>
                    <a:lstStyle/>
                    <a:p>
                      <a:pPr algn="l"/>
                      <a:r>
                        <a:rPr lang="en-US" sz="1300" i="1" dirty="0">
                          <a:solidFill>
                            <a:schemeClr val="tx1"/>
                          </a:solidFill>
                          <a:latin typeface="Arial" panose="020B0604020202020204" pitchFamily="34" charset="0"/>
                          <a:cs typeface="Arial" panose="020B0604020202020204" pitchFamily="34" charset="0"/>
                        </a:rPr>
                        <a:t>Minimum follow-up: 9.5 </a:t>
                      </a:r>
                      <a:r>
                        <a:rPr lang="en-US" sz="1300" i="1" dirty="0" err="1">
                          <a:solidFill>
                            <a:schemeClr val="tx1"/>
                          </a:solidFill>
                          <a:latin typeface="Arial" panose="020B0604020202020204" pitchFamily="34" charset="0"/>
                          <a:cs typeface="Arial" panose="020B0604020202020204" pitchFamily="34" charset="0"/>
                        </a:rPr>
                        <a:t>mos</a:t>
                      </a:r>
                      <a:r>
                        <a:rPr lang="en-US" sz="1300" i="1" dirty="0">
                          <a:solidFill>
                            <a:schemeClr val="tx1"/>
                          </a:solidFill>
                          <a:latin typeface="Arial" panose="020B0604020202020204" pitchFamily="34" charset="0"/>
                          <a:cs typeface="Arial" panose="020B0604020202020204" pitchFamily="34" charset="0"/>
                        </a:rPr>
                        <a:t>;</a:t>
                      </a:r>
                      <a:r>
                        <a:rPr lang="en-US" sz="1300" i="1" baseline="0" dirty="0">
                          <a:solidFill>
                            <a:schemeClr val="tx1"/>
                          </a:solidFill>
                          <a:latin typeface="Arial" panose="020B0604020202020204" pitchFamily="34" charset="0"/>
                          <a:cs typeface="Arial" panose="020B0604020202020204" pitchFamily="34" charset="0"/>
                        </a:rPr>
                        <a:t> M</a:t>
                      </a:r>
                      <a:r>
                        <a:rPr lang="en-US" sz="1300" i="1" dirty="0">
                          <a:solidFill>
                            <a:schemeClr val="tx1"/>
                          </a:solidFill>
                          <a:latin typeface="Arial" panose="020B0604020202020204" pitchFamily="34" charset="0"/>
                          <a:cs typeface="Arial" panose="020B0604020202020204" pitchFamily="34" charset="0"/>
                        </a:rPr>
                        <a:t>edian follow-up: ~15 </a:t>
                      </a:r>
                      <a:r>
                        <a:rPr lang="en-US" sz="1300" i="1" dirty="0" err="1">
                          <a:solidFill>
                            <a:schemeClr val="tx1"/>
                          </a:solidFill>
                          <a:latin typeface="Arial" panose="020B0604020202020204" pitchFamily="34" charset="0"/>
                          <a:cs typeface="Arial" panose="020B0604020202020204" pitchFamily="34" charset="0"/>
                        </a:rPr>
                        <a:t>mos</a:t>
                      </a:r>
                      <a:endParaRPr lang="en-GB" sz="1300" i="1" dirty="0">
                        <a:solidFill>
                          <a:schemeClr val="tx1"/>
                        </a:solidFill>
                        <a:latin typeface="Arial" panose="020B0604020202020204" pitchFamily="34" charset="0"/>
                        <a:cs typeface="Arial" panose="020B0604020202020204" pitchFamily="34" charset="0"/>
                      </a:endParaRPr>
                    </a:p>
                  </a:txBody>
                  <a:tcPr marL="0" marR="44381" marT="45708" marB="457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algn="ctr"/>
                      <a:endParaRPr lang="en-GB" sz="1400" b="1" dirty="0">
                        <a:solidFill>
                          <a:schemeClr val="bg1"/>
                        </a:solidFill>
                        <a:latin typeface="Arial" panose="020B0604020202020204" pitchFamily="34" charset="0"/>
                        <a:cs typeface="Arial" panose="020B0604020202020204" pitchFamily="34" charset="0"/>
                      </a:endParaRPr>
                    </a:p>
                  </a:txBody>
                  <a:tcPr marL="44381" marR="44381" marT="45708" marB="457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pPr algn="ctr"/>
                      <a:endParaRPr lang="en-GB" sz="1400" b="1" dirty="0">
                        <a:solidFill>
                          <a:schemeClr val="bg1"/>
                        </a:solidFill>
                        <a:latin typeface="Arial" panose="020B0604020202020204" pitchFamily="34" charset="0"/>
                        <a:cs typeface="Arial" panose="020B0604020202020204" pitchFamily="34" charset="0"/>
                      </a:endParaRPr>
                    </a:p>
                  </a:txBody>
                  <a:tcPr marL="44381" marR="44381" marT="45708" marB="457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pPr marL="0" marR="0" lvl="0" indent="231775" algn="l" defTabSz="914400" rtl="0" eaLnBrk="1" fontAlgn="base" latinLnBrk="0" hangingPunct="1">
                        <a:lnSpc>
                          <a:spcPct val="100000"/>
                        </a:lnSpc>
                        <a:spcBef>
                          <a:spcPct val="0"/>
                        </a:spcBef>
                        <a:spcAft>
                          <a:spcPct val="0"/>
                        </a:spcAft>
                        <a:buClrTx/>
                        <a:buSzPct val="90000"/>
                        <a:buFont typeface="Wingdings" pitchFamily="2" charset="2"/>
                        <a:buNone/>
                        <a:tabLst/>
                      </a:pPr>
                      <a:endParaRPr kumimoji="0" lang="en-GB" sz="1400" b="0" i="0" u="none" strike="noStrike" cap="none" normalizeH="0" baseline="0" dirty="0">
                        <a:ln>
                          <a:noFill/>
                        </a:ln>
                        <a:solidFill>
                          <a:schemeClr val="bg1"/>
                        </a:solidFill>
                        <a:effectLst/>
                        <a:latin typeface="Arial" pitchFamily="34" charset="0"/>
                        <a:ea typeface="Arial Unicode MS" pitchFamily="34" charset="-128"/>
                        <a:cs typeface="Arial" panose="020B0604020202020204" pitchFamily="34" charset="0"/>
                      </a:endParaRPr>
                    </a:p>
                  </a:txBody>
                  <a:tcPr marL="0" marR="44381" marT="45708" marB="457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7" name="Rectangle 6"/>
          <p:cNvSpPr/>
          <p:nvPr/>
        </p:nvSpPr>
        <p:spPr>
          <a:xfrm>
            <a:off x="8378989" y="6409116"/>
            <a:ext cx="3374952" cy="251441"/>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Reck M et al ESMO 2017</a:t>
            </a:r>
          </a:p>
        </p:txBody>
      </p:sp>
    </p:spTree>
    <p:extLst>
      <p:ext uri="{BB962C8B-B14F-4D97-AF65-F5344CB8AC3E}">
        <p14:creationId xmlns:p14="http://schemas.microsoft.com/office/powerpoint/2010/main" val="8470144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CB64C10B-4AE2-4E0E-BF51-5C2B5EE7BA61}"/>
              </a:ext>
            </a:extLst>
          </p:cNvPr>
          <p:cNvSpPr>
            <a:spLocks noGrp="1"/>
          </p:cNvSpPr>
          <p:nvPr>
            <p:ph type="body" sz="quarter" idx="16"/>
          </p:nvPr>
        </p:nvSpPr>
        <p:spPr>
          <a:xfrm>
            <a:off x="317568" y="5864754"/>
            <a:ext cx="8247149" cy="795803"/>
          </a:xfrm>
        </p:spPr>
        <p:txBody>
          <a:bodyPr/>
          <a:lstStyle/>
          <a:p>
            <a:r>
              <a:rPr lang="en-GB" sz="1200" baseline="30000" noProof="0" dirty="0">
                <a:solidFill>
                  <a:schemeClr val="bg1"/>
                </a:solidFill>
              </a:rPr>
              <a:t>a</a:t>
            </a:r>
            <a:r>
              <a:rPr lang="en-GB" sz="1200" noProof="0" dirty="0">
                <a:solidFill>
                  <a:schemeClr val="bg1"/>
                </a:solidFill>
              </a:rPr>
              <a:t> ITT, </a:t>
            </a:r>
            <a:r>
              <a:rPr lang="en-GB" sz="1200" i="1" noProof="0" dirty="0">
                <a:solidFill>
                  <a:schemeClr val="bg1"/>
                </a:solidFill>
              </a:rPr>
              <a:t>EGFR</a:t>
            </a:r>
            <a:r>
              <a:rPr lang="en-GB" sz="1200" noProof="0" dirty="0">
                <a:solidFill>
                  <a:schemeClr val="bg1"/>
                </a:solidFill>
              </a:rPr>
              <a:t>/</a:t>
            </a:r>
            <a:r>
              <a:rPr lang="en-GB" sz="1200" i="1" noProof="0" dirty="0">
                <a:solidFill>
                  <a:schemeClr val="bg1"/>
                </a:solidFill>
              </a:rPr>
              <a:t>ALK</a:t>
            </a:r>
            <a:r>
              <a:rPr lang="en-GB" sz="1200" noProof="0" dirty="0">
                <a:solidFill>
                  <a:schemeClr val="bg1"/>
                </a:solidFill>
              </a:rPr>
              <a:t> mutants, and ITT-WT % prevalence out of ITT (n = 800); </a:t>
            </a:r>
            <a:br>
              <a:rPr lang="en-GB" sz="1200" noProof="0" dirty="0">
                <a:solidFill>
                  <a:schemeClr val="bg1"/>
                </a:solidFill>
              </a:rPr>
            </a:br>
            <a:r>
              <a:rPr lang="en-GB" sz="1200" dirty="0" err="1">
                <a:solidFill>
                  <a:schemeClr val="bg1"/>
                </a:solidFill>
              </a:rPr>
              <a:t>Teff</a:t>
            </a:r>
            <a:r>
              <a:rPr lang="en-GB" sz="1200" dirty="0">
                <a:solidFill>
                  <a:schemeClr val="bg1"/>
                </a:solidFill>
              </a:rPr>
              <a:t> % prevalence out those tested in ITT-WT (n = 658); PD-L1 IHC % prevalence out of ITT-WT (n = 692). </a:t>
            </a:r>
            <a:endParaRPr lang="en-GB" sz="1200" noProof="0" dirty="0">
              <a:solidFill>
                <a:schemeClr val="bg1"/>
              </a:solidFill>
            </a:endParaRPr>
          </a:p>
          <a:p>
            <a:r>
              <a:rPr lang="en-GB" sz="1200" baseline="30000" noProof="0" dirty="0">
                <a:solidFill>
                  <a:schemeClr val="bg1"/>
                </a:solidFill>
              </a:rPr>
              <a:t>b</a:t>
            </a:r>
            <a:r>
              <a:rPr lang="en-GB" sz="1200" noProof="0" dirty="0">
                <a:solidFill>
                  <a:schemeClr val="bg1"/>
                </a:solidFill>
              </a:rPr>
              <a:t> Patients with a sensitising </a:t>
            </a:r>
            <a:r>
              <a:rPr lang="en-GB" sz="1200" i="1" noProof="0" dirty="0">
                <a:solidFill>
                  <a:schemeClr val="bg1"/>
                </a:solidFill>
              </a:rPr>
              <a:t>EGFR </a:t>
            </a:r>
            <a:r>
              <a:rPr lang="en-GB" sz="1200" noProof="0" dirty="0">
                <a:solidFill>
                  <a:schemeClr val="bg1"/>
                </a:solidFill>
              </a:rPr>
              <a:t>mutation or </a:t>
            </a:r>
            <a:r>
              <a:rPr lang="en-GB" sz="1200" i="1" noProof="0" dirty="0">
                <a:solidFill>
                  <a:schemeClr val="bg1"/>
                </a:solidFill>
              </a:rPr>
              <a:t>ALK </a:t>
            </a:r>
            <a:r>
              <a:rPr lang="en-GB" sz="1200" noProof="0" dirty="0">
                <a:solidFill>
                  <a:schemeClr val="bg1"/>
                </a:solidFill>
              </a:rPr>
              <a:t>translocation must have disease progression </a:t>
            </a:r>
            <a:br>
              <a:rPr lang="en-GB" sz="1200" noProof="0" dirty="0">
                <a:solidFill>
                  <a:schemeClr val="bg1"/>
                </a:solidFill>
              </a:rPr>
            </a:br>
            <a:r>
              <a:rPr lang="en-GB" sz="1200" noProof="0" dirty="0">
                <a:solidFill>
                  <a:schemeClr val="bg1"/>
                </a:solidFill>
              </a:rPr>
              <a:t>or intolerance of treatment with one or more approved targeted therapies.</a:t>
            </a:r>
          </a:p>
          <a:p>
            <a:r>
              <a:rPr lang="en-GB" sz="1200" baseline="30000" dirty="0">
                <a:solidFill>
                  <a:schemeClr val="bg1"/>
                </a:solidFill>
              </a:rPr>
              <a:t>c</a:t>
            </a:r>
            <a:r>
              <a:rPr lang="en-GB" sz="1200" dirty="0">
                <a:solidFill>
                  <a:schemeClr val="bg1"/>
                </a:solidFill>
              </a:rPr>
              <a:t> </a:t>
            </a:r>
            <a:r>
              <a:rPr lang="en-GB" sz="1200" noProof="0" dirty="0">
                <a:solidFill>
                  <a:schemeClr val="bg1"/>
                </a:solidFill>
              </a:rPr>
              <a:t>Stratified HRs for ITT, ITT-WT and </a:t>
            </a:r>
            <a:r>
              <a:rPr lang="en-GB" sz="1200" noProof="0" dirty="0" err="1">
                <a:solidFill>
                  <a:schemeClr val="bg1"/>
                </a:solidFill>
              </a:rPr>
              <a:t>Teff</a:t>
            </a:r>
            <a:r>
              <a:rPr lang="en-GB" sz="1200" noProof="0" dirty="0">
                <a:solidFill>
                  <a:schemeClr val="bg1"/>
                </a:solidFill>
              </a:rPr>
              <a:t>-high WT populations; </a:t>
            </a:r>
            <a:r>
              <a:rPr lang="en-GB" sz="1200" noProof="0" dirty="0" err="1">
                <a:solidFill>
                  <a:schemeClr val="bg1"/>
                </a:solidFill>
              </a:rPr>
              <a:t>unstratified</a:t>
            </a:r>
            <a:r>
              <a:rPr lang="en-GB" sz="1200" noProof="0" dirty="0">
                <a:solidFill>
                  <a:schemeClr val="bg1"/>
                </a:solidFill>
              </a:rPr>
              <a:t> HRs for all other subgroups.</a:t>
            </a:r>
          </a:p>
          <a:p>
            <a:r>
              <a:rPr lang="en-GB" sz="1200" noProof="0" dirty="0">
                <a:solidFill>
                  <a:schemeClr val="bg1"/>
                </a:solidFill>
              </a:rPr>
              <a:t>Data cutoff: September 15, 2017</a:t>
            </a:r>
          </a:p>
        </p:txBody>
      </p:sp>
      <p:sp>
        <p:nvSpPr>
          <p:cNvPr id="3" name="Title 2">
            <a:extLst>
              <a:ext uri="{FF2B5EF4-FFF2-40B4-BE49-F238E27FC236}">
                <a16:creationId xmlns="" xmlns:a16="http://schemas.microsoft.com/office/drawing/2014/main" id="{3E06B705-1D80-4D8D-B1BA-B96557D1F932}"/>
              </a:ext>
            </a:extLst>
          </p:cNvPr>
          <p:cNvSpPr>
            <a:spLocks noGrp="1"/>
          </p:cNvSpPr>
          <p:nvPr>
            <p:ph type="title"/>
          </p:nvPr>
        </p:nvSpPr>
        <p:spPr/>
        <p:txBody>
          <a:bodyPr/>
          <a:lstStyle/>
          <a:p>
            <a:r>
              <a:rPr lang="en-GB" noProof="0" dirty="0">
                <a:solidFill>
                  <a:srgbClr val="FFFF00"/>
                </a:solidFill>
              </a:rPr>
              <a:t>PFS in key biomarker populations </a:t>
            </a:r>
          </a:p>
        </p:txBody>
      </p:sp>
      <p:graphicFrame>
        <p:nvGraphicFramePr>
          <p:cNvPr id="9" name="Content Placeholder 8">
            <a:extLst>
              <a:ext uri="{FF2B5EF4-FFF2-40B4-BE49-F238E27FC236}">
                <a16:creationId xmlns="" xmlns:a16="http://schemas.microsoft.com/office/drawing/2014/main" id="{168F7A6E-23AE-4B39-B580-52763724AC08}"/>
              </a:ext>
            </a:extLst>
          </p:cNvPr>
          <p:cNvGraphicFramePr>
            <a:graphicFrameLocks noGrp="1"/>
          </p:cNvGraphicFramePr>
          <p:nvPr>
            <p:ph sz="quarter" idx="17"/>
            <p:extLst>
              <p:ext uri="{D42A27DB-BD31-4B8C-83A1-F6EECF244321}">
                <p14:modId xmlns:p14="http://schemas.microsoft.com/office/powerpoint/2010/main" val="1850035593"/>
              </p:ext>
            </p:extLst>
          </p:nvPr>
        </p:nvGraphicFramePr>
        <p:xfrm>
          <a:off x="5091689" y="1722788"/>
          <a:ext cx="4143054" cy="31450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a:extLst>
              <a:ext uri="{FF2B5EF4-FFF2-40B4-BE49-F238E27FC236}">
                <a16:creationId xmlns="" xmlns:a16="http://schemas.microsoft.com/office/drawing/2014/main" id="{57EBF12E-73AC-45C3-90B2-E2383236C0C5}"/>
              </a:ext>
            </a:extLst>
          </p:cNvPr>
          <p:cNvGraphicFramePr>
            <a:graphicFrameLocks noGrp="1"/>
          </p:cNvGraphicFramePr>
          <p:nvPr>
            <p:extLst>
              <p:ext uri="{D42A27DB-BD31-4B8C-83A1-F6EECF244321}">
                <p14:modId xmlns:p14="http://schemas.microsoft.com/office/powerpoint/2010/main" val="1084140147"/>
              </p:ext>
            </p:extLst>
          </p:nvPr>
        </p:nvGraphicFramePr>
        <p:xfrm>
          <a:off x="1543286" y="1685925"/>
          <a:ext cx="3791438" cy="2850780"/>
        </p:xfrm>
        <a:graphic>
          <a:graphicData uri="http://schemas.openxmlformats.org/drawingml/2006/table">
            <a:tbl>
              <a:tblPr firstRow="1" bandRow="1">
                <a:tableStyleId>{B301B821-A1FF-4177-AEE7-76D212191A09}</a:tableStyleId>
              </a:tblPr>
              <a:tblGrid>
                <a:gridCol w="2711944">
                  <a:extLst>
                    <a:ext uri="{9D8B030D-6E8A-4147-A177-3AD203B41FA5}">
                      <a16:colId xmlns="" xmlns:a16="http://schemas.microsoft.com/office/drawing/2014/main" val="2627473174"/>
                    </a:ext>
                  </a:extLst>
                </a:gridCol>
                <a:gridCol w="1079494">
                  <a:extLst>
                    <a:ext uri="{9D8B030D-6E8A-4147-A177-3AD203B41FA5}">
                      <a16:colId xmlns="" xmlns:a16="http://schemas.microsoft.com/office/drawing/2014/main" val="2406024100"/>
                    </a:ext>
                  </a:extLst>
                </a:gridCol>
              </a:tblGrid>
              <a:tr h="209830">
                <a:tc>
                  <a:txBody>
                    <a:bodyPr/>
                    <a:lstStyle/>
                    <a:p>
                      <a:pPr algn="l"/>
                      <a:r>
                        <a:rPr lang="en-US" sz="1300" u="sng" dirty="0">
                          <a:solidFill>
                            <a:schemeClr val="bg1"/>
                          </a:solidFill>
                          <a:latin typeface="Arial" panose="020B0604020202020204" pitchFamily="34" charset="0"/>
                          <a:cs typeface="Arial" panose="020B0604020202020204" pitchFamily="34" charset="0"/>
                        </a:rPr>
                        <a:t>Population</a:t>
                      </a:r>
                      <a:endParaRPr lang="en-GB" sz="1300" u="sng" dirty="0">
                        <a:solidFill>
                          <a:schemeClr val="bg1"/>
                        </a:solidFill>
                        <a:latin typeface="Arial" panose="020B0604020202020204" pitchFamily="34" charset="0"/>
                        <a:cs typeface="Arial" panose="020B0604020202020204" pitchFamily="34" charset="0"/>
                      </a:endParaRP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300" u="sng" dirty="0">
                          <a:solidFill>
                            <a:schemeClr val="bg1"/>
                          </a:solidFill>
                          <a:latin typeface="Arial" panose="020B0604020202020204" pitchFamily="34" charset="0"/>
                          <a:cs typeface="Arial" panose="020B0604020202020204" pitchFamily="34" charset="0"/>
                        </a:rPr>
                        <a:t>n (%)</a:t>
                      </a:r>
                      <a:r>
                        <a:rPr lang="en-US" sz="1300" u="none" baseline="30000" dirty="0">
                          <a:solidFill>
                            <a:schemeClr val="bg1"/>
                          </a:solidFill>
                          <a:latin typeface="Arial" panose="020B0604020202020204" pitchFamily="34" charset="0"/>
                          <a:cs typeface="Arial" panose="020B0604020202020204" pitchFamily="34" charset="0"/>
                        </a:rPr>
                        <a:t>a</a:t>
                      </a:r>
                      <a:endParaRPr lang="en-GB" sz="1300" u="none" baseline="30000" dirty="0">
                        <a:solidFill>
                          <a:schemeClr val="bg1"/>
                        </a:solidFill>
                        <a:latin typeface="Arial" panose="020B0604020202020204" pitchFamily="34" charset="0"/>
                        <a:cs typeface="Arial" panose="020B0604020202020204" pitchFamily="34"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894238573"/>
                  </a:ext>
                </a:extLst>
              </a:tr>
              <a:tr h="203150">
                <a:tc>
                  <a:txBody>
                    <a:bodyPr/>
                    <a:lstStyle/>
                    <a:p>
                      <a:pPr algn="l"/>
                      <a:r>
                        <a:rPr lang="en-US" sz="1300" b="0" dirty="0">
                          <a:solidFill>
                            <a:schemeClr val="bg1"/>
                          </a:solidFill>
                          <a:latin typeface="Arial" panose="020B0604020202020204" pitchFamily="34" charset="0"/>
                          <a:cs typeface="Arial" panose="020B0604020202020204" pitchFamily="34" charset="0"/>
                        </a:rPr>
                        <a:t>ITT (including </a:t>
                      </a:r>
                      <a:r>
                        <a:rPr lang="en-US" sz="1300" b="0" i="1" dirty="0">
                          <a:solidFill>
                            <a:schemeClr val="bg1"/>
                          </a:solidFill>
                          <a:latin typeface="Arial" panose="020B0604020202020204" pitchFamily="34" charset="0"/>
                          <a:cs typeface="Arial" panose="020B0604020202020204" pitchFamily="34" charset="0"/>
                        </a:rPr>
                        <a:t>EGFR</a:t>
                      </a:r>
                      <a:r>
                        <a:rPr lang="en-US" sz="1300" b="0" dirty="0">
                          <a:solidFill>
                            <a:schemeClr val="bg1"/>
                          </a:solidFill>
                          <a:latin typeface="Arial" panose="020B0604020202020204" pitchFamily="34" charset="0"/>
                          <a:cs typeface="Arial" panose="020B0604020202020204" pitchFamily="34" charset="0"/>
                        </a:rPr>
                        <a:t>/</a:t>
                      </a:r>
                      <a:r>
                        <a:rPr lang="en-US" sz="1300" b="0" i="1" dirty="0">
                          <a:solidFill>
                            <a:schemeClr val="bg1"/>
                          </a:solidFill>
                          <a:latin typeface="Arial" panose="020B0604020202020204" pitchFamily="34" charset="0"/>
                          <a:cs typeface="Arial" panose="020B0604020202020204" pitchFamily="34" charset="0"/>
                        </a:rPr>
                        <a:t>ALK</a:t>
                      </a:r>
                      <a:r>
                        <a:rPr lang="en-US" sz="1300" b="0" dirty="0">
                          <a:solidFill>
                            <a:schemeClr val="bg1"/>
                          </a:solidFill>
                          <a:latin typeface="Arial" panose="020B0604020202020204" pitchFamily="34" charset="0"/>
                          <a:cs typeface="Arial" panose="020B0604020202020204" pitchFamily="34" charset="0"/>
                        </a:rPr>
                        <a:t> mutant +)</a:t>
                      </a:r>
                      <a:endParaRPr lang="en-GB" sz="1300" b="0" dirty="0">
                        <a:solidFill>
                          <a:schemeClr val="bg1"/>
                        </a:solidFill>
                        <a:latin typeface="Arial" panose="020B0604020202020204" pitchFamily="34" charset="0"/>
                        <a:cs typeface="Arial" panose="020B0604020202020204" pitchFamily="34" charset="0"/>
                      </a:endParaRPr>
                    </a:p>
                  </a:txBody>
                  <a:tcPr marL="44375" marR="0" marT="0" marB="0"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300" dirty="0">
                          <a:solidFill>
                            <a:schemeClr val="bg1"/>
                          </a:solidFill>
                          <a:latin typeface="Arial" panose="020B0604020202020204" pitchFamily="34" charset="0"/>
                          <a:cs typeface="Arial" panose="020B0604020202020204" pitchFamily="34" charset="0"/>
                        </a:rPr>
                        <a:t>800 (100%)</a:t>
                      </a:r>
                      <a:endParaRPr lang="en-GB" sz="1300" dirty="0">
                        <a:solidFill>
                          <a:schemeClr val="bg1"/>
                        </a:solidFill>
                        <a:latin typeface="Arial" panose="020B0604020202020204" pitchFamily="34" charset="0"/>
                        <a:cs typeface="Arial" panose="020B0604020202020204" pitchFamily="34"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846491595"/>
                  </a:ext>
                </a:extLst>
              </a:tr>
              <a:tr h="203150">
                <a:tc>
                  <a:txBody>
                    <a:bodyPr/>
                    <a:lstStyle/>
                    <a:p>
                      <a:pPr algn="l"/>
                      <a:r>
                        <a:rPr lang="en-US" sz="1300" b="1" i="1" dirty="0">
                          <a:solidFill>
                            <a:schemeClr val="bg1"/>
                          </a:solidFill>
                          <a:latin typeface="Arial" panose="020B0604020202020204" pitchFamily="34" charset="0"/>
                          <a:cs typeface="Arial" panose="020B0604020202020204" pitchFamily="34" charset="0"/>
                        </a:rPr>
                        <a:t>EGFR</a:t>
                      </a:r>
                      <a:r>
                        <a:rPr lang="en-US" sz="1300" b="1" dirty="0">
                          <a:solidFill>
                            <a:schemeClr val="bg1"/>
                          </a:solidFill>
                          <a:latin typeface="Arial" panose="020B0604020202020204" pitchFamily="34" charset="0"/>
                          <a:cs typeface="Arial" panose="020B0604020202020204" pitchFamily="34" charset="0"/>
                        </a:rPr>
                        <a:t>/</a:t>
                      </a:r>
                      <a:r>
                        <a:rPr lang="en-US" sz="1300" b="1" i="1" dirty="0">
                          <a:solidFill>
                            <a:schemeClr val="bg1"/>
                          </a:solidFill>
                          <a:latin typeface="Arial" panose="020B0604020202020204" pitchFamily="34" charset="0"/>
                          <a:cs typeface="Arial" panose="020B0604020202020204" pitchFamily="34" charset="0"/>
                        </a:rPr>
                        <a:t>ALK</a:t>
                      </a:r>
                      <a:r>
                        <a:rPr lang="en-US" sz="1300" b="1" dirty="0">
                          <a:solidFill>
                            <a:schemeClr val="bg1"/>
                          </a:solidFill>
                          <a:latin typeface="Arial" panose="020B0604020202020204" pitchFamily="34" charset="0"/>
                          <a:cs typeface="Arial" panose="020B0604020202020204" pitchFamily="34" charset="0"/>
                        </a:rPr>
                        <a:t> mutant + </a:t>
                      </a:r>
                      <a:r>
                        <a:rPr lang="en-US" sz="1300" b="1" dirty="0" err="1">
                          <a:solidFill>
                            <a:schemeClr val="bg1"/>
                          </a:solidFill>
                          <a:latin typeface="Arial" panose="020B0604020202020204" pitchFamily="34" charset="0"/>
                          <a:cs typeface="Arial" panose="020B0604020202020204" pitchFamily="34" charset="0"/>
                        </a:rPr>
                        <a:t>only</a:t>
                      </a:r>
                      <a:r>
                        <a:rPr lang="en-US" sz="1300" b="1" baseline="30000" dirty="0" err="1">
                          <a:solidFill>
                            <a:schemeClr val="bg1"/>
                          </a:solidFill>
                          <a:latin typeface="Arial" panose="020B0604020202020204" pitchFamily="34" charset="0"/>
                          <a:cs typeface="Arial" panose="020B0604020202020204" pitchFamily="34" charset="0"/>
                        </a:rPr>
                        <a:t>b</a:t>
                      </a:r>
                      <a:endParaRPr lang="en-GB" sz="1300" b="1" baseline="30000" dirty="0">
                        <a:solidFill>
                          <a:schemeClr val="bg1"/>
                        </a:solidFill>
                        <a:latin typeface="Arial" panose="020B0604020202020204" pitchFamily="34" charset="0"/>
                        <a:cs typeface="Arial" panose="020B0604020202020204" pitchFamily="34" charset="0"/>
                      </a:endParaRPr>
                    </a:p>
                  </a:txBody>
                  <a:tcPr marL="44375" marR="0" marT="0" marB="0"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300" dirty="0">
                          <a:solidFill>
                            <a:schemeClr val="bg1"/>
                          </a:solidFill>
                          <a:latin typeface="Arial" panose="020B0604020202020204" pitchFamily="34" charset="0"/>
                          <a:cs typeface="Arial" panose="020B0604020202020204" pitchFamily="34" charset="0"/>
                        </a:rPr>
                        <a:t>108 (14%)</a:t>
                      </a:r>
                      <a:endParaRPr lang="en-GB" sz="1300" dirty="0">
                        <a:solidFill>
                          <a:schemeClr val="bg1"/>
                        </a:solidFill>
                        <a:latin typeface="Arial" panose="020B0604020202020204" pitchFamily="34" charset="0"/>
                        <a:cs typeface="Arial" panose="020B0604020202020204" pitchFamily="34"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605407722"/>
                  </a:ext>
                </a:extLst>
              </a:tr>
              <a:tr h="203150">
                <a:tc>
                  <a:txBody>
                    <a:bodyPr/>
                    <a:lstStyle/>
                    <a:p>
                      <a:pPr algn="l"/>
                      <a:r>
                        <a:rPr lang="en-US" sz="1300" b="0" dirty="0">
                          <a:solidFill>
                            <a:schemeClr val="bg1"/>
                          </a:solidFill>
                          <a:latin typeface="Arial" panose="020B0604020202020204" pitchFamily="34" charset="0"/>
                          <a:cs typeface="Arial" panose="020B0604020202020204" pitchFamily="34" charset="0"/>
                        </a:rPr>
                        <a:t>ITT-WT</a:t>
                      </a:r>
                      <a:endParaRPr lang="en-GB" sz="1300" b="0" dirty="0">
                        <a:solidFill>
                          <a:schemeClr val="bg1"/>
                        </a:solidFill>
                        <a:latin typeface="Arial" panose="020B0604020202020204" pitchFamily="34" charset="0"/>
                        <a:cs typeface="Arial" panose="020B0604020202020204" pitchFamily="34" charset="0"/>
                      </a:endParaRPr>
                    </a:p>
                  </a:txBody>
                  <a:tcPr marL="44375" marR="0" marT="0" marB="0"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300" dirty="0">
                          <a:solidFill>
                            <a:schemeClr val="bg1"/>
                          </a:solidFill>
                          <a:latin typeface="Arial" panose="020B0604020202020204" pitchFamily="34" charset="0"/>
                          <a:cs typeface="Arial" panose="020B0604020202020204" pitchFamily="34" charset="0"/>
                        </a:rPr>
                        <a:t>692 (87%)</a:t>
                      </a:r>
                      <a:endParaRPr lang="en-GB" sz="1300" dirty="0">
                        <a:solidFill>
                          <a:schemeClr val="bg1"/>
                        </a:solidFill>
                        <a:latin typeface="Arial" panose="020B0604020202020204" pitchFamily="34" charset="0"/>
                        <a:cs typeface="Arial" panose="020B0604020202020204" pitchFamily="34"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406348906"/>
                  </a:ext>
                </a:extLst>
              </a:tr>
              <a:tr h="203150">
                <a:tc>
                  <a:txBody>
                    <a:bodyPr/>
                    <a:lstStyle/>
                    <a:p>
                      <a:pPr algn="l"/>
                      <a:endParaRPr lang="en-GB" sz="1300" b="0" dirty="0">
                        <a:solidFill>
                          <a:schemeClr val="bg1"/>
                        </a:solidFill>
                        <a:latin typeface="Arial" panose="020B0604020202020204" pitchFamily="34" charset="0"/>
                        <a:cs typeface="Arial" panose="020B0604020202020204" pitchFamily="34" charset="0"/>
                      </a:endParaRPr>
                    </a:p>
                  </a:txBody>
                  <a:tcPr marL="44375" marR="0" marT="0" marB="0"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300" dirty="0">
                        <a:solidFill>
                          <a:schemeClr val="bg1"/>
                        </a:solidFill>
                        <a:latin typeface="Arial" panose="020B0604020202020204" pitchFamily="34" charset="0"/>
                        <a:cs typeface="Arial" panose="020B0604020202020204" pitchFamily="34"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046846407"/>
                  </a:ext>
                </a:extLst>
              </a:tr>
              <a:tr h="203150">
                <a:tc>
                  <a:txBody>
                    <a:bodyPr/>
                    <a:lstStyle/>
                    <a:p>
                      <a:pPr algn="l"/>
                      <a:r>
                        <a:rPr lang="en-US" sz="1300" b="0" dirty="0" err="1">
                          <a:solidFill>
                            <a:schemeClr val="bg1"/>
                          </a:solidFill>
                          <a:latin typeface="Arial" panose="020B0604020202020204" pitchFamily="34" charset="0"/>
                          <a:cs typeface="Arial" panose="020B0604020202020204" pitchFamily="34" charset="0"/>
                        </a:rPr>
                        <a:t>Teff</a:t>
                      </a:r>
                      <a:r>
                        <a:rPr lang="en-US" sz="1300" b="0" dirty="0">
                          <a:solidFill>
                            <a:schemeClr val="bg1"/>
                          </a:solidFill>
                          <a:latin typeface="Arial" panose="020B0604020202020204" pitchFamily="34" charset="0"/>
                          <a:cs typeface="Arial" panose="020B0604020202020204" pitchFamily="34" charset="0"/>
                        </a:rPr>
                        <a:t>-high (WT)</a:t>
                      </a:r>
                      <a:endParaRPr lang="en-GB" sz="1300" b="0" dirty="0">
                        <a:solidFill>
                          <a:schemeClr val="bg1"/>
                        </a:solidFill>
                        <a:latin typeface="Arial" panose="020B0604020202020204" pitchFamily="34" charset="0"/>
                        <a:cs typeface="Arial" panose="020B0604020202020204" pitchFamily="34" charset="0"/>
                      </a:endParaRPr>
                    </a:p>
                  </a:txBody>
                  <a:tcPr marL="44375" marR="0" marT="0" marB="0"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300" dirty="0">
                          <a:solidFill>
                            <a:schemeClr val="bg1"/>
                          </a:solidFill>
                          <a:latin typeface="Arial" panose="020B0604020202020204" pitchFamily="34" charset="0"/>
                          <a:cs typeface="Arial" panose="020B0604020202020204" pitchFamily="34" charset="0"/>
                        </a:rPr>
                        <a:t>284 (43%)</a:t>
                      </a:r>
                      <a:endParaRPr lang="en-GB" sz="1300" baseline="30000" dirty="0">
                        <a:solidFill>
                          <a:schemeClr val="bg1"/>
                        </a:solidFill>
                        <a:latin typeface="Arial" panose="020B0604020202020204" pitchFamily="34" charset="0"/>
                        <a:cs typeface="Arial" panose="020B0604020202020204" pitchFamily="34"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4148492457"/>
                  </a:ext>
                </a:extLst>
              </a:tr>
              <a:tr h="203150">
                <a:tc>
                  <a:txBody>
                    <a:bodyPr/>
                    <a:lstStyle/>
                    <a:p>
                      <a:pPr algn="l"/>
                      <a:r>
                        <a:rPr lang="en-US" sz="1300" b="0" dirty="0" err="1">
                          <a:solidFill>
                            <a:schemeClr val="bg1"/>
                          </a:solidFill>
                          <a:latin typeface="Arial" panose="020B0604020202020204" pitchFamily="34" charset="0"/>
                          <a:cs typeface="Arial" panose="020B0604020202020204" pitchFamily="34" charset="0"/>
                        </a:rPr>
                        <a:t>Teff</a:t>
                      </a:r>
                      <a:r>
                        <a:rPr lang="en-US" sz="1300" b="0" dirty="0">
                          <a:solidFill>
                            <a:schemeClr val="bg1"/>
                          </a:solidFill>
                          <a:latin typeface="Arial" panose="020B0604020202020204" pitchFamily="34" charset="0"/>
                          <a:cs typeface="Arial" panose="020B0604020202020204" pitchFamily="34" charset="0"/>
                        </a:rPr>
                        <a:t>-low (WT)</a:t>
                      </a:r>
                      <a:endParaRPr lang="en-GB" sz="1300" b="0" dirty="0">
                        <a:solidFill>
                          <a:schemeClr val="bg1"/>
                        </a:solidFill>
                        <a:latin typeface="Arial" panose="020B0604020202020204" pitchFamily="34" charset="0"/>
                        <a:cs typeface="Arial" panose="020B0604020202020204" pitchFamily="34" charset="0"/>
                      </a:endParaRPr>
                    </a:p>
                  </a:txBody>
                  <a:tcPr marL="44375" marR="0" marT="0" marB="0"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300" dirty="0">
                          <a:solidFill>
                            <a:schemeClr val="bg1"/>
                          </a:solidFill>
                          <a:latin typeface="Arial" panose="020B0604020202020204" pitchFamily="34" charset="0"/>
                          <a:cs typeface="Arial" panose="020B0604020202020204" pitchFamily="34" charset="0"/>
                        </a:rPr>
                        <a:t>374 (57%)</a:t>
                      </a:r>
                      <a:endParaRPr lang="en-GB" sz="1300" baseline="30000" dirty="0">
                        <a:solidFill>
                          <a:schemeClr val="bg1"/>
                        </a:solidFill>
                        <a:latin typeface="Arial" panose="020B0604020202020204" pitchFamily="34" charset="0"/>
                        <a:cs typeface="Arial" panose="020B0604020202020204" pitchFamily="34"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2145807"/>
                  </a:ext>
                </a:extLst>
              </a:tr>
              <a:tr h="203150">
                <a:tc>
                  <a:txBody>
                    <a:bodyPr/>
                    <a:lstStyle/>
                    <a:p>
                      <a:pPr algn="l"/>
                      <a:endParaRPr lang="en-GB" sz="1300" b="0" dirty="0">
                        <a:solidFill>
                          <a:schemeClr val="bg1"/>
                        </a:solidFill>
                        <a:latin typeface="Arial" panose="020B0604020202020204" pitchFamily="34" charset="0"/>
                        <a:cs typeface="Arial" panose="020B0604020202020204" pitchFamily="34" charset="0"/>
                      </a:endParaRPr>
                    </a:p>
                  </a:txBody>
                  <a:tcPr marL="44375" marR="0" marT="0" marB="0"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300" dirty="0">
                        <a:solidFill>
                          <a:schemeClr val="bg1"/>
                        </a:solidFill>
                        <a:latin typeface="Arial" panose="020B0604020202020204" pitchFamily="34" charset="0"/>
                        <a:cs typeface="Arial" panose="020B0604020202020204" pitchFamily="34"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415378138"/>
                  </a:ext>
                </a:extLst>
              </a:tr>
              <a:tr h="203150">
                <a:tc>
                  <a:txBody>
                    <a:bodyPr/>
                    <a:lstStyle/>
                    <a:p>
                      <a:pPr algn="l"/>
                      <a:r>
                        <a:rPr lang="en-US" sz="1300" b="0" dirty="0">
                          <a:solidFill>
                            <a:schemeClr val="bg1"/>
                          </a:solidFill>
                          <a:latin typeface="Arial" panose="020B0604020202020204" pitchFamily="34" charset="0"/>
                          <a:cs typeface="Arial" panose="020B0604020202020204" pitchFamily="34" charset="0"/>
                        </a:rPr>
                        <a:t>PD-L1</a:t>
                      </a:r>
                      <a:r>
                        <a:rPr lang="en-US" sz="1300" b="0" baseline="0" dirty="0">
                          <a:solidFill>
                            <a:schemeClr val="bg1"/>
                          </a:solidFill>
                          <a:latin typeface="Arial" panose="020B0604020202020204" pitchFamily="34" charset="0"/>
                          <a:cs typeface="Arial" panose="020B0604020202020204" pitchFamily="34" charset="0"/>
                        </a:rPr>
                        <a:t> IHC </a:t>
                      </a:r>
                      <a:r>
                        <a:rPr lang="en-US" sz="1300" b="0" dirty="0">
                          <a:solidFill>
                            <a:schemeClr val="bg1"/>
                          </a:solidFill>
                          <a:latin typeface="Arial" panose="020B0604020202020204" pitchFamily="34" charset="0"/>
                          <a:cs typeface="Arial" panose="020B0604020202020204" pitchFamily="34" charset="0"/>
                        </a:rPr>
                        <a:t>TC2/3 or IC2/3 (WT)</a:t>
                      </a:r>
                      <a:endParaRPr lang="en-GB" sz="1300" b="0" dirty="0">
                        <a:solidFill>
                          <a:schemeClr val="bg1"/>
                        </a:solidFill>
                        <a:latin typeface="Arial" panose="020B0604020202020204" pitchFamily="34" charset="0"/>
                        <a:cs typeface="Arial" panose="020B0604020202020204" pitchFamily="34" charset="0"/>
                      </a:endParaRPr>
                    </a:p>
                  </a:txBody>
                  <a:tcPr marL="44375" marR="0" marT="0" marB="0"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dirty="0">
                          <a:solidFill>
                            <a:schemeClr val="bg1"/>
                          </a:solidFill>
                          <a:latin typeface="Arial" panose="020B0604020202020204" pitchFamily="34" charset="0"/>
                          <a:cs typeface="Arial" panose="020B0604020202020204" pitchFamily="34" charset="0"/>
                        </a:rPr>
                        <a:t>244 (35%)</a:t>
                      </a:r>
                      <a:endParaRPr lang="en-GB" sz="1300" dirty="0">
                        <a:solidFill>
                          <a:schemeClr val="bg1"/>
                        </a:solidFill>
                        <a:latin typeface="Arial" panose="020B0604020202020204" pitchFamily="34" charset="0"/>
                        <a:cs typeface="Arial" panose="020B0604020202020204" pitchFamily="34"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83486999"/>
                  </a:ext>
                </a:extLst>
              </a:tr>
              <a:tr h="203150">
                <a:tc>
                  <a:txBody>
                    <a:bodyPr/>
                    <a:lstStyle/>
                    <a:p>
                      <a:pPr algn="l"/>
                      <a:r>
                        <a:rPr lang="en-US" sz="1300" b="0" dirty="0">
                          <a:solidFill>
                            <a:schemeClr val="bg1"/>
                          </a:solidFill>
                          <a:latin typeface="Arial" panose="020B0604020202020204" pitchFamily="34" charset="0"/>
                          <a:cs typeface="Arial" panose="020B0604020202020204" pitchFamily="34" charset="0"/>
                        </a:rPr>
                        <a:t>PD-L1 IHC TC1/2/3 or IC1/2/3 (WT)</a:t>
                      </a:r>
                      <a:endParaRPr lang="en-GB" sz="1300" b="0" dirty="0">
                        <a:solidFill>
                          <a:schemeClr val="bg1"/>
                        </a:solidFill>
                        <a:latin typeface="Arial" panose="020B0604020202020204" pitchFamily="34" charset="0"/>
                        <a:cs typeface="Arial" panose="020B0604020202020204" pitchFamily="34" charset="0"/>
                      </a:endParaRPr>
                    </a:p>
                  </a:txBody>
                  <a:tcPr marL="44375" marR="0" marT="0" marB="0"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300" dirty="0">
                          <a:solidFill>
                            <a:schemeClr val="bg1"/>
                          </a:solidFill>
                          <a:latin typeface="Arial" panose="020B0604020202020204" pitchFamily="34" charset="0"/>
                          <a:cs typeface="Arial" panose="020B0604020202020204" pitchFamily="34" charset="0"/>
                        </a:rPr>
                        <a:t>354 (51%)</a:t>
                      </a:r>
                      <a:endParaRPr lang="en-GB" sz="1300" dirty="0">
                        <a:solidFill>
                          <a:schemeClr val="bg1"/>
                        </a:solidFill>
                        <a:latin typeface="Arial" panose="020B0604020202020204" pitchFamily="34" charset="0"/>
                        <a:cs typeface="Arial" panose="020B0604020202020204" pitchFamily="34"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873903902"/>
                  </a:ext>
                </a:extLst>
              </a:tr>
              <a:tr h="203150">
                <a:tc>
                  <a:txBody>
                    <a:bodyPr/>
                    <a:lstStyle/>
                    <a:p>
                      <a:pPr algn="l"/>
                      <a:r>
                        <a:rPr lang="en-US" sz="1300" b="1" dirty="0">
                          <a:solidFill>
                            <a:schemeClr val="bg1"/>
                          </a:solidFill>
                          <a:latin typeface="Arial" panose="020B0604020202020204" pitchFamily="34" charset="0"/>
                          <a:cs typeface="Arial" panose="020B0604020202020204" pitchFamily="34" charset="0"/>
                        </a:rPr>
                        <a:t>PD-L1 IHC TC0 and IC0 (WT)</a:t>
                      </a:r>
                      <a:endParaRPr lang="en-GB" sz="1300" b="1" dirty="0">
                        <a:solidFill>
                          <a:schemeClr val="bg1"/>
                        </a:solidFill>
                        <a:latin typeface="Arial" panose="020B0604020202020204" pitchFamily="34" charset="0"/>
                        <a:cs typeface="Arial" panose="020B0604020202020204" pitchFamily="34" charset="0"/>
                      </a:endParaRPr>
                    </a:p>
                  </a:txBody>
                  <a:tcPr marL="44375" marR="0" marT="0" marB="0"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300" dirty="0">
                          <a:solidFill>
                            <a:schemeClr val="bg1"/>
                          </a:solidFill>
                          <a:latin typeface="Arial" panose="020B0604020202020204" pitchFamily="34" charset="0"/>
                          <a:cs typeface="Arial" panose="020B0604020202020204" pitchFamily="34" charset="0"/>
                        </a:rPr>
                        <a:t>338 (49%)</a:t>
                      </a:r>
                      <a:endParaRPr lang="en-GB" sz="1300" dirty="0">
                        <a:solidFill>
                          <a:schemeClr val="bg1"/>
                        </a:solidFill>
                        <a:latin typeface="Arial" panose="020B0604020202020204" pitchFamily="34" charset="0"/>
                        <a:cs typeface="Arial" panose="020B0604020202020204" pitchFamily="34"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793352780"/>
                  </a:ext>
                </a:extLst>
              </a:tr>
              <a:tr h="203150">
                <a:tc>
                  <a:txBody>
                    <a:bodyPr/>
                    <a:lstStyle/>
                    <a:p>
                      <a:pPr algn="l"/>
                      <a:endParaRPr lang="en-GB" sz="1300" b="1" dirty="0">
                        <a:solidFill>
                          <a:schemeClr val="bg1"/>
                        </a:solidFill>
                        <a:latin typeface="Arial" panose="020B0604020202020204" pitchFamily="34" charset="0"/>
                        <a:cs typeface="Arial" panose="020B0604020202020204" pitchFamily="34" charset="0"/>
                      </a:endParaRPr>
                    </a:p>
                  </a:txBody>
                  <a:tcPr marL="44375" marR="0" marT="0" marB="0"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300" dirty="0">
                        <a:solidFill>
                          <a:schemeClr val="bg1"/>
                        </a:solidFill>
                        <a:latin typeface="Arial" panose="020B0604020202020204" pitchFamily="34" charset="0"/>
                        <a:cs typeface="Arial" panose="020B0604020202020204" pitchFamily="34"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658371335"/>
                  </a:ext>
                </a:extLst>
              </a:tr>
              <a:tr h="20315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1" dirty="0">
                          <a:solidFill>
                            <a:schemeClr val="bg1"/>
                          </a:solidFill>
                          <a:latin typeface="Arial" panose="020B0604020202020204" pitchFamily="34" charset="0"/>
                          <a:cs typeface="Arial" panose="020B0604020202020204" pitchFamily="34" charset="0"/>
                        </a:rPr>
                        <a:t>PD-L1</a:t>
                      </a:r>
                      <a:r>
                        <a:rPr lang="en-US" sz="1300" b="1" baseline="0" dirty="0">
                          <a:solidFill>
                            <a:schemeClr val="bg1"/>
                          </a:solidFill>
                          <a:latin typeface="Arial" panose="020B0604020202020204" pitchFamily="34" charset="0"/>
                          <a:cs typeface="Arial" panose="020B0604020202020204" pitchFamily="34" charset="0"/>
                        </a:rPr>
                        <a:t> IHC </a:t>
                      </a:r>
                      <a:r>
                        <a:rPr lang="en-US" sz="1300" b="1" dirty="0">
                          <a:solidFill>
                            <a:schemeClr val="bg1"/>
                          </a:solidFill>
                          <a:latin typeface="Arial" panose="020B0604020202020204" pitchFamily="34" charset="0"/>
                          <a:cs typeface="Arial" panose="020B0604020202020204" pitchFamily="34" charset="0"/>
                        </a:rPr>
                        <a:t>TC3 or IC3 (WT)</a:t>
                      </a:r>
                      <a:endParaRPr lang="en-GB" sz="1300" b="1" dirty="0">
                        <a:solidFill>
                          <a:schemeClr val="bg1"/>
                        </a:solidFill>
                        <a:latin typeface="Arial" panose="020B0604020202020204" pitchFamily="34" charset="0"/>
                        <a:cs typeface="Arial" panose="020B0604020202020204" pitchFamily="34" charset="0"/>
                      </a:endParaRPr>
                    </a:p>
                  </a:txBody>
                  <a:tcPr marL="44375" marR="0" marT="0" marB="0"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300" dirty="0">
                          <a:solidFill>
                            <a:schemeClr val="bg1"/>
                          </a:solidFill>
                          <a:latin typeface="Arial" panose="020B0604020202020204" pitchFamily="34" charset="0"/>
                          <a:cs typeface="Arial" panose="020B0604020202020204" pitchFamily="34" charset="0"/>
                        </a:rPr>
                        <a:t>135 (20%)</a:t>
                      </a:r>
                      <a:endParaRPr lang="en-GB" sz="1300" dirty="0">
                        <a:solidFill>
                          <a:schemeClr val="bg1"/>
                        </a:solidFill>
                        <a:latin typeface="Arial" panose="020B0604020202020204" pitchFamily="34" charset="0"/>
                        <a:cs typeface="Arial" panose="020B0604020202020204" pitchFamily="34"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521404524"/>
                  </a:ext>
                </a:extLst>
              </a:tr>
              <a:tr h="20315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1" dirty="0">
                          <a:solidFill>
                            <a:schemeClr val="bg1"/>
                          </a:solidFill>
                          <a:latin typeface="Arial" panose="020B0604020202020204" pitchFamily="34" charset="0"/>
                          <a:cs typeface="Arial" panose="020B0604020202020204" pitchFamily="34" charset="0"/>
                        </a:rPr>
                        <a:t>PD-L1</a:t>
                      </a:r>
                      <a:r>
                        <a:rPr lang="en-US" sz="1300" b="1" baseline="0" dirty="0">
                          <a:solidFill>
                            <a:schemeClr val="bg1"/>
                          </a:solidFill>
                          <a:latin typeface="Arial" panose="020B0604020202020204" pitchFamily="34" charset="0"/>
                          <a:cs typeface="Arial" panose="020B0604020202020204" pitchFamily="34" charset="0"/>
                        </a:rPr>
                        <a:t> IHC </a:t>
                      </a:r>
                      <a:r>
                        <a:rPr lang="en-US" sz="1300" b="1" dirty="0">
                          <a:solidFill>
                            <a:schemeClr val="bg1"/>
                          </a:solidFill>
                          <a:latin typeface="Arial" panose="020B0604020202020204" pitchFamily="34" charset="0"/>
                          <a:cs typeface="Arial" panose="020B0604020202020204" pitchFamily="34" charset="0"/>
                        </a:rPr>
                        <a:t>TC0/1/2 or IC0/1/2 (WT)</a:t>
                      </a:r>
                      <a:endParaRPr lang="en-GB" sz="1300" b="1" dirty="0">
                        <a:solidFill>
                          <a:schemeClr val="bg1"/>
                        </a:solidFill>
                        <a:latin typeface="Arial" panose="020B0604020202020204" pitchFamily="34" charset="0"/>
                        <a:cs typeface="Arial" panose="020B0604020202020204" pitchFamily="34" charset="0"/>
                      </a:endParaRPr>
                    </a:p>
                  </a:txBody>
                  <a:tcPr marL="44375" marR="0" marT="0" marB="0"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300" dirty="0">
                          <a:solidFill>
                            <a:schemeClr val="bg1"/>
                          </a:solidFill>
                          <a:latin typeface="Arial" panose="020B0604020202020204" pitchFamily="34" charset="0"/>
                          <a:cs typeface="Arial" panose="020B0604020202020204" pitchFamily="34" charset="0"/>
                        </a:rPr>
                        <a:t>557 (80%)</a:t>
                      </a:r>
                      <a:endParaRPr lang="en-GB" sz="1300" dirty="0">
                        <a:solidFill>
                          <a:schemeClr val="bg1"/>
                        </a:solidFill>
                        <a:latin typeface="Arial" panose="020B0604020202020204" pitchFamily="34" charset="0"/>
                        <a:cs typeface="Arial" panose="020B0604020202020204" pitchFamily="34"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959016174"/>
                  </a:ext>
                </a:extLst>
              </a:tr>
            </a:tbl>
          </a:graphicData>
        </a:graphic>
      </p:graphicFrame>
      <p:sp>
        <p:nvSpPr>
          <p:cNvPr id="16" name="TextBox 15">
            <a:extLst>
              <a:ext uri="{FF2B5EF4-FFF2-40B4-BE49-F238E27FC236}">
                <a16:creationId xmlns="" xmlns:a16="http://schemas.microsoft.com/office/drawing/2014/main" id="{BFA69841-BD2E-4A37-ACD4-400D57DFFC2B}"/>
              </a:ext>
            </a:extLst>
          </p:cNvPr>
          <p:cNvSpPr txBox="1"/>
          <p:nvPr/>
        </p:nvSpPr>
        <p:spPr>
          <a:xfrm>
            <a:off x="8753809" y="1424530"/>
            <a:ext cx="1578316" cy="301493"/>
          </a:xfrm>
          <a:prstGeom prst="rect">
            <a:avLst/>
          </a:prstGeom>
          <a:noFill/>
        </p:spPr>
        <p:txBody>
          <a:bodyPr wrap="square" rtlCol="0">
            <a:spAutoFit/>
          </a:bodyPr>
          <a:lstStyle/>
          <a:p>
            <a:pPr algn="ctr" defTabSz="443766"/>
            <a:r>
              <a:rPr lang="en-US" sz="1359" b="1" dirty="0">
                <a:solidFill>
                  <a:schemeClr val="bg1"/>
                </a:solidFill>
                <a:latin typeface="Arial" panose="020B0604020202020204" pitchFamily="34" charset="0"/>
                <a:cs typeface="Arial" panose="020B0604020202020204" pitchFamily="34" charset="0"/>
              </a:rPr>
              <a:t>Median PFS, </a:t>
            </a:r>
            <a:r>
              <a:rPr lang="en-US" sz="1359" b="1" dirty="0" err="1">
                <a:solidFill>
                  <a:schemeClr val="bg1"/>
                </a:solidFill>
                <a:latin typeface="Arial" panose="020B0604020202020204" pitchFamily="34" charset="0"/>
                <a:cs typeface="Arial" panose="020B0604020202020204" pitchFamily="34" charset="0"/>
              </a:rPr>
              <a:t>mo</a:t>
            </a:r>
            <a:endParaRPr lang="en-GB" sz="1359" b="1" dirty="0">
              <a:solidFill>
                <a:schemeClr val="bg1"/>
              </a:solidFill>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 xmlns:a16="http://schemas.microsoft.com/office/drawing/2014/main" id="{77695CF4-AE6E-4126-97E8-6500C932B104}"/>
              </a:ext>
            </a:extLst>
          </p:cNvPr>
          <p:cNvCxnSpPr/>
          <p:nvPr/>
        </p:nvCxnSpPr>
        <p:spPr>
          <a:xfrm>
            <a:off x="4906475" y="1793972"/>
            <a:ext cx="0" cy="2906582"/>
          </a:xfrm>
          <a:prstGeom prst="line">
            <a:avLst/>
          </a:prstGeom>
          <a:ln>
            <a:noFill/>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 xmlns:a16="http://schemas.microsoft.com/office/drawing/2014/main" id="{053EBC3E-D911-4BB2-A42A-045F8DA9603D}"/>
              </a:ext>
            </a:extLst>
          </p:cNvPr>
          <p:cNvSpPr txBox="1"/>
          <p:nvPr/>
        </p:nvSpPr>
        <p:spPr>
          <a:xfrm>
            <a:off x="8305689" y="4660222"/>
            <a:ext cx="376174" cy="241733"/>
          </a:xfrm>
          <a:prstGeom prst="rect">
            <a:avLst/>
          </a:prstGeom>
          <a:noFill/>
        </p:spPr>
        <p:txBody>
          <a:bodyPr wrap="square" rtlCol="0">
            <a:spAutoFit/>
          </a:bodyPr>
          <a:lstStyle/>
          <a:p>
            <a:pPr defTabSz="443766"/>
            <a:r>
              <a:rPr lang="en-US" sz="971" dirty="0">
                <a:solidFill>
                  <a:schemeClr val="bg1"/>
                </a:solidFill>
                <a:latin typeface="Arial" panose="020B0604020202020204" pitchFamily="34" charset="0"/>
                <a:cs typeface="Arial" panose="020B0604020202020204" pitchFamily="34" charset="0"/>
              </a:rPr>
              <a:t>1.0</a:t>
            </a:r>
            <a:endParaRPr lang="en-GB" sz="971" dirty="0">
              <a:solidFill>
                <a:schemeClr val="bg1"/>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 xmlns:a16="http://schemas.microsoft.com/office/drawing/2014/main" id="{ED4187EB-2D5B-4F08-8BDD-B669F189DE1B}"/>
              </a:ext>
            </a:extLst>
          </p:cNvPr>
          <p:cNvSpPr txBox="1"/>
          <p:nvPr/>
        </p:nvSpPr>
        <p:spPr>
          <a:xfrm>
            <a:off x="8577288" y="5066210"/>
            <a:ext cx="1352934" cy="404726"/>
          </a:xfrm>
          <a:prstGeom prst="rect">
            <a:avLst/>
          </a:prstGeom>
          <a:noFill/>
        </p:spPr>
        <p:txBody>
          <a:bodyPr wrap="none" lIns="0" tIns="0" rIns="0" rtlCol="0">
            <a:spAutoFit/>
          </a:bodyPr>
          <a:lstStyle/>
          <a:p>
            <a:pPr defTabSz="887532">
              <a:defRPr/>
            </a:pPr>
            <a:r>
              <a:rPr lang="en-US" sz="1165" b="1" kern="0" dirty="0">
                <a:solidFill>
                  <a:schemeClr val="bg1"/>
                </a:solidFill>
                <a:latin typeface="Arial" pitchFamily="34" charset="0"/>
                <a:cs typeface="Arial" pitchFamily="34" charset="0"/>
              </a:rPr>
              <a:t>In </a:t>
            </a:r>
            <a:r>
              <a:rPr lang="en-US" sz="1165" b="1" kern="0" dirty="0" err="1">
                <a:solidFill>
                  <a:schemeClr val="bg1"/>
                </a:solidFill>
                <a:latin typeface="Arial" pitchFamily="34" charset="0"/>
                <a:cs typeface="Arial" pitchFamily="34" charset="0"/>
              </a:rPr>
              <a:t>favour</a:t>
            </a:r>
            <a:r>
              <a:rPr lang="en-US" sz="1165" b="1" kern="0" dirty="0">
                <a:solidFill>
                  <a:schemeClr val="bg1"/>
                </a:solidFill>
                <a:latin typeface="Arial" pitchFamily="34" charset="0"/>
                <a:cs typeface="Arial" pitchFamily="34" charset="0"/>
              </a:rPr>
              <a:t> of Arm C:</a:t>
            </a:r>
          </a:p>
          <a:p>
            <a:pPr defTabSz="887532">
              <a:defRPr/>
            </a:pPr>
            <a:r>
              <a:rPr lang="en-US" sz="1165" b="1" kern="0" dirty="0" err="1">
                <a:solidFill>
                  <a:schemeClr val="bg1"/>
                </a:solidFill>
                <a:latin typeface="Arial" pitchFamily="34" charset="0"/>
                <a:cs typeface="Arial" pitchFamily="34" charset="0"/>
              </a:rPr>
              <a:t>bev</a:t>
            </a:r>
            <a:r>
              <a:rPr lang="en-US" sz="1165" b="1" kern="0" dirty="0">
                <a:solidFill>
                  <a:schemeClr val="bg1"/>
                </a:solidFill>
                <a:latin typeface="Arial" pitchFamily="34" charset="0"/>
                <a:cs typeface="Arial" pitchFamily="34" charset="0"/>
              </a:rPr>
              <a:t> + CP</a:t>
            </a:r>
          </a:p>
        </p:txBody>
      </p:sp>
      <p:sp>
        <p:nvSpPr>
          <p:cNvPr id="31" name="Rectangle 30">
            <a:extLst>
              <a:ext uri="{FF2B5EF4-FFF2-40B4-BE49-F238E27FC236}">
                <a16:creationId xmlns="" xmlns:a16="http://schemas.microsoft.com/office/drawing/2014/main" id="{A1520CFE-FD59-4E5B-B81B-C74DCDE0E937}"/>
              </a:ext>
            </a:extLst>
          </p:cNvPr>
          <p:cNvSpPr/>
          <p:nvPr/>
        </p:nvSpPr>
        <p:spPr>
          <a:xfrm>
            <a:off x="8009466" y="4835676"/>
            <a:ext cx="969817" cy="179280"/>
          </a:xfrm>
          <a:prstGeom prst="rect">
            <a:avLst/>
          </a:prstGeom>
          <a:noFill/>
        </p:spPr>
        <p:txBody>
          <a:bodyPr wrap="none" lIns="0" tIns="0" rIns="0" bIns="0">
            <a:spAutoFit/>
          </a:bodyPr>
          <a:lstStyle/>
          <a:p>
            <a:pPr algn="ctr" defTabSz="887532">
              <a:defRPr/>
            </a:pPr>
            <a:r>
              <a:rPr lang="en-US" sz="1165" b="1" kern="0" dirty="0">
                <a:solidFill>
                  <a:schemeClr val="bg1"/>
                </a:solidFill>
                <a:latin typeface="Arial" pitchFamily="34" charset="0"/>
                <a:cs typeface="Arial" pitchFamily="34" charset="0"/>
              </a:rPr>
              <a:t>Hazard </a:t>
            </a:r>
            <a:r>
              <a:rPr lang="en-US" sz="1165" b="1" kern="0" dirty="0" err="1">
                <a:solidFill>
                  <a:schemeClr val="bg1"/>
                </a:solidFill>
                <a:latin typeface="Arial" pitchFamily="34" charset="0"/>
                <a:cs typeface="Arial" pitchFamily="34" charset="0"/>
              </a:rPr>
              <a:t>Ratio</a:t>
            </a:r>
            <a:r>
              <a:rPr lang="en-US" sz="1165" b="1" kern="0" baseline="30000" dirty="0" err="1">
                <a:solidFill>
                  <a:schemeClr val="bg1"/>
                </a:solidFill>
                <a:latin typeface="Arial" pitchFamily="34" charset="0"/>
                <a:cs typeface="Arial" pitchFamily="34" charset="0"/>
              </a:rPr>
              <a:t>c</a:t>
            </a:r>
            <a:endParaRPr lang="en-US" sz="1165" b="1" kern="0" dirty="0">
              <a:solidFill>
                <a:schemeClr val="bg1"/>
              </a:solidFill>
              <a:latin typeface="Arial" pitchFamily="34" charset="0"/>
              <a:cs typeface="Arial" pitchFamily="34" charset="0"/>
            </a:endParaRPr>
          </a:p>
        </p:txBody>
      </p:sp>
      <p:cxnSp>
        <p:nvCxnSpPr>
          <p:cNvPr id="32" name="Straight Connector 31">
            <a:extLst>
              <a:ext uri="{FF2B5EF4-FFF2-40B4-BE49-F238E27FC236}">
                <a16:creationId xmlns="" xmlns:a16="http://schemas.microsoft.com/office/drawing/2014/main" id="{8B775632-67C4-4086-A2CD-F7F54FF68A58}"/>
              </a:ext>
            </a:extLst>
          </p:cNvPr>
          <p:cNvCxnSpPr>
            <a:cxnSpLocks/>
          </p:cNvCxnSpPr>
          <p:nvPr/>
        </p:nvCxnSpPr>
        <p:spPr>
          <a:xfrm flipH="1">
            <a:off x="7002277" y="5049151"/>
            <a:ext cx="1431437" cy="0"/>
          </a:xfrm>
          <a:prstGeom prst="line">
            <a:avLst/>
          </a:prstGeom>
          <a:noFill/>
          <a:ln w="19050" cap="flat" cmpd="sng" algn="ctr">
            <a:solidFill>
              <a:srgbClr val="FF0000"/>
            </a:solidFill>
            <a:prstDash val="solid"/>
            <a:tailEnd type="triangle"/>
          </a:ln>
          <a:effectLst/>
        </p:spPr>
      </p:cxnSp>
      <p:cxnSp>
        <p:nvCxnSpPr>
          <p:cNvPr id="33" name="Straight Connector 32">
            <a:extLst>
              <a:ext uri="{FF2B5EF4-FFF2-40B4-BE49-F238E27FC236}">
                <a16:creationId xmlns="" xmlns:a16="http://schemas.microsoft.com/office/drawing/2014/main" id="{668CA617-2929-4E2B-9851-6D4CCD315918}"/>
              </a:ext>
            </a:extLst>
          </p:cNvPr>
          <p:cNvCxnSpPr/>
          <p:nvPr/>
        </p:nvCxnSpPr>
        <p:spPr>
          <a:xfrm>
            <a:off x="8564717" y="5049151"/>
            <a:ext cx="1242508" cy="0"/>
          </a:xfrm>
          <a:prstGeom prst="line">
            <a:avLst/>
          </a:prstGeom>
          <a:noFill/>
          <a:ln w="19050" cap="flat" cmpd="sng" algn="ctr">
            <a:solidFill>
              <a:srgbClr val="FF0000"/>
            </a:solidFill>
            <a:prstDash val="solid"/>
            <a:tailEnd type="triangle"/>
          </a:ln>
          <a:effectLst/>
        </p:spPr>
      </p:cxnSp>
      <p:sp>
        <p:nvSpPr>
          <p:cNvPr id="34" name="TextBox 33">
            <a:extLst>
              <a:ext uri="{FF2B5EF4-FFF2-40B4-BE49-F238E27FC236}">
                <a16:creationId xmlns="" xmlns:a16="http://schemas.microsoft.com/office/drawing/2014/main" id="{59458F76-AC75-40D0-883D-71C867C20C88}"/>
              </a:ext>
            </a:extLst>
          </p:cNvPr>
          <p:cNvSpPr txBox="1"/>
          <p:nvPr/>
        </p:nvSpPr>
        <p:spPr>
          <a:xfrm>
            <a:off x="6881105" y="5066209"/>
            <a:ext cx="1545742" cy="404726"/>
          </a:xfrm>
          <a:prstGeom prst="rect">
            <a:avLst/>
          </a:prstGeom>
          <a:noFill/>
        </p:spPr>
        <p:txBody>
          <a:bodyPr wrap="square" lIns="0" tIns="0" rIns="0" rtlCol="0">
            <a:spAutoFit/>
          </a:bodyPr>
          <a:lstStyle/>
          <a:p>
            <a:pPr algn="r" defTabSz="887532">
              <a:defRPr/>
            </a:pPr>
            <a:r>
              <a:rPr lang="en-US" sz="1165" b="1" kern="0" dirty="0">
                <a:solidFill>
                  <a:schemeClr val="bg1"/>
                </a:solidFill>
                <a:latin typeface="Arial" pitchFamily="34" charset="0"/>
                <a:cs typeface="Arial" pitchFamily="34" charset="0"/>
              </a:rPr>
              <a:t>In </a:t>
            </a:r>
            <a:r>
              <a:rPr lang="en-US" sz="1165" b="1" kern="0" dirty="0" err="1">
                <a:solidFill>
                  <a:schemeClr val="bg1"/>
                </a:solidFill>
                <a:latin typeface="Arial" pitchFamily="34" charset="0"/>
                <a:cs typeface="Arial" pitchFamily="34" charset="0"/>
              </a:rPr>
              <a:t>favour</a:t>
            </a:r>
            <a:r>
              <a:rPr lang="en-US" sz="1165" b="1" kern="0" dirty="0">
                <a:solidFill>
                  <a:schemeClr val="bg1"/>
                </a:solidFill>
                <a:latin typeface="Arial" pitchFamily="34" charset="0"/>
                <a:cs typeface="Arial" pitchFamily="34" charset="0"/>
              </a:rPr>
              <a:t> of Arm B:</a:t>
            </a:r>
          </a:p>
          <a:p>
            <a:pPr algn="r" defTabSz="887532">
              <a:defRPr/>
            </a:pPr>
            <a:r>
              <a:rPr lang="en-US" sz="1165" b="1" kern="0" dirty="0" err="1">
                <a:solidFill>
                  <a:schemeClr val="bg1"/>
                </a:solidFill>
                <a:latin typeface="Arial" pitchFamily="34" charset="0"/>
                <a:cs typeface="Arial" pitchFamily="34" charset="0"/>
              </a:rPr>
              <a:t>atezo</a:t>
            </a:r>
            <a:r>
              <a:rPr lang="en-US" sz="1165" b="1" kern="0" dirty="0">
                <a:solidFill>
                  <a:schemeClr val="bg1"/>
                </a:solidFill>
                <a:latin typeface="Arial" pitchFamily="34" charset="0"/>
                <a:cs typeface="Arial" pitchFamily="34" charset="0"/>
              </a:rPr>
              <a:t> + </a:t>
            </a:r>
            <a:r>
              <a:rPr lang="en-US" sz="1165" b="1" kern="0" dirty="0" err="1">
                <a:solidFill>
                  <a:schemeClr val="bg1"/>
                </a:solidFill>
                <a:latin typeface="Arial" pitchFamily="34" charset="0"/>
                <a:cs typeface="Arial" pitchFamily="34" charset="0"/>
              </a:rPr>
              <a:t>bev</a:t>
            </a:r>
            <a:r>
              <a:rPr lang="en-US" sz="1165" b="1" kern="0" dirty="0">
                <a:solidFill>
                  <a:schemeClr val="bg1"/>
                </a:solidFill>
                <a:latin typeface="Arial" pitchFamily="34" charset="0"/>
                <a:cs typeface="Arial" pitchFamily="34" charset="0"/>
              </a:rPr>
              <a:t> + CP</a:t>
            </a:r>
          </a:p>
        </p:txBody>
      </p:sp>
      <p:cxnSp>
        <p:nvCxnSpPr>
          <p:cNvPr id="7" name="Straight Connector 6">
            <a:extLst>
              <a:ext uri="{FF2B5EF4-FFF2-40B4-BE49-F238E27FC236}">
                <a16:creationId xmlns="" xmlns:a16="http://schemas.microsoft.com/office/drawing/2014/main" id="{CCE68CBE-1753-4799-92DD-0094DF0AE518}"/>
              </a:ext>
            </a:extLst>
          </p:cNvPr>
          <p:cNvCxnSpPr/>
          <p:nvPr/>
        </p:nvCxnSpPr>
        <p:spPr>
          <a:xfrm>
            <a:off x="1658471" y="3224886"/>
            <a:ext cx="8870635" cy="0"/>
          </a:xfrm>
          <a:prstGeom prst="line">
            <a:avLst/>
          </a:prstGeom>
          <a:ln w="12700">
            <a:solidFill>
              <a:schemeClr val="tx1">
                <a:lumMod val="50000"/>
                <a:lumOff val="50000"/>
              </a:schemeClr>
            </a:solidFill>
            <a:prstDash val="dash"/>
          </a:ln>
        </p:spPr>
        <p:style>
          <a:lnRef idx="1">
            <a:schemeClr val="dk1"/>
          </a:lnRef>
          <a:fillRef idx="0">
            <a:schemeClr val="dk1"/>
          </a:fillRef>
          <a:effectRef idx="0">
            <a:schemeClr val="dk1"/>
          </a:effectRef>
          <a:fontRef idx="minor">
            <a:schemeClr val="tx1"/>
          </a:fontRef>
        </p:style>
      </p:cxnSp>
      <p:sp>
        <p:nvSpPr>
          <p:cNvPr id="53" name="TextBox 52">
            <a:extLst>
              <a:ext uri="{FF2B5EF4-FFF2-40B4-BE49-F238E27FC236}">
                <a16:creationId xmlns="" xmlns:a16="http://schemas.microsoft.com/office/drawing/2014/main" id="{985F63F8-EC5C-4242-AEAC-79DB6423EBB5}"/>
              </a:ext>
            </a:extLst>
          </p:cNvPr>
          <p:cNvSpPr txBox="1"/>
          <p:nvPr/>
        </p:nvSpPr>
        <p:spPr>
          <a:xfrm>
            <a:off x="6946902" y="1799841"/>
            <a:ext cx="487745" cy="256673"/>
          </a:xfrm>
          <a:prstGeom prst="rect">
            <a:avLst/>
          </a:prstGeom>
          <a:noFill/>
        </p:spPr>
        <p:txBody>
          <a:bodyPr wrap="square" rtlCol="0">
            <a:spAutoFit/>
          </a:bodyPr>
          <a:lstStyle/>
          <a:p>
            <a:pPr algn="ctr" defTabSz="443766"/>
            <a:r>
              <a:rPr lang="en-US" sz="1068" b="1" dirty="0">
                <a:solidFill>
                  <a:schemeClr val="bg1"/>
                </a:solidFill>
                <a:latin typeface="Arial" panose="020B0604020202020204" pitchFamily="34" charset="0"/>
                <a:cs typeface="Arial" panose="020B0604020202020204" pitchFamily="34" charset="0"/>
              </a:rPr>
              <a:t>0.61</a:t>
            </a:r>
            <a:endParaRPr lang="en-GB" sz="1068" b="1" dirty="0">
              <a:solidFill>
                <a:schemeClr val="bg1"/>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 xmlns:a16="http://schemas.microsoft.com/office/drawing/2014/main" id="{D0B54155-5BB2-452D-BC12-858AB8352716}"/>
              </a:ext>
            </a:extLst>
          </p:cNvPr>
          <p:cNvSpPr txBox="1"/>
          <p:nvPr/>
        </p:nvSpPr>
        <p:spPr>
          <a:xfrm>
            <a:off x="6871205" y="2003499"/>
            <a:ext cx="487745" cy="256673"/>
          </a:xfrm>
          <a:prstGeom prst="rect">
            <a:avLst/>
          </a:prstGeom>
          <a:noFill/>
        </p:spPr>
        <p:txBody>
          <a:bodyPr wrap="square" rtlCol="0">
            <a:spAutoFit/>
          </a:bodyPr>
          <a:lstStyle/>
          <a:p>
            <a:pPr algn="ctr" defTabSz="443766"/>
            <a:r>
              <a:rPr lang="en-US" sz="1068" b="1" dirty="0">
                <a:solidFill>
                  <a:schemeClr val="bg1"/>
                </a:solidFill>
                <a:latin typeface="Arial" panose="020B0604020202020204" pitchFamily="34" charset="0"/>
                <a:cs typeface="Arial" panose="020B0604020202020204" pitchFamily="34" charset="0"/>
              </a:rPr>
              <a:t>0.59</a:t>
            </a:r>
            <a:endParaRPr lang="en-GB" sz="1068" b="1" dirty="0">
              <a:solidFill>
                <a:schemeClr val="bg1"/>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 xmlns:a16="http://schemas.microsoft.com/office/drawing/2014/main" id="{B1D7C093-E254-4C1F-AFFE-791C5C82BAFE}"/>
              </a:ext>
            </a:extLst>
          </p:cNvPr>
          <p:cNvSpPr txBox="1"/>
          <p:nvPr/>
        </p:nvSpPr>
        <p:spPr>
          <a:xfrm>
            <a:off x="7455721" y="2814666"/>
            <a:ext cx="487745" cy="256673"/>
          </a:xfrm>
          <a:prstGeom prst="rect">
            <a:avLst/>
          </a:prstGeom>
          <a:noFill/>
        </p:spPr>
        <p:txBody>
          <a:bodyPr wrap="square" rtlCol="0">
            <a:spAutoFit/>
          </a:bodyPr>
          <a:lstStyle/>
          <a:p>
            <a:pPr algn="ctr" defTabSz="443766"/>
            <a:r>
              <a:rPr lang="en-US" sz="1068" b="1" dirty="0">
                <a:solidFill>
                  <a:schemeClr val="bg1"/>
                </a:solidFill>
                <a:latin typeface="Arial" panose="020B0604020202020204" pitchFamily="34" charset="0"/>
                <a:cs typeface="Arial" panose="020B0604020202020204" pitchFamily="34" charset="0"/>
              </a:rPr>
              <a:t>0.76</a:t>
            </a:r>
            <a:endParaRPr lang="en-GB" sz="1068" b="1" dirty="0">
              <a:solidFill>
                <a:schemeClr val="bg1"/>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 xmlns:a16="http://schemas.microsoft.com/office/drawing/2014/main" id="{CC7CF55B-579D-4EBD-A4A1-88BB171DAD1C}"/>
              </a:ext>
            </a:extLst>
          </p:cNvPr>
          <p:cNvSpPr txBox="1"/>
          <p:nvPr/>
        </p:nvSpPr>
        <p:spPr>
          <a:xfrm>
            <a:off x="6387329" y="3221088"/>
            <a:ext cx="487745" cy="256673"/>
          </a:xfrm>
          <a:prstGeom prst="rect">
            <a:avLst/>
          </a:prstGeom>
          <a:noFill/>
        </p:spPr>
        <p:txBody>
          <a:bodyPr wrap="square" rtlCol="0">
            <a:spAutoFit/>
          </a:bodyPr>
          <a:lstStyle/>
          <a:p>
            <a:pPr algn="ctr" defTabSz="443766"/>
            <a:r>
              <a:rPr lang="en-US" sz="1068" b="1" dirty="0">
                <a:solidFill>
                  <a:schemeClr val="bg1"/>
                </a:solidFill>
                <a:latin typeface="Arial" panose="020B0604020202020204" pitchFamily="34" charset="0"/>
                <a:cs typeface="Arial" panose="020B0604020202020204" pitchFamily="34" charset="0"/>
              </a:rPr>
              <a:t>0.48</a:t>
            </a:r>
            <a:endParaRPr lang="en-GB" sz="1068" b="1" dirty="0">
              <a:solidFill>
                <a:schemeClr val="bg1"/>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 xmlns:a16="http://schemas.microsoft.com/office/drawing/2014/main" id="{5AC3233B-8648-4ED9-9CEB-13E684F712E9}"/>
              </a:ext>
            </a:extLst>
          </p:cNvPr>
          <p:cNvSpPr txBox="1"/>
          <p:nvPr/>
        </p:nvSpPr>
        <p:spPr>
          <a:xfrm>
            <a:off x="6457098" y="3430591"/>
            <a:ext cx="487745" cy="256673"/>
          </a:xfrm>
          <a:prstGeom prst="rect">
            <a:avLst/>
          </a:prstGeom>
          <a:noFill/>
        </p:spPr>
        <p:txBody>
          <a:bodyPr wrap="square" rtlCol="0">
            <a:spAutoFit/>
          </a:bodyPr>
          <a:lstStyle/>
          <a:p>
            <a:pPr algn="ctr" defTabSz="443766"/>
            <a:r>
              <a:rPr lang="en-US" sz="1068" b="1" dirty="0">
                <a:solidFill>
                  <a:schemeClr val="bg1"/>
                </a:solidFill>
                <a:latin typeface="Arial" panose="020B0604020202020204" pitchFamily="34" charset="0"/>
                <a:cs typeface="Arial" panose="020B0604020202020204" pitchFamily="34" charset="0"/>
              </a:rPr>
              <a:t>0.50</a:t>
            </a:r>
            <a:endParaRPr lang="en-GB" sz="1068" b="1" dirty="0">
              <a:solidFill>
                <a:schemeClr val="bg1"/>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 xmlns:a16="http://schemas.microsoft.com/office/drawing/2014/main" id="{138BE100-3F79-435A-9B2A-53FE17059B24}"/>
              </a:ext>
            </a:extLst>
          </p:cNvPr>
          <p:cNvSpPr txBox="1"/>
          <p:nvPr/>
        </p:nvSpPr>
        <p:spPr>
          <a:xfrm>
            <a:off x="7504984" y="3624436"/>
            <a:ext cx="487745" cy="256673"/>
          </a:xfrm>
          <a:prstGeom prst="rect">
            <a:avLst/>
          </a:prstGeom>
          <a:noFill/>
        </p:spPr>
        <p:txBody>
          <a:bodyPr wrap="square" rtlCol="0">
            <a:spAutoFit/>
          </a:bodyPr>
          <a:lstStyle/>
          <a:p>
            <a:pPr algn="ctr" defTabSz="443766"/>
            <a:r>
              <a:rPr lang="en-US" sz="1068" b="1" dirty="0">
                <a:solidFill>
                  <a:schemeClr val="bg1"/>
                </a:solidFill>
                <a:latin typeface="Arial" panose="020B0604020202020204" pitchFamily="34" charset="0"/>
                <a:cs typeface="Arial" panose="020B0604020202020204" pitchFamily="34" charset="0"/>
              </a:rPr>
              <a:t>0.77</a:t>
            </a:r>
            <a:endParaRPr lang="en-GB" sz="1068" b="1" dirty="0">
              <a:solidFill>
                <a:schemeClr val="bg1"/>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 xmlns:a16="http://schemas.microsoft.com/office/drawing/2014/main" id="{F1A35D50-9799-4103-87ED-6D14E9305A0E}"/>
              </a:ext>
            </a:extLst>
          </p:cNvPr>
          <p:cNvSpPr txBox="1"/>
          <p:nvPr/>
        </p:nvSpPr>
        <p:spPr>
          <a:xfrm>
            <a:off x="6512152" y="2613196"/>
            <a:ext cx="487745" cy="256673"/>
          </a:xfrm>
          <a:prstGeom prst="rect">
            <a:avLst/>
          </a:prstGeom>
          <a:noFill/>
        </p:spPr>
        <p:txBody>
          <a:bodyPr wrap="square" rtlCol="0">
            <a:spAutoFit/>
          </a:bodyPr>
          <a:lstStyle/>
          <a:p>
            <a:pPr algn="ctr" defTabSz="443766"/>
            <a:r>
              <a:rPr lang="en-US" sz="1068" b="1" dirty="0">
                <a:solidFill>
                  <a:schemeClr val="bg1"/>
                </a:solidFill>
                <a:latin typeface="Arial" panose="020B0604020202020204" pitchFamily="34" charset="0"/>
                <a:cs typeface="Arial" panose="020B0604020202020204" pitchFamily="34" charset="0"/>
              </a:rPr>
              <a:t>0.51</a:t>
            </a:r>
            <a:endParaRPr lang="en-GB" sz="1068" b="1" dirty="0">
              <a:solidFill>
                <a:schemeClr val="bg1"/>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 xmlns:a16="http://schemas.microsoft.com/office/drawing/2014/main" id="{59A96648-7328-41A7-BE0E-795FC0A4CFA0}"/>
              </a:ext>
            </a:extLst>
          </p:cNvPr>
          <p:cNvSpPr txBox="1"/>
          <p:nvPr/>
        </p:nvSpPr>
        <p:spPr>
          <a:xfrm>
            <a:off x="6962661" y="2216156"/>
            <a:ext cx="487745" cy="256673"/>
          </a:xfrm>
          <a:prstGeom prst="rect">
            <a:avLst/>
          </a:prstGeom>
          <a:noFill/>
        </p:spPr>
        <p:txBody>
          <a:bodyPr wrap="square" rtlCol="0">
            <a:spAutoFit/>
          </a:bodyPr>
          <a:lstStyle/>
          <a:p>
            <a:pPr algn="ctr" defTabSz="443766"/>
            <a:r>
              <a:rPr lang="en-US" sz="1068" b="1" dirty="0">
                <a:solidFill>
                  <a:schemeClr val="bg1"/>
                </a:solidFill>
                <a:latin typeface="Arial" panose="020B0604020202020204" pitchFamily="34" charset="0"/>
                <a:cs typeface="Arial" panose="020B0604020202020204" pitchFamily="34" charset="0"/>
              </a:rPr>
              <a:t>0.62</a:t>
            </a:r>
            <a:endParaRPr lang="en-GB" sz="1068" b="1" dirty="0">
              <a:solidFill>
                <a:schemeClr val="bg1"/>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 xmlns:a16="http://schemas.microsoft.com/office/drawing/2014/main" id="{5367A9AF-F633-44AE-8829-D8626D8BA26B}"/>
              </a:ext>
            </a:extLst>
          </p:cNvPr>
          <p:cNvSpPr txBox="1"/>
          <p:nvPr/>
        </p:nvSpPr>
        <p:spPr>
          <a:xfrm>
            <a:off x="8827287" y="4662431"/>
            <a:ext cx="469523" cy="241733"/>
          </a:xfrm>
          <a:prstGeom prst="rect">
            <a:avLst/>
          </a:prstGeom>
          <a:noFill/>
        </p:spPr>
        <p:txBody>
          <a:bodyPr wrap="square" rtlCol="0">
            <a:spAutoFit/>
          </a:bodyPr>
          <a:lstStyle/>
          <a:p>
            <a:pPr defTabSz="443766"/>
            <a:r>
              <a:rPr lang="en-US" sz="971" dirty="0">
                <a:solidFill>
                  <a:schemeClr val="bg1"/>
                </a:solidFill>
                <a:latin typeface="Arial" panose="020B0604020202020204" pitchFamily="34" charset="0"/>
                <a:cs typeface="Arial" panose="020B0604020202020204" pitchFamily="34" charset="0"/>
              </a:rPr>
              <a:t>1.25</a:t>
            </a:r>
            <a:endParaRPr lang="en-GB" sz="971" dirty="0">
              <a:solidFill>
                <a:schemeClr val="bg1"/>
              </a:solidFill>
              <a:latin typeface="Arial" panose="020B0604020202020204" pitchFamily="34" charset="0"/>
              <a:cs typeface="Arial" panose="020B0604020202020204" pitchFamily="34" charset="0"/>
            </a:endParaRPr>
          </a:p>
        </p:txBody>
      </p:sp>
      <p:cxnSp>
        <p:nvCxnSpPr>
          <p:cNvPr id="28" name="Straight Connector 27">
            <a:extLst>
              <a:ext uri="{FF2B5EF4-FFF2-40B4-BE49-F238E27FC236}">
                <a16:creationId xmlns="" xmlns:a16="http://schemas.microsoft.com/office/drawing/2014/main" id="{052740AA-2AD8-4306-BDB7-6A5FC9FB4FF4}"/>
              </a:ext>
            </a:extLst>
          </p:cNvPr>
          <p:cNvCxnSpPr/>
          <p:nvPr/>
        </p:nvCxnSpPr>
        <p:spPr>
          <a:xfrm>
            <a:off x="1662895" y="2604977"/>
            <a:ext cx="8870635" cy="0"/>
          </a:xfrm>
          <a:prstGeom prst="line">
            <a:avLst/>
          </a:prstGeom>
          <a:ln w="12700">
            <a:solidFill>
              <a:schemeClr val="tx1">
                <a:lumMod val="50000"/>
                <a:lumOff val="50000"/>
              </a:schemeClr>
            </a:solidFill>
            <a:prstDash val="dash"/>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 xmlns:a16="http://schemas.microsoft.com/office/drawing/2014/main" id="{FE28E0DE-6934-4ED4-AF54-565BE11CE414}"/>
              </a:ext>
            </a:extLst>
          </p:cNvPr>
          <p:cNvSpPr txBox="1"/>
          <p:nvPr/>
        </p:nvSpPr>
        <p:spPr>
          <a:xfrm>
            <a:off x="5906557" y="4024241"/>
            <a:ext cx="487745" cy="256673"/>
          </a:xfrm>
          <a:prstGeom prst="rect">
            <a:avLst/>
          </a:prstGeom>
          <a:noFill/>
        </p:spPr>
        <p:txBody>
          <a:bodyPr wrap="square" rtlCol="0">
            <a:spAutoFit/>
          </a:bodyPr>
          <a:lstStyle/>
          <a:p>
            <a:pPr algn="ctr" defTabSz="443766"/>
            <a:r>
              <a:rPr lang="en-US" sz="1068" b="1" dirty="0">
                <a:solidFill>
                  <a:schemeClr val="bg1"/>
                </a:solidFill>
                <a:latin typeface="Arial" panose="020B0604020202020204" pitchFamily="34" charset="0"/>
                <a:cs typeface="Arial" panose="020B0604020202020204" pitchFamily="34" charset="0"/>
              </a:rPr>
              <a:t>0.39</a:t>
            </a:r>
            <a:endParaRPr lang="en-GB" sz="1068" b="1" dirty="0">
              <a:solidFill>
                <a:schemeClr val="bg1"/>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 xmlns:a16="http://schemas.microsoft.com/office/drawing/2014/main" id="{FF5C5922-5E44-4994-96AD-52B09FDB46EB}"/>
              </a:ext>
            </a:extLst>
          </p:cNvPr>
          <p:cNvSpPr txBox="1"/>
          <p:nvPr/>
        </p:nvSpPr>
        <p:spPr>
          <a:xfrm>
            <a:off x="7198603" y="4233055"/>
            <a:ext cx="487745" cy="256673"/>
          </a:xfrm>
          <a:prstGeom prst="rect">
            <a:avLst/>
          </a:prstGeom>
          <a:noFill/>
        </p:spPr>
        <p:txBody>
          <a:bodyPr wrap="square" rtlCol="0">
            <a:spAutoFit/>
          </a:bodyPr>
          <a:lstStyle/>
          <a:p>
            <a:pPr algn="ctr" defTabSz="443766"/>
            <a:r>
              <a:rPr lang="en-US" sz="1068" b="1" dirty="0">
                <a:solidFill>
                  <a:schemeClr val="bg1"/>
                </a:solidFill>
                <a:latin typeface="Arial" panose="020B0604020202020204" pitchFamily="34" charset="0"/>
                <a:cs typeface="Arial" panose="020B0604020202020204" pitchFamily="34" charset="0"/>
              </a:rPr>
              <a:t>0.68</a:t>
            </a:r>
            <a:endParaRPr lang="en-GB" sz="1068" b="1" dirty="0">
              <a:solidFill>
                <a:schemeClr val="bg1"/>
              </a:solidFill>
              <a:latin typeface="Arial" panose="020B0604020202020204" pitchFamily="34" charset="0"/>
              <a:cs typeface="Arial" panose="020B0604020202020204" pitchFamily="34" charset="0"/>
            </a:endParaRPr>
          </a:p>
        </p:txBody>
      </p:sp>
      <p:cxnSp>
        <p:nvCxnSpPr>
          <p:cNvPr id="37" name="Straight Connector 36">
            <a:extLst>
              <a:ext uri="{FF2B5EF4-FFF2-40B4-BE49-F238E27FC236}">
                <a16:creationId xmlns="" xmlns:a16="http://schemas.microsoft.com/office/drawing/2014/main" id="{1EDC19C4-CC49-4040-8B2E-E899D5FD2064}"/>
              </a:ext>
            </a:extLst>
          </p:cNvPr>
          <p:cNvCxnSpPr/>
          <p:nvPr/>
        </p:nvCxnSpPr>
        <p:spPr>
          <a:xfrm>
            <a:off x="1658470" y="4031712"/>
            <a:ext cx="8870635" cy="0"/>
          </a:xfrm>
          <a:prstGeom prst="line">
            <a:avLst/>
          </a:prstGeom>
          <a:ln w="12700">
            <a:solidFill>
              <a:schemeClr val="tx1">
                <a:lumMod val="50000"/>
                <a:lumOff val="50000"/>
              </a:schemeClr>
            </a:solidFill>
            <a:prstDash val="dash"/>
          </a:ln>
        </p:spPr>
        <p:style>
          <a:lnRef idx="1">
            <a:schemeClr val="dk1"/>
          </a:lnRef>
          <a:fillRef idx="0">
            <a:schemeClr val="dk1"/>
          </a:fillRef>
          <a:effectRef idx="0">
            <a:schemeClr val="dk1"/>
          </a:effectRef>
          <a:fontRef idx="minor">
            <a:schemeClr val="tx1"/>
          </a:fontRef>
        </p:style>
      </p:cxnSp>
      <p:graphicFrame>
        <p:nvGraphicFramePr>
          <p:cNvPr id="38" name="Table 37">
            <a:extLst>
              <a:ext uri="{FF2B5EF4-FFF2-40B4-BE49-F238E27FC236}">
                <a16:creationId xmlns="" xmlns:a16="http://schemas.microsoft.com/office/drawing/2014/main" id="{63F4A48F-0C6D-4B7E-9EB3-A93C9B31497A}"/>
              </a:ext>
            </a:extLst>
          </p:cNvPr>
          <p:cNvGraphicFramePr>
            <a:graphicFrameLocks noGrp="1"/>
          </p:cNvGraphicFramePr>
          <p:nvPr>
            <p:extLst>
              <p:ext uri="{D42A27DB-BD31-4B8C-83A1-F6EECF244321}">
                <p14:modId xmlns:p14="http://schemas.microsoft.com/office/powerpoint/2010/main" val="972243716"/>
              </p:ext>
            </p:extLst>
          </p:nvPr>
        </p:nvGraphicFramePr>
        <p:xfrm>
          <a:off x="9012941" y="1686545"/>
          <a:ext cx="1057782" cy="2845750"/>
        </p:xfrm>
        <a:graphic>
          <a:graphicData uri="http://schemas.openxmlformats.org/drawingml/2006/table">
            <a:tbl>
              <a:tblPr firstRow="1" bandRow="1">
                <a:tableStyleId>{B301B821-A1FF-4177-AEE7-76D212191A09}</a:tableStyleId>
              </a:tblPr>
              <a:tblGrid>
                <a:gridCol w="528891">
                  <a:extLst>
                    <a:ext uri="{9D8B030D-6E8A-4147-A177-3AD203B41FA5}">
                      <a16:colId xmlns="" xmlns:a16="http://schemas.microsoft.com/office/drawing/2014/main" val="2627473174"/>
                    </a:ext>
                  </a:extLst>
                </a:gridCol>
                <a:gridCol w="528891">
                  <a:extLst>
                    <a:ext uri="{9D8B030D-6E8A-4147-A177-3AD203B41FA5}">
                      <a16:colId xmlns="" xmlns:a16="http://schemas.microsoft.com/office/drawing/2014/main" val="2406024100"/>
                    </a:ext>
                  </a:extLst>
                </a:gridCol>
              </a:tblGrid>
              <a:tr h="209830">
                <a:tc>
                  <a:txBody>
                    <a:bodyPr/>
                    <a:lstStyle/>
                    <a:p>
                      <a:pPr algn="ctr"/>
                      <a:r>
                        <a:rPr lang="en-US" sz="1300" u="sng" dirty="0">
                          <a:solidFill>
                            <a:srgbClr val="3A52A4"/>
                          </a:solidFill>
                          <a:latin typeface="Arial" panose="020B0604020202020204" pitchFamily="34" charset="0"/>
                          <a:cs typeface="Arial" panose="020B0604020202020204" pitchFamily="34" charset="0"/>
                        </a:rPr>
                        <a:t>Arm B</a:t>
                      </a:r>
                      <a:endParaRPr lang="en-GB" sz="1300" u="sng" dirty="0">
                        <a:solidFill>
                          <a:srgbClr val="3A52A4"/>
                        </a:solidFill>
                        <a:latin typeface="Arial" panose="020B0604020202020204" pitchFamily="34" charset="0"/>
                        <a:cs typeface="Arial" panose="020B0604020202020204" pitchFamily="34" charset="0"/>
                      </a:endParaRP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300" u="sng" dirty="0">
                          <a:solidFill>
                            <a:srgbClr val="EE1922"/>
                          </a:solidFill>
                          <a:latin typeface="Arial" panose="020B0604020202020204" pitchFamily="34" charset="0"/>
                          <a:cs typeface="Arial" panose="020B0604020202020204" pitchFamily="34" charset="0"/>
                        </a:rPr>
                        <a:t>Arm C</a:t>
                      </a:r>
                      <a:endParaRPr lang="en-GB" sz="1300" u="sng" dirty="0">
                        <a:solidFill>
                          <a:srgbClr val="EE1922"/>
                        </a:solidFill>
                        <a:latin typeface="Arial" panose="020B0604020202020204" pitchFamily="34" charset="0"/>
                        <a:cs typeface="Arial" panose="020B0604020202020204" pitchFamily="34"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894238573"/>
                  </a:ext>
                </a:extLst>
              </a:tr>
              <a:tr h="203150">
                <a:tc>
                  <a:txBody>
                    <a:bodyPr/>
                    <a:lstStyle/>
                    <a:p>
                      <a:pPr algn="ctr"/>
                      <a:r>
                        <a:rPr lang="en-US" sz="1300" dirty="0">
                          <a:solidFill>
                            <a:schemeClr val="bg1"/>
                          </a:solidFill>
                          <a:latin typeface="Arial" panose="020B0604020202020204" pitchFamily="34" charset="0"/>
                          <a:cs typeface="Arial" panose="020B0604020202020204" pitchFamily="34" charset="0"/>
                        </a:rPr>
                        <a:t>8.3</a:t>
                      </a:r>
                      <a:endParaRPr lang="en-GB" sz="1300" dirty="0">
                        <a:solidFill>
                          <a:schemeClr val="bg1"/>
                        </a:solidFill>
                        <a:latin typeface="Arial" panose="020B0604020202020204" pitchFamily="34" charset="0"/>
                        <a:cs typeface="Arial" panose="020B0604020202020204" pitchFamily="34" charset="0"/>
                      </a:endParaRP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300" dirty="0">
                          <a:solidFill>
                            <a:schemeClr val="bg1"/>
                          </a:solidFill>
                          <a:latin typeface="Arial" panose="020B0604020202020204" pitchFamily="34" charset="0"/>
                          <a:cs typeface="Arial" panose="020B0604020202020204" pitchFamily="34" charset="0"/>
                        </a:rPr>
                        <a:t>6.8</a:t>
                      </a:r>
                      <a:endParaRPr lang="en-GB" sz="1300" dirty="0">
                        <a:solidFill>
                          <a:schemeClr val="bg1"/>
                        </a:solidFill>
                        <a:latin typeface="Arial" panose="020B0604020202020204" pitchFamily="34" charset="0"/>
                        <a:cs typeface="Arial" panose="020B0604020202020204" pitchFamily="34"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846491595"/>
                  </a:ext>
                </a:extLst>
              </a:tr>
              <a:tr h="174812">
                <a:tc>
                  <a:txBody>
                    <a:bodyPr/>
                    <a:lstStyle/>
                    <a:p>
                      <a:pPr algn="ctr"/>
                      <a:r>
                        <a:rPr lang="en-US" sz="1300" dirty="0">
                          <a:solidFill>
                            <a:schemeClr val="bg1"/>
                          </a:solidFill>
                          <a:latin typeface="Arial" panose="020B0604020202020204" pitchFamily="34" charset="0"/>
                          <a:cs typeface="Arial" panose="020B0604020202020204" pitchFamily="34" charset="0"/>
                        </a:rPr>
                        <a:t>9.7</a:t>
                      </a:r>
                      <a:endParaRPr lang="en-GB" sz="1300" dirty="0">
                        <a:solidFill>
                          <a:schemeClr val="bg1"/>
                        </a:solidFill>
                        <a:latin typeface="Arial" panose="020B0604020202020204" pitchFamily="34" charset="0"/>
                        <a:cs typeface="Arial" panose="020B0604020202020204" pitchFamily="34" charset="0"/>
                      </a:endParaRP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300" dirty="0">
                          <a:solidFill>
                            <a:schemeClr val="bg1"/>
                          </a:solidFill>
                          <a:latin typeface="Arial" panose="020B0604020202020204" pitchFamily="34" charset="0"/>
                          <a:cs typeface="Arial" panose="020B0604020202020204" pitchFamily="34" charset="0"/>
                        </a:rPr>
                        <a:t>6.1</a:t>
                      </a:r>
                      <a:endParaRPr lang="en-GB" sz="1300" dirty="0">
                        <a:solidFill>
                          <a:schemeClr val="bg1"/>
                        </a:solidFill>
                        <a:latin typeface="Arial" panose="020B0604020202020204" pitchFamily="34" charset="0"/>
                        <a:cs typeface="Arial" panose="020B0604020202020204" pitchFamily="34"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605407722"/>
                  </a:ext>
                </a:extLst>
              </a:tr>
              <a:tr h="203150">
                <a:tc>
                  <a:txBody>
                    <a:bodyPr/>
                    <a:lstStyle/>
                    <a:p>
                      <a:pPr algn="ctr"/>
                      <a:r>
                        <a:rPr lang="en-US" sz="1300" dirty="0">
                          <a:solidFill>
                            <a:schemeClr val="bg1"/>
                          </a:solidFill>
                          <a:latin typeface="Arial" panose="020B0604020202020204" pitchFamily="34" charset="0"/>
                          <a:cs typeface="Arial" panose="020B0604020202020204" pitchFamily="34" charset="0"/>
                        </a:rPr>
                        <a:t>8.3</a:t>
                      </a:r>
                      <a:endParaRPr lang="en-GB" sz="1300" dirty="0">
                        <a:solidFill>
                          <a:schemeClr val="bg1"/>
                        </a:solidFill>
                        <a:latin typeface="Arial" panose="020B0604020202020204" pitchFamily="34" charset="0"/>
                        <a:cs typeface="Arial" panose="020B0604020202020204" pitchFamily="34" charset="0"/>
                      </a:endParaRP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300" dirty="0">
                          <a:solidFill>
                            <a:schemeClr val="bg1"/>
                          </a:solidFill>
                          <a:latin typeface="Arial" panose="020B0604020202020204" pitchFamily="34" charset="0"/>
                          <a:cs typeface="Arial" panose="020B0604020202020204" pitchFamily="34" charset="0"/>
                        </a:rPr>
                        <a:t>6.8</a:t>
                      </a:r>
                      <a:endParaRPr lang="en-GB" sz="1300" dirty="0">
                        <a:solidFill>
                          <a:schemeClr val="bg1"/>
                        </a:solidFill>
                        <a:latin typeface="Arial" panose="020B0604020202020204" pitchFamily="34" charset="0"/>
                        <a:cs typeface="Arial" panose="020B0604020202020204" pitchFamily="34"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406348906"/>
                  </a:ext>
                </a:extLst>
              </a:tr>
              <a:tr h="203150">
                <a:tc>
                  <a:txBody>
                    <a:bodyPr/>
                    <a:lstStyle/>
                    <a:p>
                      <a:pPr algn="ctr"/>
                      <a:endParaRPr lang="en-GB" sz="1300" dirty="0">
                        <a:solidFill>
                          <a:schemeClr val="bg1"/>
                        </a:solidFill>
                        <a:latin typeface="Arial" panose="020B0604020202020204" pitchFamily="34" charset="0"/>
                        <a:cs typeface="Arial" panose="020B0604020202020204" pitchFamily="34" charset="0"/>
                      </a:endParaRP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300" dirty="0">
                        <a:solidFill>
                          <a:schemeClr val="bg1"/>
                        </a:solidFill>
                        <a:latin typeface="Arial" panose="020B0604020202020204" pitchFamily="34" charset="0"/>
                        <a:cs typeface="Arial" panose="020B0604020202020204" pitchFamily="34"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046846407"/>
                  </a:ext>
                </a:extLst>
              </a:tr>
              <a:tr h="203150">
                <a:tc>
                  <a:txBody>
                    <a:bodyPr/>
                    <a:lstStyle/>
                    <a:p>
                      <a:pPr algn="ctr"/>
                      <a:r>
                        <a:rPr lang="en-US" sz="1300" dirty="0">
                          <a:solidFill>
                            <a:schemeClr val="bg1"/>
                          </a:solidFill>
                          <a:latin typeface="Arial" panose="020B0604020202020204" pitchFamily="34" charset="0"/>
                          <a:cs typeface="Arial" panose="020B0604020202020204" pitchFamily="34" charset="0"/>
                        </a:rPr>
                        <a:t>11.3</a:t>
                      </a:r>
                      <a:endParaRPr lang="en-GB" sz="1300" dirty="0">
                        <a:solidFill>
                          <a:schemeClr val="bg1"/>
                        </a:solidFill>
                        <a:latin typeface="Arial" panose="020B0604020202020204" pitchFamily="34" charset="0"/>
                        <a:cs typeface="Arial" panose="020B0604020202020204" pitchFamily="34" charset="0"/>
                      </a:endParaRP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300" dirty="0">
                          <a:solidFill>
                            <a:schemeClr val="bg1"/>
                          </a:solidFill>
                          <a:latin typeface="Arial" panose="020B0604020202020204" pitchFamily="34" charset="0"/>
                          <a:cs typeface="Arial" panose="020B0604020202020204" pitchFamily="34" charset="0"/>
                        </a:rPr>
                        <a:t>6.8</a:t>
                      </a:r>
                      <a:endParaRPr lang="en-GB" sz="1300" dirty="0">
                        <a:solidFill>
                          <a:schemeClr val="bg1"/>
                        </a:solidFill>
                        <a:latin typeface="Arial" panose="020B0604020202020204" pitchFamily="34" charset="0"/>
                        <a:cs typeface="Arial" panose="020B0604020202020204" pitchFamily="34"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4148492457"/>
                  </a:ext>
                </a:extLst>
              </a:tr>
              <a:tr h="203150">
                <a:tc>
                  <a:txBody>
                    <a:bodyPr/>
                    <a:lstStyle/>
                    <a:p>
                      <a:pPr algn="ctr"/>
                      <a:r>
                        <a:rPr lang="en-US" sz="1300" dirty="0">
                          <a:solidFill>
                            <a:schemeClr val="bg1"/>
                          </a:solidFill>
                          <a:latin typeface="Arial" panose="020B0604020202020204" pitchFamily="34" charset="0"/>
                          <a:cs typeface="Arial" panose="020B0604020202020204" pitchFamily="34" charset="0"/>
                        </a:rPr>
                        <a:t>7.3</a:t>
                      </a:r>
                      <a:endParaRPr lang="en-GB" sz="1300" dirty="0">
                        <a:solidFill>
                          <a:schemeClr val="bg1"/>
                        </a:solidFill>
                        <a:latin typeface="Arial" panose="020B0604020202020204" pitchFamily="34" charset="0"/>
                        <a:cs typeface="Arial" panose="020B0604020202020204" pitchFamily="34" charset="0"/>
                      </a:endParaRP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300" dirty="0">
                          <a:solidFill>
                            <a:schemeClr val="bg1"/>
                          </a:solidFill>
                          <a:latin typeface="Arial" panose="020B0604020202020204" pitchFamily="34" charset="0"/>
                          <a:cs typeface="Arial" panose="020B0604020202020204" pitchFamily="34" charset="0"/>
                        </a:rPr>
                        <a:t>7.0</a:t>
                      </a:r>
                      <a:endParaRPr lang="en-GB" sz="1300" dirty="0">
                        <a:solidFill>
                          <a:schemeClr val="bg1"/>
                        </a:solidFill>
                        <a:latin typeface="Arial" panose="020B0604020202020204" pitchFamily="34" charset="0"/>
                        <a:cs typeface="Arial" panose="020B0604020202020204" pitchFamily="34"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2145807"/>
                  </a:ext>
                </a:extLst>
              </a:tr>
              <a:tr h="203150">
                <a:tc>
                  <a:txBody>
                    <a:bodyPr/>
                    <a:lstStyle/>
                    <a:p>
                      <a:pPr algn="ctr"/>
                      <a:endParaRPr lang="en-GB" sz="1300" dirty="0">
                        <a:solidFill>
                          <a:schemeClr val="bg1"/>
                        </a:solidFill>
                        <a:latin typeface="Arial" panose="020B0604020202020204" pitchFamily="34" charset="0"/>
                        <a:cs typeface="Arial" panose="020B0604020202020204" pitchFamily="34" charset="0"/>
                      </a:endParaRP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300" dirty="0">
                        <a:solidFill>
                          <a:schemeClr val="bg1"/>
                        </a:solidFill>
                        <a:latin typeface="Arial" panose="020B0604020202020204" pitchFamily="34" charset="0"/>
                        <a:cs typeface="Arial" panose="020B0604020202020204" pitchFamily="34"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415378138"/>
                  </a:ext>
                </a:extLst>
              </a:tr>
              <a:tr h="203150">
                <a:tc>
                  <a:txBody>
                    <a:bodyPr/>
                    <a:lstStyle/>
                    <a:p>
                      <a:pPr algn="ctr"/>
                      <a:r>
                        <a:rPr lang="en-US" sz="1300" dirty="0">
                          <a:solidFill>
                            <a:schemeClr val="bg1"/>
                          </a:solidFill>
                          <a:latin typeface="Arial" panose="020B0604020202020204" pitchFamily="34" charset="0"/>
                          <a:cs typeface="Arial" panose="020B0604020202020204" pitchFamily="34" charset="0"/>
                        </a:rPr>
                        <a:t>11.1</a:t>
                      </a:r>
                      <a:endParaRPr lang="en-GB" sz="1300" dirty="0">
                        <a:solidFill>
                          <a:schemeClr val="bg1"/>
                        </a:solidFill>
                        <a:latin typeface="Arial" panose="020B0604020202020204" pitchFamily="34" charset="0"/>
                        <a:cs typeface="Arial" panose="020B0604020202020204" pitchFamily="34" charset="0"/>
                      </a:endParaRP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300" dirty="0">
                          <a:solidFill>
                            <a:schemeClr val="bg1"/>
                          </a:solidFill>
                          <a:latin typeface="Arial" panose="020B0604020202020204" pitchFamily="34" charset="0"/>
                          <a:cs typeface="Arial" panose="020B0604020202020204" pitchFamily="34" charset="0"/>
                        </a:rPr>
                        <a:t>6.8</a:t>
                      </a:r>
                      <a:endParaRPr lang="en-GB" sz="1300" dirty="0">
                        <a:solidFill>
                          <a:schemeClr val="bg1"/>
                        </a:solidFill>
                        <a:latin typeface="Arial" panose="020B0604020202020204" pitchFamily="34" charset="0"/>
                        <a:cs typeface="Arial" panose="020B0604020202020204" pitchFamily="34"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83486999"/>
                  </a:ext>
                </a:extLst>
              </a:tr>
              <a:tr h="203150">
                <a:tc>
                  <a:txBody>
                    <a:bodyPr/>
                    <a:lstStyle/>
                    <a:p>
                      <a:pPr algn="ctr"/>
                      <a:r>
                        <a:rPr lang="en-US" sz="1300" dirty="0">
                          <a:solidFill>
                            <a:schemeClr val="bg1"/>
                          </a:solidFill>
                          <a:latin typeface="Arial" panose="020B0604020202020204" pitchFamily="34" charset="0"/>
                          <a:cs typeface="Arial" panose="020B0604020202020204" pitchFamily="34" charset="0"/>
                        </a:rPr>
                        <a:t>11.0</a:t>
                      </a:r>
                      <a:endParaRPr lang="en-GB" sz="1300" dirty="0">
                        <a:solidFill>
                          <a:schemeClr val="bg1"/>
                        </a:solidFill>
                        <a:latin typeface="Arial" panose="020B0604020202020204" pitchFamily="34" charset="0"/>
                        <a:cs typeface="Arial" panose="020B0604020202020204" pitchFamily="34" charset="0"/>
                      </a:endParaRP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300" dirty="0">
                          <a:solidFill>
                            <a:schemeClr val="bg1"/>
                          </a:solidFill>
                          <a:latin typeface="Arial" panose="020B0604020202020204" pitchFamily="34" charset="0"/>
                          <a:cs typeface="Arial" panose="020B0604020202020204" pitchFamily="34" charset="0"/>
                        </a:rPr>
                        <a:t>6.8</a:t>
                      </a:r>
                      <a:endParaRPr lang="en-GB" sz="1300" dirty="0">
                        <a:solidFill>
                          <a:schemeClr val="bg1"/>
                        </a:solidFill>
                        <a:latin typeface="Arial" panose="020B0604020202020204" pitchFamily="34" charset="0"/>
                        <a:cs typeface="Arial" panose="020B0604020202020204" pitchFamily="34"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873903902"/>
                  </a:ext>
                </a:extLst>
              </a:tr>
              <a:tr h="203150">
                <a:tc>
                  <a:txBody>
                    <a:bodyPr/>
                    <a:lstStyle/>
                    <a:p>
                      <a:pPr algn="ctr"/>
                      <a:r>
                        <a:rPr lang="en-US" sz="1300" dirty="0">
                          <a:solidFill>
                            <a:schemeClr val="bg1"/>
                          </a:solidFill>
                          <a:latin typeface="Arial" panose="020B0604020202020204" pitchFamily="34" charset="0"/>
                          <a:cs typeface="Arial" panose="020B0604020202020204" pitchFamily="34" charset="0"/>
                        </a:rPr>
                        <a:t>7.1</a:t>
                      </a:r>
                      <a:endParaRPr lang="en-GB" sz="1300" dirty="0">
                        <a:solidFill>
                          <a:schemeClr val="bg1"/>
                        </a:solidFill>
                        <a:latin typeface="Arial" panose="020B0604020202020204" pitchFamily="34" charset="0"/>
                        <a:cs typeface="Arial" panose="020B0604020202020204" pitchFamily="34" charset="0"/>
                      </a:endParaRPr>
                    </a:p>
                  </a:txBody>
                  <a:tcPr marL="0" marR="0" marT="0" marB="0"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300" dirty="0">
                          <a:solidFill>
                            <a:schemeClr val="bg1"/>
                          </a:solidFill>
                          <a:latin typeface="Arial" panose="020B0604020202020204" pitchFamily="34" charset="0"/>
                          <a:cs typeface="Arial" panose="020B0604020202020204" pitchFamily="34" charset="0"/>
                        </a:rPr>
                        <a:t>6.9</a:t>
                      </a:r>
                      <a:endParaRPr lang="en-GB" sz="1300" dirty="0">
                        <a:solidFill>
                          <a:schemeClr val="bg1"/>
                        </a:solidFill>
                        <a:latin typeface="Arial" panose="020B0604020202020204" pitchFamily="34" charset="0"/>
                        <a:cs typeface="Arial" panose="020B0604020202020204" pitchFamily="34"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793352780"/>
                  </a:ext>
                </a:extLst>
              </a:tr>
              <a:tr h="203150">
                <a:tc>
                  <a:txBody>
                    <a:bodyPr/>
                    <a:lstStyle/>
                    <a:p>
                      <a:pPr algn="l"/>
                      <a:endParaRPr lang="en-GB" sz="1300" b="1" dirty="0">
                        <a:solidFill>
                          <a:schemeClr val="bg1"/>
                        </a:solidFill>
                        <a:latin typeface="Arial" panose="020B0604020202020204" pitchFamily="34" charset="0"/>
                        <a:cs typeface="Arial" panose="020B0604020202020204" pitchFamily="34" charset="0"/>
                      </a:endParaRPr>
                    </a:p>
                  </a:txBody>
                  <a:tcPr marL="44375" marR="0" marT="0" marB="0"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300" dirty="0">
                        <a:solidFill>
                          <a:schemeClr val="bg1"/>
                        </a:solidFill>
                        <a:latin typeface="Arial" panose="020B0604020202020204" pitchFamily="34" charset="0"/>
                        <a:cs typeface="Arial" panose="020B0604020202020204" pitchFamily="34"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658371335"/>
                  </a:ext>
                </a:extLst>
              </a:tr>
              <a:tr h="20315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b="0" dirty="0">
                          <a:solidFill>
                            <a:schemeClr val="bg1"/>
                          </a:solidFill>
                          <a:latin typeface="Arial" panose="020B0604020202020204" pitchFamily="34" charset="0"/>
                          <a:cs typeface="Arial" panose="020B0604020202020204" pitchFamily="34" charset="0"/>
                        </a:rPr>
                        <a:t>12.6</a:t>
                      </a:r>
                      <a:endParaRPr lang="en-GB" sz="1300" b="0" dirty="0">
                        <a:solidFill>
                          <a:schemeClr val="bg1"/>
                        </a:solidFill>
                        <a:latin typeface="Arial" panose="020B0604020202020204" pitchFamily="34" charset="0"/>
                        <a:cs typeface="Arial" panose="020B0604020202020204" pitchFamily="34" charset="0"/>
                      </a:endParaRPr>
                    </a:p>
                  </a:txBody>
                  <a:tcPr marL="44375" marR="0" marT="0" marB="0"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300" dirty="0">
                          <a:solidFill>
                            <a:schemeClr val="bg1"/>
                          </a:solidFill>
                          <a:latin typeface="Arial" panose="020B0604020202020204" pitchFamily="34" charset="0"/>
                          <a:cs typeface="Arial" panose="020B0604020202020204" pitchFamily="34" charset="0"/>
                        </a:rPr>
                        <a:t>6.8</a:t>
                      </a:r>
                      <a:endParaRPr lang="en-GB" sz="1300" dirty="0">
                        <a:solidFill>
                          <a:schemeClr val="bg1"/>
                        </a:solidFill>
                        <a:latin typeface="Arial" panose="020B0604020202020204" pitchFamily="34" charset="0"/>
                        <a:cs typeface="Arial" panose="020B0604020202020204" pitchFamily="34"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521404524"/>
                  </a:ext>
                </a:extLst>
              </a:tr>
              <a:tr h="20315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b="0" dirty="0">
                          <a:solidFill>
                            <a:schemeClr val="bg1"/>
                          </a:solidFill>
                          <a:latin typeface="Arial" panose="020B0604020202020204" pitchFamily="34" charset="0"/>
                          <a:cs typeface="Arial" panose="020B0604020202020204" pitchFamily="34" charset="0"/>
                        </a:rPr>
                        <a:t>8.0</a:t>
                      </a:r>
                      <a:endParaRPr lang="en-GB" sz="1300" b="0" dirty="0">
                        <a:solidFill>
                          <a:schemeClr val="bg1"/>
                        </a:solidFill>
                        <a:latin typeface="Arial" panose="020B0604020202020204" pitchFamily="34" charset="0"/>
                        <a:cs typeface="Arial" panose="020B0604020202020204" pitchFamily="34" charset="0"/>
                      </a:endParaRPr>
                    </a:p>
                  </a:txBody>
                  <a:tcPr marL="44375" marR="0" marT="0" marB="0"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300" dirty="0">
                          <a:solidFill>
                            <a:schemeClr val="bg1"/>
                          </a:solidFill>
                          <a:latin typeface="Arial" panose="020B0604020202020204" pitchFamily="34" charset="0"/>
                          <a:cs typeface="Arial" panose="020B0604020202020204" pitchFamily="34" charset="0"/>
                        </a:rPr>
                        <a:t>6.8</a:t>
                      </a:r>
                      <a:endParaRPr lang="en-GB" sz="1300" dirty="0">
                        <a:solidFill>
                          <a:schemeClr val="bg1"/>
                        </a:solidFill>
                        <a:latin typeface="Arial" panose="020B0604020202020204" pitchFamily="34" charset="0"/>
                        <a:cs typeface="Arial" panose="020B0604020202020204" pitchFamily="34"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959016174"/>
                  </a:ext>
                </a:extLst>
              </a:tr>
            </a:tbl>
          </a:graphicData>
        </a:graphic>
      </p:graphicFrame>
      <p:sp>
        <p:nvSpPr>
          <p:cNvPr id="35" name="Rectangle 34"/>
          <p:cNvSpPr/>
          <p:nvPr/>
        </p:nvSpPr>
        <p:spPr>
          <a:xfrm>
            <a:off x="1543285" y="2695294"/>
            <a:ext cx="9089881" cy="216618"/>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1556344" y="3300543"/>
            <a:ext cx="9089881" cy="415331"/>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8447521" y="6417275"/>
            <a:ext cx="3374952" cy="251441"/>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Reck M et al ESMO 2017</a:t>
            </a:r>
          </a:p>
        </p:txBody>
      </p:sp>
    </p:spTree>
    <p:extLst>
      <p:ext uri="{BB962C8B-B14F-4D97-AF65-F5344CB8AC3E}">
        <p14:creationId xmlns:p14="http://schemas.microsoft.com/office/powerpoint/2010/main" val="31926481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 xmlns:a16="http://schemas.microsoft.com/office/drawing/2014/main" id="{20D92952-9791-4544-8350-882B7909A424}"/>
              </a:ext>
            </a:extLst>
          </p:cNvPr>
          <p:cNvSpPr/>
          <p:nvPr/>
        </p:nvSpPr>
        <p:spPr bwMode="auto">
          <a:xfrm>
            <a:off x="6128693" y="1787896"/>
            <a:ext cx="4304404" cy="3399012"/>
          </a:xfrm>
          <a:prstGeom prst="rect">
            <a:avLst/>
          </a:prstGeom>
          <a:solidFill>
            <a:schemeClr val="bg1"/>
          </a:solidFill>
          <a:ln w="28575" cap="flat" cmpd="sng" algn="ctr">
            <a:solidFill>
              <a:srgbClr val="EB6C15"/>
            </a:solidFill>
            <a:prstDash val="solid"/>
            <a:round/>
            <a:headEnd type="none" w="med" len="med"/>
            <a:tailEnd type="none" w="med" len="med"/>
          </a:ln>
          <a:effectLst/>
          <a:extLst/>
        </p:spPr>
        <p:txBody>
          <a:bodyPr vert="horz" wrap="square" lIns="88751" tIns="44375" rIns="88751" bIns="44375" numCol="1" rtlCol="0" anchor="t" anchorCtr="0" compatLnSpc="1">
            <a:prstTxWarp prst="textNoShape">
              <a:avLst/>
            </a:prstTxWarp>
            <a:noAutofit/>
          </a:bodyPr>
          <a:lstStyle/>
          <a:p>
            <a:pPr defTabSz="665665" eaLnBrk="0" fontAlgn="base" hangingPunct="0">
              <a:spcBef>
                <a:spcPct val="50000"/>
              </a:spcBef>
              <a:spcAft>
                <a:spcPct val="0"/>
              </a:spcAft>
              <a:defRPr/>
            </a:pPr>
            <a:endParaRPr lang="en-GB" sz="1165" kern="0" dirty="0">
              <a:solidFill>
                <a:srgbClr val="000000"/>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 xmlns:a16="http://schemas.microsoft.com/office/drawing/2014/main" id="{E944C962-92AD-42C3-BE23-778064AD6D6F}"/>
              </a:ext>
            </a:extLst>
          </p:cNvPr>
          <p:cNvSpPr/>
          <p:nvPr/>
        </p:nvSpPr>
        <p:spPr bwMode="auto">
          <a:xfrm>
            <a:off x="1477171" y="1787511"/>
            <a:ext cx="4304404" cy="3399398"/>
          </a:xfrm>
          <a:prstGeom prst="rect">
            <a:avLst/>
          </a:prstGeom>
          <a:solidFill>
            <a:schemeClr val="bg1"/>
          </a:solidFill>
          <a:ln w="28575" cap="flat" cmpd="sng" algn="ctr">
            <a:solidFill>
              <a:schemeClr val="tx2"/>
            </a:solidFill>
            <a:prstDash val="solid"/>
            <a:round/>
            <a:headEnd type="none" w="med" len="med"/>
            <a:tailEnd type="none" w="med" len="med"/>
          </a:ln>
          <a:effectLst/>
          <a:extLst/>
        </p:spPr>
        <p:txBody>
          <a:bodyPr vert="horz" wrap="square" lIns="88751" tIns="44375" rIns="88751" bIns="44375" numCol="1" rtlCol="0" anchor="t" anchorCtr="0" compatLnSpc="1">
            <a:prstTxWarp prst="textNoShape">
              <a:avLst/>
            </a:prstTxWarp>
            <a:noAutofit/>
          </a:bodyPr>
          <a:lstStyle/>
          <a:p>
            <a:pPr defTabSz="665665" eaLnBrk="0" fontAlgn="base" hangingPunct="0">
              <a:spcBef>
                <a:spcPct val="50000"/>
              </a:spcBef>
              <a:spcAft>
                <a:spcPct val="0"/>
              </a:spcAft>
              <a:defRPr/>
            </a:pPr>
            <a:endParaRPr lang="en-GB" sz="1165" kern="0" dirty="0">
              <a:solidFill>
                <a:srgbClr val="000000"/>
              </a:solidFill>
              <a:latin typeface="Arial" panose="020B0604020202020204" pitchFamily="34" charset="0"/>
              <a:cs typeface="Arial" panose="020B0604020202020204" pitchFamily="34" charset="0"/>
            </a:endParaRPr>
          </a:p>
        </p:txBody>
      </p:sp>
      <p:graphicFrame>
        <p:nvGraphicFramePr>
          <p:cNvPr id="11" name="Content Placeholder 10">
            <a:extLst>
              <a:ext uri="{FF2B5EF4-FFF2-40B4-BE49-F238E27FC236}">
                <a16:creationId xmlns="" xmlns:a16="http://schemas.microsoft.com/office/drawing/2014/main" id="{FF1C3757-E467-4CD7-8432-8E72CC9FE535}"/>
              </a:ext>
            </a:extLst>
          </p:cNvPr>
          <p:cNvGraphicFramePr>
            <a:graphicFrameLocks noGrp="1"/>
          </p:cNvGraphicFramePr>
          <p:nvPr>
            <p:ph sz="quarter" idx="11"/>
            <p:extLst>
              <p:ext uri="{D42A27DB-BD31-4B8C-83A1-F6EECF244321}">
                <p14:modId xmlns:p14="http://schemas.microsoft.com/office/powerpoint/2010/main" val="714989024"/>
              </p:ext>
            </p:extLst>
          </p:nvPr>
        </p:nvGraphicFramePr>
        <p:xfrm>
          <a:off x="1477171" y="1860827"/>
          <a:ext cx="4043699" cy="2816699"/>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 Placeholder 12">
            <a:extLst>
              <a:ext uri="{FF2B5EF4-FFF2-40B4-BE49-F238E27FC236}">
                <a16:creationId xmlns="" xmlns:a16="http://schemas.microsoft.com/office/drawing/2014/main" id="{471FF960-079A-458F-8648-439616D06295}"/>
              </a:ext>
            </a:extLst>
          </p:cNvPr>
          <p:cNvSpPr>
            <a:spLocks noGrp="1"/>
          </p:cNvSpPr>
          <p:nvPr>
            <p:ph type="body" sz="quarter" idx="16"/>
          </p:nvPr>
        </p:nvSpPr>
        <p:spPr>
          <a:xfrm>
            <a:off x="630582" y="6094160"/>
            <a:ext cx="5400567" cy="468578"/>
          </a:xfrm>
        </p:spPr>
        <p:txBody>
          <a:bodyPr/>
          <a:lstStyle/>
          <a:p>
            <a:r>
              <a:rPr lang="en-GB" sz="1200" baseline="30000" noProof="0" dirty="0">
                <a:solidFill>
                  <a:schemeClr val="bg1"/>
                </a:solidFill>
              </a:rPr>
              <a:t>a</a:t>
            </a:r>
            <a:r>
              <a:rPr lang="en-GB" sz="1200" noProof="0" dirty="0">
                <a:solidFill>
                  <a:schemeClr val="bg1"/>
                </a:solidFill>
              </a:rPr>
              <a:t> Investigator-assessed ORR.</a:t>
            </a:r>
            <a:r>
              <a:rPr lang="en-GB" sz="1200" baseline="30000" noProof="0" dirty="0">
                <a:solidFill>
                  <a:schemeClr val="bg1"/>
                </a:solidFill>
              </a:rPr>
              <a:t/>
            </a:r>
            <a:br>
              <a:rPr lang="en-GB" sz="1200" baseline="30000" noProof="0" dirty="0">
                <a:solidFill>
                  <a:schemeClr val="bg1"/>
                </a:solidFill>
              </a:rPr>
            </a:br>
            <a:r>
              <a:rPr lang="en-GB" sz="1200" baseline="30000" noProof="0" dirty="0">
                <a:solidFill>
                  <a:schemeClr val="bg1"/>
                </a:solidFill>
              </a:rPr>
              <a:t>b</a:t>
            </a:r>
            <a:r>
              <a:rPr lang="en-GB" sz="1200" noProof="0" dirty="0">
                <a:solidFill>
                  <a:schemeClr val="bg1"/>
                </a:solidFill>
              </a:rPr>
              <a:t> Censored value.</a:t>
            </a:r>
          </a:p>
          <a:p>
            <a:r>
              <a:rPr lang="en-GB" sz="1200" noProof="0" dirty="0">
                <a:solidFill>
                  <a:schemeClr val="bg1"/>
                </a:solidFill>
              </a:rPr>
              <a:t>Data cutoff: September 15, 2017</a:t>
            </a:r>
          </a:p>
        </p:txBody>
      </p:sp>
      <p:sp>
        <p:nvSpPr>
          <p:cNvPr id="3" name="Title 2">
            <a:extLst>
              <a:ext uri="{FF2B5EF4-FFF2-40B4-BE49-F238E27FC236}">
                <a16:creationId xmlns="" xmlns:a16="http://schemas.microsoft.com/office/drawing/2014/main" id="{3E06B705-1D80-4D8D-B1BA-B96557D1F932}"/>
              </a:ext>
            </a:extLst>
          </p:cNvPr>
          <p:cNvSpPr>
            <a:spLocks noGrp="1"/>
          </p:cNvSpPr>
          <p:nvPr>
            <p:ph type="title"/>
          </p:nvPr>
        </p:nvSpPr>
        <p:spPr/>
        <p:txBody>
          <a:bodyPr/>
          <a:lstStyle/>
          <a:p>
            <a:r>
              <a:rPr lang="en-GB" noProof="0" dirty="0" err="1">
                <a:solidFill>
                  <a:srgbClr val="FFFF00"/>
                </a:solidFill>
              </a:rPr>
              <a:t>ORR</a:t>
            </a:r>
            <a:r>
              <a:rPr lang="en-GB" baseline="30000" noProof="0" dirty="0" err="1">
                <a:solidFill>
                  <a:srgbClr val="FFFF00"/>
                </a:solidFill>
              </a:rPr>
              <a:t>a</a:t>
            </a:r>
            <a:r>
              <a:rPr lang="en-GB" noProof="0" dirty="0">
                <a:solidFill>
                  <a:srgbClr val="FFFF00"/>
                </a:solidFill>
              </a:rPr>
              <a:t> and DOR in ITT-WT and </a:t>
            </a:r>
            <a:r>
              <a:rPr lang="en-GB" noProof="0" dirty="0" err="1">
                <a:solidFill>
                  <a:srgbClr val="FFFF00"/>
                </a:solidFill>
              </a:rPr>
              <a:t>Teff</a:t>
            </a:r>
            <a:r>
              <a:rPr lang="en-GB" noProof="0" dirty="0">
                <a:solidFill>
                  <a:srgbClr val="FFFF00"/>
                </a:solidFill>
              </a:rPr>
              <a:t>-high </a:t>
            </a:r>
            <a:r>
              <a:rPr lang="en-GB" noProof="0" dirty="0"/>
              <a:t>WT</a:t>
            </a:r>
          </a:p>
        </p:txBody>
      </p:sp>
      <p:graphicFrame>
        <p:nvGraphicFramePr>
          <p:cNvPr id="7" name="Content Placeholder 6">
            <a:extLst>
              <a:ext uri="{FF2B5EF4-FFF2-40B4-BE49-F238E27FC236}">
                <a16:creationId xmlns="" xmlns:a16="http://schemas.microsoft.com/office/drawing/2014/main" id="{89883D83-85D9-4A7C-A1EA-EC512AD28850}"/>
              </a:ext>
            </a:extLst>
          </p:cNvPr>
          <p:cNvGraphicFramePr>
            <a:graphicFrameLocks noGrp="1"/>
          </p:cNvGraphicFramePr>
          <p:nvPr>
            <p:ph sz="quarter" idx="17"/>
            <p:extLst>
              <p:ext uri="{D42A27DB-BD31-4B8C-83A1-F6EECF244321}">
                <p14:modId xmlns:p14="http://schemas.microsoft.com/office/powerpoint/2010/main" val="1619526652"/>
              </p:ext>
            </p:extLst>
          </p:nvPr>
        </p:nvGraphicFramePr>
        <p:xfrm>
          <a:off x="6131036" y="1880985"/>
          <a:ext cx="4523506" cy="2769647"/>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 xmlns:a16="http://schemas.microsoft.com/office/drawing/2014/main" id="{419656AF-E07A-42D8-9C67-56A0675757F4}"/>
              </a:ext>
            </a:extLst>
          </p:cNvPr>
          <p:cNvSpPr txBox="1"/>
          <p:nvPr/>
        </p:nvSpPr>
        <p:spPr>
          <a:xfrm>
            <a:off x="4202912" y="3571214"/>
            <a:ext cx="887506" cy="510653"/>
          </a:xfrm>
          <a:prstGeom prst="rect">
            <a:avLst/>
          </a:prstGeom>
          <a:noFill/>
        </p:spPr>
        <p:txBody>
          <a:bodyPr wrap="square" rtlCol="0">
            <a:spAutoFit/>
          </a:bodyPr>
          <a:lstStyle/>
          <a:p>
            <a:pPr algn="ctr" defTabSz="443777"/>
            <a:r>
              <a:rPr lang="en-US" sz="1359" b="1" dirty="0">
                <a:latin typeface="Arial" panose="020B0604020202020204" pitchFamily="34" charset="0"/>
                <a:cs typeface="Arial" panose="020B0604020202020204" pitchFamily="34" charset="0"/>
              </a:rPr>
              <a:t>CR/PR: </a:t>
            </a:r>
            <a:r>
              <a:rPr lang="en-US" sz="1359" dirty="0">
                <a:latin typeface="Arial" panose="020B0604020202020204" pitchFamily="34" charset="0"/>
                <a:cs typeface="Arial" panose="020B0604020202020204" pitchFamily="34" charset="0"/>
              </a:rPr>
              <a:t>1%/47%</a:t>
            </a:r>
            <a:endParaRPr lang="en-GB" sz="1359"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 xmlns:a16="http://schemas.microsoft.com/office/drawing/2014/main" id="{5C7AA9EB-AF90-4A7C-9D34-0C0AF858CCC8}"/>
              </a:ext>
            </a:extLst>
          </p:cNvPr>
          <p:cNvSpPr txBox="1"/>
          <p:nvPr/>
        </p:nvSpPr>
        <p:spPr>
          <a:xfrm>
            <a:off x="2554463" y="3488814"/>
            <a:ext cx="887506" cy="510653"/>
          </a:xfrm>
          <a:prstGeom prst="rect">
            <a:avLst/>
          </a:prstGeom>
          <a:noFill/>
        </p:spPr>
        <p:txBody>
          <a:bodyPr wrap="square" rtlCol="0">
            <a:spAutoFit/>
          </a:bodyPr>
          <a:lstStyle/>
          <a:p>
            <a:pPr algn="ctr" defTabSz="443777"/>
            <a:r>
              <a:rPr lang="en-US" sz="1359" b="1" dirty="0">
                <a:latin typeface="Arial" panose="020B0604020202020204" pitchFamily="34" charset="0"/>
                <a:cs typeface="Arial" panose="020B0604020202020204" pitchFamily="34" charset="0"/>
              </a:rPr>
              <a:t>CR/PR: </a:t>
            </a:r>
            <a:r>
              <a:rPr lang="en-US" sz="1359" dirty="0">
                <a:latin typeface="Arial" panose="020B0604020202020204" pitchFamily="34" charset="0"/>
                <a:cs typeface="Arial" panose="020B0604020202020204" pitchFamily="34" charset="0"/>
              </a:rPr>
              <a:t>4%/60% </a:t>
            </a:r>
            <a:endParaRPr lang="en-GB" sz="1359"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 xmlns:a16="http://schemas.microsoft.com/office/drawing/2014/main" id="{BFE4208B-5E50-4612-BC1A-B1826FF4C908}"/>
              </a:ext>
            </a:extLst>
          </p:cNvPr>
          <p:cNvSpPr txBox="1"/>
          <p:nvPr/>
        </p:nvSpPr>
        <p:spPr>
          <a:xfrm>
            <a:off x="8842396" y="3517493"/>
            <a:ext cx="887506" cy="510653"/>
          </a:xfrm>
          <a:prstGeom prst="rect">
            <a:avLst/>
          </a:prstGeom>
          <a:noFill/>
        </p:spPr>
        <p:txBody>
          <a:bodyPr wrap="square" rtlCol="0">
            <a:spAutoFit/>
          </a:bodyPr>
          <a:lstStyle/>
          <a:p>
            <a:pPr algn="ctr" defTabSz="443777"/>
            <a:r>
              <a:rPr lang="en-US" sz="1359" b="1" dirty="0">
                <a:latin typeface="Arial" panose="020B0604020202020204" pitchFamily="34" charset="0"/>
                <a:cs typeface="Arial" panose="020B0604020202020204" pitchFamily="34" charset="0"/>
              </a:rPr>
              <a:t>CR/PR: </a:t>
            </a:r>
            <a:r>
              <a:rPr lang="en-US" sz="1359" dirty="0">
                <a:latin typeface="Arial" panose="020B0604020202020204" pitchFamily="34" charset="0"/>
                <a:cs typeface="Arial" panose="020B0604020202020204" pitchFamily="34" charset="0"/>
              </a:rPr>
              <a:t>2%/51%</a:t>
            </a:r>
            <a:endParaRPr lang="en-GB" sz="1359"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 xmlns:a16="http://schemas.microsoft.com/office/drawing/2014/main" id="{F8D4C226-AC8D-490D-A3A1-DB11F59A41B9}"/>
              </a:ext>
            </a:extLst>
          </p:cNvPr>
          <p:cNvSpPr txBox="1"/>
          <p:nvPr/>
        </p:nvSpPr>
        <p:spPr>
          <a:xfrm>
            <a:off x="7192405" y="3492718"/>
            <a:ext cx="887506" cy="510653"/>
          </a:xfrm>
          <a:prstGeom prst="rect">
            <a:avLst/>
          </a:prstGeom>
          <a:noFill/>
        </p:spPr>
        <p:txBody>
          <a:bodyPr wrap="square" rtlCol="0">
            <a:spAutoFit/>
          </a:bodyPr>
          <a:lstStyle/>
          <a:p>
            <a:pPr algn="ctr" defTabSz="443777"/>
            <a:r>
              <a:rPr lang="en-US" sz="1359" b="1" dirty="0">
                <a:latin typeface="Arial" panose="020B0604020202020204" pitchFamily="34" charset="0"/>
                <a:cs typeface="Arial" panose="020B0604020202020204" pitchFamily="34" charset="0"/>
              </a:rPr>
              <a:t>CR/PR: </a:t>
            </a:r>
            <a:r>
              <a:rPr lang="en-US" sz="1359" dirty="0">
                <a:latin typeface="Arial" panose="020B0604020202020204" pitchFamily="34" charset="0"/>
                <a:cs typeface="Arial" panose="020B0604020202020204" pitchFamily="34" charset="0"/>
              </a:rPr>
              <a:t>4%/65%</a:t>
            </a:r>
            <a:endParaRPr lang="en-GB" sz="1359" dirty="0">
              <a:latin typeface="Arial" panose="020B0604020202020204" pitchFamily="34" charset="0"/>
              <a:cs typeface="Arial" panose="020B0604020202020204" pitchFamily="34" charset="0"/>
            </a:endParaRPr>
          </a:p>
        </p:txBody>
      </p:sp>
      <p:grpSp>
        <p:nvGrpSpPr>
          <p:cNvPr id="39" name="Group 38">
            <a:extLst>
              <a:ext uri="{FF2B5EF4-FFF2-40B4-BE49-F238E27FC236}">
                <a16:creationId xmlns="" xmlns:a16="http://schemas.microsoft.com/office/drawing/2014/main" id="{1609DD6B-C604-4180-B501-D1FC6EACE8AC}"/>
              </a:ext>
            </a:extLst>
          </p:cNvPr>
          <p:cNvGrpSpPr/>
          <p:nvPr/>
        </p:nvGrpSpPr>
        <p:grpSpPr>
          <a:xfrm>
            <a:off x="9794019" y="2091220"/>
            <a:ext cx="633510" cy="391004"/>
            <a:chOff x="8500196" y="792777"/>
            <a:chExt cx="652707" cy="441879"/>
          </a:xfrm>
        </p:grpSpPr>
        <p:sp>
          <p:nvSpPr>
            <p:cNvPr id="35" name="Rectangle 34">
              <a:extLst>
                <a:ext uri="{FF2B5EF4-FFF2-40B4-BE49-F238E27FC236}">
                  <a16:creationId xmlns="" xmlns:a16="http://schemas.microsoft.com/office/drawing/2014/main" id="{F7AD1D1E-44D7-47FE-B70D-AA14CB721DCC}"/>
                </a:ext>
              </a:extLst>
            </p:cNvPr>
            <p:cNvSpPr/>
            <p:nvPr/>
          </p:nvSpPr>
          <p:spPr>
            <a:xfrm>
              <a:off x="8500196" y="792777"/>
              <a:ext cx="190329" cy="441879"/>
            </a:xfrm>
            <a:prstGeom prst="rect">
              <a:avLst/>
            </a:prstGeom>
            <a:solidFill>
              <a:schemeClr val="accent1">
                <a:alpha val="75000"/>
              </a:schemeClr>
            </a:solidFill>
          </p:spPr>
          <p:txBody>
            <a:bodyPr wrap="none" rtlCol="0" anchor="ctr">
              <a:spAutoFit/>
            </a:bodyPr>
            <a:lstStyle/>
            <a:p>
              <a:pPr algn="ctr"/>
              <a:endParaRPr lang="en-GB" sz="1941" dirty="0"/>
            </a:p>
          </p:txBody>
        </p:sp>
        <p:sp>
          <p:nvSpPr>
            <p:cNvPr id="38" name="TextBox 37">
              <a:extLst>
                <a:ext uri="{FF2B5EF4-FFF2-40B4-BE49-F238E27FC236}">
                  <a16:creationId xmlns="" xmlns:a16="http://schemas.microsoft.com/office/drawing/2014/main" id="{732440E2-4479-4773-96AD-5F916A11DC63}"/>
                </a:ext>
              </a:extLst>
            </p:cNvPr>
            <p:cNvSpPr txBox="1"/>
            <p:nvPr/>
          </p:nvSpPr>
          <p:spPr>
            <a:xfrm>
              <a:off x="8665358" y="836970"/>
              <a:ext cx="487545" cy="374417"/>
            </a:xfrm>
            <a:prstGeom prst="rect">
              <a:avLst/>
            </a:prstGeom>
            <a:noFill/>
          </p:spPr>
          <p:txBody>
            <a:bodyPr wrap="none" rtlCol="0">
              <a:spAutoFit/>
            </a:bodyPr>
            <a:lstStyle/>
            <a:p>
              <a:pPr defTabSz="443777"/>
              <a:r>
                <a:rPr lang="en-US" sz="1553" dirty="0">
                  <a:latin typeface="Arial" panose="020B0604020202020204" pitchFamily="34" charset="0"/>
                  <a:cs typeface="Arial" panose="020B0604020202020204" pitchFamily="34" charset="0"/>
                </a:rPr>
                <a:t>CR</a:t>
              </a:r>
              <a:endParaRPr lang="en-GB" sz="1553" dirty="0">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 xmlns:a16="http://schemas.microsoft.com/office/drawing/2014/main" id="{E86EAE4F-C145-40A9-BE2A-E6EBDF4890DB}"/>
              </a:ext>
            </a:extLst>
          </p:cNvPr>
          <p:cNvGrpSpPr/>
          <p:nvPr/>
        </p:nvGrpSpPr>
        <p:grpSpPr>
          <a:xfrm>
            <a:off x="9794018" y="1807819"/>
            <a:ext cx="622290" cy="391004"/>
            <a:chOff x="8500196" y="792777"/>
            <a:chExt cx="641147" cy="441879"/>
          </a:xfrm>
        </p:grpSpPr>
        <p:sp>
          <p:nvSpPr>
            <p:cNvPr id="41" name="Rectangle 40">
              <a:extLst>
                <a:ext uri="{FF2B5EF4-FFF2-40B4-BE49-F238E27FC236}">
                  <a16:creationId xmlns="" xmlns:a16="http://schemas.microsoft.com/office/drawing/2014/main" id="{C1EF2B50-5581-4EDC-8C75-7BAA7556F203}"/>
                </a:ext>
              </a:extLst>
            </p:cNvPr>
            <p:cNvSpPr/>
            <p:nvPr/>
          </p:nvSpPr>
          <p:spPr>
            <a:xfrm>
              <a:off x="8500196" y="792777"/>
              <a:ext cx="190329" cy="441879"/>
            </a:xfrm>
            <a:prstGeom prst="rect">
              <a:avLst/>
            </a:prstGeom>
            <a:solidFill>
              <a:schemeClr val="accent1">
                <a:lumMod val="20000"/>
                <a:lumOff val="80000"/>
              </a:schemeClr>
            </a:solidFill>
          </p:spPr>
          <p:txBody>
            <a:bodyPr wrap="none" rtlCol="0" anchor="ctr">
              <a:spAutoFit/>
            </a:bodyPr>
            <a:lstStyle/>
            <a:p>
              <a:pPr algn="ctr"/>
              <a:endParaRPr lang="en-GB" sz="1941" dirty="0"/>
            </a:p>
          </p:txBody>
        </p:sp>
        <p:sp>
          <p:nvSpPr>
            <p:cNvPr id="42" name="TextBox 41">
              <a:extLst>
                <a:ext uri="{FF2B5EF4-FFF2-40B4-BE49-F238E27FC236}">
                  <a16:creationId xmlns="" xmlns:a16="http://schemas.microsoft.com/office/drawing/2014/main" id="{F2C60E2F-19D9-46D7-A17D-17B6EBD39D5F}"/>
                </a:ext>
              </a:extLst>
            </p:cNvPr>
            <p:cNvSpPr txBox="1"/>
            <p:nvPr/>
          </p:nvSpPr>
          <p:spPr>
            <a:xfrm>
              <a:off x="8665358" y="836970"/>
              <a:ext cx="475985" cy="374417"/>
            </a:xfrm>
            <a:prstGeom prst="rect">
              <a:avLst/>
            </a:prstGeom>
            <a:noFill/>
          </p:spPr>
          <p:txBody>
            <a:bodyPr wrap="none" rtlCol="0">
              <a:spAutoFit/>
            </a:bodyPr>
            <a:lstStyle/>
            <a:p>
              <a:pPr defTabSz="443777"/>
              <a:r>
                <a:rPr lang="en-US" sz="1553" dirty="0">
                  <a:latin typeface="Arial" panose="020B0604020202020204" pitchFamily="34" charset="0"/>
                  <a:cs typeface="Arial" panose="020B0604020202020204" pitchFamily="34" charset="0"/>
                </a:rPr>
                <a:t>PR</a:t>
              </a:r>
              <a:endParaRPr lang="en-GB" sz="1553" dirty="0">
                <a:latin typeface="Arial" panose="020B0604020202020204" pitchFamily="34" charset="0"/>
                <a:cs typeface="Arial" panose="020B0604020202020204" pitchFamily="34" charset="0"/>
              </a:endParaRPr>
            </a:p>
          </p:txBody>
        </p:sp>
      </p:grpSp>
      <p:sp>
        <p:nvSpPr>
          <p:cNvPr id="78" name="TextBox 77">
            <a:extLst>
              <a:ext uri="{FF2B5EF4-FFF2-40B4-BE49-F238E27FC236}">
                <a16:creationId xmlns="" xmlns:a16="http://schemas.microsoft.com/office/drawing/2014/main" id="{1F51E54C-D176-439E-920C-B1AC6D6FD453}"/>
              </a:ext>
            </a:extLst>
          </p:cNvPr>
          <p:cNvSpPr txBox="1"/>
          <p:nvPr/>
        </p:nvSpPr>
        <p:spPr>
          <a:xfrm>
            <a:off x="4068874" y="2577043"/>
            <a:ext cx="1155585" cy="301493"/>
          </a:xfrm>
          <a:prstGeom prst="rect">
            <a:avLst/>
          </a:prstGeom>
          <a:noFill/>
        </p:spPr>
        <p:txBody>
          <a:bodyPr wrap="square" rtlCol="0">
            <a:spAutoFit/>
          </a:bodyPr>
          <a:lstStyle/>
          <a:p>
            <a:pPr algn="ctr" defTabSz="443777"/>
            <a:r>
              <a:rPr lang="en-US" sz="1359" b="1" dirty="0">
                <a:latin typeface="Arial" panose="020B0604020202020204" pitchFamily="34" charset="0"/>
                <a:cs typeface="Arial" panose="020B0604020202020204" pitchFamily="34" charset="0"/>
              </a:rPr>
              <a:t>ORR: 48%</a:t>
            </a:r>
            <a:endParaRPr lang="en-GB" sz="1359" b="1" dirty="0">
              <a:latin typeface="Arial" panose="020B0604020202020204" pitchFamily="34" charset="0"/>
              <a:cs typeface="Arial" panose="020B0604020202020204" pitchFamily="34" charset="0"/>
            </a:endParaRPr>
          </a:p>
        </p:txBody>
      </p:sp>
      <p:sp>
        <p:nvSpPr>
          <p:cNvPr id="79" name="TextBox 78">
            <a:extLst>
              <a:ext uri="{FF2B5EF4-FFF2-40B4-BE49-F238E27FC236}">
                <a16:creationId xmlns="" xmlns:a16="http://schemas.microsoft.com/office/drawing/2014/main" id="{58F598CE-63A0-4BEE-9A7B-6F47A0B85511}"/>
              </a:ext>
            </a:extLst>
          </p:cNvPr>
          <p:cNvSpPr txBox="1"/>
          <p:nvPr/>
        </p:nvSpPr>
        <p:spPr>
          <a:xfrm>
            <a:off x="2406145" y="2178039"/>
            <a:ext cx="1184141" cy="301493"/>
          </a:xfrm>
          <a:prstGeom prst="rect">
            <a:avLst/>
          </a:prstGeom>
          <a:noFill/>
        </p:spPr>
        <p:txBody>
          <a:bodyPr wrap="square" rtlCol="0">
            <a:spAutoFit/>
          </a:bodyPr>
          <a:lstStyle/>
          <a:p>
            <a:pPr algn="ctr" defTabSz="443777"/>
            <a:r>
              <a:rPr lang="en-US" sz="1359" b="1" dirty="0">
                <a:latin typeface="Arial" panose="020B0604020202020204" pitchFamily="34" charset="0"/>
                <a:cs typeface="Arial" panose="020B0604020202020204" pitchFamily="34" charset="0"/>
              </a:rPr>
              <a:t>ORR: 64%</a:t>
            </a:r>
            <a:endParaRPr lang="en-GB" sz="1359" b="1" dirty="0">
              <a:latin typeface="Arial" panose="020B0604020202020204" pitchFamily="34" charset="0"/>
              <a:cs typeface="Arial" panose="020B0604020202020204" pitchFamily="34" charset="0"/>
            </a:endParaRPr>
          </a:p>
        </p:txBody>
      </p:sp>
      <p:sp>
        <p:nvSpPr>
          <p:cNvPr id="80" name="TextBox 79">
            <a:extLst>
              <a:ext uri="{FF2B5EF4-FFF2-40B4-BE49-F238E27FC236}">
                <a16:creationId xmlns="" xmlns:a16="http://schemas.microsoft.com/office/drawing/2014/main" id="{3C0D1137-0BCA-4CFE-A401-16EF9943D07C}"/>
              </a:ext>
            </a:extLst>
          </p:cNvPr>
          <p:cNvSpPr txBox="1"/>
          <p:nvPr/>
        </p:nvSpPr>
        <p:spPr>
          <a:xfrm>
            <a:off x="8700698" y="2442838"/>
            <a:ext cx="1170904" cy="301493"/>
          </a:xfrm>
          <a:prstGeom prst="rect">
            <a:avLst/>
          </a:prstGeom>
          <a:noFill/>
        </p:spPr>
        <p:txBody>
          <a:bodyPr wrap="square" rtlCol="0">
            <a:spAutoFit/>
          </a:bodyPr>
          <a:lstStyle/>
          <a:p>
            <a:pPr algn="ctr" defTabSz="443777"/>
            <a:r>
              <a:rPr lang="en-US" sz="1359" b="1" dirty="0">
                <a:latin typeface="Arial" panose="020B0604020202020204" pitchFamily="34" charset="0"/>
                <a:cs typeface="Arial" panose="020B0604020202020204" pitchFamily="34" charset="0"/>
              </a:rPr>
              <a:t>ORR: 54%</a:t>
            </a:r>
            <a:endParaRPr lang="en-GB" sz="1359" b="1" dirty="0">
              <a:latin typeface="Arial" panose="020B0604020202020204" pitchFamily="34" charset="0"/>
              <a:cs typeface="Arial" panose="020B0604020202020204" pitchFamily="34" charset="0"/>
            </a:endParaRPr>
          </a:p>
        </p:txBody>
      </p:sp>
      <p:sp>
        <p:nvSpPr>
          <p:cNvPr id="81" name="TextBox 80">
            <a:extLst>
              <a:ext uri="{FF2B5EF4-FFF2-40B4-BE49-F238E27FC236}">
                <a16:creationId xmlns="" xmlns:a16="http://schemas.microsoft.com/office/drawing/2014/main" id="{5C6E5DE0-BA35-4CDB-AFC2-2B954E099099}"/>
              </a:ext>
            </a:extLst>
          </p:cNvPr>
          <p:cNvSpPr txBox="1"/>
          <p:nvPr/>
        </p:nvSpPr>
        <p:spPr>
          <a:xfrm>
            <a:off x="7047213" y="2044476"/>
            <a:ext cx="1177890" cy="301493"/>
          </a:xfrm>
          <a:prstGeom prst="rect">
            <a:avLst/>
          </a:prstGeom>
          <a:noFill/>
        </p:spPr>
        <p:txBody>
          <a:bodyPr wrap="square" rtlCol="0">
            <a:spAutoFit/>
          </a:bodyPr>
          <a:lstStyle/>
          <a:p>
            <a:pPr algn="ctr" defTabSz="443777"/>
            <a:r>
              <a:rPr lang="en-US" sz="1359" b="1" dirty="0">
                <a:latin typeface="Arial" panose="020B0604020202020204" pitchFamily="34" charset="0"/>
                <a:cs typeface="Arial" panose="020B0604020202020204" pitchFamily="34" charset="0"/>
              </a:rPr>
              <a:t>ORR: 69%</a:t>
            </a:r>
            <a:endParaRPr lang="en-GB" sz="1359" b="1" dirty="0">
              <a:latin typeface="Arial" panose="020B0604020202020204" pitchFamily="34" charset="0"/>
              <a:cs typeface="Arial" panose="020B0604020202020204" pitchFamily="34" charset="0"/>
            </a:endParaRPr>
          </a:p>
        </p:txBody>
      </p:sp>
      <p:sp>
        <p:nvSpPr>
          <p:cNvPr id="82" name="TextBox 81">
            <a:extLst>
              <a:ext uri="{FF2B5EF4-FFF2-40B4-BE49-F238E27FC236}">
                <a16:creationId xmlns="" xmlns:a16="http://schemas.microsoft.com/office/drawing/2014/main" id="{7945BA14-D862-47D3-A586-57D38F136C64}"/>
              </a:ext>
            </a:extLst>
          </p:cNvPr>
          <p:cNvSpPr txBox="1"/>
          <p:nvPr/>
        </p:nvSpPr>
        <p:spPr>
          <a:xfrm>
            <a:off x="3101266" y="1788526"/>
            <a:ext cx="1439423" cy="331309"/>
          </a:xfrm>
          <a:prstGeom prst="rect">
            <a:avLst/>
          </a:prstGeom>
          <a:noFill/>
        </p:spPr>
        <p:txBody>
          <a:bodyPr wrap="square" rtlCol="0">
            <a:spAutoFit/>
          </a:bodyPr>
          <a:lstStyle/>
          <a:p>
            <a:pPr algn="ctr" defTabSz="443777"/>
            <a:r>
              <a:rPr lang="en-US" sz="1553" b="1" dirty="0">
                <a:solidFill>
                  <a:schemeClr val="tx2"/>
                </a:solidFill>
                <a:latin typeface="Arial" panose="020B0604020202020204" pitchFamily="34" charset="0"/>
                <a:cs typeface="Arial" panose="020B0604020202020204" pitchFamily="34" charset="0"/>
              </a:rPr>
              <a:t>ITT-WT</a:t>
            </a:r>
            <a:endParaRPr lang="en-GB" sz="1553" b="1" dirty="0">
              <a:solidFill>
                <a:schemeClr val="tx2"/>
              </a:solidFill>
              <a:latin typeface="Arial" panose="020B0604020202020204" pitchFamily="34" charset="0"/>
              <a:cs typeface="Arial" panose="020B0604020202020204" pitchFamily="34" charset="0"/>
            </a:endParaRPr>
          </a:p>
        </p:txBody>
      </p:sp>
      <p:sp>
        <p:nvSpPr>
          <p:cNvPr id="83" name="TextBox 82">
            <a:extLst>
              <a:ext uri="{FF2B5EF4-FFF2-40B4-BE49-F238E27FC236}">
                <a16:creationId xmlns="" xmlns:a16="http://schemas.microsoft.com/office/drawing/2014/main" id="{D1D2F8BB-2287-452F-87FA-4C044C3A5E59}"/>
              </a:ext>
            </a:extLst>
          </p:cNvPr>
          <p:cNvSpPr txBox="1"/>
          <p:nvPr/>
        </p:nvSpPr>
        <p:spPr>
          <a:xfrm>
            <a:off x="7649206" y="1755701"/>
            <a:ext cx="1610454" cy="331309"/>
          </a:xfrm>
          <a:prstGeom prst="rect">
            <a:avLst/>
          </a:prstGeom>
          <a:noFill/>
        </p:spPr>
        <p:txBody>
          <a:bodyPr wrap="square" rtlCol="0">
            <a:spAutoFit/>
          </a:bodyPr>
          <a:lstStyle/>
          <a:p>
            <a:pPr algn="ctr" defTabSz="443777"/>
            <a:r>
              <a:rPr lang="en-US" sz="1553" b="1" dirty="0" err="1">
                <a:solidFill>
                  <a:srgbClr val="EB6C15"/>
                </a:solidFill>
                <a:latin typeface="Arial" panose="020B0604020202020204" pitchFamily="34" charset="0"/>
                <a:cs typeface="Arial" panose="020B0604020202020204" pitchFamily="34" charset="0"/>
              </a:rPr>
              <a:t>Teff</a:t>
            </a:r>
            <a:r>
              <a:rPr lang="en-US" sz="1553" b="1" dirty="0">
                <a:solidFill>
                  <a:srgbClr val="EB6C15"/>
                </a:solidFill>
                <a:latin typeface="Arial" panose="020B0604020202020204" pitchFamily="34" charset="0"/>
                <a:cs typeface="Arial" panose="020B0604020202020204" pitchFamily="34" charset="0"/>
              </a:rPr>
              <a:t>-high WT</a:t>
            </a:r>
            <a:endParaRPr lang="en-GB" sz="1553" b="1" dirty="0">
              <a:solidFill>
                <a:srgbClr val="EB6C15"/>
              </a:solidFill>
              <a:latin typeface="Arial" panose="020B0604020202020204" pitchFamily="34" charset="0"/>
              <a:cs typeface="Arial" panose="020B0604020202020204" pitchFamily="34" charset="0"/>
            </a:endParaRPr>
          </a:p>
        </p:txBody>
      </p:sp>
      <p:grpSp>
        <p:nvGrpSpPr>
          <p:cNvPr id="26" name="Group 25">
            <a:extLst>
              <a:ext uri="{FF2B5EF4-FFF2-40B4-BE49-F238E27FC236}">
                <a16:creationId xmlns="" xmlns:a16="http://schemas.microsoft.com/office/drawing/2014/main" id="{D7AF87B2-B64D-45F8-BCB0-81D63866699C}"/>
              </a:ext>
            </a:extLst>
          </p:cNvPr>
          <p:cNvGrpSpPr/>
          <p:nvPr/>
        </p:nvGrpSpPr>
        <p:grpSpPr>
          <a:xfrm>
            <a:off x="5147940" y="2096446"/>
            <a:ext cx="633510" cy="391004"/>
            <a:chOff x="8500196" y="792777"/>
            <a:chExt cx="652707" cy="441879"/>
          </a:xfrm>
        </p:grpSpPr>
        <p:sp>
          <p:nvSpPr>
            <p:cNvPr id="28" name="Rectangle 27">
              <a:extLst>
                <a:ext uri="{FF2B5EF4-FFF2-40B4-BE49-F238E27FC236}">
                  <a16:creationId xmlns="" xmlns:a16="http://schemas.microsoft.com/office/drawing/2014/main" id="{2AAE336A-F855-4099-856C-7C62A9AB093D}"/>
                </a:ext>
              </a:extLst>
            </p:cNvPr>
            <p:cNvSpPr/>
            <p:nvPr/>
          </p:nvSpPr>
          <p:spPr>
            <a:xfrm>
              <a:off x="8500196" y="792777"/>
              <a:ext cx="190329" cy="441879"/>
            </a:xfrm>
            <a:prstGeom prst="rect">
              <a:avLst/>
            </a:prstGeom>
            <a:solidFill>
              <a:schemeClr val="accent1">
                <a:alpha val="75000"/>
              </a:schemeClr>
            </a:solidFill>
          </p:spPr>
          <p:txBody>
            <a:bodyPr wrap="none" rtlCol="0" anchor="ctr">
              <a:spAutoFit/>
            </a:bodyPr>
            <a:lstStyle/>
            <a:p>
              <a:pPr algn="ctr"/>
              <a:endParaRPr lang="en-GB" sz="1941" dirty="0"/>
            </a:p>
          </p:txBody>
        </p:sp>
        <p:sp>
          <p:nvSpPr>
            <p:cNvPr id="29" name="TextBox 28">
              <a:extLst>
                <a:ext uri="{FF2B5EF4-FFF2-40B4-BE49-F238E27FC236}">
                  <a16:creationId xmlns="" xmlns:a16="http://schemas.microsoft.com/office/drawing/2014/main" id="{575C2637-F44C-4461-974E-3BB585977FFD}"/>
                </a:ext>
              </a:extLst>
            </p:cNvPr>
            <p:cNvSpPr txBox="1"/>
            <p:nvPr/>
          </p:nvSpPr>
          <p:spPr>
            <a:xfrm>
              <a:off x="8665358" y="836970"/>
              <a:ext cx="487545" cy="374417"/>
            </a:xfrm>
            <a:prstGeom prst="rect">
              <a:avLst/>
            </a:prstGeom>
            <a:noFill/>
          </p:spPr>
          <p:txBody>
            <a:bodyPr wrap="none" rtlCol="0">
              <a:spAutoFit/>
            </a:bodyPr>
            <a:lstStyle/>
            <a:p>
              <a:pPr defTabSz="443777"/>
              <a:r>
                <a:rPr lang="en-US" sz="1553" dirty="0">
                  <a:latin typeface="Arial" panose="020B0604020202020204" pitchFamily="34" charset="0"/>
                  <a:cs typeface="Arial" panose="020B0604020202020204" pitchFamily="34" charset="0"/>
                </a:rPr>
                <a:t>CR</a:t>
              </a:r>
              <a:endParaRPr lang="en-GB" sz="1553" dirty="0">
                <a:latin typeface="Arial" panose="020B0604020202020204" pitchFamily="34" charset="0"/>
                <a:cs typeface="Arial" panose="020B0604020202020204" pitchFamily="34" charset="0"/>
              </a:endParaRPr>
            </a:p>
          </p:txBody>
        </p:sp>
      </p:grpSp>
      <p:grpSp>
        <p:nvGrpSpPr>
          <p:cNvPr id="30" name="Group 29">
            <a:extLst>
              <a:ext uri="{FF2B5EF4-FFF2-40B4-BE49-F238E27FC236}">
                <a16:creationId xmlns="" xmlns:a16="http://schemas.microsoft.com/office/drawing/2014/main" id="{8867F826-1115-4F13-8338-C0299577003D}"/>
              </a:ext>
            </a:extLst>
          </p:cNvPr>
          <p:cNvGrpSpPr/>
          <p:nvPr/>
        </p:nvGrpSpPr>
        <p:grpSpPr>
          <a:xfrm>
            <a:off x="5147939" y="1813046"/>
            <a:ext cx="622290" cy="391004"/>
            <a:chOff x="8500196" y="792777"/>
            <a:chExt cx="641147" cy="441879"/>
          </a:xfrm>
        </p:grpSpPr>
        <p:sp>
          <p:nvSpPr>
            <p:cNvPr id="31" name="Rectangle 30">
              <a:extLst>
                <a:ext uri="{FF2B5EF4-FFF2-40B4-BE49-F238E27FC236}">
                  <a16:creationId xmlns="" xmlns:a16="http://schemas.microsoft.com/office/drawing/2014/main" id="{9A385F37-E60B-4CEC-992A-5C4A278EE9B3}"/>
                </a:ext>
              </a:extLst>
            </p:cNvPr>
            <p:cNvSpPr/>
            <p:nvPr/>
          </p:nvSpPr>
          <p:spPr>
            <a:xfrm>
              <a:off x="8500196" y="792777"/>
              <a:ext cx="190329" cy="441879"/>
            </a:xfrm>
            <a:prstGeom prst="rect">
              <a:avLst/>
            </a:prstGeom>
            <a:solidFill>
              <a:schemeClr val="accent1">
                <a:lumMod val="20000"/>
                <a:lumOff val="80000"/>
              </a:schemeClr>
            </a:solidFill>
          </p:spPr>
          <p:txBody>
            <a:bodyPr wrap="none" rtlCol="0" anchor="ctr">
              <a:spAutoFit/>
            </a:bodyPr>
            <a:lstStyle/>
            <a:p>
              <a:pPr algn="ctr"/>
              <a:endParaRPr lang="en-GB" sz="1941" dirty="0"/>
            </a:p>
          </p:txBody>
        </p:sp>
        <p:sp>
          <p:nvSpPr>
            <p:cNvPr id="33" name="TextBox 32">
              <a:extLst>
                <a:ext uri="{FF2B5EF4-FFF2-40B4-BE49-F238E27FC236}">
                  <a16:creationId xmlns="" xmlns:a16="http://schemas.microsoft.com/office/drawing/2014/main" id="{4330D04D-46D7-48F9-AD02-4BDD94985026}"/>
                </a:ext>
              </a:extLst>
            </p:cNvPr>
            <p:cNvSpPr txBox="1"/>
            <p:nvPr/>
          </p:nvSpPr>
          <p:spPr>
            <a:xfrm>
              <a:off x="8665358" y="836970"/>
              <a:ext cx="475985" cy="374417"/>
            </a:xfrm>
            <a:prstGeom prst="rect">
              <a:avLst/>
            </a:prstGeom>
            <a:noFill/>
          </p:spPr>
          <p:txBody>
            <a:bodyPr wrap="none" rtlCol="0">
              <a:spAutoFit/>
            </a:bodyPr>
            <a:lstStyle/>
            <a:p>
              <a:pPr defTabSz="443777"/>
              <a:r>
                <a:rPr lang="en-US" sz="1553" dirty="0">
                  <a:latin typeface="Arial" panose="020B0604020202020204" pitchFamily="34" charset="0"/>
                  <a:cs typeface="Arial" panose="020B0604020202020204" pitchFamily="34" charset="0"/>
                </a:rPr>
                <a:t>PR</a:t>
              </a:r>
              <a:endParaRPr lang="en-GB" sz="1553" dirty="0">
                <a:latin typeface="Arial" panose="020B0604020202020204" pitchFamily="34" charset="0"/>
                <a:cs typeface="Arial" panose="020B0604020202020204" pitchFamily="34" charset="0"/>
              </a:endParaRPr>
            </a:p>
          </p:txBody>
        </p:sp>
      </p:grpSp>
      <p:sp>
        <p:nvSpPr>
          <p:cNvPr id="5" name="TextBox 4">
            <a:extLst>
              <a:ext uri="{FF2B5EF4-FFF2-40B4-BE49-F238E27FC236}">
                <a16:creationId xmlns="" xmlns:a16="http://schemas.microsoft.com/office/drawing/2014/main" id="{AD49845B-F2C6-48A9-8C79-F662E79EF3D0}"/>
              </a:ext>
            </a:extLst>
          </p:cNvPr>
          <p:cNvSpPr txBox="1"/>
          <p:nvPr/>
        </p:nvSpPr>
        <p:spPr>
          <a:xfrm>
            <a:off x="1423343" y="4638217"/>
            <a:ext cx="1081817" cy="450893"/>
          </a:xfrm>
          <a:prstGeom prst="rect">
            <a:avLst/>
          </a:prstGeom>
          <a:noFill/>
        </p:spPr>
        <p:txBody>
          <a:bodyPr wrap="square" rtlCol="0">
            <a:spAutoFit/>
          </a:bodyPr>
          <a:lstStyle/>
          <a:p>
            <a:pPr defTabSz="443777"/>
            <a:r>
              <a:rPr lang="en-US" sz="1165" b="1" i="1" dirty="0">
                <a:latin typeface="Arial" panose="020B0604020202020204" pitchFamily="34" charset="0"/>
                <a:cs typeface="Arial" panose="020B0604020202020204" pitchFamily="34" charset="0"/>
              </a:rPr>
              <a:t>Median DOR (range), </a:t>
            </a:r>
            <a:r>
              <a:rPr lang="en-US" sz="1165" b="1" i="1" dirty="0" err="1">
                <a:latin typeface="Arial" panose="020B0604020202020204" pitchFamily="34" charset="0"/>
                <a:cs typeface="Arial" panose="020B0604020202020204" pitchFamily="34" charset="0"/>
              </a:rPr>
              <a:t>mo</a:t>
            </a:r>
            <a:endParaRPr lang="en-GB" sz="1165" b="1" i="1"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 xmlns:a16="http://schemas.microsoft.com/office/drawing/2014/main" id="{F0522D1F-3C0F-4E70-9686-1644B76D6E81}"/>
              </a:ext>
            </a:extLst>
          </p:cNvPr>
          <p:cNvSpPr txBox="1"/>
          <p:nvPr/>
        </p:nvSpPr>
        <p:spPr>
          <a:xfrm>
            <a:off x="2416340" y="4727833"/>
            <a:ext cx="1163751" cy="271613"/>
          </a:xfrm>
          <a:prstGeom prst="rect">
            <a:avLst/>
          </a:prstGeom>
          <a:noFill/>
        </p:spPr>
        <p:txBody>
          <a:bodyPr wrap="square" rtlCol="0">
            <a:spAutoFit/>
          </a:bodyPr>
          <a:lstStyle/>
          <a:p>
            <a:pPr algn="ctr"/>
            <a:r>
              <a:rPr lang="en-US" sz="1165" dirty="0">
                <a:latin typeface="Arial" panose="020B0604020202020204" pitchFamily="34" charset="0"/>
                <a:cs typeface="Arial" panose="020B0604020202020204" pitchFamily="34" charset="0"/>
              </a:rPr>
              <a:t>9.0 (0.4-24.9</a:t>
            </a:r>
            <a:r>
              <a:rPr lang="en-US" sz="1165" baseline="30000" dirty="0">
                <a:latin typeface="Arial" panose="020B0604020202020204" pitchFamily="34" charset="0"/>
                <a:cs typeface="Arial" panose="020B0604020202020204" pitchFamily="34" charset="0"/>
              </a:rPr>
              <a:t>b</a:t>
            </a:r>
            <a:r>
              <a:rPr lang="en-US" sz="1165" dirty="0">
                <a:latin typeface="Arial" panose="020B0604020202020204" pitchFamily="34" charset="0"/>
                <a:cs typeface="Arial" panose="020B0604020202020204" pitchFamily="34" charset="0"/>
              </a:rPr>
              <a:t>)</a:t>
            </a:r>
            <a:endParaRPr lang="en-GB" sz="1165" dirty="0">
              <a:latin typeface="Arial" panose="020B0604020202020204" pitchFamily="34" charset="0"/>
              <a:cs typeface="Arial" panose="020B0604020202020204" pitchFamily="34" charset="0"/>
            </a:endParaRPr>
          </a:p>
        </p:txBody>
      </p:sp>
      <p:sp>
        <p:nvSpPr>
          <p:cNvPr id="37" name="TextBox 36">
            <a:extLst>
              <a:ext uri="{FF2B5EF4-FFF2-40B4-BE49-F238E27FC236}">
                <a16:creationId xmlns="" xmlns:a16="http://schemas.microsoft.com/office/drawing/2014/main" id="{7693C19B-F7BC-461D-AB33-1BB1260E457C}"/>
              </a:ext>
            </a:extLst>
          </p:cNvPr>
          <p:cNvSpPr txBox="1"/>
          <p:nvPr/>
        </p:nvSpPr>
        <p:spPr>
          <a:xfrm>
            <a:off x="4064789" y="4727833"/>
            <a:ext cx="1163751" cy="271613"/>
          </a:xfrm>
          <a:prstGeom prst="rect">
            <a:avLst/>
          </a:prstGeom>
          <a:noFill/>
        </p:spPr>
        <p:txBody>
          <a:bodyPr wrap="square" rtlCol="0">
            <a:spAutoFit/>
          </a:bodyPr>
          <a:lstStyle/>
          <a:p>
            <a:pPr algn="ctr"/>
            <a:r>
              <a:rPr lang="en-US" sz="1165" dirty="0">
                <a:latin typeface="Arial" panose="020B0604020202020204" pitchFamily="34" charset="0"/>
                <a:cs typeface="Arial" panose="020B0604020202020204" pitchFamily="34" charset="0"/>
              </a:rPr>
              <a:t>5.7 (0.0</a:t>
            </a:r>
            <a:r>
              <a:rPr lang="en-US" sz="1165" baseline="30000" dirty="0">
                <a:latin typeface="Arial" panose="020B0604020202020204" pitchFamily="34" charset="0"/>
                <a:cs typeface="Arial" panose="020B0604020202020204" pitchFamily="34" charset="0"/>
              </a:rPr>
              <a:t>b</a:t>
            </a:r>
            <a:r>
              <a:rPr lang="en-US" sz="1165" dirty="0">
                <a:latin typeface="Arial" panose="020B0604020202020204" pitchFamily="34" charset="0"/>
                <a:cs typeface="Arial" panose="020B0604020202020204" pitchFamily="34" charset="0"/>
              </a:rPr>
              <a:t>-22.1)</a:t>
            </a:r>
            <a:endParaRPr lang="en-GB" sz="1165" dirty="0">
              <a:latin typeface="Arial" panose="020B0604020202020204" pitchFamily="34" charset="0"/>
              <a:cs typeface="Arial" panose="020B0604020202020204" pitchFamily="34" charset="0"/>
            </a:endParaRPr>
          </a:p>
        </p:txBody>
      </p:sp>
      <p:sp>
        <p:nvSpPr>
          <p:cNvPr id="43" name="TextBox 42">
            <a:extLst>
              <a:ext uri="{FF2B5EF4-FFF2-40B4-BE49-F238E27FC236}">
                <a16:creationId xmlns="" xmlns:a16="http://schemas.microsoft.com/office/drawing/2014/main" id="{7B646B7A-8AA3-4AD8-939F-2A091C9DAE52}"/>
              </a:ext>
            </a:extLst>
          </p:cNvPr>
          <p:cNvSpPr txBox="1"/>
          <p:nvPr/>
        </p:nvSpPr>
        <p:spPr>
          <a:xfrm>
            <a:off x="6078119" y="4641998"/>
            <a:ext cx="1081817" cy="450893"/>
          </a:xfrm>
          <a:prstGeom prst="rect">
            <a:avLst/>
          </a:prstGeom>
          <a:noFill/>
        </p:spPr>
        <p:txBody>
          <a:bodyPr wrap="square" rtlCol="0">
            <a:spAutoFit/>
          </a:bodyPr>
          <a:lstStyle/>
          <a:p>
            <a:pPr defTabSz="443777"/>
            <a:r>
              <a:rPr lang="en-US" sz="1165" b="1" i="1" dirty="0">
                <a:latin typeface="Arial" panose="020B0604020202020204" pitchFamily="34" charset="0"/>
                <a:cs typeface="Arial" panose="020B0604020202020204" pitchFamily="34" charset="0"/>
              </a:rPr>
              <a:t>Median DOR (range), </a:t>
            </a:r>
            <a:r>
              <a:rPr lang="en-US" sz="1165" b="1" i="1" dirty="0" err="1">
                <a:latin typeface="Arial" panose="020B0604020202020204" pitchFamily="34" charset="0"/>
                <a:cs typeface="Arial" panose="020B0604020202020204" pitchFamily="34" charset="0"/>
              </a:rPr>
              <a:t>mo</a:t>
            </a:r>
            <a:endParaRPr lang="en-GB" sz="1165" b="1" i="1" dirty="0">
              <a:latin typeface="Arial" panose="020B0604020202020204" pitchFamily="34" charset="0"/>
              <a:cs typeface="Arial" panose="020B0604020202020204" pitchFamily="34" charset="0"/>
            </a:endParaRPr>
          </a:p>
        </p:txBody>
      </p:sp>
      <p:sp>
        <p:nvSpPr>
          <p:cNvPr id="44" name="TextBox 43">
            <a:extLst>
              <a:ext uri="{FF2B5EF4-FFF2-40B4-BE49-F238E27FC236}">
                <a16:creationId xmlns="" xmlns:a16="http://schemas.microsoft.com/office/drawing/2014/main" id="{D5DFFC00-7681-411C-B9A7-EA158436116E}"/>
              </a:ext>
            </a:extLst>
          </p:cNvPr>
          <p:cNvSpPr txBox="1"/>
          <p:nvPr/>
        </p:nvSpPr>
        <p:spPr>
          <a:xfrm>
            <a:off x="7032265" y="4731615"/>
            <a:ext cx="1207788" cy="450893"/>
          </a:xfrm>
          <a:prstGeom prst="rect">
            <a:avLst/>
          </a:prstGeom>
          <a:noFill/>
        </p:spPr>
        <p:txBody>
          <a:bodyPr wrap="square" rtlCol="0">
            <a:spAutoFit/>
          </a:bodyPr>
          <a:lstStyle/>
          <a:p>
            <a:pPr algn="ctr"/>
            <a:r>
              <a:rPr lang="en-US" sz="1165" dirty="0">
                <a:latin typeface="Arial" panose="020B0604020202020204" pitchFamily="34" charset="0"/>
                <a:cs typeface="Arial" panose="020B0604020202020204" pitchFamily="34" charset="0"/>
              </a:rPr>
              <a:t>11.2 (0.5-24.9</a:t>
            </a:r>
            <a:r>
              <a:rPr lang="en-US" sz="1165" baseline="30000" dirty="0">
                <a:latin typeface="Arial" panose="020B0604020202020204" pitchFamily="34" charset="0"/>
                <a:cs typeface="Arial" panose="020B0604020202020204" pitchFamily="34" charset="0"/>
              </a:rPr>
              <a:t>b</a:t>
            </a:r>
            <a:r>
              <a:rPr lang="en-US" sz="1165" dirty="0">
                <a:latin typeface="Arial" panose="020B0604020202020204" pitchFamily="34" charset="0"/>
                <a:cs typeface="Arial" panose="020B0604020202020204" pitchFamily="34" charset="0"/>
              </a:rPr>
              <a:t>)</a:t>
            </a:r>
            <a:endParaRPr lang="en-GB" sz="1165" dirty="0">
              <a:latin typeface="Arial" panose="020B0604020202020204" pitchFamily="34" charset="0"/>
              <a:cs typeface="Arial" panose="020B0604020202020204" pitchFamily="34" charset="0"/>
            </a:endParaRPr>
          </a:p>
        </p:txBody>
      </p:sp>
      <p:sp>
        <p:nvSpPr>
          <p:cNvPr id="45" name="TextBox 44">
            <a:extLst>
              <a:ext uri="{FF2B5EF4-FFF2-40B4-BE49-F238E27FC236}">
                <a16:creationId xmlns="" xmlns:a16="http://schemas.microsoft.com/office/drawing/2014/main" id="{54C6122A-3B73-40BC-B9F4-7E266FF47852}"/>
              </a:ext>
            </a:extLst>
          </p:cNvPr>
          <p:cNvSpPr txBox="1"/>
          <p:nvPr/>
        </p:nvSpPr>
        <p:spPr>
          <a:xfrm>
            <a:off x="8704273" y="4731615"/>
            <a:ext cx="1163751" cy="271613"/>
          </a:xfrm>
          <a:prstGeom prst="rect">
            <a:avLst/>
          </a:prstGeom>
          <a:noFill/>
        </p:spPr>
        <p:txBody>
          <a:bodyPr wrap="square" rtlCol="0">
            <a:spAutoFit/>
          </a:bodyPr>
          <a:lstStyle/>
          <a:p>
            <a:pPr algn="ctr"/>
            <a:r>
              <a:rPr lang="en-US" sz="1165" dirty="0">
                <a:latin typeface="Arial" panose="020B0604020202020204" pitchFamily="34" charset="0"/>
                <a:cs typeface="Arial" panose="020B0604020202020204" pitchFamily="34" charset="0"/>
              </a:rPr>
              <a:t>5.7 (0.0</a:t>
            </a:r>
            <a:r>
              <a:rPr lang="en-US" sz="1165" baseline="30000" dirty="0">
                <a:latin typeface="Arial" panose="020B0604020202020204" pitchFamily="34" charset="0"/>
                <a:cs typeface="Arial" panose="020B0604020202020204" pitchFamily="34" charset="0"/>
              </a:rPr>
              <a:t>b</a:t>
            </a:r>
            <a:r>
              <a:rPr lang="en-US" sz="1165" dirty="0">
                <a:latin typeface="Arial" panose="020B0604020202020204" pitchFamily="34" charset="0"/>
                <a:cs typeface="Arial" panose="020B0604020202020204" pitchFamily="34" charset="0"/>
              </a:rPr>
              <a:t>-22.1)</a:t>
            </a:r>
            <a:endParaRPr lang="en-GB" sz="1165" dirty="0">
              <a:latin typeface="Arial" panose="020B0604020202020204" pitchFamily="34" charset="0"/>
              <a:cs typeface="Arial" panose="020B0604020202020204" pitchFamily="34" charset="0"/>
            </a:endParaRPr>
          </a:p>
        </p:txBody>
      </p:sp>
      <p:sp>
        <p:nvSpPr>
          <p:cNvPr id="46" name="TextBox 1">
            <a:extLst>
              <a:ext uri="{FF2B5EF4-FFF2-40B4-BE49-F238E27FC236}">
                <a16:creationId xmlns="" xmlns:a16="http://schemas.microsoft.com/office/drawing/2014/main" id="{14FF2369-A532-4DF2-87B6-5BBBAC747841}"/>
              </a:ext>
            </a:extLst>
          </p:cNvPr>
          <p:cNvSpPr txBox="1"/>
          <p:nvPr/>
        </p:nvSpPr>
        <p:spPr>
          <a:xfrm>
            <a:off x="2212266" y="4104512"/>
            <a:ext cx="1571902" cy="510653"/>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43777"/>
            <a:r>
              <a:rPr lang="en-US" sz="1359" b="1" dirty="0">
                <a:solidFill>
                  <a:srgbClr val="3A52A4"/>
                </a:solidFill>
                <a:latin typeface="Arial" panose="020B0604020202020204" pitchFamily="34" charset="0"/>
                <a:cs typeface="Arial" panose="020B0604020202020204" pitchFamily="34" charset="0"/>
              </a:rPr>
              <a:t>Arm B:</a:t>
            </a:r>
            <a:br>
              <a:rPr lang="en-US" sz="1359" b="1" dirty="0">
                <a:solidFill>
                  <a:srgbClr val="3A52A4"/>
                </a:solidFill>
                <a:latin typeface="Arial" panose="020B0604020202020204" pitchFamily="34" charset="0"/>
                <a:cs typeface="Arial" panose="020B0604020202020204" pitchFamily="34" charset="0"/>
              </a:rPr>
            </a:br>
            <a:r>
              <a:rPr lang="en-US" sz="1359" b="1" dirty="0" err="1">
                <a:solidFill>
                  <a:srgbClr val="3A52A4"/>
                </a:solidFill>
                <a:latin typeface="Arial" panose="020B0604020202020204" pitchFamily="34" charset="0"/>
                <a:cs typeface="Arial" panose="020B0604020202020204" pitchFamily="34" charset="0"/>
              </a:rPr>
              <a:t>atezo</a:t>
            </a:r>
            <a:r>
              <a:rPr lang="en-US" sz="1359" b="1" dirty="0">
                <a:solidFill>
                  <a:srgbClr val="3A52A4"/>
                </a:solidFill>
                <a:latin typeface="Arial" panose="020B0604020202020204" pitchFamily="34" charset="0"/>
                <a:cs typeface="Arial" panose="020B0604020202020204" pitchFamily="34" charset="0"/>
              </a:rPr>
              <a:t> + </a:t>
            </a:r>
            <a:r>
              <a:rPr lang="en-US" sz="1359" b="1" dirty="0" err="1">
                <a:solidFill>
                  <a:srgbClr val="3A52A4"/>
                </a:solidFill>
                <a:latin typeface="Arial" panose="020B0604020202020204" pitchFamily="34" charset="0"/>
                <a:cs typeface="Arial" panose="020B0604020202020204" pitchFamily="34" charset="0"/>
              </a:rPr>
              <a:t>bev</a:t>
            </a:r>
            <a:r>
              <a:rPr lang="en-US" sz="1359" b="1" dirty="0">
                <a:solidFill>
                  <a:srgbClr val="3A52A4"/>
                </a:solidFill>
                <a:latin typeface="Arial" panose="020B0604020202020204" pitchFamily="34" charset="0"/>
                <a:cs typeface="Arial" panose="020B0604020202020204" pitchFamily="34" charset="0"/>
              </a:rPr>
              <a:t> + CP</a:t>
            </a:r>
            <a:endParaRPr lang="en-GB" sz="1359" b="1" dirty="0">
              <a:solidFill>
                <a:srgbClr val="3A52A4"/>
              </a:solidFill>
              <a:latin typeface="Arial" panose="020B0604020202020204" pitchFamily="34" charset="0"/>
              <a:cs typeface="Arial" panose="020B0604020202020204" pitchFamily="34" charset="0"/>
            </a:endParaRPr>
          </a:p>
        </p:txBody>
      </p:sp>
      <p:sp>
        <p:nvSpPr>
          <p:cNvPr id="47" name="TextBox 1">
            <a:extLst>
              <a:ext uri="{FF2B5EF4-FFF2-40B4-BE49-F238E27FC236}">
                <a16:creationId xmlns="" xmlns:a16="http://schemas.microsoft.com/office/drawing/2014/main" id="{84257B4A-B818-4DCE-BD1F-B6ECB5BACFD9}"/>
              </a:ext>
            </a:extLst>
          </p:cNvPr>
          <p:cNvSpPr txBox="1"/>
          <p:nvPr/>
        </p:nvSpPr>
        <p:spPr>
          <a:xfrm>
            <a:off x="6850207" y="4104512"/>
            <a:ext cx="1571902" cy="510653"/>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43777"/>
            <a:r>
              <a:rPr lang="en-US" sz="1359" b="1" dirty="0">
                <a:solidFill>
                  <a:srgbClr val="3A52A4"/>
                </a:solidFill>
                <a:latin typeface="Arial" panose="020B0604020202020204" pitchFamily="34" charset="0"/>
                <a:cs typeface="Arial" panose="020B0604020202020204" pitchFamily="34" charset="0"/>
              </a:rPr>
              <a:t>Arm B:</a:t>
            </a:r>
            <a:br>
              <a:rPr lang="en-US" sz="1359" b="1" dirty="0">
                <a:solidFill>
                  <a:srgbClr val="3A52A4"/>
                </a:solidFill>
                <a:latin typeface="Arial" panose="020B0604020202020204" pitchFamily="34" charset="0"/>
                <a:cs typeface="Arial" panose="020B0604020202020204" pitchFamily="34" charset="0"/>
              </a:rPr>
            </a:br>
            <a:r>
              <a:rPr lang="en-US" sz="1359" b="1" dirty="0" err="1">
                <a:solidFill>
                  <a:srgbClr val="3A52A4"/>
                </a:solidFill>
                <a:latin typeface="Arial" panose="020B0604020202020204" pitchFamily="34" charset="0"/>
                <a:cs typeface="Arial" panose="020B0604020202020204" pitchFamily="34" charset="0"/>
              </a:rPr>
              <a:t>atezo</a:t>
            </a:r>
            <a:r>
              <a:rPr lang="en-US" sz="1359" b="1" dirty="0">
                <a:solidFill>
                  <a:srgbClr val="3A52A4"/>
                </a:solidFill>
                <a:latin typeface="Arial" panose="020B0604020202020204" pitchFamily="34" charset="0"/>
                <a:cs typeface="Arial" panose="020B0604020202020204" pitchFamily="34" charset="0"/>
              </a:rPr>
              <a:t> + </a:t>
            </a:r>
            <a:r>
              <a:rPr lang="en-US" sz="1359" b="1" dirty="0" err="1">
                <a:solidFill>
                  <a:srgbClr val="3A52A4"/>
                </a:solidFill>
                <a:latin typeface="Arial" panose="020B0604020202020204" pitchFamily="34" charset="0"/>
                <a:cs typeface="Arial" panose="020B0604020202020204" pitchFamily="34" charset="0"/>
              </a:rPr>
              <a:t>bev</a:t>
            </a:r>
            <a:r>
              <a:rPr lang="en-US" sz="1359" b="1" dirty="0">
                <a:solidFill>
                  <a:srgbClr val="3A52A4"/>
                </a:solidFill>
                <a:latin typeface="Arial" panose="020B0604020202020204" pitchFamily="34" charset="0"/>
                <a:cs typeface="Arial" panose="020B0604020202020204" pitchFamily="34" charset="0"/>
              </a:rPr>
              <a:t> + CP</a:t>
            </a:r>
            <a:endParaRPr lang="en-GB" sz="1359" b="1" dirty="0">
              <a:solidFill>
                <a:srgbClr val="3A52A4"/>
              </a:solidFill>
              <a:latin typeface="Arial" panose="020B0604020202020204" pitchFamily="34" charset="0"/>
              <a:cs typeface="Arial" panose="020B0604020202020204" pitchFamily="34" charset="0"/>
            </a:endParaRPr>
          </a:p>
        </p:txBody>
      </p:sp>
      <p:sp>
        <p:nvSpPr>
          <p:cNvPr id="48" name="TextBox 1">
            <a:extLst>
              <a:ext uri="{FF2B5EF4-FFF2-40B4-BE49-F238E27FC236}">
                <a16:creationId xmlns="" xmlns:a16="http://schemas.microsoft.com/office/drawing/2014/main" id="{FF509D59-B899-493E-8602-72F446478C42}"/>
              </a:ext>
            </a:extLst>
          </p:cNvPr>
          <p:cNvSpPr txBox="1"/>
          <p:nvPr/>
        </p:nvSpPr>
        <p:spPr>
          <a:xfrm>
            <a:off x="3860716" y="4104512"/>
            <a:ext cx="1571902" cy="510653"/>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43777"/>
            <a:r>
              <a:rPr lang="en-US" sz="1359" b="1" dirty="0">
                <a:solidFill>
                  <a:srgbClr val="EE1922"/>
                </a:solidFill>
                <a:latin typeface="Arial" panose="020B0604020202020204" pitchFamily="34" charset="0"/>
                <a:cs typeface="Arial" panose="020B0604020202020204" pitchFamily="34" charset="0"/>
              </a:rPr>
              <a:t>Arm C:</a:t>
            </a:r>
            <a:br>
              <a:rPr lang="en-US" sz="1359" b="1" dirty="0">
                <a:solidFill>
                  <a:srgbClr val="EE1922"/>
                </a:solidFill>
                <a:latin typeface="Arial" panose="020B0604020202020204" pitchFamily="34" charset="0"/>
                <a:cs typeface="Arial" panose="020B0604020202020204" pitchFamily="34" charset="0"/>
              </a:rPr>
            </a:br>
            <a:r>
              <a:rPr lang="en-US" sz="1359" b="1" dirty="0" err="1">
                <a:solidFill>
                  <a:srgbClr val="EE1922"/>
                </a:solidFill>
                <a:latin typeface="Arial" panose="020B0604020202020204" pitchFamily="34" charset="0"/>
                <a:cs typeface="Arial" panose="020B0604020202020204" pitchFamily="34" charset="0"/>
              </a:rPr>
              <a:t>bev</a:t>
            </a:r>
            <a:r>
              <a:rPr lang="en-US" sz="1359" b="1" dirty="0">
                <a:solidFill>
                  <a:srgbClr val="EE1922"/>
                </a:solidFill>
                <a:latin typeface="Arial" panose="020B0604020202020204" pitchFamily="34" charset="0"/>
                <a:cs typeface="Arial" panose="020B0604020202020204" pitchFamily="34" charset="0"/>
              </a:rPr>
              <a:t> + CP</a:t>
            </a:r>
            <a:endParaRPr lang="en-GB" sz="1359" b="1" dirty="0">
              <a:solidFill>
                <a:srgbClr val="EE1922"/>
              </a:solidFill>
              <a:latin typeface="Arial" panose="020B0604020202020204" pitchFamily="34" charset="0"/>
              <a:cs typeface="Arial" panose="020B0604020202020204" pitchFamily="34" charset="0"/>
            </a:endParaRPr>
          </a:p>
        </p:txBody>
      </p:sp>
      <p:sp>
        <p:nvSpPr>
          <p:cNvPr id="49" name="TextBox 1">
            <a:extLst>
              <a:ext uri="{FF2B5EF4-FFF2-40B4-BE49-F238E27FC236}">
                <a16:creationId xmlns="" xmlns:a16="http://schemas.microsoft.com/office/drawing/2014/main" id="{1F645522-0570-482C-A12F-7B1AA637E3AF}"/>
              </a:ext>
            </a:extLst>
          </p:cNvPr>
          <p:cNvSpPr txBox="1"/>
          <p:nvPr/>
        </p:nvSpPr>
        <p:spPr>
          <a:xfrm>
            <a:off x="8500200" y="4104512"/>
            <a:ext cx="1571902" cy="510653"/>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43777"/>
            <a:r>
              <a:rPr lang="en-US" sz="1359" b="1" dirty="0">
                <a:solidFill>
                  <a:srgbClr val="EE1922"/>
                </a:solidFill>
                <a:latin typeface="Arial" panose="020B0604020202020204" pitchFamily="34" charset="0"/>
                <a:cs typeface="Arial" panose="020B0604020202020204" pitchFamily="34" charset="0"/>
              </a:rPr>
              <a:t>Arm C:</a:t>
            </a:r>
            <a:br>
              <a:rPr lang="en-US" sz="1359" b="1" dirty="0">
                <a:solidFill>
                  <a:srgbClr val="EE1922"/>
                </a:solidFill>
                <a:latin typeface="Arial" panose="020B0604020202020204" pitchFamily="34" charset="0"/>
                <a:cs typeface="Arial" panose="020B0604020202020204" pitchFamily="34" charset="0"/>
              </a:rPr>
            </a:br>
            <a:r>
              <a:rPr lang="en-US" sz="1359" b="1" dirty="0" err="1">
                <a:solidFill>
                  <a:srgbClr val="EE1922"/>
                </a:solidFill>
                <a:latin typeface="Arial" panose="020B0604020202020204" pitchFamily="34" charset="0"/>
                <a:cs typeface="Arial" panose="020B0604020202020204" pitchFamily="34" charset="0"/>
              </a:rPr>
              <a:t>bev</a:t>
            </a:r>
            <a:r>
              <a:rPr lang="en-US" sz="1359" b="1" dirty="0">
                <a:solidFill>
                  <a:srgbClr val="EE1922"/>
                </a:solidFill>
                <a:latin typeface="Arial" panose="020B0604020202020204" pitchFamily="34" charset="0"/>
                <a:cs typeface="Arial" panose="020B0604020202020204" pitchFamily="34" charset="0"/>
              </a:rPr>
              <a:t> + CP</a:t>
            </a:r>
            <a:endParaRPr lang="en-GB" sz="1359" b="1" dirty="0">
              <a:solidFill>
                <a:srgbClr val="EE1922"/>
              </a:solidFill>
              <a:latin typeface="Arial" panose="020B0604020202020204" pitchFamily="34" charset="0"/>
              <a:cs typeface="Arial" panose="020B0604020202020204" pitchFamily="34" charset="0"/>
            </a:endParaRPr>
          </a:p>
        </p:txBody>
      </p:sp>
      <p:sp>
        <p:nvSpPr>
          <p:cNvPr id="50" name="Rectangle 49"/>
          <p:cNvSpPr/>
          <p:nvPr/>
        </p:nvSpPr>
        <p:spPr>
          <a:xfrm>
            <a:off x="8378989" y="6409116"/>
            <a:ext cx="3374952" cy="251441"/>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Reck M et al ESMO 2017</a:t>
            </a:r>
          </a:p>
        </p:txBody>
      </p:sp>
    </p:spTree>
    <p:extLst>
      <p:ext uri="{BB962C8B-B14F-4D97-AF65-F5344CB8AC3E}">
        <p14:creationId xmlns:p14="http://schemas.microsoft.com/office/powerpoint/2010/main" val="34337338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A6C0F763-8809-4E19-9547-37785E56F898}"/>
              </a:ext>
            </a:extLst>
          </p:cNvPr>
          <p:cNvSpPr>
            <a:spLocks noGrp="1"/>
          </p:cNvSpPr>
          <p:nvPr>
            <p:ph type="body" sz="quarter" idx="16"/>
          </p:nvPr>
        </p:nvSpPr>
        <p:spPr>
          <a:xfrm>
            <a:off x="284657" y="6174827"/>
            <a:ext cx="9435991" cy="468578"/>
          </a:xfrm>
        </p:spPr>
        <p:txBody>
          <a:bodyPr/>
          <a:lstStyle/>
          <a:p>
            <a:r>
              <a:rPr lang="en-GB" sz="1200" baseline="30000" dirty="0">
                <a:solidFill>
                  <a:schemeClr val="bg1"/>
                </a:solidFill>
              </a:rPr>
              <a:t>a</a:t>
            </a:r>
            <a:r>
              <a:rPr lang="en-GB" sz="1200" baseline="30000" noProof="0" dirty="0">
                <a:solidFill>
                  <a:schemeClr val="bg1"/>
                </a:solidFill>
              </a:rPr>
              <a:t> </a:t>
            </a:r>
            <a:r>
              <a:rPr lang="en-GB" sz="1200" noProof="0" dirty="0">
                <a:solidFill>
                  <a:schemeClr val="bg1"/>
                </a:solidFill>
              </a:rPr>
              <a:t>Including fatal haemorrhagic AEs: Arm C: haemoptysis n = 1, pulmonary haemorrhage n = 2; Arm B haemoptysis n = 3, </a:t>
            </a:r>
            <a:br>
              <a:rPr lang="en-GB" sz="1200" noProof="0" dirty="0">
                <a:solidFill>
                  <a:schemeClr val="bg1"/>
                </a:solidFill>
              </a:rPr>
            </a:br>
            <a:r>
              <a:rPr lang="en-GB" sz="1200" noProof="0" dirty="0">
                <a:solidFill>
                  <a:schemeClr val="bg1"/>
                </a:solidFill>
              </a:rPr>
              <a:t>pulmonary haemorrhage n = 2, haemorrhage intracranial n = 1; Arm A: haemoptysis n = 1, haemorrhage intracranial n = 1.</a:t>
            </a:r>
          </a:p>
          <a:p>
            <a:r>
              <a:rPr lang="en-GB" sz="1200" baseline="30000" dirty="0">
                <a:solidFill>
                  <a:schemeClr val="bg1"/>
                </a:solidFill>
              </a:rPr>
              <a:t>b</a:t>
            </a:r>
            <a:r>
              <a:rPr lang="en-GB" sz="1200" dirty="0">
                <a:solidFill>
                  <a:schemeClr val="bg1"/>
                </a:solidFill>
              </a:rPr>
              <a:t> Investigator text for AEs encoded using MedDRA v20.1.</a:t>
            </a:r>
          </a:p>
          <a:p>
            <a:r>
              <a:rPr lang="en-GB" sz="1200" noProof="0" dirty="0">
                <a:solidFill>
                  <a:schemeClr val="bg1"/>
                </a:solidFill>
              </a:rPr>
              <a:t>Data cutoff: September 15, 2017</a:t>
            </a:r>
          </a:p>
        </p:txBody>
      </p:sp>
      <p:sp>
        <p:nvSpPr>
          <p:cNvPr id="3" name="Title 2">
            <a:extLst>
              <a:ext uri="{FF2B5EF4-FFF2-40B4-BE49-F238E27FC236}">
                <a16:creationId xmlns="" xmlns:a16="http://schemas.microsoft.com/office/drawing/2014/main" id="{3E06B705-1D80-4D8D-B1BA-B96557D1F932}"/>
              </a:ext>
            </a:extLst>
          </p:cNvPr>
          <p:cNvSpPr>
            <a:spLocks noGrp="1"/>
          </p:cNvSpPr>
          <p:nvPr>
            <p:ph type="title"/>
          </p:nvPr>
        </p:nvSpPr>
        <p:spPr/>
        <p:txBody>
          <a:bodyPr/>
          <a:lstStyle/>
          <a:p>
            <a:r>
              <a:rPr lang="en-GB" noProof="0" dirty="0">
                <a:solidFill>
                  <a:srgbClr val="FFFF00"/>
                </a:solidFill>
              </a:rPr>
              <a:t>Safety summary</a:t>
            </a:r>
          </a:p>
        </p:txBody>
      </p:sp>
      <p:graphicFrame>
        <p:nvGraphicFramePr>
          <p:cNvPr id="7" name="Content Placeholder 6">
            <a:extLst>
              <a:ext uri="{FF2B5EF4-FFF2-40B4-BE49-F238E27FC236}">
                <a16:creationId xmlns="" xmlns:a16="http://schemas.microsoft.com/office/drawing/2014/main" id="{51849B29-13A9-4DFF-97AD-78B0AF65EB95}"/>
              </a:ext>
            </a:extLst>
          </p:cNvPr>
          <p:cNvGraphicFramePr>
            <a:graphicFrameLocks noGrp="1"/>
          </p:cNvGraphicFramePr>
          <p:nvPr>
            <p:ph sz="quarter" idx="17"/>
            <p:extLst>
              <p:ext uri="{D42A27DB-BD31-4B8C-83A1-F6EECF244321}">
                <p14:modId xmlns:p14="http://schemas.microsoft.com/office/powerpoint/2010/main" val="717467600"/>
              </p:ext>
            </p:extLst>
          </p:nvPr>
        </p:nvGraphicFramePr>
        <p:xfrm>
          <a:off x="1124464" y="1179018"/>
          <a:ext cx="9922478" cy="4449360"/>
        </p:xfrm>
        <a:graphic>
          <a:graphicData uri="http://schemas.openxmlformats.org/drawingml/2006/table">
            <a:tbl>
              <a:tblPr firstRow="1" bandRow="1">
                <a:tableStyleId>{3B4B98B0-60AC-42C2-AFA5-B58CD77FA1E5}</a:tableStyleId>
              </a:tblPr>
              <a:tblGrid>
                <a:gridCol w="4399937">
                  <a:extLst>
                    <a:ext uri="{9D8B030D-6E8A-4147-A177-3AD203B41FA5}">
                      <a16:colId xmlns="" xmlns:a16="http://schemas.microsoft.com/office/drawing/2014/main" val="3575905180"/>
                    </a:ext>
                  </a:extLst>
                </a:gridCol>
                <a:gridCol w="1840847">
                  <a:extLst>
                    <a:ext uri="{9D8B030D-6E8A-4147-A177-3AD203B41FA5}">
                      <a16:colId xmlns="" xmlns:a16="http://schemas.microsoft.com/office/drawing/2014/main" val="1235029684"/>
                    </a:ext>
                  </a:extLst>
                </a:gridCol>
                <a:gridCol w="1840847">
                  <a:extLst>
                    <a:ext uri="{9D8B030D-6E8A-4147-A177-3AD203B41FA5}">
                      <a16:colId xmlns="" xmlns:a16="http://schemas.microsoft.com/office/drawing/2014/main" val="3313379975"/>
                    </a:ext>
                  </a:extLst>
                </a:gridCol>
                <a:gridCol w="1840847">
                  <a:extLst>
                    <a:ext uri="{9D8B030D-6E8A-4147-A177-3AD203B41FA5}">
                      <a16:colId xmlns="" xmlns:a16="http://schemas.microsoft.com/office/drawing/2014/main" val="1867205047"/>
                    </a:ext>
                  </a:extLst>
                </a:gridCol>
              </a:tblGrid>
              <a:tr h="606778">
                <a:tc>
                  <a:txBody>
                    <a:bodyPr/>
                    <a:lstStyle/>
                    <a:p>
                      <a:pPr>
                        <a:lnSpc>
                          <a:spcPct val="90000"/>
                        </a:lnSpc>
                      </a:pPr>
                      <a:endParaRPr lang="en-GB" sz="1500" dirty="0">
                        <a:latin typeface="Arial" panose="020B0604020202020204" pitchFamily="34" charset="0"/>
                        <a:cs typeface="Arial" panose="020B0604020202020204" pitchFamily="34" charset="0"/>
                      </a:endParaRP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1500" dirty="0">
                          <a:solidFill>
                            <a:srgbClr val="595959"/>
                          </a:solidFill>
                          <a:latin typeface="Arial" panose="020B0604020202020204" pitchFamily="34" charset="0"/>
                          <a:cs typeface="Arial" panose="020B0604020202020204" pitchFamily="34" charset="0"/>
                        </a:rPr>
                        <a:t>Arm A:</a:t>
                      </a:r>
                    </a:p>
                    <a:p>
                      <a:pPr algn="ctr">
                        <a:lnSpc>
                          <a:spcPct val="90000"/>
                        </a:lnSpc>
                      </a:pPr>
                      <a:r>
                        <a:rPr lang="en-GB" sz="1500" dirty="0" err="1">
                          <a:solidFill>
                            <a:srgbClr val="595959"/>
                          </a:solidFill>
                          <a:latin typeface="Arial" panose="020B0604020202020204" pitchFamily="34" charset="0"/>
                          <a:cs typeface="Arial" panose="020B0604020202020204" pitchFamily="34" charset="0"/>
                        </a:rPr>
                        <a:t>atezo</a:t>
                      </a:r>
                      <a:r>
                        <a:rPr lang="en-GB" sz="1500" dirty="0">
                          <a:solidFill>
                            <a:srgbClr val="595959"/>
                          </a:solidFill>
                          <a:latin typeface="Arial" panose="020B0604020202020204" pitchFamily="34" charset="0"/>
                          <a:cs typeface="Arial" panose="020B0604020202020204" pitchFamily="34" charset="0"/>
                        </a:rPr>
                        <a:t> + CP</a:t>
                      </a:r>
                    </a:p>
                    <a:p>
                      <a:pPr algn="ctr">
                        <a:lnSpc>
                          <a:spcPct val="90000"/>
                        </a:lnSpc>
                      </a:pPr>
                      <a:r>
                        <a:rPr lang="en-GB" sz="1500" dirty="0">
                          <a:solidFill>
                            <a:srgbClr val="595959"/>
                          </a:solidFill>
                          <a:latin typeface="Arial" panose="020B0604020202020204" pitchFamily="34" charset="0"/>
                          <a:cs typeface="Arial" panose="020B0604020202020204" pitchFamily="34" charset="0"/>
                        </a:rPr>
                        <a:t>(n = 400)</a:t>
                      </a:r>
                      <a:endParaRPr lang="en-US" sz="1500" dirty="0">
                        <a:solidFill>
                          <a:srgbClr val="595959"/>
                        </a:solidFill>
                        <a:latin typeface="Arial" panose="020B0604020202020204" pitchFamily="34" charset="0"/>
                        <a:cs typeface="Arial" panose="020B0604020202020204" pitchFamily="34" charset="0"/>
                      </a:endParaRP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1500" dirty="0">
                          <a:solidFill>
                            <a:srgbClr val="3A52A4"/>
                          </a:solidFill>
                          <a:latin typeface="Arial" panose="020B0604020202020204" pitchFamily="34" charset="0"/>
                          <a:cs typeface="Arial" panose="020B0604020202020204" pitchFamily="34" charset="0"/>
                        </a:rPr>
                        <a:t>Arm B:</a:t>
                      </a:r>
                      <a:br>
                        <a:rPr lang="en-US" sz="1500" dirty="0">
                          <a:solidFill>
                            <a:srgbClr val="3A52A4"/>
                          </a:solidFill>
                          <a:latin typeface="Arial" panose="020B0604020202020204" pitchFamily="34" charset="0"/>
                          <a:cs typeface="Arial" panose="020B0604020202020204" pitchFamily="34" charset="0"/>
                        </a:rPr>
                      </a:br>
                      <a:r>
                        <a:rPr lang="en-US" sz="1500" dirty="0" err="1">
                          <a:solidFill>
                            <a:srgbClr val="3A52A4"/>
                          </a:solidFill>
                          <a:latin typeface="Arial" panose="020B0604020202020204" pitchFamily="34" charset="0"/>
                          <a:cs typeface="Arial" panose="020B0604020202020204" pitchFamily="34" charset="0"/>
                        </a:rPr>
                        <a:t>atezo</a:t>
                      </a:r>
                      <a:r>
                        <a:rPr lang="en-US" sz="1500" dirty="0">
                          <a:solidFill>
                            <a:srgbClr val="3A52A4"/>
                          </a:solidFill>
                          <a:latin typeface="Arial" panose="020B0604020202020204" pitchFamily="34" charset="0"/>
                          <a:cs typeface="Arial" panose="020B0604020202020204" pitchFamily="34" charset="0"/>
                        </a:rPr>
                        <a:t> + </a:t>
                      </a:r>
                      <a:r>
                        <a:rPr lang="en-US" sz="1500" dirty="0" err="1">
                          <a:solidFill>
                            <a:srgbClr val="3A52A4"/>
                          </a:solidFill>
                          <a:latin typeface="Arial" panose="020B0604020202020204" pitchFamily="34" charset="0"/>
                          <a:cs typeface="Arial" panose="020B0604020202020204" pitchFamily="34" charset="0"/>
                        </a:rPr>
                        <a:t>bev</a:t>
                      </a:r>
                      <a:r>
                        <a:rPr lang="en-US" sz="1500" dirty="0">
                          <a:solidFill>
                            <a:srgbClr val="3A52A4"/>
                          </a:solidFill>
                          <a:latin typeface="Arial" panose="020B0604020202020204" pitchFamily="34" charset="0"/>
                          <a:cs typeface="Arial" panose="020B0604020202020204" pitchFamily="34" charset="0"/>
                        </a:rPr>
                        <a:t> + CP</a:t>
                      </a:r>
                      <a:br>
                        <a:rPr lang="en-US" sz="1500" dirty="0">
                          <a:solidFill>
                            <a:srgbClr val="3A52A4"/>
                          </a:solidFill>
                          <a:latin typeface="Arial" panose="020B0604020202020204" pitchFamily="34" charset="0"/>
                          <a:cs typeface="Arial" panose="020B0604020202020204" pitchFamily="34" charset="0"/>
                        </a:rPr>
                      </a:br>
                      <a:r>
                        <a:rPr lang="en-US" sz="1500" dirty="0">
                          <a:solidFill>
                            <a:srgbClr val="3A52A4"/>
                          </a:solidFill>
                          <a:latin typeface="Arial" panose="020B0604020202020204" pitchFamily="34" charset="0"/>
                          <a:cs typeface="Arial" panose="020B0604020202020204" pitchFamily="34" charset="0"/>
                        </a:rPr>
                        <a:t>(n = 393)</a:t>
                      </a:r>
                      <a:endParaRPr lang="en-GB" sz="1500" dirty="0">
                        <a:solidFill>
                          <a:srgbClr val="3A52A4"/>
                        </a:solidFill>
                        <a:latin typeface="Arial" panose="020B0604020202020204" pitchFamily="34" charset="0"/>
                        <a:cs typeface="Arial" panose="020B0604020202020204" pitchFamily="34" charset="0"/>
                      </a:endParaRP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1500" dirty="0">
                          <a:solidFill>
                            <a:srgbClr val="EE1922"/>
                          </a:solidFill>
                          <a:latin typeface="Arial" panose="020B0604020202020204" pitchFamily="34" charset="0"/>
                          <a:cs typeface="Arial" panose="020B0604020202020204" pitchFamily="34" charset="0"/>
                        </a:rPr>
                        <a:t>Arm C </a:t>
                      </a:r>
                      <a:r>
                        <a:rPr lang="en-US" sz="1500" b="1" dirty="0">
                          <a:solidFill>
                            <a:srgbClr val="EE1922"/>
                          </a:solidFill>
                          <a:latin typeface="Arial" panose="020B0604020202020204" pitchFamily="34" charset="0"/>
                          <a:cs typeface="Arial" panose="020B0604020202020204" pitchFamily="34" charset="0"/>
                        </a:rPr>
                        <a:t>(</a:t>
                      </a:r>
                      <a:r>
                        <a:rPr lang="en-US" sz="1500" b="1" i="1" dirty="0">
                          <a:solidFill>
                            <a:srgbClr val="EE1922"/>
                          </a:solidFill>
                          <a:latin typeface="Arial" panose="020B0604020202020204" pitchFamily="34" charset="0"/>
                          <a:cs typeface="Arial" panose="020B0604020202020204" pitchFamily="34" charset="0"/>
                        </a:rPr>
                        <a:t>control</a:t>
                      </a:r>
                      <a:r>
                        <a:rPr lang="en-US" sz="1500" b="1" i="0" dirty="0">
                          <a:solidFill>
                            <a:srgbClr val="EE1922"/>
                          </a:solidFill>
                          <a:latin typeface="Arial" panose="020B0604020202020204" pitchFamily="34" charset="0"/>
                          <a:cs typeface="Arial" panose="020B0604020202020204" pitchFamily="34" charset="0"/>
                        </a:rPr>
                        <a:t>):</a:t>
                      </a:r>
                      <a:r>
                        <a:rPr lang="en-US" sz="1500" dirty="0">
                          <a:solidFill>
                            <a:srgbClr val="EE1922"/>
                          </a:solidFill>
                          <a:latin typeface="Arial" panose="020B0604020202020204" pitchFamily="34" charset="0"/>
                          <a:cs typeface="Arial" panose="020B0604020202020204" pitchFamily="34" charset="0"/>
                        </a:rPr>
                        <a:t/>
                      </a:r>
                      <a:br>
                        <a:rPr lang="en-US" sz="1500" dirty="0">
                          <a:solidFill>
                            <a:srgbClr val="EE1922"/>
                          </a:solidFill>
                          <a:latin typeface="Arial" panose="020B0604020202020204" pitchFamily="34" charset="0"/>
                          <a:cs typeface="Arial" panose="020B0604020202020204" pitchFamily="34" charset="0"/>
                        </a:rPr>
                      </a:br>
                      <a:r>
                        <a:rPr lang="en-US" sz="1500" dirty="0" err="1">
                          <a:solidFill>
                            <a:srgbClr val="EE1922"/>
                          </a:solidFill>
                          <a:latin typeface="Arial" panose="020B0604020202020204" pitchFamily="34" charset="0"/>
                          <a:cs typeface="Arial" panose="020B0604020202020204" pitchFamily="34" charset="0"/>
                        </a:rPr>
                        <a:t>bev</a:t>
                      </a:r>
                      <a:r>
                        <a:rPr lang="en-US" sz="1500" dirty="0">
                          <a:solidFill>
                            <a:srgbClr val="EE1922"/>
                          </a:solidFill>
                          <a:latin typeface="Arial" panose="020B0604020202020204" pitchFamily="34" charset="0"/>
                          <a:cs typeface="Arial" panose="020B0604020202020204" pitchFamily="34" charset="0"/>
                        </a:rPr>
                        <a:t> + CP</a:t>
                      </a:r>
                    </a:p>
                    <a:p>
                      <a:pPr algn="ctr">
                        <a:lnSpc>
                          <a:spcPct val="90000"/>
                        </a:lnSpc>
                      </a:pPr>
                      <a:r>
                        <a:rPr lang="en-US" sz="1500" dirty="0">
                          <a:solidFill>
                            <a:srgbClr val="EE1922"/>
                          </a:solidFill>
                          <a:latin typeface="Arial" panose="020B0604020202020204" pitchFamily="34" charset="0"/>
                          <a:cs typeface="Arial" panose="020B0604020202020204" pitchFamily="34" charset="0"/>
                        </a:rPr>
                        <a:t>(n = 394)</a:t>
                      </a:r>
                      <a:endParaRPr lang="en-GB" sz="1500" dirty="0">
                        <a:solidFill>
                          <a:srgbClr val="EE1922"/>
                        </a:solidFill>
                        <a:latin typeface="Arial" panose="020B0604020202020204" pitchFamily="34" charset="0"/>
                        <a:cs typeface="Arial" panose="020B0604020202020204" pitchFamily="34" charset="0"/>
                      </a:endParaRPr>
                    </a:p>
                  </a:txBody>
                  <a:tcPr marL="103524" marR="103524" marT="26625" marB="26625"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 xmlns:a16="http://schemas.microsoft.com/office/drawing/2014/main" val="1486325790"/>
                  </a:ext>
                </a:extLst>
              </a:tr>
              <a:tr h="634870">
                <a:tc>
                  <a:txBody>
                    <a:bodyPr/>
                    <a:lstStyle/>
                    <a:p>
                      <a:pPr marL="0" lvl="1" indent="0">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Median doses received (range), n</a:t>
                      </a:r>
                    </a:p>
                    <a:p>
                      <a:pPr marL="457200" lvl="1" indent="0">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Atezolizumab</a:t>
                      </a:r>
                    </a:p>
                    <a:p>
                      <a:pPr marL="457200" lvl="1" indent="0">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Bevacizumab</a:t>
                      </a:r>
                      <a:endParaRPr lang="en-GB" sz="1500" dirty="0">
                        <a:solidFill>
                          <a:schemeClr val="bg1"/>
                        </a:solidFill>
                        <a:latin typeface="Arial" panose="020B0604020202020204" pitchFamily="34" charset="0"/>
                        <a:cs typeface="Arial" panose="020B0604020202020204" pitchFamily="34" charset="0"/>
                      </a:endParaRP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100"/>
                        </a:spcBef>
                      </a:pPr>
                      <a:endParaRPr lang="en-US" sz="1500" dirty="0">
                        <a:solidFill>
                          <a:schemeClr val="bg1"/>
                        </a:solidFill>
                        <a:latin typeface="Arial" panose="020B0604020202020204" pitchFamily="34" charset="0"/>
                        <a:cs typeface="Arial" panose="020B0604020202020204" pitchFamily="34" charset="0"/>
                      </a:endParaRPr>
                    </a:p>
                    <a:p>
                      <a:pPr algn="ctr">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1</a:t>
                      </a:r>
                      <a:r>
                        <a:rPr lang="en-GB" sz="1500" dirty="0">
                          <a:solidFill>
                            <a:schemeClr val="bg1"/>
                          </a:solidFill>
                          <a:latin typeface="Arial" panose="020B0604020202020204" pitchFamily="34" charset="0"/>
                          <a:cs typeface="Arial" panose="020B0604020202020204" pitchFamily="34" charset="0"/>
                        </a:rPr>
                        <a:t>0 (1-37)</a:t>
                      </a:r>
                    </a:p>
                    <a:p>
                      <a:pPr algn="ctr">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N</a:t>
                      </a:r>
                      <a:r>
                        <a:rPr lang="en-GB" sz="1500" dirty="0">
                          <a:solidFill>
                            <a:schemeClr val="bg1"/>
                          </a:solidFill>
                          <a:latin typeface="Arial" panose="020B0604020202020204" pitchFamily="34" charset="0"/>
                          <a:cs typeface="Arial" panose="020B0604020202020204" pitchFamily="34" charset="0"/>
                        </a:rPr>
                        <a:t>A</a:t>
                      </a: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100"/>
                        </a:spcBef>
                      </a:pPr>
                      <a:endParaRPr lang="en-US" sz="1500" dirty="0">
                        <a:solidFill>
                          <a:schemeClr val="bg1"/>
                        </a:solidFill>
                        <a:latin typeface="Arial" panose="020B0604020202020204" pitchFamily="34" charset="0"/>
                        <a:cs typeface="Arial" panose="020B0604020202020204" pitchFamily="34" charset="0"/>
                      </a:endParaRPr>
                    </a:p>
                    <a:p>
                      <a:pPr algn="ctr">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1</a:t>
                      </a:r>
                      <a:r>
                        <a:rPr lang="en-GB" sz="1500" dirty="0">
                          <a:solidFill>
                            <a:schemeClr val="bg1"/>
                          </a:solidFill>
                          <a:latin typeface="Arial" panose="020B0604020202020204" pitchFamily="34" charset="0"/>
                          <a:cs typeface="Arial" panose="020B0604020202020204" pitchFamily="34" charset="0"/>
                        </a:rPr>
                        <a:t>2 (1-38)</a:t>
                      </a:r>
                    </a:p>
                    <a:p>
                      <a:pPr algn="ctr">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1</a:t>
                      </a:r>
                      <a:r>
                        <a:rPr lang="en-GB" sz="1500" dirty="0">
                          <a:solidFill>
                            <a:schemeClr val="bg1"/>
                          </a:solidFill>
                          <a:latin typeface="Arial" panose="020B0604020202020204" pitchFamily="34" charset="0"/>
                          <a:cs typeface="Arial" panose="020B0604020202020204" pitchFamily="34" charset="0"/>
                        </a:rPr>
                        <a:t>0 (1-38)</a:t>
                      </a: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100"/>
                        </a:spcBef>
                      </a:pPr>
                      <a:endParaRPr lang="en-US" sz="1500" dirty="0">
                        <a:solidFill>
                          <a:schemeClr val="bg1"/>
                        </a:solidFill>
                        <a:latin typeface="Arial" panose="020B0604020202020204" pitchFamily="34" charset="0"/>
                        <a:cs typeface="Arial" panose="020B0604020202020204" pitchFamily="34" charset="0"/>
                      </a:endParaRPr>
                    </a:p>
                    <a:p>
                      <a:pPr algn="ctr">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N</a:t>
                      </a:r>
                      <a:r>
                        <a:rPr lang="en-GB" sz="1500" dirty="0">
                          <a:solidFill>
                            <a:schemeClr val="bg1"/>
                          </a:solidFill>
                          <a:latin typeface="Arial" panose="020B0604020202020204" pitchFamily="34" charset="0"/>
                          <a:cs typeface="Arial" panose="020B0604020202020204" pitchFamily="34" charset="0"/>
                        </a:rPr>
                        <a:t>A</a:t>
                      </a:r>
                    </a:p>
                    <a:p>
                      <a:pPr algn="ctr">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8 (1-33)</a:t>
                      </a:r>
                      <a:endParaRPr lang="en-GB" sz="1500" dirty="0">
                        <a:solidFill>
                          <a:schemeClr val="bg1"/>
                        </a:solidFill>
                        <a:latin typeface="Arial" panose="020B0604020202020204" pitchFamily="34" charset="0"/>
                        <a:cs typeface="Arial" panose="020B0604020202020204" pitchFamily="34" charset="0"/>
                      </a:endParaRPr>
                    </a:p>
                  </a:txBody>
                  <a:tcPr marL="103524" marR="103524" marT="26625" marB="26625" anchor="ct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924864584"/>
                  </a:ext>
                </a:extLst>
              </a:tr>
              <a:tr h="634870">
                <a:tc>
                  <a:txBody>
                    <a:bodyPr/>
                    <a:lstStyle/>
                    <a:p>
                      <a:pPr>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All cause AE, n (%)</a:t>
                      </a:r>
                    </a:p>
                    <a:p>
                      <a:pPr lvl="1">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Grade 3-4</a:t>
                      </a:r>
                    </a:p>
                    <a:p>
                      <a:pPr lvl="1">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Grade 5</a:t>
                      </a:r>
                      <a:endParaRPr lang="en-GB" sz="1500" dirty="0">
                        <a:solidFill>
                          <a:schemeClr val="bg1"/>
                        </a:solidFill>
                        <a:latin typeface="Arial" panose="020B0604020202020204" pitchFamily="34" charset="0"/>
                        <a:cs typeface="Arial" panose="020B0604020202020204" pitchFamily="34" charset="0"/>
                      </a:endParaRP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389 (97%)</a:t>
                      </a:r>
                    </a:p>
                    <a:p>
                      <a:pPr algn="ctr">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226 (57%)</a:t>
                      </a:r>
                    </a:p>
                    <a:p>
                      <a:pPr algn="ctr">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10 (3%)</a:t>
                      </a:r>
                      <a:endParaRPr lang="en-GB" sz="1500" dirty="0">
                        <a:solidFill>
                          <a:schemeClr val="bg1"/>
                        </a:solidFill>
                        <a:latin typeface="Arial" panose="020B0604020202020204" pitchFamily="34" charset="0"/>
                        <a:cs typeface="Arial" panose="020B0604020202020204" pitchFamily="34" charset="0"/>
                      </a:endParaRP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385 (98%)</a:t>
                      </a:r>
                    </a:p>
                    <a:p>
                      <a:pPr algn="ctr">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242 (62%)</a:t>
                      </a:r>
                    </a:p>
                    <a:p>
                      <a:pPr algn="ctr">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23 (6%)</a:t>
                      </a:r>
                      <a:endParaRPr lang="en-GB" sz="1500" dirty="0">
                        <a:solidFill>
                          <a:schemeClr val="bg1"/>
                        </a:solidFill>
                        <a:latin typeface="Arial" panose="020B0604020202020204" pitchFamily="34" charset="0"/>
                        <a:cs typeface="Arial" panose="020B0604020202020204" pitchFamily="34" charset="0"/>
                      </a:endParaRP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390 (99%)</a:t>
                      </a:r>
                    </a:p>
                    <a:p>
                      <a:pPr algn="ctr">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230 (58%)</a:t>
                      </a:r>
                    </a:p>
                    <a:p>
                      <a:pPr algn="ctr">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21 (5%)</a:t>
                      </a:r>
                      <a:endParaRPr lang="en-GB" sz="1500" dirty="0">
                        <a:solidFill>
                          <a:schemeClr val="bg1"/>
                        </a:solidFill>
                        <a:latin typeface="Arial" panose="020B0604020202020204" pitchFamily="34" charset="0"/>
                        <a:cs typeface="Arial" panose="020B0604020202020204" pitchFamily="34" charset="0"/>
                      </a:endParaRPr>
                    </a:p>
                  </a:txBody>
                  <a:tcPr marL="103524" marR="103524" marT="26625" marB="26625" anchor="ct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3259223799"/>
                  </a:ext>
                </a:extLst>
              </a:tr>
              <a:tr h="634870">
                <a:tc>
                  <a:txBody>
                    <a:bodyPr/>
                    <a:lstStyle/>
                    <a:p>
                      <a:pPr>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Treatment-related AE, n (%)</a:t>
                      </a:r>
                    </a:p>
                    <a:p>
                      <a:pPr lvl="1">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Grade 3-4</a:t>
                      </a:r>
                    </a:p>
                    <a:p>
                      <a:pPr lvl="1">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Grade 5</a:t>
                      </a:r>
                      <a:r>
                        <a:rPr lang="en-US" sz="1500" baseline="30000" dirty="0">
                          <a:solidFill>
                            <a:schemeClr val="bg1"/>
                          </a:solidFill>
                          <a:latin typeface="Arial" panose="020B0604020202020204" pitchFamily="34" charset="0"/>
                          <a:cs typeface="Arial" panose="020B0604020202020204" pitchFamily="34" charset="0"/>
                        </a:rPr>
                        <a:t>a</a:t>
                      </a: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372 (93%)</a:t>
                      </a:r>
                    </a:p>
                    <a:p>
                      <a:pPr algn="ctr">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170 (43%)</a:t>
                      </a:r>
                    </a:p>
                    <a:p>
                      <a:pPr algn="ctr">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3 (1%)</a:t>
                      </a:r>
                      <a:endParaRPr lang="en-GB" sz="1500" dirty="0">
                        <a:solidFill>
                          <a:schemeClr val="bg1"/>
                        </a:solidFill>
                        <a:latin typeface="Arial" panose="020B0604020202020204" pitchFamily="34" charset="0"/>
                        <a:cs typeface="Arial" panose="020B0604020202020204" pitchFamily="34" charset="0"/>
                      </a:endParaRP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371 (94%)</a:t>
                      </a:r>
                    </a:p>
                    <a:p>
                      <a:pPr algn="ctr">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219 (56%)</a:t>
                      </a:r>
                    </a:p>
                    <a:p>
                      <a:pPr algn="ctr">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11 (3%)</a:t>
                      </a:r>
                      <a:endParaRPr lang="en-GB" sz="1500" dirty="0">
                        <a:solidFill>
                          <a:schemeClr val="bg1"/>
                        </a:solidFill>
                        <a:latin typeface="Arial" panose="020B0604020202020204" pitchFamily="34" charset="0"/>
                        <a:cs typeface="Arial" panose="020B0604020202020204" pitchFamily="34" charset="0"/>
                      </a:endParaRP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376 (95%)</a:t>
                      </a:r>
                    </a:p>
                    <a:p>
                      <a:pPr algn="ctr">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188 (48%)</a:t>
                      </a:r>
                    </a:p>
                    <a:p>
                      <a:pPr algn="ctr">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9 (2%)</a:t>
                      </a:r>
                      <a:endParaRPr lang="en-GB" sz="1500" dirty="0">
                        <a:solidFill>
                          <a:schemeClr val="bg1"/>
                        </a:solidFill>
                        <a:latin typeface="Arial" panose="020B0604020202020204" pitchFamily="34" charset="0"/>
                        <a:cs typeface="Arial" panose="020B0604020202020204" pitchFamily="34" charset="0"/>
                      </a:endParaRPr>
                    </a:p>
                  </a:txBody>
                  <a:tcPr marL="103524" marR="103524" marT="26625" marB="26625" anchor="ct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2927232322"/>
                  </a:ext>
                </a:extLst>
              </a:tr>
              <a:tr h="438790">
                <a:tc>
                  <a:txBody>
                    <a:bodyPr/>
                    <a:lstStyle/>
                    <a:p>
                      <a:pPr>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Serious AE, n (%)</a:t>
                      </a:r>
                    </a:p>
                    <a:p>
                      <a:pPr marL="457200" indent="0">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Treatment-related serious AE</a:t>
                      </a:r>
                      <a:endParaRPr lang="en-GB" sz="1500" dirty="0">
                        <a:solidFill>
                          <a:schemeClr val="bg1"/>
                        </a:solidFill>
                        <a:latin typeface="Arial" panose="020B0604020202020204" pitchFamily="34" charset="0"/>
                        <a:cs typeface="Arial" panose="020B0604020202020204" pitchFamily="34" charset="0"/>
                      </a:endParaRP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155 (39%)</a:t>
                      </a:r>
                    </a:p>
                    <a:p>
                      <a:pPr algn="ctr">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77 (19%)</a:t>
                      </a:r>
                      <a:endParaRPr lang="en-GB" sz="1500" dirty="0">
                        <a:solidFill>
                          <a:schemeClr val="bg1"/>
                        </a:solidFill>
                        <a:latin typeface="Arial" panose="020B0604020202020204" pitchFamily="34" charset="0"/>
                        <a:cs typeface="Arial" panose="020B0604020202020204" pitchFamily="34" charset="0"/>
                      </a:endParaRP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165 (42%)</a:t>
                      </a:r>
                    </a:p>
                    <a:p>
                      <a:pPr algn="ctr">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100 (25%)</a:t>
                      </a:r>
                      <a:endParaRPr lang="en-GB" sz="1500" dirty="0">
                        <a:solidFill>
                          <a:schemeClr val="bg1"/>
                        </a:solidFill>
                        <a:latin typeface="Arial" panose="020B0604020202020204" pitchFamily="34" charset="0"/>
                        <a:cs typeface="Arial" panose="020B0604020202020204" pitchFamily="34" charset="0"/>
                      </a:endParaRP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134 (34%)</a:t>
                      </a:r>
                    </a:p>
                    <a:p>
                      <a:pPr algn="ctr">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76 (19%)</a:t>
                      </a:r>
                      <a:endParaRPr lang="en-GB" sz="1500" dirty="0">
                        <a:solidFill>
                          <a:schemeClr val="bg1"/>
                        </a:solidFill>
                        <a:latin typeface="Arial" panose="020B0604020202020204" pitchFamily="34" charset="0"/>
                        <a:cs typeface="Arial" panose="020B0604020202020204" pitchFamily="34" charset="0"/>
                      </a:endParaRPr>
                    </a:p>
                  </a:txBody>
                  <a:tcPr marL="103524" marR="103524" marT="26625" marB="26625" anchor="ct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2193816776"/>
                  </a:ext>
                </a:extLst>
              </a:tr>
              <a:tr h="634870">
                <a:tc>
                  <a:txBody>
                    <a:bodyPr/>
                    <a:lstStyle/>
                    <a:p>
                      <a:pPr>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AEs of special interest, n (%)</a:t>
                      </a:r>
                      <a:r>
                        <a:rPr lang="en-US" sz="1500" baseline="30000" dirty="0">
                          <a:solidFill>
                            <a:schemeClr val="bg1"/>
                          </a:solidFill>
                          <a:latin typeface="Arial" panose="020B0604020202020204" pitchFamily="34" charset="0"/>
                          <a:cs typeface="Arial" panose="020B0604020202020204" pitchFamily="34" charset="0"/>
                        </a:rPr>
                        <a:t>b</a:t>
                      </a:r>
                    </a:p>
                    <a:p>
                      <a:pPr marL="457200" indent="0">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Grade 3-4</a:t>
                      </a:r>
                    </a:p>
                    <a:p>
                      <a:pPr marL="457200" indent="0">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Grade 5</a:t>
                      </a:r>
                      <a:endParaRPr lang="en-GB" sz="1500" baseline="30000" dirty="0">
                        <a:solidFill>
                          <a:schemeClr val="bg1"/>
                        </a:solidFill>
                        <a:latin typeface="Arial" panose="020B0604020202020204" pitchFamily="34" charset="0"/>
                        <a:cs typeface="Arial" panose="020B0604020202020204" pitchFamily="34" charset="0"/>
                      </a:endParaRP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184 (46%)</a:t>
                      </a:r>
                    </a:p>
                    <a:p>
                      <a:pPr algn="ctr">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37 (9%)</a:t>
                      </a:r>
                    </a:p>
                    <a:p>
                      <a:pPr algn="ctr">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2 (1%)</a:t>
                      </a:r>
                      <a:endParaRPr lang="en-GB" sz="1500" dirty="0">
                        <a:solidFill>
                          <a:schemeClr val="bg1"/>
                        </a:solidFill>
                        <a:latin typeface="Arial" panose="020B0604020202020204" pitchFamily="34" charset="0"/>
                        <a:cs typeface="Arial" panose="020B0604020202020204" pitchFamily="34" charset="0"/>
                      </a:endParaRP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199 (51%)</a:t>
                      </a:r>
                    </a:p>
                    <a:p>
                      <a:pPr algn="ctr">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45 (11%)</a:t>
                      </a:r>
                    </a:p>
                    <a:p>
                      <a:pPr algn="ctr">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0</a:t>
                      </a:r>
                      <a:endParaRPr lang="en-GB" sz="1500" dirty="0">
                        <a:solidFill>
                          <a:schemeClr val="bg1"/>
                        </a:solidFill>
                        <a:latin typeface="Arial" panose="020B0604020202020204" pitchFamily="34" charset="0"/>
                        <a:cs typeface="Arial" panose="020B0604020202020204" pitchFamily="34" charset="0"/>
                      </a:endParaRP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108 (27%)</a:t>
                      </a:r>
                    </a:p>
                    <a:p>
                      <a:pPr algn="ctr">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13 (3%)</a:t>
                      </a:r>
                    </a:p>
                    <a:p>
                      <a:pPr algn="ctr">
                        <a:lnSpc>
                          <a:spcPct val="90000"/>
                        </a:lnSpc>
                        <a:spcBef>
                          <a:spcPts val="100"/>
                        </a:spcBef>
                      </a:pPr>
                      <a:r>
                        <a:rPr lang="en-US" sz="1500" dirty="0">
                          <a:solidFill>
                            <a:schemeClr val="bg1"/>
                          </a:solidFill>
                          <a:latin typeface="Arial" panose="020B0604020202020204" pitchFamily="34" charset="0"/>
                          <a:cs typeface="Arial" panose="020B0604020202020204" pitchFamily="34" charset="0"/>
                        </a:rPr>
                        <a:t>0</a:t>
                      </a:r>
                      <a:endParaRPr lang="en-GB" sz="1500" dirty="0">
                        <a:solidFill>
                          <a:schemeClr val="bg1"/>
                        </a:solidFill>
                        <a:latin typeface="Arial" panose="020B0604020202020204" pitchFamily="34" charset="0"/>
                        <a:cs typeface="Arial" panose="020B0604020202020204" pitchFamily="34" charset="0"/>
                      </a:endParaRPr>
                    </a:p>
                  </a:txBody>
                  <a:tcPr marL="103524" marR="103524" marT="26625" marB="26625" anchor="ct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257415789"/>
                  </a:ext>
                </a:extLst>
              </a:tr>
              <a:tr h="242711">
                <a:tc>
                  <a:txBody>
                    <a:bodyPr/>
                    <a:lstStyle/>
                    <a:p>
                      <a:pPr>
                        <a:lnSpc>
                          <a:spcPct val="90000"/>
                        </a:lnSpc>
                      </a:pPr>
                      <a:r>
                        <a:rPr lang="en-US" sz="1500" dirty="0">
                          <a:solidFill>
                            <a:schemeClr val="bg1"/>
                          </a:solidFill>
                          <a:latin typeface="Arial" panose="020B0604020202020204" pitchFamily="34" charset="0"/>
                          <a:cs typeface="Arial" panose="020B0604020202020204" pitchFamily="34" charset="0"/>
                        </a:rPr>
                        <a:t>AE leading to withdrawal from any treatment</a:t>
                      </a:r>
                      <a:endParaRPr lang="en-GB" sz="1500" dirty="0">
                        <a:solidFill>
                          <a:schemeClr val="bg1"/>
                        </a:solidFill>
                        <a:latin typeface="Arial" panose="020B0604020202020204" pitchFamily="34" charset="0"/>
                        <a:cs typeface="Arial" panose="020B0604020202020204" pitchFamily="34" charset="0"/>
                      </a:endParaRP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pPr>
                      <a:r>
                        <a:rPr lang="en-US" sz="1500" dirty="0">
                          <a:solidFill>
                            <a:schemeClr val="bg1"/>
                          </a:solidFill>
                          <a:latin typeface="Arial" panose="020B0604020202020204" pitchFamily="34" charset="0"/>
                          <a:cs typeface="Arial" panose="020B0604020202020204" pitchFamily="34" charset="0"/>
                        </a:rPr>
                        <a:t>56 (14%)</a:t>
                      </a:r>
                      <a:endParaRPr lang="en-GB" sz="1500" dirty="0">
                        <a:solidFill>
                          <a:schemeClr val="bg1"/>
                        </a:solidFill>
                        <a:latin typeface="Arial" panose="020B0604020202020204" pitchFamily="34" charset="0"/>
                        <a:cs typeface="Arial" panose="020B0604020202020204" pitchFamily="34" charset="0"/>
                      </a:endParaRP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pPr>
                      <a:r>
                        <a:rPr lang="en-US" sz="1500" dirty="0">
                          <a:solidFill>
                            <a:schemeClr val="bg1"/>
                          </a:solidFill>
                          <a:latin typeface="Arial" panose="020B0604020202020204" pitchFamily="34" charset="0"/>
                          <a:cs typeface="Arial" panose="020B0604020202020204" pitchFamily="34" charset="0"/>
                        </a:rPr>
                        <a:t>128 (33%)</a:t>
                      </a:r>
                      <a:endParaRPr lang="en-GB" sz="1500" dirty="0">
                        <a:solidFill>
                          <a:schemeClr val="bg1"/>
                        </a:solidFill>
                        <a:latin typeface="Arial" panose="020B0604020202020204" pitchFamily="34" charset="0"/>
                        <a:cs typeface="Arial" panose="020B0604020202020204" pitchFamily="34" charset="0"/>
                      </a:endParaRP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pPr>
                      <a:r>
                        <a:rPr lang="en-US" sz="1500" dirty="0">
                          <a:solidFill>
                            <a:schemeClr val="bg1"/>
                          </a:solidFill>
                          <a:latin typeface="Arial" panose="020B0604020202020204" pitchFamily="34" charset="0"/>
                          <a:cs typeface="Arial" panose="020B0604020202020204" pitchFamily="34" charset="0"/>
                        </a:rPr>
                        <a:t>98 (25%)</a:t>
                      </a:r>
                      <a:endParaRPr lang="en-GB" sz="1500" dirty="0">
                        <a:solidFill>
                          <a:schemeClr val="bg1"/>
                        </a:solidFill>
                        <a:latin typeface="Arial" panose="020B0604020202020204" pitchFamily="34" charset="0"/>
                        <a:cs typeface="Arial" panose="020B0604020202020204" pitchFamily="34" charset="0"/>
                      </a:endParaRPr>
                    </a:p>
                  </a:txBody>
                  <a:tcPr marL="103524" marR="103524" marT="26625" marB="26625" anchor="ct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839451964"/>
                  </a:ext>
                </a:extLst>
              </a:tr>
              <a:tr h="242711">
                <a:tc>
                  <a:txBody>
                    <a:bodyPr/>
                    <a:lstStyle/>
                    <a:p>
                      <a:pPr>
                        <a:lnSpc>
                          <a:spcPct val="90000"/>
                        </a:lnSpc>
                      </a:pPr>
                      <a:r>
                        <a:rPr lang="en-US" sz="1500" dirty="0">
                          <a:solidFill>
                            <a:schemeClr val="bg1"/>
                          </a:solidFill>
                          <a:latin typeface="Arial" panose="020B0604020202020204" pitchFamily="34" charset="0"/>
                          <a:cs typeface="Arial" panose="020B0604020202020204" pitchFamily="34" charset="0"/>
                        </a:rPr>
                        <a:t>AE leading to dose interruption or modification</a:t>
                      </a:r>
                      <a:endParaRPr lang="en-GB" sz="1500" dirty="0">
                        <a:solidFill>
                          <a:schemeClr val="bg1"/>
                        </a:solidFill>
                        <a:latin typeface="Arial" panose="020B0604020202020204" pitchFamily="34" charset="0"/>
                        <a:cs typeface="Arial" panose="020B0604020202020204" pitchFamily="34" charset="0"/>
                      </a:endParaRP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pPr>
                      <a:r>
                        <a:rPr lang="en-US" sz="1500" dirty="0">
                          <a:solidFill>
                            <a:schemeClr val="bg1"/>
                          </a:solidFill>
                          <a:latin typeface="Arial" panose="020B0604020202020204" pitchFamily="34" charset="0"/>
                          <a:cs typeface="Arial" panose="020B0604020202020204" pitchFamily="34" charset="0"/>
                        </a:rPr>
                        <a:t>203 (51%)</a:t>
                      </a:r>
                      <a:endParaRPr lang="en-GB" sz="1500" dirty="0">
                        <a:solidFill>
                          <a:schemeClr val="bg1"/>
                        </a:solidFill>
                        <a:latin typeface="Arial" panose="020B0604020202020204" pitchFamily="34" charset="0"/>
                        <a:cs typeface="Arial" panose="020B0604020202020204" pitchFamily="34" charset="0"/>
                      </a:endParaRP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pPr>
                      <a:r>
                        <a:rPr lang="en-US" sz="1500" dirty="0">
                          <a:solidFill>
                            <a:schemeClr val="bg1"/>
                          </a:solidFill>
                          <a:latin typeface="Arial" panose="020B0604020202020204" pitchFamily="34" charset="0"/>
                          <a:cs typeface="Arial" panose="020B0604020202020204" pitchFamily="34" charset="0"/>
                        </a:rPr>
                        <a:t>235 (60%)</a:t>
                      </a:r>
                      <a:endParaRPr lang="en-GB" sz="1500" dirty="0">
                        <a:solidFill>
                          <a:schemeClr val="bg1"/>
                        </a:solidFill>
                        <a:latin typeface="Arial" panose="020B0604020202020204" pitchFamily="34" charset="0"/>
                        <a:cs typeface="Arial" panose="020B0604020202020204" pitchFamily="34" charset="0"/>
                      </a:endParaRP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pPr>
                      <a:r>
                        <a:rPr lang="en-US" sz="1500" dirty="0">
                          <a:solidFill>
                            <a:schemeClr val="bg1"/>
                          </a:solidFill>
                          <a:latin typeface="Arial" panose="020B0604020202020204" pitchFamily="34" charset="0"/>
                          <a:cs typeface="Arial" panose="020B0604020202020204" pitchFamily="34" charset="0"/>
                        </a:rPr>
                        <a:t>189 (48%)</a:t>
                      </a:r>
                      <a:endParaRPr lang="en-GB" sz="1500" dirty="0">
                        <a:solidFill>
                          <a:schemeClr val="bg1"/>
                        </a:solidFill>
                        <a:latin typeface="Arial" panose="020B0604020202020204" pitchFamily="34" charset="0"/>
                        <a:cs typeface="Arial" panose="020B0604020202020204" pitchFamily="34" charset="0"/>
                      </a:endParaRPr>
                    </a:p>
                  </a:txBody>
                  <a:tcPr marL="103524" marR="103524" marT="26625" marB="26625" anchor="ct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183347754"/>
                  </a:ext>
                </a:extLst>
              </a:tr>
            </a:tbl>
          </a:graphicData>
        </a:graphic>
      </p:graphicFrame>
      <p:sp>
        <p:nvSpPr>
          <p:cNvPr id="2" name="Rectangle 1"/>
          <p:cNvSpPr/>
          <p:nvPr/>
        </p:nvSpPr>
        <p:spPr>
          <a:xfrm>
            <a:off x="976584" y="5119421"/>
            <a:ext cx="10070358" cy="521454"/>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8378989" y="6409116"/>
            <a:ext cx="3374952" cy="251441"/>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Reck M et al ESMO 2017</a:t>
            </a:r>
          </a:p>
        </p:txBody>
      </p:sp>
    </p:spTree>
    <p:extLst>
      <p:ext uri="{BB962C8B-B14F-4D97-AF65-F5344CB8AC3E}">
        <p14:creationId xmlns:p14="http://schemas.microsoft.com/office/powerpoint/2010/main" val="2116073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62FA3E-A959-EB45-8B50-120C5F26FC53}"/>
              </a:ext>
            </a:extLst>
          </p:cNvPr>
          <p:cNvSpPr>
            <a:spLocks noGrp="1"/>
          </p:cNvSpPr>
          <p:nvPr>
            <p:ph type="title"/>
          </p:nvPr>
        </p:nvSpPr>
        <p:spPr/>
        <p:txBody>
          <a:bodyPr/>
          <a:lstStyle/>
          <a:p>
            <a:r>
              <a:rPr lang="en-US" b="1" dirty="0">
                <a:solidFill>
                  <a:srgbClr val="FFFF00"/>
                </a:solidFill>
              </a:rPr>
              <a:t>IMpower150: Overall survival analysis of first-line </a:t>
            </a:r>
            <a:r>
              <a:rPr lang="en-US" b="1" dirty="0" err="1">
                <a:solidFill>
                  <a:srgbClr val="FFFF00"/>
                </a:solidFill>
              </a:rPr>
              <a:t>atezo</a:t>
            </a:r>
            <a:r>
              <a:rPr lang="en-US" b="1" dirty="0">
                <a:solidFill>
                  <a:srgbClr val="FFFF00"/>
                </a:solidFill>
              </a:rPr>
              <a:t> with chemo ± bevacizumab versus chemo/</a:t>
            </a:r>
            <a:r>
              <a:rPr lang="en-US" b="1" dirty="0" err="1">
                <a:solidFill>
                  <a:srgbClr val="FFFF00"/>
                </a:solidFill>
              </a:rPr>
              <a:t>bev</a:t>
            </a:r>
            <a:r>
              <a:rPr lang="en-US" b="1" dirty="0"/>
              <a:t/>
            </a:r>
            <a:br>
              <a:rPr lang="en-US" b="1" dirty="0"/>
            </a:br>
            <a:r>
              <a:rPr lang="en-US" b="1" dirty="0">
                <a:solidFill>
                  <a:srgbClr val="FFFF00"/>
                </a:solidFill>
              </a:rPr>
              <a:t/>
            </a:r>
            <a:br>
              <a:rPr lang="en-US" b="1" dirty="0">
                <a:solidFill>
                  <a:srgbClr val="FFFF00"/>
                </a:solidFill>
              </a:rPr>
            </a:br>
            <a:endParaRPr lang="en-US" dirty="0">
              <a:solidFill>
                <a:srgbClr val="FFFF00"/>
              </a:solidFill>
            </a:endParaRPr>
          </a:p>
        </p:txBody>
      </p:sp>
      <p:graphicFrame>
        <p:nvGraphicFramePr>
          <p:cNvPr id="4" name="Content Placeholder 6">
            <a:extLst>
              <a:ext uri="{FF2B5EF4-FFF2-40B4-BE49-F238E27FC236}">
                <a16:creationId xmlns="" xmlns:a16="http://schemas.microsoft.com/office/drawing/2014/main" id="{0C404796-1A61-0A41-AFD3-8102D722176F}"/>
              </a:ext>
            </a:extLst>
          </p:cNvPr>
          <p:cNvGraphicFramePr>
            <a:graphicFrameLocks/>
          </p:cNvGraphicFramePr>
          <p:nvPr>
            <p:extLst>
              <p:ext uri="{D42A27DB-BD31-4B8C-83A1-F6EECF244321}">
                <p14:modId xmlns:p14="http://schemas.microsoft.com/office/powerpoint/2010/main" val="620816419"/>
              </p:ext>
            </p:extLst>
          </p:nvPr>
        </p:nvGraphicFramePr>
        <p:xfrm>
          <a:off x="1134761" y="1763226"/>
          <a:ext cx="9687568" cy="4229353"/>
        </p:xfrm>
        <a:graphic>
          <a:graphicData uri="http://schemas.openxmlformats.org/drawingml/2006/table">
            <a:tbl>
              <a:tblPr firstRow="1" bandRow="1">
                <a:tableStyleId>{3B4B98B0-60AC-42C2-AFA5-B58CD77FA1E5}</a:tableStyleId>
              </a:tblPr>
              <a:tblGrid>
                <a:gridCol w="3649681">
                  <a:extLst>
                    <a:ext uri="{9D8B030D-6E8A-4147-A177-3AD203B41FA5}">
                      <a16:colId xmlns="" xmlns:a16="http://schemas.microsoft.com/office/drawing/2014/main" val="3575905180"/>
                    </a:ext>
                  </a:extLst>
                </a:gridCol>
                <a:gridCol w="2246553">
                  <a:extLst>
                    <a:ext uri="{9D8B030D-6E8A-4147-A177-3AD203B41FA5}">
                      <a16:colId xmlns="" xmlns:a16="http://schemas.microsoft.com/office/drawing/2014/main" val="3313379975"/>
                    </a:ext>
                  </a:extLst>
                </a:gridCol>
                <a:gridCol w="1994068">
                  <a:extLst>
                    <a:ext uri="{9D8B030D-6E8A-4147-A177-3AD203B41FA5}">
                      <a16:colId xmlns="" xmlns:a16="http://schemas.microsoft.com/office/drawing/2014/main" val="1867205047"/>
                    </a:ext>
                  </a:extLst>
                </a:gridCol>
                <a:gridCol w="1797266">
                  <a:extLst>
                    <a:ext uri="{9D8B030D-6E8A-4147-A177-3AD203B41FA5}">
                      <a16:colId xmlns="" xmlns:a16="http://schemas.microsoft.com/office/drawing/2014/main" val="3941847728"/>
                    </a:ext>
                  </a:extLst>
                </a:gridCol>
              </a:tblGrid>
              <a:tr h="769909">
                <a:tc>
                  <a:txBody>
                    <a:bodyPr/>
                    <a:lstStyle/>
                    <a:p>
                      <a:pPr>
                        <a:lnSpc>
                          <a:spcPct val="90000"/>
                        </a:lnSpc>
                      </a:pPr>
                      <a:r>
                        <a:rPr lang="en-GB" sz="2000" dirty="0">
                          <a:latin typeface="Arial Hebrew Scholar" charset="-79"/>
                          <a:ea typeface="Arial Hebrew Scholar" charset="-79"/>
                          <a:cs typeface="Arial Hebrew Scholar" charset="-79"/>
                        </a:rPr>
                        <a:t>Patient Subgroup</a:t>
                      </a: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2000" dirty="0">
                          <a:solidFill>
                            <a:srgbClr val="3A52A4"/>
                          </a:solidFill>
                          <a:latin typeface="Arial Hebrew Scholar" charset="-79"/>
                          <a:ea typeface="Arial Hebrew Scholar" charset="-79"/>
                          <a:cs typeface="Arial Hebrew Scholar" charset="-79"/>
                        </a:rPr>
                        <a:t>Arm B:</a:t>
                      </a:r>
                      <a:br>
                        <a:rPr lang="en-US" sz="2000" dirty="0">
                          <a:solidFill>
                            <a:srgbClr val="3A52A4"/>
                          </a:solidFill>
                          <a:latin typeface="Arial Hebrew Scholar" charset="-79"/>
                          <a:ea typeface="Arial Hebrew Scholar" charset="-79"/>
                          <a:cs typeface="Arial Hebrew Scholar" charset="-79"/>
                        </a:rPr>
                      </a:br>
                      <a:r>
                        <a:rPr lang="en-US" sz="2000" dirty="0" err="1">
                          <a:solidFill>
                            <a:srgbClr val="3A52A4"/>
                          </a:solidFill>
                          <a:latin typeface="Arial Hebrew Scholar" charset="-79"/>
                          <a:ea typeface="Arial Hebrew Scholar" charset="-79"/>
                          <a:cs typeface="Arial Hebrew Scholar" charset="-79"/>
                        </a:rPr>
                        <a:t>atezo</a:t>
                      </a:r>
                      <a:r>
                        <a:rPr lang="en-US" sz="2000" dirty="0">
                          <a:solidFill>
                            <a:srgbClr val="3A52A4"/>
                          </a:solidFill>
                          <a:latin typeface="Arial Hebrew Scholar" charset="-79"/>
                          <a:ea typeface="Arial Hebrew Scholar" charset="-79"/>
                          <a:cs typeface="Arial Hebrew Scholar" charset="-79"/>
                        </a:rPr>
                        <a:t> + </a:t>
                      </a:r>
                      <a:r>
                        <a:rPr lang="en-US" sz="2000" dirty="0" err="1">
                          <a:solidFill>
                            <a:srgbClr val="3A52A4"/>
                          </a:solidFill>
                          <a:latin typeface="Arial Hebrew Scholar" charset="-79"/>
                          <a:ea typeface="Arial Hebrew Scholar" charset="-79"/>
                          <a:cs typeface="Arial Hebrew Scholar" charset="-79"/>
                        </a:rPr>
                        <a:t>bev</a:t>
                      </a:r>
                      <a:r>
                        <a:rPr lang="en-US" sz="2000" dirty="0">
                          <a:solidFill>
                            <a:srgbClr val="3A52A4"/>
                          </a:solidFill>
                          <a:latin typeface="Arial Hebrew Scholar" charset="-79"/>
                          <a:ea typeface="Arial Hebrew Scholar" charset="-79"/>
                          <a:cs typeface="Arial Hebrew Scholar" charset="-79"/>
                        </a:rPr>
                        <a:t> + CP</a:t>
                      </a:r>
                      <a:endParaRPr lang="en-GB" sz="2000" dirty="0">
                        <a:solidFill>
                          <a:srgbClr val="3A52A4"/>
                        </a:solidFill>
                        <a:latin typeface="Arial Hebrew Scholar" charset="-79"/>
                        <a:ea typeface="Arial Hebrew Scholar" charset="-79"/>
                        <a:cs typeface="Arial Hebrew Scholar" charset="-79"/>
                      </a:endParaRP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2000" dirty="0">
                          <a:solidFill>
                            <a:srgbClr val="EE1922"/>
                          </a:solidFill>
                          <a:latin typeface="Arial Hebrew Scholar" charset="-79"/>
                          <a:ea typeface="Arial Hebrew Scholar" charset="-79"/>
                          <a:cs typeface="Arial Hebrew Scholar" charset="-79"/>
                        </a:rPr>
                        <a:t>Arm C </a:t>
                      </a:r>
                      <a:r>
                        <a:rPr lang="en-US" sz="2000" b="1" dirty="0">
                          <a:solidFill>
                            <a:srgbClr val="EE1922"/>
                          </a:solidFill>
                          <a:latin typeface="Arial Hebrew Scholar" charset="-79"/>
                          <a:ea typeface="Arial Hebrew Scholar" charset="-79"/>
                          <a:cs typeface="Arial Hebrew Scholar" charset="-79"/>
                        </a:rPr>
                        <a:t>(</a:t>
                      </a:r>
                      <a:r>
                        <a:rPr lang="en-US" sz="2000" b="1" i="1" dirty="0">
                          <a:solidFill>
                            <a:srgbClr val="EE1922"/>
                          </a:solidFill>
                          <a:latin typeface="Arial Hebrew Scholar" charset="-79"/>
                          <a:ea typeface="Arial Hebrew Scholar" charset="-79"/>
                          <a:cs typeface="Arial Hebrew Scholar" charset="-79"/>
                        </a:rPr>
                        <a:t>control</a:t>
                      </a:r>
                      <a:r>
                        <a:rPr lang="en-US" sz="2000" b="1" i="0" dirty="0">
                          <a:solidFill>
                            <a:srgbClr val="EE1922"/>
                          </a:solidFill>
                          <a:latin typeface="Arial Hebrew Scholar" charset="-79"/>
                          <a:ea typeface="Arial Hebrew Scholar" charset="-79"/>
                          <a:cs typeface="Arial Hebrew Scholar" charset="-79"/>
                        </a:rPr>
                        <a:t>):</a:t>
                      </a:r>
                      <a:r>
                        <a:rPr lang="en-US" sz="2000" dirty="0">
                          <a:solidFill>
                            <a:srgbClr val="EE1922"/>
                          </a:solidFill>
                          <a:latin typeface="Arial Hebrew Scholar" charset="-79"/>
                          <a:ea typeface="Arial Hebrew Scholar" charset="-79"/>
                          <a:cs typeface="Arial Hebrew Scholar" charset="-79"/>
                        </a:rPr>
                        <a:t/>
                      </a:r>
                      <a:br>
                        <a:rPr lang="en-US" sz="2000" dirty="0">
                          <a:solidFill>
                            <a:srgbClr val="EE1922"/>
                          </a:solidFill>
                          <a:latin typeface="Arial Hebrew Scholar" charset="-79"/>
                          <a:ea typeface="Arial Hebrew Scholar" charset="-79"/>
                          <a:cs typeface="Arial Hebrew Scholar" charset="-79"/>
                        </a:rPr>
                      </a:br>
                      <a:r>
                        <a:rPr lang="en-US" sz="2000" dirty="0" err="1">
                          <a:solidFill>
                            <a:srgbClr val="EE1922"/>
                          </a:solidFill>
                          <a:latin typeface="Arial Hebrew Scholar" charset="-79"/>
                          <a:ea typeface="Arial Hebrew Scholar" charset="-79"/>
                          <a:cs typeface="Arial Hebrew Scholar" charset="-79"/>
                        </a:rPr>
                        <a:t>bev</a:t>
                      </a:r>
                      <a:r>
                        <a:rPr lang="en-US" sz="2000" dirty="0">
                          <a:solidFill>
                            <a:srgbClr val="EE1922"/>
                          </a:solidFill>
                          <a:latin typeface="Arial Hebrew Scholar" charset="-79"/>
                          <a:ea typeface="Arial Hebrew Scholar" charset="-79"/>
                          <a:cs typeface="Arial Hebrew Scholar" charset="-79"/>
                        </a:rPr>
                        <a:t> + CP</a:t>
                      </a: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2000" dirty="0">
                          <a:solidFill>
                            <a:schemeClr val="tx1"/>
                          </a:solidFill>
                          <a:latin typeface="Arial Hebrew Scholar" charset="-79"/>
                          <a:ea typeface="Arial Hebrew Scholar" charset="-79"/>
                          <a:cs typeface="Arial Hebrew Scholar" charset="-79"/>
                        </a:rPr>
                        <a:t>HR</a:t>
                      </a: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486325790"/>
                  </a:ext>
                </a:extLst>
              </a:tr>
              <a:tr h="426679">
                <a:tc>
                  <a:txBody>
                    <a:bodyPr/>
                    <a:lstStyle/>
                    <a:p>
                      <a:pPr>
                        <a:lnSpc>
                          <a:spcPct val="90000"/>
                        </a:lnSpc>
                        <a:spcBef>
                          <a:spcPts val="100"/>
                        </a:spcBef>
                      </a:pPr>
                      <a:r>
                        <a:rPr lang="en-GB" sz="2000" dirty="0">
                          <a:solidFill>
                            <a:schemeClr val="bg1"/>
                          </a:solidFill>
                          <a:latin typeface="Arial Hebrew Scholar" charset="-79"/>
                          <a:ea typeface="Arial Hebrew Scholar" charset="-79"/>
                          <a:cs typeface="Arial Hebrew Scholar" charset="-79"/>
                        </a:rPr>
                        <a:t>ITT (n = 800)</a:t>
                      </a: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bg1"/>
                          </a:solidFill>
                          <a:latin typeface="Arial Hebrew Scholar" charset="-79"/>
                          <a:ea typeface="Arial Hebrew Scholar" charset="-79"/>
                          <a:cs typeface="Arial Hebrew Scholar" charset="-79"/>
                        </a:rPr>
                        <a:t>19.8 </a:t>
                      </a:r>
                      <a:r>
                        <a:rPr lang="en-US" sz="2000" dirty="0" err="1">
                          <a:solidFill>
                            <a:schemeClr val="bg1"/>
                          </a:solidFill>
                          <a:latin typeface="Arial Hebrew Scholar" charset="-79"/>
                          <a:ea typeface="Arial Hebrew Scholar" charset="-79"/>
                          <a:cs typeface="Arial Hebrew Scholar" charset="-79"/>
                        </a:rPr>
                        <a:t>mo</a:t>
                      </a:r>
                      <a:endParaRPr lang="en-US" sz="2000" dirty="0">
                        <a:solidFill>
                          <a:schemeClr val="bg1"/>
                        </a:solidFill>
                        <a:latin typeface="Arial Hebrew Scholar" charset="-79"/>
                        <a:ea typeface="Arial Hebrew Scholar" charset="-79"/>
                        <a:cs typeface="Arial Hebrew Scholar" charset="-79"/>
                      </a:endParaRP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bg1"/>
                          </a:solidFill>
                          <a:latin typeface="Arial Hebrew Scholar" charset="-79"/>
                          <a:ea typeface="Arial Hebrew Scholar" charset="-79"/>
                          <a:cs typeface="Arial Hebrew Scholar" charset="-79"/>
                        </a:rPr>
                        <a:t>14.9 </a:t>
                      </a:r>
                      <a:r>
                        <a:rPr lang="en-US" sz="2000" dirty="0" err="1">
                          <a:solidFill>
                            <a:schemeClr val="bg1"/>
                          </a:solidFill>
                          <a:latin typeface="Arial Hebrew Scholar" charset="-79"/>
                          <a:ea typeface="Arial Hebrew Scholar" charset="-79"/>
                          <a:cs typeface="Arial Hebrew Scholar" charset="-79"/>
                        </a:rPr>
                        <a:t>mo</a:t>
                      </a:r>
                      <a:endParaRPr lang="en-US" sz="2000" dirty="0">
                        <a:solidFill>
                          <a:schemeClr val="bg1"/>
                        </a:solidFill>
                        <a:latin typeface="Arial Hebrew Scholar" charset="-79"/>
                        <a:ea typeface="Arial Hebrew Scholar" charset="-79"/>
                        <a:cs typeface="Arial Hebrew Scholar" charset="-79"/>
                      </a:endParaRP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solidFill>
                            <a:schemeClr val="bg1"/>
                          </a:solidFill>
                          <a:latin typeface="Arial Hebrew Scholar" charset="-79"/>
                          <a:ea typeface="Arial Hebrew Scholar" charset="-79"/>
                          <a:cs typeface="Arial Hebrew Scholar" charset="-79"/>
                        </a:rPr>
                        <a:t>0.76</a:t>
                      </a:r>
                      <a:endParaRPr lang="en-US" sz="2000" dirty="0">
                        <a:solidFill>
                          <a:schemeClr val="bg1"/>
                        </a:solidFill>
                        <a:latin typeface="Arial Hebrew Scholar" charset="-79"/>
                        <a:ea typeface="Arial Hebrew Scholar" charset="-79"/>
                        <a:cs typeface="Arial Hebrew Scholar" charset="-79"/>
                      </a:endParaRP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924864584"/>
                  </a:ext>
                </a:extLst>
              </a:tr>
              <a:tr h="416517">
                <a:tc>
                  <a:txBody>
                    <a:bodyPr/>
                    <a:lstStyle/>
                    <a:p>
                      <a:pPr>
                        <a:lnSpc>
                          <a:spcPct val="90000"/>
                        </a:lnSpc>
                        <a:spcBef>
                          <a:spcPts val="100"/>
                        </a:spcBef>
                      </a:pPr>
                      <a:r>
                        <a:rPr lang="en-US" sz="2000" baseline="0" dirty="0">
                          <a:solidFill>
                            <a:schemeClr val="bg1"/>
                          </a:solidFill>
                          <a:latin typeface="Arial Hebrew Scholar" charset="-79"/>
                          <a:ea typeface="Arial Hebrew Scholar" charset="-79"/>
                          <a:cs typeface="Arial Hebrew Scholar" charset="-79"/>
                        </a:rPr>
                        <a:t>EGFR/ALK</a:t>
                      </a:r>
                      <a:r>
                        <a:rPr lang="en-US" sz="2000" baseline="30000" dirty="0">
                          <a:solidFill>
                            <a:schemeClr val="bg1"/>
                          </a:solidFill>
                          <a:latin typeface="Arial Hebrew Scholar" charset="-79"/>
                          <a:ea typeface="Arial Hebrew Scholar" charset="-79"/>
                          <a:cs typeface="Arial Hebrew Scholar" charset="-79"/>
                        </a:rPr>
                        <a:t>+ </a:t>
                      </a:r>
                      <a:r>
                        <a:rPr lang="en-US" sz="2000" baseline="0" dirty="0">
                          <a:solidFill>
                            <a:schemeClr val="bg1"/>
                          </a:solidFill>
                          <a:latin typeface="Arial Hebrew Scholar" charset="-79"/>
                          <a:ea typeface="Arial Hebrew Scholar" charset="-79"/>
                          <a:cs typeface="Arial Hebrew Scholar" charset="-79"/>
                        </a:rPr>
                        <a:t>(n = 104)</a:t>
                      </a:r>
                      <a:endParaRPr lang="en-US" sz="2000" baseline="30000" dirty="0">
                        <a:solidFill>
                          <a:schemeClr val="bg1"/>
                        </a:solidFill>
                        <a:latin typeface="Arial Hebrew Scholar" charset="-79"/>
                        <a:ea typeface="Arial Hebrew Scholar" charset="-79"/>
                        <a:cs typeface="Arial Hebrew Scholar" charset="-79"/>
                      </a:endParaRP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100"/>
                        </a:spcBef>
                      </a:pPr>
                      <a:r>
                        <a:rPr lang="en-GB" sz="2000" dirty="0">
                          <a:solidFill>
                            <a:schemeClr val="bg1"/>
                          </a:solidFill>
                          <a:latin typeface="Arial Hebrew Scholar" charset="-79"/>
                          <a:ea typeface="Arial Hebrew Scholar" charset="-79"/>
                          <a:cs typeface="Arial Hebrew Scholar" charset="-79"/>
                        </a:rPr>
                        <a:t>NE</a:t>
                      </a: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100"/>
                        </a:spcBef>
                      </a:pPr>
                      <a:r>
                        <a:rPr lang="en-GB" sz="2000" dirty="0">
                          <a:solidFill>
                            <a:schemeClr val="bg1"/>
                          </a:solidFill>
                          <a:latin typeface="Arial Hebrew Scholar" charset="-79"/>
                          <a:ea typeface="Arial Hebrew Scholar" charset="-79"/>
                          <a:cs typeface="Arial Hebrew Scholar" charset="-79"/>
                        </a:rPr>
                        <a:t>17.5 </a:t>
                      </a:r>
                      <a:r>
                        <a:rPr lang="en-GB" sz="2000" dirty="0" err="1">
                          <a:solidFill>
                            <a:schemeClr val="bg1"/>
                          </a:solidFill>
                          <a:latin typeface="Arial Hebrew Scholar" charset="-79"/>
                          <a:ea typeface="Arial Hebrew Scholar" charset="-79"/>
                          <a:cs typeface="Arial Hebrew Scholar" charset="-79"/>
                        </a:rPr>
                        <a:t>mo</a:t>
                      </a:r>
                      <a:endParaRPr lang="en-GB" sz="2000" dirty="0">
                        <a:solidFill>
                          <a:schemeClr val="bg1"/>
                        </a:solidFill>
                        <a:latin typeface="Arial Hebrew Scholar" charset="-79"/>
                        <a:ea typeface="Arial Hebrew Scholar" charset="-79"/>
                        <a:cs typeface="Arial Hebrew Scholar" charset="-79"/>
                      </a:endParaRP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100"/>
                        </a:spcBef>
                      </a:pPr>
                      <a:r>
                        <a:rPr lang="en-GB" sz="2000" dirty="0">
                          <a:solidFill>
                            <a:schemeClr val="bg1"/>
                          </a:solidFill>
                          <a:latin typeface="Arial Hebrew Scholar" charset="-79"/>
                          <a:ea typeface="Arial Hebrew Scholar" charset="-79"/>
                          <a:cs typeface="Arial Hebrew Scholar" charset="-79"/>
                        </a:rPr>
                        <a:t>0.54</a:t>
                      </a: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259223799"/>
                  </a:ext>
                </a:extLst>
              </a:tr>
              <a:tr h="481598">
                <a:tc>
                  <a:txBody>
                    <a:bodyPr/>
                    <a:lstStyle/>
                    <a:p>
                      <a:r>
                        <a:rPr lang="en-GB" sz="2000" dirty="0">
                          <a:solidFill>
                            <a:schemeClr val="bg1"/>
                          </a:solidFill>
                          <a:latin typeface="Arial Hebrew Scholar" charset="-79"/>
                          <a:ea typeface="Arial Hebrew Scholar" charset="-79"/>
                          <a:cs typeface="Arial Hebrew Scholar" charset="-79"/>
                        </a:rPr>
                        <a:t>Liver metastases (n = 94)</a:t>
                      </a:r>
                      <a:endParaRPr lang="en-US" sz="2000" dirty="0">
                        <a:latin typeface="Arial Hebrew Scholar" charset="-79"/>
                        <a:ea typeface="Arial Hebrew Scholar" charset="-79"/>
                        <a:cs typeface="Arial Hebrew Scholar" charset="-79"/>
                      </a:endParaRP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100"/>
                        </a:spcBef>
                      </a:pPr>
                      <a:r>
                        <a:rPr lang="en-GB" sz="2000" dirty="0">
                          <a:solidFill>
                            <a:schemeClr val="bg1"/>
                          </a:solidFill>
                          <a:latin typeface="Arial Hebrew Scholar" charset="-79"/>
                          <a:ea typeface="Arial Hebrew Scholar" charset="-79"/>
                          <a:cs typeface="Arial Hebrew Scholar" charset="-79"/>
                        </a:rPr>
                        <a:t>13.2 </a:t>
                      </a:r>
                      <a:r>
                        <a:rPr lang="en-GB" sz="2000" dirty="0" err="1">
                          <a:solidFill>
                            <a:schemeClr val="bg1"/>
                          </a:solidFill>
                          <a:latin typeface="Arial Hebrew Scholar" charset="-79"/>
                          <a:ea typeface="Arial Hebrew Scholar" charset="-79"/>
                          <a:cs typeface="Arial Hebrew Scholar" charset="-79"/>
                        </a:rPr>
                        <a:t>mo</a:t>
                      </a:r>
                      <a:endParaRPr lang="en-GB" sz="2000" dirty="0">
                        <a:solidFill>
                          <a:schemeClr val="bg1"/>
                        </a:solidFill>
                        <a:latin typeface="Arial Hebrew Scholar" charset="-79"/>
                        <a:ea typeface="Arial Hebrew Scholar" charset="-79"/>
                        <a:cs typeface="Arial Hebrew Scholar" charset="-79"/>
                      </a:endParaRP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100"/>
                        </a:spcBef>
                      </a:pPr>
                      <a:r>
                        <a:rPr lang="en-GB" sz="2000" dirty="0">
                          <a:solidFill>
                            <a:schemeClr val="bg1"/>
                          </a:solidFill>
                          <a:latin typeface="Arial Hebrew Scholar" charset="-79"/>
                          <a:ea typeface="Arial Hebrew Scholar" charset="-79"/>
                          <a:cs typeface="Arial Hebrew Scholar" charset="-79"/>
                        </a:rPr>
                        <a:t>9.1 </a:t>
                      </a:r>
                      <a:r>
                        <a:rPr lang="en-GB" sz="2000" dirty="0" err="1">
                          <a:solidFill>
                            <a:schemeClr val="bg1"/>
                          </a:solidFill>
                          <a:latin typeface="Arial Hebrew Scholar" charset="-79"/>
                          <a:ea typeface="Arial Hebrew Scholar" charset="-79"/>
                          <a:cs typeface="Arial Hebrew Scholar" charset="-79"/>
                        </a:rPr>
                        <a:t>mo</a:t>
                      </a:r>
                      <a:endParaRPr lang="en-GB" sz="2000" dirty="0">
                        <a:solidFill>
                          <a:schemeClr val="bg1"/>
                        </a:solidFill>
                        <a:latin typeface="Arial Hebrew Scholar" charset="-79"/>
                        <a:ea typeface="Arial Hebrew Scholar" charset="-79"/>
                        <a:cs typeface="Arial Hebrew Scholar" charset="-79"/>
                      </a:endParaRP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100"/>
                        </a:spcBef>
                      </a:pPr>
                      <a:r>
                        <a:rPr lang="en-GB" sz="2000" dirty="0">
                          <a:solidFill>
                            <a:schemeClr val="bg1"/>
                          </a:solidFill>
                          <a:latin typeface="Arial Hebrew Scholar" charset="-79"/>
                          <a:ea typeface="Arial Hebrew Scholar" charset="-79"/>
                          <a:cs typeface="Arial Hebrew Scholar" charset="-79"/>
                        </a:rPr>
                        <a:t>0.54</a:t>
                      </a: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27232322"/>
                  </a:ext>
                </a:extLst>
              </a:tr>
              <a:tr h="429533">
                <a:tc>
                  <a:txBody>
                    <a:bodyPr/>
                    <a:lstStyle/>
                    <a:p>
                      <a:pPr marL="0" marR="0" lvl="0" indent="0" algn="l" defTabSz="403197" rtl="0" eaLnBrk="1" fontAlgn="auto" latinLnBrk="0" hangingPunct="1">
                        <a:lnSpc>
                          <a:spcPct val="90000"/>
                        </a:lnSpc>
                        <a:spcBef>
                          <a:spcPts val="100"/>
                        </a:spcBef>
                        <a:spcAft>
                          <a:spcPts val="0"/>
                        </a:spcAft>
                        <a:buClrTx/>
                        <a:buSzTx/>
                        <a:buFontTx/>
                        <a:buNone/>
                        <a:tabLst/>
                        <a:defRPr/>
                      </a:pPr>
                      <a:r>
                        <a:rPr lang="en-GB" sz="2000" dirty="0">
                          <a:solidFill>
                            <a:schemeClr val="bg1"/>
                          </a:solidFill>
                          <a:latin typeface="Arial Hebrew Scholar" charset="-79"/>
                          <a:ea typeface="Arial Hebrew Scholar" charset="-79"/>
                          <a:cs typeface="Arial Hebrew Scholar" charset="-79"/>
                        </a:rPr>
                        <a:t>ITT- wildtype (n = 696)</a:t>
                      </a: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100"/>
                        </a:spcBef>
                      </a:pPr>
                      <a:r>
                        <a:rPr lang="en-GB" sz="2000" dirty="0">
                          <a:solidFill>
                            <a:schemeClr val="bg1"/>
                          </a:solidFill>
                          <a:latin typeface="Arial Hebrew Scholar" charset="-79"/>
                          <a:ea typeface="Arial Hebrew Scholar" charset="-79"/>
                          <a:cs typeface="Arial Hebrew Scholar" charset="-79"/>
                        </a:rPr>
                        <a:t>19.2 </a:t>
                      </a:r>
                      <a:r>
                        <a:rPr lang="en-GB" sz="2000" dirty="0" err="1">
                          <a:solidFill>
                            <a:schemeClr val="bg1"/>
                          </a:solidFill>
                          <a:latin typeface="Arial Hebrew Scholar" charset="-79"/>
                          <a:ea typeface="Arial Hebrew Scholar" charset="-79"/>
                          <a:cs typeface="Arial Hebrew Scholar" charset="-79"/>
                        </a:rPr>
                        <a:t>mo</a:t>
                      </a:r>
                      <a:endParaRPr lang="en-GB" sz="2000" dirty="0">
                        <a:solidFill>
                          <a:schemeClr val="bg1"/>
                        </a:solidFill>
                        <a:latin typeface="Arial Hebrew Scholar" charset="-79"/>
                        <a:ea typeface="Arial Hebrew Scholar" charset="-79"/>
                        <a:cs typeface="Arial Hebrew Scholar" charset="-79"/>
                      </a:endParaRP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100"/>
                        </a:spcBef>
                      </a:pPr>
                      <a:r>
                        <a:rPr lang="en-GB" sz="2000" dirty="0">
                          <a:solidFill>
                            <a:schemeClr val="bg1"/>
                          </a:solidFill>
                          <a:latin typeface="Arial Hebrew Scholar" charset="-79"/>
                          <a:ea typeface="Arial Hebrew Scholar" charset="-79"/>
                          <a:cs typeface="Arial Hebrew Scholar" charset="-79"/>
                        </a:rPr>
                        <a:t>14.7 </a:t>
                      </a:r>
                      <a:r>
                        <a:rPr lang="en-GB" sz="2000" dirty="0" err="1">
                          <a:solidFill>
                            <a:schemeClr val="bg1"/>
                          </a:solidFill>
                          <a:latin typeface="Arial Hebrew Scholar" charset="-79"/>
                          <a:ea typeface="Arial Hebrew Scholar" charset="-79"/>
                          <a:cs typeface="Arial Hebrew Scholar" charset="-79"/>
                        </a:rPr>
                        <a:t>mo</a:t>
                      </a:r>
                      <a:endParaRPr lang="en-GB" sz="2000" dirty="0">
                        <a:solidFill>
                          <a:schemeClr val="bg1"/>
                        </a:solidFill>
                        <a:latin typeface="Arial Hebrew Scholar" charset="-79"/>
                        <a:ea typeface="Arial Hebrew Scholar" charset="-79"/>
                        <a:cs typeface="Arial Hebrew Scholar" charset="-79"/>
                      </a:endParaRP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spcBef>
                          <a:spcPts val="100"/>
                        </a:spcBef>
                      </a:pPr>
                      <a:r>
                        <a:rPr lang="en-GB" sz="2000" dirty="0">
                          <a:solidFill>
                            <a:schemeClr val="bg1"/>
                          </a:solidFill>
                          <a:latin typeface="Arial Hebrew Scholar" charset="-79"/>
                          <a:ea typeface="Arial Hebrew Scholar" charset="-79"/>
                          <a:cs typeface="Arial Hebrew Scholar" charset="-79"/>
                        </a:rPr>
                        <a:t>0.78</a:t>
                      </a: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193816776"/>
                  </a:ext>
                </a:extLst>
              </a:tr>
              <a:tr h="1705117">
                <a:tc>
                  <a:txBody>
                    <a:bodyPr/>
                    <a:lstStyle/>
                    <a:p>
                      <a:pPr>
                        <a:lnSpc>
                          <a:spcPct val="90000"/>
                        </a:lnSpc>
                        <a:spcBef>
                          <a:spcPts val="100"/>
                        </a:spcBef>
                      </a:pPr>
                      <a:r>
                        <a:rPr lang="en-GB" sz="2000" baseline="0" dirty="0">
                          <a:solidFill>
                            <a:schemeClr val="bg1"/>
                          </a:solidFill>
                          <a:latin typeface="Arial Hebrew Scholar" charset="-79"/>
                          <a:ea typeface="Arial Hebrew Scholar" charset="-79"/>
                          <a:cs typeface="Arial Hebrew Scholar" charset="-79"/>
                        </a:rPr>
                        <a:t>Subgroups in ITT wildtype</a:t>
                      </a:r>
                    </a:p>
                    <a:p>
                      <a:pPr>
                        <a:lnSpc>
                          <a:spcPct val="90000"/>
                        </a:lnSpc>
                        <a:spcBef>
                          <a:spcPts val="100"/>
                        </a:spcBef>
                      </a:pPr>
                      <a:r>
                        <a:rPr lang="en-GB" sz="2000" baseline="0" dirty="0">
                          <a:solidFill>
                            <a:schemeClr val="bg1"/>
                          </a:solidFill>
                          <a:latin typeface="Arial Hebrew Scholar" charset="-79"/>
                          <a:ea typeface="Arial Hebrew Scholar" charset="-79"/>
                          <a:cs typeface="Arial Hebrew Scholar" charset="-79"/>
                        </a:rPr>
                        <a:t>   TC1/2/3 or IC1/2/3 (n = 357)</a:t>
                      </a:r>
                    </a:p>
                    <a:p>
                      <a:pPr>
                        <a:lnSpc>
                          <a:spcPct val="90000"/>
                        </a:lnSpc>
                        <a:spcBef>
                          <a:spcPts val="100"/>
                        </a:spcBef>
                      </a:pPr>
                      <a:r>
                        <a:rPr lang="en-GB" sz="2000" baseline="0" dirty="0">
                          <a:solidFill>
                            <a:schemeClr val="bg1"/>
                          </a:solidFill>
                          <a:latin typeface="Arial Hebrew Scholar" charset="-79"/>
                          <a:ea typeface="Arial Hebrew Scholar" charset="-79"/>
                          <a:cs typeface="Arial Hebrew Scholar" charset="-79"/>
                        </a:rPr>
                        <a:t>   TC0 and IC0 (n = 339)</a:t>
                      </a:r>
                    </a:p>
                    <a:p>
                      <a:pPr>
                        <a:lnSpc>
                          <a:spcPct val="90000"/>
                        </a:lnSpc>
                        <a:spcBef>
                          <a:spcPts val="100"/>
                        </a:spcBef>
                      </a:pPr>
                      <a:r>
                        <a:rPr lang="en-GB" sz="2000" baseline="0" dirty="0">
                          <a:solidFill>
                            <a:schemeClr val="bg1"/>
                          </a:solidFill>
                          <a:latin typeface="Arial Hebrew Scholar" charset="-79"/>
                          <a:ea typeface="Arial Hebrew Scholar" charset="-79"/>
                          <a:cs typeface="Arial Hebrew Scholar" charset="-79"/>
                        </a:rPr>
                        <a:t>   </a:t>
                      </a:r>
                      <a:r>
                        <a:rPr lang="en-GB" sz="2000" baseline="0" dirty="0" err="1">
                          <a:solidFill>
                            <a:schemeClr val="bg1"/>
                          </a:solidFill>
                          <a:latin typeface="Arial Hebrew Scholar" charset="-79"/>
                          <a:ea typeface="Arial Hebrew Scholar" charset="-79"/>
                          <a:cs typeface="Arial Hebrew Scholar" charset="-79"/>
                        </a:rPr>
                        <a:t>Teff</a:t>
                      </a:r>
                      <a:r>
                        <a:rPr lang="en-GB" sz="2000" baseline="0" dirty="0">
                          <a:solidFill>
                            <a:schemeClr val="bg1"/>
                          </a:solidFill>
                          <a:latin typeface="Arial Hebrew Scholar" charset="-79"/>
                          <a:ea typeface="Arial Hebrew Scholar" charset="-79"/>
                          <a:cs typeface="Arial Hebrew Scholar" charset="-79"/>
                        </a:rPr>
                        <a:t>-high (n = 285)</a:t>
                      </a:r>
                    </a:p>
                    <a:p>
                      <a:pPr>
                        <a:lnSpc>
                          <a:spcPct val="90000"/>
                        </a:lnSpc>
                        <a:spcBef>
                          <a:spcPts val="100"/>
                        </a:spcBef>
                      </a:pPr>
                      <a:r>
                        <a:rPr lang="en-GB" sz="2000" baseline="0" dirty="0">
                          <a:solidFill>
                            <a:schemeClr val="bg1"/>
                          </a:solidFill>
                          <a:latin typeface="Arial Hebrew Scholar" charset="-79"/>
                          <a:ea typeface="Arial Hebrew Scholar" charset="-79"/>
                          <a:cs typeface="Arial Hebrew Scholar" charset="-79"/>
                        </a:rPr>
                        <a:t>   </a:t>
                      </a:r>
                      <a:r>
                        <a:rPr lang="en-GB" sz="2000" baseline="0" dirty="0" err="1">
                          <a:solidFill>
                            <a:schemeClr val="bg1"/>
                          </a:solidFill>
                          <a:latin typeface="Arial Hebrew Scholar" charset="-79"/>
                          <a:ea typeface="Arial Hebrew Scholar" charset="-79"/>
                          <a:cs typeface="Arial Hebrew Scholar" charset="-79"/>
                        </a:rPr>
                        <a:t>Teff</a:t>
                      </a:r>
                      <a:r>
                        <a:rPr lang="en-GB" sz="2000" baseline="0" dirty="0">
                          <a:solidFill>
                            <a:schemeClr val="bg1"/>
                          </a:solidFill>
                          <a:latin typeface="Arial Hebrew Scholar" charset="-79"/>
                          <a:ea typeface="Arial Hebrew Scholar" charset="-79"/>
                          <a:cs typeface="Arial Hebrew Scholar" charset="-79"/>
                        </a:rPr>
                        <a:t>-low (n = 377)</a:t>
                      </a: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a:lnSpc>
                          <a:spcPct val="90000"/>
                        </a:lnSpc>
                        <a:spcBef>
                          <a:spcPts val="100"/>
                        </a:spcBef>
                      </a:pPr>
                      <a:endParaRPr lang="en-GB" sz="2000" dirty="0">
                        <a:solidFill>
                          <a:schemeClr val="bg1"/>
                        </a:solidFill>
                        <a:latin typeface="Arial Hebrew Scholar" charset="-79"/>
                        <a:ea typeface="Arial Hebrew Scholar" charset="-79"/>
                        <a:cs typeface="Arial Hebrew Scholar" charset="-79"/>
                      </a:endParaRPr>
                    </a:p>
                    <a:p>
                      <a:pPr algn="ctr">
                        <a:lnSpc>
                          <a:spcPct val="90000"/>
                        </a:lnSpc>
                        <a:spcBef>
                          <a:spcPts val="100"/>
                        </a:spcBef>
                      </a:pPr>
                      <a:r>
                        <a:rPr lang="en-GB" sz="2000" dirty="0">
                          <a:solidFill>
                            <a:schemeClr val="bg1"/>
                          </a:solidFill>
                          <a:latin typeface="Arial Hebrew Scholar" charset="-79"/>
                          <a:ea typeface="Arial Hebrew Scholar" charset="-79"/>
                          <a:cs typeface="Arial Hebrew Scholar" charset="-79"/>
                        </a:rPr>
                        <a:t>22.5 </a:t>
                      </a:r>
                      <a:r>
                        <a:rPr lang="en-GB" sz="2000" dirty="0" err="1">
                          <a:solidFill>
                            <a:schemeClr val="bg1"/>
                          </a:solidFill>
                          <a:latin typeface="Arial Hebrew Scholar" charset="-79"/>
                          <a:ea typeface="Arial Hebrew Scholar" charset="-79"/>
                          <a:cs typeface="Arial Hebrew Scholar" charset="-79"/>
                        </a:rPr>
                        <a:t>mo</a:t>
                      </a:r>
                      <a:endParaRPr lang="en-GB" sz="2000" dirty="0">
                        <a:solidFill>
                          <a:schemeClr val="bg1"/>
                        </a:solidFill>
                        <a:latin typeface="Arial Hebrew Scholar" charset="-79"/>
                        <a:ea typeface="Arial Hebrew Scholar" charset="-79"/>
                        <a:cs typeface="Arial Hebrew Scholar" charset="-79"/>
                      </a:endParaRPr>
                    </a:p>
                    <a:p>
                      <a:pPr algn="ctr">
                        <a:lnSpc>
                          <a:spcPct val="90000"/>
                        </a:lnSpc>
                        <a:spcBef>
                          <a:spcPts val="100"/>
                        </a:spcBef>
                      </a:pPr>
                      <a:r>
                        <a:rPr lang="en-GB" sz="2000" dirty="0">
                          <a:solidFill>
                            <a:schemeClr val="bg1"/>
                          </a:solidFill>
                          <a:latin typeface="Arial Hebrew Scholar" charset="-79"/>
                          <a:ea typeface="Arial Hebrew Scholar" charset="-79"/>
                          <a:cs typeface="Arial Hebrew Scholar" charset="-79"/>
                        </a:rPr>
                        <a:t>17.1 </a:t>
                      </a:r>
                      <a:r>
                        <a:rPr lang="en-GB" sz="2000" dirty="0" err="1">
                          <a:solidFill>
                            <a:schemeClr val="bg1"/>
                          </a:solidFill>
                          <a:latin typeface="Arial Hebrew Scholar" charset="-79"/>
                          <a:ea typeface="Arial Hebrew Scholar" charset="-79"/>
                          <a:cs typeface="Arial Hebrew Scholar" charset="-79"/>
                        </a:rPr>
                        <a:t>mo</a:t>
                      </a:r>
                      <a:endParaRPr lang="en-GB" sz="2000" dirty="0">
                        <a:solidFill>
                          <a:schemeClr val="bg1"/>
                        </a:solidFill>
                        <a:latin typeface="Arial Hebrew Scholar" charset="-79"/>
                        <a:ea typeface="Arial Hebrew Scholar" charset="-79"/>
                        <a:cs typeface="Arial Hebrew Scholar" charset="-79"/>
                      </a:endParaRPr>
                    </a:p>
                    <a:p>
                      <a:pPr algn="ctr">
                        <a:lnSpc>
                          <a:spcPct val="90000"/>
                        </a:lnSpc>
                        <a:spcBef>
                          <a:spcPts val="100"/>
                        </a:spcBef>
                      </a:pPr>
                      <a:r>
                        <a:rPr lang="en-GB" sz="2000" dirty="0">
                          <a:solidFill>
                            <a:schemeClr val="bg1"/>
                          </a:solidFill>
                          <a:latin typeface="Arial Hebrew Scholar" charset="-79"/>
                          <a:ea typeface="Arial Hebrew Scholar" charset="-79"/>
                          <a:cs typeface="Arial Hebrew Scholar" charset="-79"/>
                        </a:rPr>
                        <a:t>25.0 </a:t>
                      </a:r>
                      <a:r>
                        <a:rPr lang="en-GB" sz="2000" dirty="0" err="1">
                          <a:solidFill>
                            <a:schemeClr val="bg1"/>
                          </a:solidFill>
                          <a:latin typeface="Arial Hebrew Scholar" charset="-79"/>
                          <a:ea typeface="Arial Hebrew Scholar" charset="-79"/>
                          <a:cs typeface="Arial Hebrew Scholar" charset="-79"/>
                        </a:rPr>
                        <a:t>mo</a:t>
                      </a:r>
                      <a:endParaRPr lang="en-GB" sz="2000" dirty="0">
                        <a:solidFill>
                          <a:schemeClr val="bg1"/>
                        </a:solidFill>
                        <a:latin typeface="Arial Hebrew Scholar" charset="-79"/>
                        <a:ea typeface="Arial Hebrew Scholar" charset="-79"/>
                        <a:cs typeface="Arial Hebrew Scholar" charset="-79"/>
                      </a:endParaRPr>
                    </a:p>
                    <a:p>
                      <a:pPr algn="ctr">
                        <a:lnSpc>
                          <a:spcPct val="90000"/>
                        </a:lnSpc>
                        <a:spcBef>
                          <a:spcPts val="100"/>
                        </a:spcBef>
                      </a:pPr>
                      <a:r>
                        <a:rPr lang="en-GB" sz="2000" dirty="0">
                          <a:solidFill>
                            <a:schemeClr val="bg1"/>
                          </a:solidFill>
                          <a:latin typeface="Arial Hebrew Scholar" charset="-79"/>
                          <a:ea typeface="Arial Hebrew Scholar" charset="-79"/>
                          <a:cs typeface="Arial Hebrew Scholar" charset="-79"/>
                        </a:rPr>
                        <a:t>17.6 </a:t>
                      </a:r>
                      <a:r>
                        <a:rPr lang="en-GB" sz="2000" dirty="0" err="1">
                          <a:solidFill>
                            <a:schemeClr val="bg1"/>
                          </a:solidFill>
                          <a:latin typeface="Arial Hebrew Scholar" charset="-79"/>
                          <a:ea typeface="Arial Hebrew Scholar" charset="-79"/>
                          <a:cs typeface="Arial Hebrew Scholar" charset="-79"/>
                        </a:rPr>
                        <a:t>mo</a:t>
                      </a:r>
                      <a:endParaRPr lang="en-GB" sz="2000" dirty="0">
                        <a:solidFill>
                          <a:schemeClr val="bg1"/>
                        </a:solidFill>
                        <a:latin typeface="Arial Hebrew Scholar" charset="-79"/>
                        <a:ea typeface="Arial Hebrew Scholar" charset="-79"/>
                        <a:cs typeface="Arial Hebrew Scholar" charset="-79"/>
                      </a:endParaRP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a:lnSpc>
                          <a:spcPct val="90000"/>
                        </a:lnSpc>
                        <a:spcBef>
                          <a:spcPts val="100"/>
                        </a:spcBef>
                      </a:pPr>
                      <a:endParaRPr lang="en-GB" sz="2000" dirty="0">
                        <a:solidFill>
                          <a:schemeClr val="bg1"/>
                        </a:solidFill>
                        <a:latin typeface="Arial Hebrew Scholar" charset="-79"/>
                        <a:ea typeface="Arial Hebrew Scholar" charset="-79"/>
                        <a:cs typeface="Arial Hebrew Scholar" charset="-79"/>
                      </a:endParaRPr>
                    </a:p>
                    <a:p>
                      <a:pPr algn="ctr">
                        <a:lnSpc>
                          <a:spcPct val="90000"/>
                        </a:lnSpc>
                        <a:spcBef>
                          <a:spcPts val="100"/>
                        </a:spcBef>
                      </a:pPr>
                      <a:r>
                        <a:rPr lang="en-GB" sz="2000" dirty="0">
                          <a:solidFill>
                            <a:schemeClr val="bg1"/>
                          </a:solidFill>
                          <a:latin typeface="Arial Hebrew Scholar" charset="-79"/>
                          <a:ea typeface="Arial Hebrew Scholar" charset="-79"/>
                          <a:cs typeface="Arial Hebrew Scholar" charset="-79"/>
                        </a:rPr>
                        <a:t>16.4 </a:t>
                      </a:r>
                      <a:r>
                        <a:rPr lang="en-GB" sz="2000" dirty="0" err="1">
                          <a:solidFill>
                            <a:schemeClr val="bg1"/>
                          </a:solidFill>
                          <a:latin typeface="Arial Hebrew Scholar" charset="-79"/>
                          <a:ea typeface="Arial Hebrew Scholar" charset="-79"/>
                          <a:cs typeface="Arial Hebrew Scholar" charset="-79"/>
                        </a:rPr>
                        <a:t>mo</a:t>
                      </a:r>
                      <a:endParaRPr lang="en-GB" sz="2000" dirty="0">
                        <a:solidFill>
                          <a:schemeClr val="bg1"/>
                        </a:solidFill>
                        <a:latin typeface="Arial Hebrew Scholar" charset="-79"/>
                        <a:ea typeface="Arial Hebrew Scholar" charset="-79"/>
                        <a:cs typeface="Arial Hebrew Scholar" charset="-79"/>
                      </a:endParaRPr>
                    </a:p>
                    <a:p>
                      <a:pPr algn="ctr">
                        <a:lnSpc>
                          <a:spcPct val="90000"/>
                        </a:lnSpc>
                        <a:spcBef>
                          <a:spcPts val="100"/>
                        </a:spcBef>
                      </a:pPr>
                      <a:r>
                        <a:rPr lang="en-GB" sz="2000" dirty="0">
                          <a:solidFill>
                            <a:schemeClr val="bg1"/>
                          </a:solidFill>
                          <a:latin typeface="Arial Hebrew Scholar" charset="-79"/>
                          <a:ea typeface="Arial Hebrew Scholar" charset="-79"/>
                          <a:cs typeface="Arial Hebrew Scholar" charset="-79"/>
                        </a:rPr>
                        <a:t>14.1 </a:t>
                      </a:r>
                      <a:r>
                        <a:rPr lang="en-GB" sz="2000" dirty="0" err="1">
                          <a:solidFill>
                            <a:schemeClr val="bg1"/>
                          </a:solidFill>
                          <a:latin typeface="Arial Hebrew Scholar" charset="-79"/>
                          <a:ea typeface="Arial Hebrew Scholar" charset="-79"/>
                          <a:cs typeface="Arial Hebrew Scholar" charset="-79"/>
                        </a:rPr>
                        <a:t>mo</a:t>
                      </a:r>
                      <a:endParaRPr lang="en-GB" sz="2000" dirty="0">
                        <a:solidFill>
                          <a:schemeClr val="bg1"/>
                        </a:solidFill>
                        <a:latin typeface="Arial Hebrew Scholar" charset="-79"/>
                        <a:ea typeface="Arial Hebrew Scholar" charset="-79"/>
                        <a:cs typeface="Arial Hebrew Scholar" charset="-79"/>
                      </a:endParaRPr>
                    </a:p>
                    <a:p>
                      <a:pPr algn="ctr">
                        <a:lnSpc>
                          <a:spcPct val="90000"/>
                        </a:lnSpc>
                        <a:spcBef>
                          <a:spcPts val="100"/>
                        </a:spcBef>
                      </a:pPr>
                      <a:r>
                        <a:rPr lang="en-GB" sz="2000" dirty="0">
                          <a:solidFill>
                            <a:schemeClr val="bg1"/>
                          </a:solidFill>
                          <a:latin typeface="Arial Hebrew Scholar" charset="-79"/>
                          <a:ea typeface="Arial Hebrew Scholar" charset="-79"/>
                          <a:cs typeface="Arial Hebrew Scholar" charset="-79"/>
                        </a:rPr>
                        <a:t>16.7 </a:t>
                      </a:r>
                      <a:r>
                        <a:rPr lang="en-GB" sz="2000" dirty="0" err="1">
                          <a:solidFill>
                            <a:schemeClr val="bg1"/>
                          </a:solidFill>
                          <a:latin typeface="Arial Hebrew Scholar" charset="-79"/>
                          <a:ea typeface="Arial Hebrew Scholar" charset="-79"/>
                          <a:cs typeface="Arial Hebrew Scholar" charset="-79"/>
                        </a:rPr>
                        <a:t>mo</a:t>
                      </a:r>
                      <a:endParaRPr lang="en-GB" sz="2000" dirty="0">
                        <a:solidFill>
                          <a:schemeClr val="bg1"/>
                        </a:solidFill>
                        <a:latin typeface="Arial Hebrew Scholar" charset="-79"/>
                        <a:ea typeface="Arial Hebrew Scholar" charset="-79"/>
                        <a:cs typeface="Arial Hebrew Scholar" charset="-79"/>
                      </a:endParaRPr>
                    </a:p>
                    <a:p>
                      <a:pPr algn="ctr">
                        <a:lnSpc>
                          <a:spcPct val="90000"/>
                        </a:lnSpc>
                        <a:spcBef>
                          <a:spcPts val="100"/>
                        </a:spcBef>
                      </a:pPr>
                      <a:r>
                        <a:rPr lang="en-GB" sz="2000" dirty="0">
                          <a:solidFill>
                            <a:schemeClr val="bg1"/>
                          </a:solidFill>
                          <a:latin typeface="Arial Hebrew Scholar" charset="-79"/>
                          <a:ea typeface="Arial Hebrew Scholar" charset="-79"/>
                          <a:cs typeface="Arial Hebrew Scholar" charset="-79"/>
                        </a:rPr>
                        <a:t>14.3 </a:t>
                      </a:r>
                      <a:r>
                        <a:rPr lang="en-GB" sz="2000" dirty="0" err="1">
                          <a:solidFill>
                            <a:schemeClr val="bg1"/>
                          </a:solidFill>
                          <a:latin typeface="Arial Hebrew Scholar" charset="-79"/>
                          <a:ea typeface="Arial Hebrew Scholar" charset="-79"/>
                          <a:cs typeface="Arial Hebrew Scholar" charset="-79"/>
                        </a:rPr>
                        <a:t>mo</a:t>
                      </a:r>
                      <a:endParaRPr lang="en-GB" sz="2000" dirty="0">
                        <a:solidFill>
                          <a:schemeClr val="bg1"/>
                        </a:solidFill>
                        <a:latin typeface="Arial Hebrew Scholar" charset="-79"/>
                        <a:ea typeface="Arial Hebrew Scholar" charset="-79"/>
                        <a:cs typeface="Arial Hebrew Scholar" charset="-79"/>
                      </a:endParaRP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a:lnSpc>
                          <a:spcPct val="90000"/>
                        </a:lnSpc>
                        <a:spcBef>
                          <a:spcPts val="100"/>
                        </a:spcBef>
                      </a:pPr>
                      <a:endParaRPr lang="en-GB" sz="2000" dirty="0">
                        <a:solidFill>
                          <a:schemeClr val="bg1"/>
                        </a:solidFill>
                        <a:latin typeface="Arial Hebrew Scholar" charset="-79"/>
                        <a:ea typeface="Arial Hebrew Scholar" charset="-79"/>
                        <a:cs typeface="Arial Hebrew Scholar" charset="-79"/>
                      </a:endParaRPr>
                    </a:p>
                    <a:p>
                      <a:pPr algn="ctr">
                        <a:lnSpc>
                          <a:spcPct val="90000"/>
                        </a:lnSpc>
                        <a:spcBef>
                          <a:spcPts val="100"/>
                        </a:spcBef>
                      </a:pPr>
                      <a:r>
                        <a:rPr lang="en-GB" sz="2000" dirty="0">
                          <a:solidFill>
                            <a:schemeClr val="bg1"/>
                          </a:solidFill>
                          <a:latin typeface="Arial Hebrew Scholar" charset="-79"/>
                          <a:ea typeface="Arial Hebrew Scholar" charset="-79"/>
                          <a:cs typeface="Arial Hebrew Scholar" charset="-79"/>
                        </a:rPr>
                        <a:t>0.77</a:t>
                      </a:r>
                    </a:p>
                    <a:p>
                      <a:pPr algn="ctr">
                        <a:lnSpc>
                          <a:spcPct val="90000"/>
                        </a:lnSpc>
                        <a:spcBef>
                          <a:spcPts val="100"/>
                        </a:spcBef>
                      </a:pPr>
                      <a:r>
                        <a:rPr lang="en-GB" sz="2000" dirty="0">
                          <a:solidFill>
                            <a:schemeClr val="bg1"/>
                          </a:solidFill>
                          <a:latin typeface="Arial Hebrew Scholar" charset="-79"/>
                          <a:ea typeface="Arial Hebrew Scholar" charset="-79"/>
                          <a:cs typeface="Arial Hebrew Scholar" charset="-79"/>
                        </a:rPr>
                        <a:t>0.82</a:t>
                      </a:r>
                    </a:p>
                    <a:p>
                      <a:pPr algn="ctr">
                        <a:lnSpc>
                          <a:spcPct val="90000"/>
                        </a:lnSpc>
                        <a:spcBef>
                          <a:spcPts val="100"/>
                        </a:spcBef>
                      </a:pPr>
                      <a:r>
                        <a:rPr lang="en-GB" sz="2000" dirty="0">
                          <a:solidFill>
                            <a:schemeClr val="bg1"/>
                          </a:solidFill>
                          <a:latin typeface="Arial Hebrew Scholar" charset="-79"/>
                          <a:ea typeface="Arial Hebrew Scholar" charset="-79"/>
                          <a:cs typeface="Arial Hebrew Scholar" charset="-79"/>
                        </a:rPr>
                        <a:t>0.83</a:t>
                      </a:r>
                    </a:p>
                    <a:p>
                      <a:pPr algn="ctr">
                        <a:lnSpc>
                          <a:spcPct val="90000"/>
                        </a:lnSpc>
                        <a:spcBef>
                          <a:spcPts val="100"/>
                        </a:spcBef>
                      </a:pPr>
                      <a:r>
                        <a:rPr lang="en-GB" sz="2000" dirty="0">
                          <a:solidFill>
                            <a:schemeClr val="bg1"/>
                          </a:solidFill>
                          <a:latin typeface="Arial Hebrew Scholar" charset="-79"/>
                          <a:ea typeface="Arial Hebrew Scholar" charset="-79"/>
                          <a:cs typeface="Arial Hebrew Scholar" charset="-79"/>
                        </a:rPr>
                        <a:t>0.78</a:t>
                      </a:r>
                    </a:p>
                  </a:txBody>
                  <a:tcPr marL="103524" marR="103524" marT="26625" marB="26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 xmlns:a16="http://schemas.microsoft.com/office/drawing/2014/main" val="257415789"/>
                  </a:ext>
                </a:extLst>
              </a:tr>
            </a:tbl>
          </a:graphicData>
        </a:graphic>
      </p:graphicFrame>
      <p:sp>
        <p:nvSpPr>
          <p:cNvPr id="6" name="Rectangle 5">
            <a:extLst>
              <a:ext uri="{FF2B5EF4-FFF2-40B4-BE49-F238E27FC236}">
                <a16:creationId xmlns="" xmlns:a16="http://schemas.microsoft.com/office/drawing/2014/main" id="{9A83AC5A-8F80-2A4E-B0C1-F6543B3DB707}"/>
              </a:ext>
            </a:extLst>
          </p:cNvPr>
          <p:cNvSpPr/>
          <p:nvPr/>
        </p:nvSpPr>
        <p:spPr>
          <a:xfrm>
            <a:off x="258381" y="6423241"/>
            <a:ext cx="9930647" cy="338554"/>
          </a:xfrm>
          <a:prstGeom prst="rect">
            <a:avLst/>
          </a:prstGeom>
        </p:spPr>
        <p:txBody>
          <a:bodyPr wrap="square">
            <a:spAutoFit/>
          </a:bodyPr>
          <a:lstStyle/>
          <a:p>
            <a:r>
              <a:rPr lang="en-US" sz="1600" dirty="0" err="1">
                <a:solidFill>
                  <a:schemeClr val="bg1"/>
                </a:solidFill>
              </a:rPr>
              <a:t>Socinski</a:t>
            </a:r>
            <a:r>
              <a:rPr lang="en-US" sz="1600" dirty="0">
                <a:solidFill>
                  <a:schemeClr val="bg1"/>
                </a:solidFill>
              </a:rPr>
              <a:t> MA et al. ASCO 2018;Abstract 9002.</a:t>
            </a:r>
          </a:p>
        </p:txBody>
      </p:sp>
    </p:spTree>
    <p:extLst>
      <p:ext uri="{BB962C8B-B14F-4D97-AF65-F5344CB8AC3E}">
        <p14:creationId xmlns:p14="http://schemas.microsoft.com/office/powerpoint/2010/main" val="25306882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200298" y="2134557"/>
            <a:ext cx="11834948" cy="1143000"/>
          </a:xfrm>
        </p:spPr>
        <p:txBody>
          <a:bodyPr/>
          <a:lstStyle/>
          <a:p>
            <a:r>
              <a:rPr lang="en-US" sz="4000" dirty="0">
                <a:solidFill>
                  <a:srgbClr val="FFFF00"/>
                </a:solidFill>
              </a:rPr>
              <a:t>Emerging Therapeutic Landscape in Mutation (-) Advanced Non-small Cell Lung Cancer (NSCLC):</a:t>
            </a:r>
            <a:br>
              <a:rPr lang="en-US" sz="4000" dirty="0">
                <a:solidFill>
                  <a:srgbClr val="FFFF00"/>
                </a:solidFill>
              </a:rPr>
            </a:br>
            <a:r>
              <a:rPr lang="en-US" sz="4000" dirty="0">
                <a:solidFill>
                  <a:srgbClr val="66FF33"/>
                </a:solidFill>
              </a:rPr>
              <a:t>The New Immunotherapy Paradigm</a:t>
            </a:r>
            <a:r>
              <a:rPr lang="en-US" sz="3530" dirty="0">
                <a:solidFill>
                  <a:srgbClr val="66FF33"/>
                </a:solidFill>
              </a:rPr>
              <a:t/>
            </a:r>
            <a:br>
              <a:rPr lang="en-US" sz="3530" dirty="0">
                <a:solidFill>
                  <a:srgbClr val="66FF33"/>
                </a:solidFill>
              </a:rPr>
            </a:br>
            <a:endParaRPr lang="en-US" sz="3530" dirty="0">
              <a:solidFill>
                <a:srgbClr val="66FF33"/>
              </a:solidFill>
            </a:endParaRPr>
          </a:p>
        </p:txBody>
      </p:sp>
      <p:sp>
        <p:nvSpPr>
          <p:cNvPr id="3" name="Text Placeholder 3"/>
          <p:cNvSpPr txBox="1">
            <a:spLocks/>
          </p:cNvSpPr>
          <p:nvPr/>
        </p:nvSpPr>
        <p:spPr>
          <a:xfrm>
            <a:off x="2799152" y="3552367"/>
            <a:ext cx="6691071" cy="1805653"/>
          </a:xfrm>
          <a:prstGeom prst="rect">
            <a:avLst/>
          </a:prstGeom>
        </p:spPr>
        <p:txBody>
          <a:bodyPr lIns="80645" tIns="40323" rIns="80645" bIns="40323"/>
          <a:lstStyle>
            <a:lvl1pPr marL="0" indent="0" algn="ctr" defTabSz="457146" rtl="0" eaLnBrk="1" latinLnBrk="0" hangingPunct="1">
              <a:spcBef>
                <a:spcPct val="20000"/>
              </a:spcBef>
              <a:buFont typeface="Arial"/>
              <a:buNone/>
              <a:defRPr sz="2200" kern="1200">
                <a:solidFill>
                  <a:schemeClr val="bg1"/>
                </a:solidFill>
                <a:latin typeface="+mn-lt"/>
                <a:ea typeface="+mn-ea"/>
                <a:cs typeface="+mn-cs"/>
              </a:defRPr>
            </a:lvl1pPr>
            <a:lvl2pPr marL="457146" indent="0" algn="l" defTabSz="457146" rtl="0" eaLnBrk="1" latinLnBrk="0" hangingPunct="1">
              <a:spcBef>
                <a:spcPct val="20000"/>
              </a:spcBef>
              <a:buFont typeface="Arial"/>
              <a:buNone/>
              <a:defRPr sz="2800" kern="1200">
                <a:solidFill>
                  <a:schemeClr val="bg1"/>
                </a:solidFill>
                <a:latin typeface="+mn-lt"/>
                <a:ea typeface="+mn-ea"/>
                <a:cs typeface="+mn-cs"/>
              </a:defRPr>
            </a:lvl2pPr>
            <a:lvl3pPr marL="914292" indent="0" algn="l" defTabSz="457146" rtl="0" eaLnBrk="1" latinLnBrk="0" hangingPunct="1">
              <a:spcBef>
                <a:spcPct val="20000"/>
              </a:spcBef>
              <a:buFont typeface="Arial"/>
              <a:buNone/>
              <a:defRPr sz="2500" kern="1200">
                <a:solidFill>
                  <a:schemeClr val="bg1"/>
                </a:solidFill>
                <a:latin typeface="+mn-lt"/>
                <a:ea typeface="+mn-ea"/>
                <a:cs typeface="+mn-cs"/>
              </a:defRPr>
            </a:lvl3pPr>
            <a:lvl4pPr marL="1371438" indent="0" algn="l" defTabSz="457146" rtl="0" eaLnBrk="1" latinLnBrk="0" hangingPunct="1">
              <a:spcBef>
                <a:spcPct val="20000"/>
              </a:spcBef>
              <a:buFont typeface="Arial"/>
              <a:buNone/>
              <a:defRPr sz="2000" kern="1200">
                <a:solidFill>
                  <a:schemeClr val="bg1"/>
                </a:solidFill>
                <a:latin typeface="+mn-lt"/>
                <a:ea typeface="+mn-ea"/>
                <a:cs typeface="+mn-cs"/>
              </a:defRPr>
            </a:lvl4pPr>
            <a:lvl5pPr marL="1828586" indent="0" algn="l" defTabSz="457146" rtl="0" eaLnBrk="1" latinLnBrk="0" hangingPunct="1">
              <a:spcBef>
                <a:spcPct val="20000"/>
              </a:spcBef>
              <a:buFont typeface="Arial"/>
              <a:buNone/>
              <a:defRPr sz="2000" kern="1200">
                <a:solidFill>
                  <a:schemeClr val="bg1"/>
                </a:solidFill>
                <a:latin typeface="+mn-lt"/>
                <a:ea typeface="+mn-ea"/>
                <a:cs typeface="+mn-cs"/>
              </a:defRPr>
            </a:lvl5pPr>
            <a:lvl6pPr marL="2514306" indent="-228574"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2" indent="-228574"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600" indent="-228574"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4" algn="l" defTabSz="457146" rtl="0" eaLnBrk="1" latinLnBrk="0" hangingPunct="1">
              <a:spcBef>
                <a:spcPct val="20000"/>
              </a:spcBef>
              <a:buFont typeface="Arial"/>
              <a:buChar char="•"/>
              <a:defRPr sz="2000" kern="1200">
                <a:solidFill>
                  <a:schemeClr val="tx1"/>
                </a:solidFill>
                <a:latin typeface="+mn-lt"/>
                <a:ea typeface="+mn-ea"/>
                <a:cs typeface="+mn-cs"/>
              </a:defRPr>
            </a:lvl9pPr>
          </a:lstStyle>
          <a:p>
            <a:r>
              <a:rPr lang="en-US" sz="3200" dirty="0"/>
              <a:t>Corey J. Langer, MD, FACP</a:t>
            </a:r>
          </a:p>
          <a:p>
            <a:r>
              <a:rPr lang="en-US" sz="2800" dirty="0"/>
              <a:t>Director of Thoracic Oncology</a:t>
            </a:r>
          </a:p>
          <a:p>
            <a:r>
              <a:rPr lang="en-US" sz="2800" dirty="0"/>
              <a:t>Abramson Cancer Center</a:t>
            </a:r>
          </a:p>
          <a:p>
            <a:r>
              <a:rPr lang="en-US" sz="2800" dirty="0"/>
              <a:t>Professor of Medicine</a:t>
            </a:r>
          </a:p>
          <a:p>
            <a:r>
              <a:rPr lang="en-US" sz="2800" dirty="0"/>
              <a:t>University of Pennsylvania</a:t>
            </a:r>
          </a:p>
          <a:p>
            <a:r>
              <a:rPr lang="en-US" sz="2800" dirty="0"/>
              <a:t>Philadelphia, PA </a:t>
            </a:r>
          </a:p>
        </p:txBody>
      </p:sp>
    </p:spTree>
    <p:extLst>
      <p:ext uri="{BB962C8B-B14F-4D97-AF65-F5344CB8AC3E}">
        <p14:creationId xmlns:p14="http://schemas.microsoft.com/office/powerpoint/2010/main" val="36801371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sz="3883" dirty="0">
                <a:solidFill>
                  <a:srgbClr val="FFFF00"/>
                </a:solidFill>
              </a:rPr>
              <a:t>What may change after ASCO</a:t>
            </a:r>
          </a:p>
        </p:txBody>
      </p:sp>
      <p:sp>
        <p:nvSpPr>
          <p:cNvPr id="3" name="Subtitle 2"/>
          <p:cNvSpPr>
            <a:spLocks noGrp="1"/>
          </p:cNvSpPr>
          <p:nvPr>
            <p:ph type="subTitle" sz="quarter" idx="1"/>
          </p:nvPr>
        </p:nvSpPr>
        <p:spPr/>
        <p:txBody>
          <a:bodyPr/>
          <a:lstStyle/>
          <a:p>
            <a:r>
              <a:rPr lang="en-US" sz="3530" dirty="0"/>
              <a:t>PD-1/PD-L1 + chemotherapy as first-line for squamous?</a:t>
            </a:r>
          </a:p>
          <a:p>
            <a:r>
              <a:rPr lang="en-US" sz="3530" dirty="0"/>
              <a:t> PD-1/PD-L1 monotherapy for TPS &lt; 50%?</a:t>
            </a:r>
          </a:p>
        </p:txBody>
      </p:sp>
    </p:spTree>
    <p:extLst>
      <p:ext uri="{BB962C8B-B14F-4D97-AF65-F5344CB8AC3E}">
        <p14:creationId xmlns:p14="http://schemas.microsoft.com/office/powerpoint/2010/main" val="24097264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a:spLocks noGrp="1"/>
          </p:cNvSpPr>
          <p:nvPr>
            <p:ph type="title"/>
          </p:nvPr>
        </p:nvSpPr>
        <p:spPr>
          <a:xfrm>
            <a:off x="1908852" y="362380"/>
            <a:ext cx="8331583" cy="560240"/>
          </a:xfrm>
        </p:spPr>
        <p:txBody>
          <a:bodyPr>
            <a:normAutofit fontScale="90000"/>
          </a:bodyPr>
          <a:lstStyle/>
          <a:p>
            <a:r>
              <a:rPr lang="en-US" b="1" dirty="0">
                <a:solidFill>
                  <a:srgbClr val="FFFF00"/>
                </a:solidFill>
                <a:effectLst>
                  <a:outerShdw blurRad="38100" dist="38100" dir="2700000" algn="tl">
                    <a:srgbClr val="000000">
                      <a:alpha val="43137"/>
                    </a:srgbClr>
                  </a:outerShdw>
                </a:effectLst>
              </a:rPr>
              <a:t>IMpower131 (Squamous NSCLC)</a:t>
            </a:r>
            <a:br>
              <a:rPr lang="en-US" b="1" dirty="0">
                <a:solidFill>
                  <a:srgbClr val="FFFF00"/>
                </a:solidFill>
                <a:effectLst>
                  <a:outerShdw blurRad="38100" dist="38100" dir="2700000" algn="tl">
                    <a:srgbClr val="000000">
                      <a:alpha val="43137"/>
                    </a:srgbClr>
                  </a:outerShdw>
                </a:effectLst>
              </a:rPr>
            </a:br>
            <a:r>
              <a:rPr lang="en-US" sz="2570" b="1" dirty="0">
                <a:solidFill>
                  <a:srgbClr val="05FF76"/>
                </a:solidFill>
                <a:effectLst>
                  <a:outerShdw blurRad="38100" dist="38100" dir="2700000" algn="tl">
                    <a:srgbClr val="000000">
                      <a:alpha val="43137"/>
                    </a:srgbClr>
                  </a:outerShdw>
                </a:effectLst>
              </a:rPr>
              <a:t>First line </a:t>
            </a:r>
            <a:r>
              <a:rPr lang="en-US" sz="2570" b="1" dirty="0" err="1">
                <a:solidFill>
                  <a:srgbClr val="05FF76"/>
                </a:solidFill>
                <a:effectLst>
                  <a:outerShdw blurRad="38100" dist="38100" dir="2700000" algn="tl">
                    <a:srgbClr val="000000">
                      <a:alpha val="43137"/>
                    </a:srgbClr>
                  </a:outerShdw>
                </a:effectLst>
              </a:rPr>
              <a:t>atezolizumab</a:t>
            </a:r>
            <a:r>
              <a:rPr lang="en-US" sz="2570" b="1" dirty="0">
                <a:solidFill>
                  <a:srgbClr val="05FF76"/>
                </a:solidFill>
                <a:effectLst>
                  <a:outerShdw blurRad="38100" dist="38100" dir="2700000" algn="tl">
                    <a:srgbClr val="000000">
                      <a:alpha val="43137"/>
                    </a:srgbClr>
                  </a:outerShdw>
                </a:effectLst>
              </a:rPr>
              <a:t> + chemotherapy (carboplatin + paclitaxel/nab-paclitaxel) combination study</a:t>
            </a:r>
            <a:endParaRPr lang="en-US" b="1" dirty="0">
              <a:solidFill>
                <a:srgbClr val="05FF76"/>
              </a:solidFill>
              <a:effectLst>
                <a:outerShdw blurRad="38100" dist="38100" dir="2700000" algn="tl">
                  <a:srgbClr val="000000">
                    <a:alpha val="43137"/>
                  </a:srgbClr>
                </a:outerShdw>
              </a:effectLst>
            </a:endParaRPr>
          </a:p>
        </p:txBody>
      </p:sp>
      <p:grpSp>
        <p:nvGrpSpPr>
          <p:cNvPr id="31" name="Group 30"/>
          <p:cNvGrpSpPr/>
          <p:nvPr/>
        </p:nvGrpSpPr>
        <p:grpSpPr>
          <a:xfrm>
            <a:off x="1183706" y="1990202"/>
            <a:ext cx="7639487" cy="4265563"/>
            <a:chOff x="2296062" y="2182647"/>
            <a:chExt cx="6185944" cy="3453965"/>
          </a:xfrm>
        </p:grpSpPr>
        <p:sp>
          <p:nvSpPr>
            <p:cNvPr id="32" name="Rectangle 31"/>
            <p:cNvSpPr/>
            <p:nvPr/>
          </p:nvSpPr>
          <p:spPr>
            <a:xfrm>
              <a:off x="2296062" y="4516981"/>
              <a:ext cx="1625028" cy="1069418"/>
            </a:xfrm>
            <a:prstGeom prst="rect">
              <a:avLst/>
            </a:prstGeom>
          </p:spPr>
          <p:txBody>
            <a:bodyPr wrap="square" lIns="88733" tIns="44366" rIns="88733" bIns="44366">
              <a:spAutoFit/>
            </a:bodyPr>
            <a:lstStyle/>
            <a:p>
              <a:pPr defTabSz="887281" eaLnBrk="0" hangingPunct="0"/>
              <a:r>
                <a:rPr lang="en-US" sz="1600" b="1" kern="0" dirty="0">
                  <a:solidFill>
                    <a:schemeClr val="bg1"/>
                  </a:solidFill>
                  <a:cs typeface="Calibri" panose="020F0502020204030204" pitchFamily="34" charset="0"/>
                </a:rPr>
                <a:t>Primary Endpoint: </a:t>
              </a:r>
            </a:p>
            <a:p>
              <a:pPr defTabSz="887281" eaLnBrk="0" hangingPunct="0">
                <a:tabLst>
                  <a:tab pos="263470" algn="l"/>
                </a:tabLst>
              </a:pPr>
              <a:r>
                <a:rPr lang="en-US" sz="1600" b="1" kern="0" dirty="0">
                  <a:solidFill>
                    <a:schemeClr val="bg1"/>
                  </a:solidFill>
                  <a:cs typeface="Calibri" panose="020F0502020204030204" pitchFamily="34" charset="0"/>
                </a:rPr>
                <a:t>Overall and Progression Free Survival</a:t>
              </a:r>
            </a:p>
            <a:p>
              <a:pPr defTabSz="887281" eaLnBrk="0" hangingPunct="0"/>
              <a:endParaRPr lang="en-US" sz="1600" kern="0" dirty="0">
                <a:solidFill>
                  <a:schemeClr val="bg1"/>
                </a:solidFill>
                <a:cs typeface="Calibri" panose="020F0502020204030204" pitchFamily="34" charset="0"/>
              </a:endParaRPr>
            </a:p>
          </p:txBody>
        </p:sp>
        <p:sp>
          <p:nvSpPr>
            <p:cNvPr id="33" name="Rectangle 32"/>
            <p:cNvSpPr/>
            <p:nvPr/>
          </p:nvSpPr>
          <p:spPr>
            <a:xfrm>
              <a:off x="2313855" y="2366453"/>
              <a:ext cx="1951313" cy="1675845"/>
            </a:xfrm>
            <a:prstGeom prst="rect">
              <a:avLst/>
            </a:prstGeom>
            <a:solidFill>
              <a:srgbClr val="FFFFFF"/>
            </a:solidFill>
            <a:ln w="28575">
              <a:noFill/>
            </a:ln>
            <a:effectLst>
              <a:innerShdw blurRad="63500" dist="50800" dir="18900000">
                <a:prstClr val="black">
                  <a:alpha val="50000"/>
                </a:prstClr>
              </a:innerShdw>
            </a:effectLst>
            <a:scene3d>
              <a:camera prst="orthographicFront"/>
              <a:lightRig rig="threePt" dir="t"/>
            </a:scene3d>
            <a:sp3d>
              <a:bevelT/>
            </a:sp3d>
          </p:spPr>
          <p:txBody>
            <a:bodyPr wrap="square" lIns="88733" tIns="44366" rIns="88733" bIns="44366">
              <a:spAutoFit/>
            </a:bodyPr>
            <a:lstStyle/>
            <a:p>
              <a:pPr defTabSz="887281">
                <a:spcBef>
                  <a:spcPts val="485"/>
                </a:spcBef>
              </a:pPr>
              <a:r>
                <a:rPr lang="en-US" altLang="en-US" sz="1600" b="1" kern="0" dirty="0">
                  <a:solidFill>
                    <a:srgbClr val="000000"/>
                  </a:solidFill>
                  <a:ea typeface="ＭＳ Ｐゴシック"/>
                  <a:cs typeface="Calibri" panose="020F0502020204030204" pitchFamily="34" charset="0"/>
                </a:rPr>
                <a:t>Patients: </a:t>
              </a:r>
            </a:p>
            <a:p>
              <a:pPr defTabSz="887281">
                <a:spcBef>
                  <a:spcPts val="485"/>
                </a:spcBef>
              </a:pPr>
              <a:r>
                <a:rPr lang="en-US" altLang="en-US" sz="1600" kern="0" dirty="0">
                  <a:solidFill>
                    <a:srgbClr val="000000"/>
                  </a:solidFill>
                  <a:ea typeface="ＭＳ Ｐゴシック"/>
                  <a:cs typeface="Calibri" panose="020F0502020204030204" pitchFamily="34" charset="0"/>
                </a:rPr>
                <a:t>Treatment-naïve Stage IV squamous NSCLC</a:t>
              </a:r>
            </a:p>
            <a:p>
              <a:pPr defTabSz="887281">
                <a:spcBef>
                  <a:spcPts val="485"/>
                </a:spcBef>
              </a:pPr>
              <a:r>
                <a:rPr lang="en-US" altLang="en-US" sz="1600" kern="0" dirty="0">
                  <a:solidFill>
                    <a:srgbClr val="000000"/>
                  </a:solidFill>
                  <a:ea typeface="ＭＳ Ｐゴシック"/>
                  <a:cs typeface="Calibri" panose="020F0502020204030204" pitchFamily="34" charset="0"/>
                </a:rPr>
                <a:t>Measurable disease</a:t>
              </a:r>
            </a:p>
            <a:p>
              <a:pPr defTabSz="887281">
                <a:spcBef>
                  <a:spcPts val="485"/>
                </a:spcBef>
              </a:pPr>
              <a:r>
                <a:rPr lang="en-US" altLang="en-US" sz="1600" kern="0" dirty="0">
                  <a:solidFill>
                    <a:srgbClr val="000000"/>
                  </a:solidFill>
                  <a:ea typeface="ＭＳ Ｐゴシック"/>
                  <a:cs typeface="Calibri" panose="020F0502020204030204" pitchFamily="34" charset="0"/>
                </a:rPr>
                <a:t>ECOG PS 0-1</a:t>
              </a:r>
            </a:p>
            <a:p>
              <a:pPr defTabSz="887281">
                <a:spcBef>
                  <a:spcPts val="485"/>
                </a:spcBef>
              </a:pPr>
              <a:r>
                <a:rPr lang="en-US" altLang="en-US" sz="1600" kern="0" dirty="0">
                  <a:solidFill>
                    <a:srgbClr val="000000"/>
                  </a:solidFill>
                  <a:ea typeface="ＭＳ Ｐゴシック"/>
                  <a:cs typeface="Calibri" panose="020F0502020204030204" pitchFamily="34" charset="0"/>
                </a:rPr>
                <a:t>Adequate hematologic and end organ function</a:t>
              </a:r>
            </a:p>
          </p:txBody>
        </p:sp>
        <p:grpSp>
          <p:nvGrpSpPr>
            <p:cNvPr id="36" name="Group 35"/>
            <p:cNvGrpSpPr/>
            <p:nvPr/>
          </p:nvGrpSpPr>
          <p:grpSpPr>
            <a:xfrm>
              <a:off x="3921090" y="3027822"/>
              <a:ext cx="927305" cy="630213"/>
              <a:chOff x="1623740" y="3090916"/>
              <a:chExt cx="1695530" cy="1152313"/>
            </a:xfrm>
          </p:grpSpPr>
          <p:sp>
            <p:nvSpPr>
              <p:cNvPr id="55" name="Rectangle 40"/>
              <p:cNvSpPr>
                <a:spLocks noChangeArrowheads="1"/>
              </p:cNvSpPr>
              <p:nvPr/>
            </p:nvSpPr>
            <p:spPr bwMode="auto">
              <a:xfrm>
                <a:off x="1779571" y="3090916"/>
                <a:ext cx="1318923" cy="1152313"/>
              </a:xfrm>
              <a:prstGeom prst="ellipse">
                <a:avLst/>
              </a:prstGeom>
              <a:solidFill>
                <a:srgbClr val="C0504D">
                  <a:lumMod val="60000"/>
                  <a:lumOff val="40000"/>
                </a:srgbClr>
              </a:solidFill>
              <a:ln>
                <a:noFill/>
              </a:ln>
              <a:effectLst>
                <a:innerShdw blurRad="63500" dist="50800" dir="18900000">
                  <a:prstClr val="black">
                    <a:alpha val="50000"/>
                  </a:prstClr>
                </a:innerShdw>
              </a:effectLst>
              <a:scene3d>
                <a:camera prst="orthographicFront"/>
                <a:lightRig rig="threePt" dir="t"/>
              </a:scene3d>
              <a:sp3d>
                <a:bevelT/>
              </a:sp3d>
            </p:spPr>
            <p:txBody>
              <a:bodyPr wrap="square" lIns="94641" tIns="47321" rIns="94641" bIns="47321">
                <a:noAutofit/>
              </a:bodyPr>
              <a:lstStyle/>
              <a:p>
                <a:pPr defTabSz="887281">
                  <a:defRPr/>
                </a:pPr>
                <a:endParaRPr lang="en-US" altLang="en-US" sz="1600" b="1" kern="0" dirty="0">
                  <a:solidFill>
                    <a:srgbClr val="37424A">
                      <a:lumMod val="50000"/>
                    </a:srgbClr>
                  </a:solidFill>
                  <a:ea typeface="ＭＳ Ｐゴシック"/>
                  <a:cs typeface="Calibri" panose="020F0502020204030204" pitchFamily="34" charset="0"/>
                </a:endParaRPr>
              </a:p>
            </p:txBody>
          </p:sp>
          <p:sp>
            <p:nvSpPr>
              <p:cNvPr id="56" name="Rectangle 40"/>
              <p:cNvSpPr>
                <a:spLocks noChangeArrowheads="1"/>
              </p:cNvSpPr>
              <p:nvPr/>
            </p:nvSpPr>
            <p:spPr bwMode="auto">
              <a:xfrm>
                <a:off x="1623740" y="3211261"/>
                <a:ext cx="1695530" cy="839736"/>
              </a:xfrm>
              <a:prstGeom prst="ellipse">
                <a:avLst/>
              </a:prstGeom>
              <a:noFill/>
              <a:ln>
                <a:noFill/>
              </a:ln>
              <a:effectLst>
                <a:innerShdw blurRad="63500" dist="50800" dir="18900000">
                  <a:prstClr val="black">
                    <a:alpha val="50000"/>
                  </a:prstClr>
                </a:innerShdw>
              </a:effectLst>
            </p:spPr>
            <p:txBody>
              <a:bodyPr wrap="square" lIns="94641" tIns="47321" rIns="94641" bIns="47321" anchor="ctr" anchorCtr="0">
                <a:spAutoFit/>
              </a:bodyPr>
              <a:lstStyle>
                <a:lvl1pPr algn="l" eaLnBrk="0" hangingPunct="0">
                  <a:spcBef>
                    <a:spcPts val="900"/>
                  </a:spcBef>
                  <a:buSzPct val="100000"/>
                  <a:buFont typeface="Arial" charset="0"/>
                  <a:buChar char="•"/>
                  <a:defRPr sz="3600">
                    <a:solidFill>
                      <a:srgbClr val="FFFFFF"/>
                    </a:solidFill>
                    <a:latin typeface="Arial" charset="0"/>
                    <a:sym typeface="Arial" charset="0"/>
                  </a:defRPr>
                </a:lvl1pPr>
                <a:lvl2pPr marL="742950" indent="-285750" algn="l" eaLnBrk="0" hangingPunct="0">
                  <a:spcBef>
                    <a:spcPts val="800"/>
                  </a:spcBef>
                  <a:buSzPct val="100000"/>
                  <a:buFont typeface="Arial" charset="0"/>
                  <a:buChar char="–"/>
                  <a:defRPr sz="3100">
                    <a:solidFill>
                      <a:srgbClr val="FFFFFF"/>
                    </a:solidFill>
                    <a:latin typeface="Arial" charset="0"/>
                    <a:sym typeface="Arial" charset="0"/>
                  </a:defRPr>
                </a:lvl2pPr>
                <a:lvl3pPr marL="1143000" indent="-228600" algn="l" eaLnBrk="0" hangingPunct="0">
                  <a:spcBef>
                    <a:spcPts val="700"/>
                  </a:spcBef>
                  <a:buSzPct val="100000"/>
                  <a:buFont typeface="Arial" charset="0"/>
                  <a:buChar char="•"/>
                  <a:defRPr sz="2400">
                    <a:solidFill>
                      <a:srgbClr val="FFFFFF"/>
                    </a:solidFill>
                    <a:latin typeface="Arial" charset="0"/>
                    <a:sym typeface="Arial" charset="0"/>
                  </a:defRPr>
                </a:lvl3pPr>
                <a:lvl4pPr marL="1600200" indent="-228600" algn="l" eaLnBrk="0" hangingPunct="0">
                  <a:spcBef>
                    <a:spcPts val="600"/>
                  </a:spcBef>
                  <a:buSzPct val="100000"/>
                  <a:buFont typeface="Arial" charset="0"/>
                  <a:buChar char="–"/>
                  <a:defRPr sz="2100">
                    <a:solidFill>
                      <a:srgbClr val="FFFFFF"/>
                    </a:solidFill>
                    <a:latin typeface="Arial" charset="0"/>
                    <a:sym typeface="Arial" charset="0"/>
                  </a:defRPr>
                </a:lvl4pPr>
                <a:lvl5pPr marL="2057400" indent="-228600" algn="l" eaLnBrk="0" hangingPunct="0">
                  <a:spcBef>
                    <a:spcPts val="600"/>
                  </a:spcBef>
                  <a:buSzPct val="100000"/>
                  <a:buFont typeface="Arial" charset="0"/>
                  <a:buChar char="»"/>
                  <a:defRPr sz="2100">
                    <a:solidFill>
                      <a:srgbClr val="FFFFFF"/>
                    </a:solidFill>
                    <a:latin typeface="Arial" charset="0"/>
                    <a:sym typeface="Arial" charset="0"/>
                  </a:defRPr>
                </a:lvl5pPr>
                <a:lvl6pPr marL="2514600" indent="-228600" eaLnBrk="0" fontAlgn="base" hangingPunct="0">
                  <a:spcBef>
                    <a:spcPts val="600"/>
                  </a:spcBef>
                  <a:spcAft>
                    <a:spcPct val="0"/>
                  </a:spcAft>
                  <a:buSzPct val="100000"/>
                  <a:buFont typeface="Arial" charset="0"/>
                  <a:buChar char="»"/>
                  <a:defRPr sz="2100">
                    <a:solidFill>
                      <a:srgbClr val="FFFFFF"/>
                    </a:solidFill>
                    <a:latin typeface="Arial" charset="0"/>
                    <a:sym typeface="Arial" charset="0"/>
                  </a:defRPr>
                </a:lvl6pPr>
                <a:lvl7pPr marL="2971800" indent="-228600" eaLnBrk="0" fontAlgn="base" hangingPunct="0">
                  <a:spcBef>
                    <a:spcPts val="600"/>
                  </a:spcBef>
                  <a:spcAft>
                    <a:spcPct val="0"/>
                  </a:spcAft>
                  <a:buSzPct val="100000"/>
                  <a:buFont typeface="Arial" charset="0"/>
                  <a:buChar char="»"/>
                  <a:defRPr sz="2100">
                    <a:solidFill>
                      <a:srgbClr val="FFFFFF"/>
                    </a:solidFill>
                    <a:latin typeface="Arial" charset="0"/>
                    <a:sym typeface="Arial" charset="0"/>
                  </a:defRPr>
                </a:lvl7pPr>
                <a:lvl8pPr marL="3429000" indent="-228600" eaLnBrk="0" fontAlgn="base" hangingPunct="0">
                  <a:spcBef>
                    <a:spcPts val="600"/>
                  </a:spcBef>
                  <a:spcAft>
                    <a:spcPct val="0"/>
                  </a:spcAft>
                  <a:buSzPct val="100000"/>
                  <a:buFont typeface="Arial" charset="0"/>
                  <a:buChar char="»"/>
                  <a:defRPr sz="2100">
                    <a:solidFill>
                      <a:srgbClr val="FFFFFF"/>
                    </a:solidFill>
                    <a:latin typeface="Arial" charset="0"/>
                    <a:sym typeface="Arial" charset="0"/>
                  </a:defRPr>
                </a:lvl8pPr>
                <a:lvl9pPr marL="3886200" indent="-228600" eaLnBrk="0" fontAlgn="base" hangingPunct="0">
                  <a:spcBef>
                    <a:spcPts val="600"/>
                  </a:spcBef>
                  <a:spcAft>
                    <a:spcPct val="0"/>
                  </a:spcAft>
                  <a:buSzPct val="100000"/>
                  <a:buFont typeface="Arial" charset="0"/>
                  <a:buChar char="»"/>
                  <a:defRPr sz="2100">
                    <a:solidFill>
                      <a:srgbClr val="FFFFFF"/>
                    </a:solidFill>
                    <a:latin typeface="Arial" charset="0"/>
                    <a:sym typeface="Arial" charset="0"/>
                  </a:defRPr>
                </a:lvl9pPr>
              </a:lstStyle>
              <a:p>
                <a:pPr algn="ctr" defTabSz="887281" eaLnBrk="1" hangingPunct="1">
                  <a:spcBef>
                    <a:spcPct val="0"/>
                  </a:spcBef>
                  <a:buSzTx/>
                  <a:buNone/>
                  <a:defRPr/>
                </a:pPr>
                <a:r>
                  <a:rPr lang="en-US" altLang="en-US" sz="2000" b="1" kern="0" dirty="0">
                    <a:solidFill>
                      <a:srgbClr val="000000"/>
                    </a:solidFill>
                    <a:latin typeface="Calibri" panose="020F0502020204030204" pitchFamily="34" charset="0"/>
                    <a:cs typeface="Calibri" panose="020F0502020204030204" pitchFamily="34" charset="0"/>
                  </a:rPr>
                  <a:t>R</a:t>
                </a:r>
              </a:p>
            </p:txBody>
          </p:sp>
        </p:grpSp>
        <p:cxnSp>
          <p:nvCxnSpPr>
            <p:cNvPr id="42" name="Straight Arrow Connector 41"/>
            <p:cNvCxnSpPr/>
            <p:nvPr/>
          </p:nvCxnSpPr>
          <p:spPr bwMode="auto">
            <a:xfrm flipV="1">
              <a:off x="6887300" y="2788676"/>
              <a:ext cx="214186" cy="10687"/>
            </a:xfrm>
            <a:prstGeom prst="straightConnector1">
              <a:avLst/>
            </a:prstGeom>
            <a:solidFill>
              <a:srgbClr val="4F81BD"/>
            </a:solidFill>
            <a:ln w="38100" cap="flat" cmpd="sng" algn="ctr">
              <a:solidFill>
                <a:schemeClr val="bg1">
                  <a:lumMod val="9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Elbow Connector 44"/>
            <p:cNvCxnSpPr>
              <a:cxnSpLocks/>
            </p:cNvCxnSpPr>
            <p:nvPr/>
          </p:nvCxnSpPr>
          <p:spPr bwMode="auto">
            <a:xfrm rot="5400000" flipH="1" flipV="1">
              <a:off x="4529039" y="2671990"/>
              <a:ext cx="193776" cy="517888"/>
            </a:xfrm>
            <a:prstGeom prst="bentConnector2">
              <a:avLst/>
            </a:prstGeom>
            <a:solidFill>
              <a:srgbClr val="4F81BD"/>
            </a:solidFill>
            <a:ln w="38100" cap="flat" cmpd="sng" algn="ctr">
              <a:solidFill>
                <a:schemeClr val="bg1">
                  <a:lumMod val="9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Elbow Connector 45"/>
            <p:cNvCxnSpPr/>
            <p:nvPr/>
          </p:nvCxnSpPr>
          <p:spPr bwMode="auto">
            <a:xfrm rot="16200000" flipH="1">
              <a:off x="4443230" y="4427953"/>
              <a:ext cx="333380" cy="485874"/>
            </a:xfrm>
            <a:prstGeom prst="bentConnector2">
              <a:avLst/>
            </a:prstGeom>
            <a:solidFill>
              <a:srgbClr val="4F81BD"/>
            </a:solidFill>
            <a:ln w="38100" cap="flat" cmpd="sng" algn="ctr">
              <a:solidFill>
                <a:schemeClr val="bg1">
                  <a:lumMod val="9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7" name="Group 46"/>
            <p:cNvGrpSpPr/>
            <p:nvPr/>
          </p:nvGrpSpPr>
          <p:grpSpPr>
            <a:xfrm>
              <a:off x="4884871" y="2182647"/>
              <a:ext cx="3597135" cy="1302797"/>
              <a:chOff x="3877633" y="1115263"/>
              <a:chExt cx="6588696" cy="1789702"/>
            </a:xfrm>
          </p:grpSpPr>
          <p:sp>
            <p:nvSpPr>
              <p:cNvPr id="53" name="Rectangle 51"/>
              <p:cNvSpPr>
                <a:spLocks noChangeArrowheads="1"/>
              </p:cNvSpPr>
              <p:nvPr/>
            </p:nvSpPr>
            <p:spPr bwMode="auto">
              <a:xfrm>
                <a:off x="3877633" y="1115263"/>
                <a:ext cx="3773383" cy="1789702"/>
              </a:xfrm>
              <a:prstGeom prst="rect">
                <a:avLst/>
              </a:prstGeom>
              <a:solidFill>
                <a:srgbClr val="108DA6"/>
              </a:solidFill>
              <a:ln w="9525">
                <a:noFill/>
                <a:miter lim="800000"/>
                <a:headEnd/>
                <a:tailEnd/>
              </a:ln>
              <a:effectLst>
                <a:innerShdw blurRad="63500" dist="50800" dir="18900000">
                  <a:prstClr val="black">
                    <a:alpha val="50000"/>
                  </a:prstClr>
                </a:innerShdw>
              </a:effectLst>
            </p:spPr>
            <p:txBody>
              <a:bodyPr wrap="none" lIns="126161" tIns="63083" rIns="126161" bIns="63083" anchor="ctr"/>
              <a:lstStyle/>
              <a:p>
                <a:pPr defTabSz="887281">
                  <a:tabLst>
                    <a:tab pos="334268" algn="l"/>
                  </a:tabLst>
                </a:pPr>
                <a:r>
                  <a:rPr lang="en-US" sz="1600" b="1" kern="0" dirty="0" err="1">
                    <a:solidFill>
                      <a:prstClr val="white"/>
                    </a:solidFill>
                    <a:ea typeface="ＭＳ Ｐゴシック"/>
                    <a:cs typeface="Calibri" panose="020F0502020204030204" pitchFamily="34" charset="0"/>
                    <a:sym typeface="Arial" pitchFamily="34" charset="0"/>
                  </a:rPr>
                  <a:t>Atezolizumab</a:t>
                </a:r>
                <a:r>
                  <a:rPr lang="en-US" sz="1600" b="1" kern="0" dirty="0">
                    <a:solidFill>
                      <a:prstClr val="white"/>
                    </a:solidFill>
                    <a:ea typeface="ＭＳ Ｐゴシック"/>
                    <a:cs typeface="Calibri" panose="020F0502020204030204" pitchFamily="34" charset="0"/>
                    <a:sym typeface="Arial" pitchFamily="34" charset="0"/>
                  </a:rPr>
                  <a:t> + paclitaxel </a:t>
                </a:r>
              </a:p>
              <a:p>
                <a:pPr defTabSz="887281">
                  <a:tabLst>
                    <a:tab pos="334268" algn="l"/>
                  </a:tabLst>
                </a:pPr>
                <a:r>
                  <a:rPr lang="en-US" sz="1600" b="1" kern="0" dirty="0">
                    <a:solidFill>
                      <a:prstClr val="white"/>
                    </a:solidFill>
                    <a:ea typeface="ＭＳ Ｐゴシック"/>
                    <a:cs typeface="Calibri" panose="020F0502020204030204" pitchFamily="34" charset="0"/>
                    <a:sym typeface="Arial" pitchFamily="34" charset="0"/>
                  </a:rPr>
                  <a:t>+ carboplatin</a:t>
                </a:r>
              </a:p>
              <a:p>
                <a:pPr marL="252146" indent="-252146" defTabSz="887281">
                  <a:buFontTx/>
                  <a:buChar char="-"/>
                  <a:tabLst>
                    <a:tab pos="334268" algn="l"/>
                  </a:tabLst>
                </a:pPr>
                <a:r>
                  <a:rPr lang="en-US" sz="1600" kern="0" dirty="0">
                    <a:solidFill>
                      <a:prstClr val="white"/>
                    </a:solidFill>
                    <a:ea typeface="ＭＳ Ｐゴシック"/>
                    <a:cs typeface="Calibri" panose="020F0502020204030204" pitchFamily="34" charset="0"/>
                    <a:sym typeface="Arial" pitchFamily="34" charset="0"/>
                  </a:rPr>
                  <a:t>Paclitaxel 200mg/m</a:t>
                </a:r>
                <a:r>
                  <a:rPr lang="en-US" sz="1600" kern="0" baseline="30000" dirty="0">
                    <a:solidFill>
                      <a:prstClr val="white"/>
                    </a:solidFill>
                    <a:ea typeface="ＭＳ Ｐゴシック"/>
                    <a:cs typeface="Calibri" panose="020F0502020204030204" pitchFamily="34" charset="0"/>
                    <a:sym typeface="Arial" pitchFamily="34" charset="0"/>
                  </a:rPr>
                  <a:t>2</a:t>
                </a:r>
                <a:r>
                  <a:rPr lang="en-US" sz="1600" kern="0" dirty="0">
                    <a:solidFill>
                      <a:prstClr val="white"/>
                    </a:solidFill>
                    <a:ea typeface="ＭＳ Ｐゴシック"/>
                    <a:cs typeface="Calibri" panose="020F0502020204030204" pitchFamily="34" charset="0"/>
                    <a:sym typeface="Arial" pitchFamily="34" charset="0"/>
                  </a:rPr>
                  <a:t>  </a:t>
                </a:r>
              </a:p>
              <a:p>
                <a:pPr defTabSz="887281">
                  <a:tabLst>
                    <a:tab pos="334268" algn="l"/>
                  </a:tabLst>
                </a:pPr>
                <a:r>
                  <a:rPr lang="en-US" sz="1600" kern="0" dirty="0">
                    <a:solidFill>
                      <a:prstClr val="white"/>
                    </a:solidFill>
                    <a:ea typeface="ＭＳ Ｐゴシック"/>
                    <a:cs typeface="Calibri" panose="020F0502020204030204" pitchFamily="34" charset="0"/>
                    <a:sym typeface="Arial" pitchFamily="34" charset="0"/>
                  </a:rPr>
                  <a:t>-     Carboplatin AUC6</a:t>
                </a:r>
                <a:endParaRPr lang="en-US" sz="1600" kern="0" baseline="30000" dirty="0">
                  <a:solidFill>
                    <a:prstClr val="white"/>
                  </a:solidFill>
                  <a:ea typeface="ＭＳ Ｐゴシック"/>
                  <a:cs typeface="Calibri" panose="020F0502020204030204" pitchFamily="34" charset="0"/>
                  <a:sym typeface="Arial" pitchFamily="34" charset="0"/>
                </a:endParaRPr>
              </a:p>
              <a:p>
                <a:pPr marL="252146" indent="-252146" defTabSz="887281">
                  <a:buFontTx/>
                  <a:buChar char="-"/>
                  <a:tabLst>
                    <a:tab pos="334268" algn="l"/>
                  </a:tabLst>
                </a:pPr>
                <a:r>
                  <a:rPr lang="en-US" sz="1600" kern="0" dirty="0" err="1">
                    <a:solidFill>
                      <a:prstClr val="white"/>
                    </a:solidFill>
                    <a:ea typeface="ＭＳ Ｐゴシック"/>
                    <a:cs typeface="Calibri" panose="020F0502020204030204" pitchFamily="34" charset="0"/>
                    <a:sym typeface="Arial" pitchFamily="34" charset="0"/>
                  </a:rPr>
                  <a:t>Atezolizumab</a:t>
                </a:r>
                <a:r>
                  <a:rPr lang="en-US" sz="1600" kern="0" dirty="0">
                    <a:solidFill>
                      <a:prstClr val="white"/>
                    </a:solidFill>
                    <a:ea typeface="ＭＳ Ｐゴシック"/>
                    <a:cs typeface="Calibri" panose="020F0502020204030204" pitchFamily="34" charset="0"/>
                    <a:sym typeface="Arial" pitchFamily="34" charset="0"/>
                  </a:rPr>
                  <a:t/>
                </a:r>
                <a:br>
                  <a:rPr lang="en-US" sz="1600" kern="0" dirty="0">
                    <a:solidFill>
                      <a:prstClr val="white"/>
                    </a:solidFill>
                    <a:ea typeface="ＭＳ Ｐゴシック"/>
                    <a:cs typeface="Calibri" panose="020F0502020204030204" pitchFamily="34" charset="0"/>
                    <a:sym typeface="Arial" pitchFamily="34" charset="0"/>
                  </a:rPr>
                </a:br>
                <a:r>
                  <a:rPr lang="en-US" sz="1600" kern="0" dirty="0">
                    <a:solidFill>
                      <a:prstClr val="white"/>
                    </a:solidFill>
                    <a:ea typeface="ＭＳ Ｐゴシック"/>
                    <a:cs typeface="Calibri" panose="020F0502020204030204" pitchFamily="34" charset="0"/>
                    <a:sym typeface="Arial" pitchFamily="34" charset="0"/>
                  </a:rPr>
                  <a:t>(1,200 mg mg d1-21)</a:t>
                </a:r>
              </a:p>
            </p:txBody>
          </p:sp>
          <p:sp>
            <p:nvSpPr>
              <p:cNvPr id="54" name="Rectangle 51"/>
              <p:cNvSpPr>
                <a:spLocks noChangeArrowheads="1"/>
              </p:cNvSpPr>
              <p:nvPr/>
            </p:nvSpPr>
            <p:spPr bwMode="auto">
              <a:xfrm>
                <a:off x="7998299" y="1625026"/>
                <a:ext cx="2468030" cy="715521"/>
              </a:xfrm>
              <a:prstGeom prst="rect">
                <a:avLst/>
              </a:prstGeom>
              <a:solidFill>
                <a:srgbClr val="108DA6"/>
              </a:solidFill>
              <a:ln w="9525">
                <a:noFill/>
                <a:miter lim="800000"/>
                <a:headEnd/>
                <a:tailEnd/>
              </a:ln>
              <a:effectLst>
                <a:innerShdw blurRad="63500" dist="50800" dir="18900000">
                  <a:prstClr val="black">
                    <a:alpha val="50000"/>
                  </a:prstClr>
                </a:innerShdw>
              </a:effectLst>
            </p:spPr>
            <p:txBody>
              <a:bodyPr wrap="none" lIns="126161" tIns="63083" rIns="126161" bIns="63083" anchor="ctr"/>
              <a:lstStyle/>
              <a:p>
                <a:pPr defTabSz="887281">
                  <a:tabLst>
                    <a:tab pos="334268" algn="l"/>
                  </a:tabLst>
                </a:pPr>
                <a:r>
                  <a:rPr lang="en-US" sz="1600" b="1" kern="0" dirty="0" err="1">
                    <a:solidFill>
                      <a:prstClr val="white"/>
                    </a:solidFill>
                    <a:ea typeface="ＭＳ Ｐゴシック"/>
                    <a:cs typeface="Calibri" panose="020F0502020204030204" pitchFamily="34" charset="0"/>
                    <a:sym typeface="Arial" pitchFamily="34" charset="0"/>
                  </a:rPr>
                  <a:t>Atezolizumab</a:t>
                </a:r>
                <a:r>
                  <a:rPr lang="en-US" sz="1600" b="1" kern="0" dirty="0">
                    <a:solidFill>
                      <a:prstClr val="white"/>
                    </a:solidFill>
                    <a:ea typeface="ＭＳ Ｐゴシック"/>
                    <a:cs typeface="Calibri" panose="020F0502020204030204" pitchFamily="34" charset="0"/>
                    <a:sym typeface="Arial" pitchFamily="34" charset="0"/>
                  </a:rPr>
                  <a:t> </a:t>
                </a:r>
              </a:p>
            </p:txBody>
          </p:sp>
        </p:grpSp>
        <p:sp>
          <p:nvSpPr>
            <p:cNvPr id="49" name="Rectangle 51"/>
            <p:cNvSpPr>
              <a:spLocks noChangeArrowheads="1"/>
            </p:cNvSpPr>
            <p:nvPr/>
          </p:nvSpPr>
          <p:spPr bwMode="auto">
            <a:xfrm>
              <a:off x="4852857" y="4935333"/>
              <a:ext cx="2147097" cy="701279"/>
            </a:xfrm>
            <a:prstGeom prst="rect">
              <a:avLst/>
            </a:prstGeom>
            <a:solidFill>
              <a:sysClr val="windowText" lastClr="000000">
                <a:lumMod val="25000"/>
                <a:lumOff val="75000"/>
              </a:sysClr>
            </a:solidFill>
            <a:ln w="9525">
              <a:noFill/>
              <a:miter lim="800000"/>
              <a:headEnd/>
              <a:tailEnd/>
            </a:ln>
            <a:effectLst>
              <a:innerShdw blurRad="63500" dist="50800" dir="18900000">
                <a:prstClr val="black">
                  <a:alpha val="50000"/>
                </a:prstClr>
              </a:innerShdw>
            </a:effectLst>
          </p:spPr>
          <p:txBody>
            <a:bodyPr wrap="square" lIns="126161" tIns="63083" rIns="126161" bIns="63083">
              <a:spAutoFit/>
            </a:bodyPr>
            <a:lstStyle/>
            <a:p>
              <a:pPr defTabSz="887281">
                <a:tabLst>
                  <a:tab pos="334268" algn="l"/>
                </a:tabLst>
              </a:pPr>
              <a:r>
                <a:rPr lang="en-US" sz="1600" b="1" kern="0" dirty="0">
                  <a:ea typeface="ＭＳ Ｐゴシック"/>
                  <a:cs typeface="Calibri" panose="020F0502020204030204" pitchFamily="34" charset="0"/>
                  <a:sym typeface="Arial" pitchFamily="34" charset="0"/>
                </a:rPr>
                <a:t>Nab-paclitaxel + carboplatin</a:t>
              </a:r>
            </a:p>
            <a:p>
              <a:pPr marL="252146" indent="-252146" defTabSz="887281">
                <a:buFontTx/>
                <a:buChar char="-"/>
                <a:tabLst>
                  <a:tab pos="334268" algn="l"/>
                </a:tabLst>
              </a:pPr>
              <a:r>
                <a:rPr lang="en-US" sz="1600" kern="0" dirty="0">
                  <a:ea typeface="ＭＳ Ｐゴシック"/>
                  <a:cs typeface="Calibri" panose="020F0502020204030204" pitchFamily="34" charset="0"/>
                  <a:sym typeface="Arial" pitchFamily="34" charset="0"/>
                </a:rPr>
                <a:t>Nab-Paclitaxel 100mg/m</a:t>
              </a:r>
              <a:r>
                <a:rPr lang="en-US" sz="1600" kern="0" baseline="30000" dirty="0">
                  <a:ea typeface="ＭＳ Ｐゴシック"/>
                  <a:cs typeface="Calibri" panose="020F0502020204030204" pitchFamily="34" charset="0"/>
                  <a:sym typeface="Arial" pitchFamily="34" charset="0"/>
                </a:rPr>
                <a:t>2</a:t>
              </a:r>
              <a:r>
                <a:rPr lang="en-US" sz="1600" kern="0" dirty="0">
                  <a:ea typeface="ＭＳ Ｐゴシック"/>
                  <a:cs typeface="Calibri" panose="020F0502020204030204" pitchFamily="34" charset="0"/>
                  <a:sym typeface="Arial" pitchFamily="34" charset="0"/>
                </a:rPr>
                <a:t>  </a:t>
              </a:r>
            </a:p>
            <a:p>
              <a:pPr defTabSz="887281">
                <a:tabLst>
                  <a:tab pos="334268" algn="l"/>
                </a:tabLst>
              </a:pPr>
              <a:r>
                <a:rPr lang="en-US" sz="1600" kern="0" dirty="0">
                  <a:ea typeface="ＭＳ Ｐゴシック"/>
                  <a:cs typeface="Calibri" panose="020F0502020204030204" pitchFamily="34" charset="0"/>
                  <a:sym typeface="Arial" pitchFamily="34" charset="0"/>
                </a:rPr>
                <a:t>-    Carboplatin AUC6</a:t>
              </a:r>
              <a:endParaRPr lang="en-US" sz="1600" kern="0" baseline="30000" dirty="0">
                <a:ea typeface="ＭＳ Ｐゴシック"/>
                <a:cs typeface="Calibri" panose="020F0502020204030204" pitchFamily="34" charset="0"/>
                <a:sym typeface="Arial" pitchFamily="34" charset="0"/>
              </a:endParaRPr>
            </a:p>
          </p:txBody>
        </p:sp>
      </p:grpSp>
      <p:cxnSp>
        <p:nvCxnSpPr>
          <p:cNvPr id="5" name="Straight Connector 4">
            <a:extLst>
              <a:ext uri="{FF2B5EF4-FFF2-40B4-BE49-F238E27FC236}">
                <a16:creationId xmlns="" xmlns:a16="http://schemas.microsoft.com/office/drawing/2014/main" id="{9428392C-A111-0B42-BE02-6DB949FA4AFF}"/>
              </a:ext>
            </a:extLst>
          </p:cNvPr>
          <p:cNvCxnSpPr>
            <a:cxnSpLocks/>
          </p:cNvCxnSpPr>
          <p:nvPr/>
        </p:nvCxnSpPr>
        <p:spPr>
          <a:xfrm>
            <a:off x="3741242" y="3862489"/>
            <a:ext cx="0" cy="1036952"/>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7" name="Rectangle 51">
            <a:extLst>
              <a:ext uri="{FF2B5EF4-FFF2-40B4-BE49-F238E27FC236}">
                <a16:creationId xmlns="" xmlns:a16="http://schemas.microsoft.com/office/drawing/2014/main" id="{C6823B4A-B871-6540-9EF0-D1880DC08363}"/>
              </a:ext>
            </a:extLst>
          </p:cNvPr>
          <p:cNvSpPr>
            <a:spLocks noChangeArrowheads="1"/>
          </p:cNvSpPr>
          <p:nvPr/>
        </p:nvSpPr>
        <p:spPr bwMode="auto">
          <a:xfrm>
            <a:off x="4401989" y="3681458"/>
            <a:ext cx="2544173" cy="1608922"/>
          </a:xfrm>
          <a:prstGeom prst="rect">
            <a:avLst/>
          </a:prstGeom>
          <a:solidFill>
            <a:schemeClr val="accent4">
              <a:lumMod val="40000"/>
              <a:lumOff val="60000"/>
            </a:schemeClr>
          </a:solidFill>
          <a:ln w="9525">
            <a:noFill/>
            <a:miter lim="800000"/>
            <a:headEnd/>
            <a:tailEnd/>
          </a:ln>
          <a:effectLst>
            <a:innerShdw blurRad="63500" dist="50800" dir="18900000">
              <a:prstClr val="black">
                <a:alpha val="50000"/>
              </a:prstClr>
            </a:innerShdw>
          </a:effectLst>
        </p:spPr>
        <p:txBody>
          <a:bodyPr wrap="none" lIns="126161" tIns="63083" rIns="126161" bIns="63083" anchor="ctr"/>
          <a:lstStyle/>
          <a:p>
            <a:pPr defTabSz="887281">
              <a:tabLst>
                <a:tab pos="334268" algn="l"/>
              </a:tabLst>
            </a:pPr>
            <a:r>
              <a:rPr lang="en-US" sz="1600" b="1" kern="0" dirty="0" err="1">
                <a:ea typeface="ＭＳ Ｐゴシック"/>
                <a:cs typeface="Calibri" panose="020F0502020204030204" pitchFamily="34" charset="0"/>
                <a:sym typeface="Arial" pitchFamily="34" charset="0"/>
              </a:rPr>
              <a:t>Atezolizumab</a:t>
            </a:r>
            <a:r>
              <a:rPr lang="en-US" sz="1600" b="1" kern="0" dirty="0">
                <a:ea typeface="ＭＳ Ｐゴシック"/>
                <a:cs typeface="Calibri" panose="020F0502020204030204" pitchFamily="34" charset="0"/>
                <a:sym typeface="Arial" pitchFamily="34" charset="0"/>
              </a:rPr>
              <a:t> + </a:t>
            </a:r>
          </a:p>
          <a:p>
            <a:pPr defTabSz="887281">
              <a:tabLst>
                <a:tab pos="334268" algn="l"/>
              </a:tabLst>
            </a:pPr>
            <a:r>
              <a:rPr lang="en-US" sz="1600" b="1" kern="0" dirty="0">
                <a:ea typeface="ＭＳ Ｐゴシック"/>
                <a:cs typeface="Calibri" panose="020F0502020204030204" pitchFamily="34" charset="0"/>
                <a:sym typeface="Arial" pitchFamily="34" charset="0"/>
              </a:rPr>
              <a:t>nab-paclitaxel + carboplatin</a:t>
            </a:r>
          </a:p>
          <a:p>
            <a:pPr marL="252146" indent="-252146" defTabSz="887281">
              <a:buFontTx/>
              <a:buChar char="-"/>
              <a:tabLst>
                <a:tab pos="334268" algn="l"/>
              </a:tabLst>
            </a:pPr>
            <a:r>
              <a:rPr lang="en-US" sz="1600" kern="0" dirty="0">
                <a:ea typeface="ＭＳ Ｐゴシック"/>
                <a:cs typeface="Calibri" panose="020F0502020204030204" pitchFamily="34" charset="0"/>
                <a:sym typeface="Arial" pitchFamily="34" charset="0"/>
              </a:rPr>
              <a:t>Nab-Paclitaxel 100mg/m</a:t>
            </a:r>
            <a:r>
              <a:rPr lang="en-US" sz="1600" kern="0" baseline="30000" dirty="0">
                <a:ea typeface="ＭＳ Ｐゴシック"/>
                <a:cs typeface="Calibri" panose="020F0502020204030204" pitchFamily="34" charset="0"/>
                <a:sym typeface="Arial" pitchFamily="34" charset="0"/>
              </a:rPr>
              <a:t>2</a:t>
            </a:r>
            <a:r>
              <a:rPr lang="en-US" sz="1600" kern="0" dirty="0">
                <a:ea typeface="ＭＳ Ｐゴシック"/>
                <a:cs typeface="Calibri" panose="020F0502020204030204" pitchFamily="34" charset="0"/>
                <a:sym typeface="Arial" pitchFamily="34" charset="0"/>
              </a:rPr>
              <a:t>  </a:t>
            </a:r>
          </a:p>
          <a:p>
            <a:pPr defTabSz="887281">
              <a:tabLst>
                <a:tab pos="334268" algn="l"/>
              </a:tabLst>
            </a:pPr>
            <a:r>
              <a:rPr lang="en-US" sz="1600" kern="0" dirty="0">
                <a:ea typeface="ＭＳ Ｐゴシック"/>
                <a:cs typeface="Calibri" panose="020F0502020204030204" pitchFamily="34" charset="0"/>
                <a:sym typeface="Arial" pitchFamily="34" charset="0"/>
              </a:rPr>
              <a:t>-    Carboplatin AUC6</a:t>
            </a:r>
            <a:endParaRPr lang="en-US" sz="1600" kern="0" baseline="30000" dirty="0">
              <a:ea typeface="ＭＳ Ｐゴシック"/>
              <a:cs typeface="Calibri" panose="020F0502020204030204" pitchFamily="34" charset="0"/>
              <a:sym typeface="Arial" pitchFamily="34" charset="0"/>
            </a:endParaRPr>
          </a:p>
          <a:p>
            <a:pPr marL="252146" indent="-252146" defTabSz="887281">
              <a:buFontTx/>
              <a:buChar char="-"/>
              <a:tabLst>
                <a:tab pos="334268" algn="l"/>
              </a:tabLst>
            </a:pPr>
            <a:r>
              <a:rPr lang="en-US" sz="1600" kern="0" dirty="0" err="1">
                <a:ea typeface="ＭＳ Ｐゴシック"/>
                <a:cs typeface="Calibri" panose="020F0502020204030204" pitchFamily="34" charset="0"/>
                <a:sym typeface="Arial" pitchFamily="34" charset="0"/>
              </a:rPr>
              <a:t>Atezolizumab</a:t>
            </a:r>
            <a:r>
              <a:rPr lang="en-US" sz="1600" kern="0" dirty="0">
                <a:ea typeface="ＭＳ Ｐゴシック"/>
                <a:cs typeface="Calibri" panose="020F0502020204030204" pitchFamily="34" charset="0"/>
                <a:sym typeface="Arial" pitchFamily="34" charset="0"/>
              </a:rPr>
              <a:t/>
            </a:r>
            <a:br>
              <a:rPr lang="en-US" sz="1600" kern="0" dirty="0">
                <a:ea typeface="ＭＳ Ｐゴシック"/>
                <a:cs typeface="Calibri" panose="020F0502020204030204" pitchFamily="34" charset="0"/>
                <a:sym typeface="Arial" pitchFamily="34" charset="0"/>
              </a:rPr>
            </a:br>
            <a:r>
              <a:rPr lang="en-US" sz="1600" kern="0" dirty="0">
                <a:ea typeface="ＭＳ Ｐゴシック"/>
                <a:cs typeface="Calibri" panose="020F0502020204030204" pitchFamily="34" charset="0"/>
                <a:sym typeface="Arial" pitchFamily="34" charset="0"/>
              </a:rPr>
              <a:t>(1,200 mg mg d1-21)</a:t>
            </a:r>
          </a:p>
        </p:txBody>
      </p:sp>
      <p:cxnSp>
        <p:nvCxnSpPr>
          <p:cNvPr id="7" name="Straight Arrow Connector 6">
            <a:extLst>
              <a:ext uri="{FF2B5EF4-FFF2-40B4-BE49-F238E27FC236}">
                <a16:creationId xmlns="" xmlns:a16="http://schemas.microsoft.com/office/drawing/2014/main" id="{BDFF641F-AA70-934B-B932-EBB1067A6B1B}"/>
              </a:ext>
            </a:extLst>
          </p:cNvPr>
          <p:cNvCxnSpPr/>
          <p:nvPr/>
        </p:nvCxnSpPr>
        <p:spPr>
          <a:xfrm>
            <a:off x="3741242" y="4154851"/>
            <a:ext cx="660747" cy="0"/>
          </a:xfrm>
          <a:prstGeom prst="straightConnector1">
            <a:avLst/>
          </a:prstGeom>
          <a:ln w="38100">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 xmlns:a16="http://schemas.microsoft.com/office/drawing/2014/main" id="{BCD49BE6-C1F7-524C-B165-F289D1F5B9BC}"/>
              </a:ext>
            </a:extLst>
          </p:cNvPr>
          <p:cNvCxnSpPr/>
          <p:nvPr/>
        </p:nvCxnSpPr>
        <p:spPr bwMode="auto">
          <a:xfrm flipV="1">
            <a:off x="7026888" y="5822733"/>
            <a:ext cx="264514" cy="13198"/>
          </a:xfrm>
          <a:prstGeom prst="straightConnector1">
            <a:avLst/>
          </a:prstGeom>
          <a:solidFill>
            <a:srgbClr val="4F81BD"/>
          </a:solidFill>
          <a:ln w="38100" cap="flat" cmpd="sng" algn="ctr">
            <a:solidFill>
              <a:schemeClr val="bg1">
                <a:lumMod val="9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Arrow Connector 58">
            <a:extLst>
              <a:ext uri="{FF2B5EF4-FFF2-40B4-BE49-F238E27FC236}">
                <a16:creationId xmlns="" xmlns:a16="http://schemas.microsoft.com/office/drawing/2014/main" id="{06D73F67-73C4-F945-846B-009753AE434B}"/>
              </a:ext>
            </a:extLst>
          </p:cNvPr>
          <p:cNvCxnSpPr/>
          <p:nvPr/>
        </p:nvCxnSpPr>
        <p:spPr bwMode="auto">
          <a:xfrm flipV="1">
            <a:off x="6950506" y="4452237"/>
            <a:ext cx="264514" cy="13198"/>
          </a:xfrm>
          <a:prstGeom prst="straightConnector1">
            <a:avLst/>
          </a:prstGeom>
          <a:solidFill>
            <a:srgbClr val="4F81BD"/>
          </a:solidFill>
          <a:ln w="38100" cap="flat" cmpd="sng" algn="ctr">
            <a:solidFill>
              <a:schemeClr val="bg1">
                <a:lumMod val="9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Rectangle 51">
            <a:extLst>
              <a:ext uri="{FF2B5EF4-FFF2-40B4-BE49-F238E27FC236}">
                <a16:creationId xmlns="" xmlns:a16="http://schemas.microsoft.com/office/drawing/2014/main" id="{AED7FAF8-B340-A74F-890E-B8579FC39132}"/>
              </a:ext>
            </a:extLst>
          </p:cNvPr>
          <p:cNvSpPr>
            <a:spLocks noChangeArrowheads="1"/>
          </p:cNvSpPr>
          <p:nvPr/>
        </p:nvSpPr>
        <p:spPr bwMode="auto">
          <a:xfrm>
            <a:off x="7264045" y="4144665"/>
            <a:ext cx="1664048" cy="643246"/>
          </a:xfrm>
          <a:prstGeom prst="rect">
            <a:avLst/>
          </a:prstGeom>
          <a:solidFill>
            <a:schemeClr val="accent4">
              <a:lumMod val="40000"/>
              <a:lumOff val="60000"/>
            </a:schemeClr>
          </a:solidFill>
          <a:ln w="9525">
            <a:noFill/>
            <a:miter lim="800000"/>
            <a:headEnd/>
            <a:tailEnd/>
          </a:ln>
          <a:effectLst>
            <a:innerShdw blurRad="63500" dist="50800" dir="18900000">
              <a:prstClr val="black">
                <a:alpha val="50000"/>
              </a:prstClr>
            </a:innerShdw>
          </a:effectLst>
        </p:spPr>
        <p:txBody>
          <a:bodyPr wrap="none" lIns="126161" tIns="63083" rIns="126161" bIns="63083" anchor="ctr"/>
          <a:lstStyle/>
          <a:p>
            <a:pPr defTabSz="887281">
              <a:tabLst>
                <a:tab pos="334268" algn="l"/>
              </a:tabLst>
            </a:pPr>
            <a:r>
              <a:rPr lang="en-US" sz="1600" b="1" kern="0" dirty="0" err="1">
                <a:ea typeface="ＭＳ Ｐゴシック"/>
                <a:cs typeface="Calibri" panose="020F0502020204030204" pitchFamily="34" charset="0"/>
                <a:sym typeface="Arial" pitchFamily="34" charset="0"/>
              </a:rPr>
              <a:t>Atezolizumab</a:t>
            </a:r>
            <a:r>
              <a:rPr lang="en-US" sz="1600" b="1" kern="0" dirty="0">
                <a:ea typeface="ＭＳ Ｐゴシック"/>
                <a:cs typeface="Calibri" panose="020F0502020204030204" pitchFamily="34" charset="0"/>
                <a:sym typeface="Arial" pitchFamily="34" charset="0"/>
              </a:rPr>
              <a:t> </a:t>
            </a:r>
          </a:p>
        </p:txBody>
      </p:sp>
      <p:sp>
        <p:nvSpPr>
          <p:cNvPr id="61" name="Rectangle 51">
            <a:extLst>
              <a:ext uri="{FF2B5EF4-FFF2-40B4-BE49-F238E27FC236}">
                <a16:creationId xmlns="" xmlns:a16="http://schemas.microsoft.com/office/drawing/2014/main" id="{37295852-7F00-EA46-A214-CB946C166E92}"/>
              </a:ext>
            </a:extLst>
          </p:cNvPr>
          <p:cNvSpPr>
            <a:spLocks noChangeArrowheads="1"/>
          </p:cNvSpPr>
          <p:nvPr/>
        </p:nvSpPr>
        <p:spPr bwMode="auto">
          <a:xfrm>
            <a:off x="7285820" y="5508347"/>
            <a:ext cx="1664048" cy="643246"/>
          </a:xfrm>
          <a:prstGeom prst="rect">
            <a:avLst/>
          </a:prstGeom>
          <a:solidFill>
            <a:schemeClr val="bg1">
              <a:lumMod val="85000"/>
            </a:schemeClr>
          </a:solidFill>
          <a:ln w="9525">
            <a:noFill/>
            <a:miter lim="800000"/>
            <a:headEnd/>
            <a:tailEnd/>
          </a:ln>
          <a:effectLst>
            <a:innerShdw blurRad="63500" dist="50800" dir="18900000">
              <a:prstClr val="black">
                <a:alpha val="50000"/>
              </a:prstClr>
            </a:innerShdw>
          </a:effectLst>
        </p:spPr>
        <p:txBody>
          <a:bodyPr wrap="none" lIns="126161" tIns="63083" rIns="126161" bIns="63083" anchor="ctr"/>
          <a:lstStyle/>
          <a:p>
            <a:pPr defTabSz="887281">
              <a:tabLst>
                <a:tab pos="334268" algn="l"/>
              </a:tabLst>
            </a:pPr>
            <a:r>
              <a:rPr lang="en-US" sz="1600" b="1" kern="0" dirty="0">
                <a:ea typeface="ＭＳ Ｐゴシック"/>
                <a:cs typeface="Calibri" panose="020F0502020204030204" pitchFamily="34" charset="0"/>
                <a:sym typeface="Arial" pitchFamily="34" charset="0"/>
              </a:rPr>
              <a:t>Best supportive </a:t>
            </a:r>
          </a:p>
          <a:p>
            <a:pPr defTabSz="887281">
              <a:tabLst>
                <a:tab pos="334268" algn="l"/>
              </a:tabLst>
            </a:pPr>
            <a:r>
              <a:rPr lang="en-US" sz="1600" b="1" kern="0" dirty="0">
                <a:ea typeface="ＭＳ Ｐゴシック"/>
                <a:cs typeface="Calibri" panose="020F0502020204030204" pitchFamily="34" charset="0"/>
                <a:sym typeface="Arial" pitchFamily="34" charset="0"/>
              </a:rPr>
              <a:t>care </a:t>
            </a:r>
          </a:p>
        </p:txBody>
      </p:sp>
      <p:sp>
        <p:nvSpPr>
          <p:cNvPr id="62" name="Rectangle 61">
            <a:extLst>
              <a:ext uri="{FF2B5EF4-FFF2-40B4-BE49-F238E27FC236}">
                <a16:creationId xmlns="" xmlns:a16="http://schemas.microsoft.com/office/drawing/2014/main" id="{9A6030B7-D59C-B54B-85B7-199758287466}"/>
              </a:ext>
            </a:extLst>
          </p:cNvPr>
          <p:cNvSpPr/>
          <p:nvPr/>
        </p:nvSpPr>
        <p:spPr>
          <a:xfrm rot="19329752">
            <a:off x="2458319" y="2141859"/>
            <a:ext cx="7339895" cy="2289364"/>
          </a:xfrm>
          <a:prstGeom prst="rect">
            <a:avLst/>
          </a:prstGeom>
          <a:solidFill>
            <a:srgbClr val="00206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lIns="80645" tIns="40323" rIns="80645" bIns="40323" rtlCol="0" anchor="ctr"/>
          <a:lstStyle/>
          <a:p>
            <a:pPr algn="ctr"/>
            <a:r>
              <a:rPr lang="en-US" sz="3883" dirty="0"/>
              <a:t>IMpower131: </a:t>
            </a:r>
            <a:r>
              <a:rPr lang="en-US" sz="3883" b="1" dirty="0">
                <a:solidFill>
                  <a:srgbClr val="FFFF00"/>
                </a:solidFill>
              </a:rPr>
              <a:t>Significant PFS benefit</a:t>
            </a:r>
            <a:r>
              <a:rPr lang="en-US" sz="3883" dirty="0"/>
              <a:t> for Combination </a:t>
            </a:r>
            <a:r>
              <a:rPr lang="en-US" sz="3883" dirty="0" err="1"/>
              <a:t>Atezo</a:t>
            </a:r>
            <a:r>
              <a:rPr lang="en-US" sz="3883" dirty="0"/>
              <a:t> and Chemo in </a:t>
            </a:r>
            <a:r>
              <a:rPr lang="en-US" sz="3883" dirty="0" err="1"/>
              <a:t>Sq</a:t>
            </a:r>
            <a:r>
              <a:rPr lang="en-US" sz="3883" dirty="0"/>
              <a:t> NSCLC as of 03/18</a:t>
            </a:r>
          </a:p>
        </p:txBody>
      </p:sp>
    </p:spTree>
    <p:extLst>
      <p:ext uri="{BB962C8B-B14F-4D97-AF65-F5344CB8AC3E}">
        <p14:creationId xmlns:p14="http://schemas.microsoft.com/office/powerpoint/2010/main" val="20211101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a:spLocks noGrp="1"/>
          </p:cNvSpPr>
          <p:nvPr>
            <p:ph type="title"/>
          </p:nvPr>
        </p:nvSpPr>
        <p:spPr>
          <a:xfrm>
            <a:off x="1908852" y="362380"/>
            <a:ext cx="8331583" cy="560240"/>
          </a:xfrm>
        </p:spPr>
        <p:txBody>
          <a:bodyPr>
            <a:normAutofit fontScale="90000"/>
          </a:bodyPr>
          <a:lstStyle/>
          <a:p>
            <a:r>
              <a:rPr lang="en-US" b="1" dirty="0">
                <a:solidFill>
                  <a:srgbClr val="FFFF00"/>
                </a:solidFill>
                <a:effectLst>
                  <a:outerShdw blurRad="38100" dist="38100" dir="2700000" algn="tl">
                    <a:srgbClr val="000000">
                      <a:alpha val="43137"/>
                    </a:srgbClr>
                  </a:outerShdw>
                </a:effectLst>
              </a:rPr>
              <a:t>KEYNOTE-407 (Squamous NSCLC)</a:t>
            </a:r>
            <a:br>
              <a:rPr lang="en-US" b="1" dirty="0">
                <a:solidFill>
                  <a:srgbClr val="FFFF00"/>
                </a:solidFill>
                <a:effectLst>
                  <a:outerShdw blurRad="38100" dist="38100" dir="2700000" algn="tl">
                    <a:srgbClr val="000000">
                      <a:alpha val="43137"/>
                    </a:srgbClr>
                  </a:outerShdw>
                </a:effectLst>
              </a:rPr>
            </a:br>
            <a:r>
              <a:rPr lang="en-US" sz="2570" b="1" dirty="0">
                <a:solidFill>
                  <a:srgbClr val="05FF76"/>
                </a:solidFill>
                <a:effectLst>
                  <a:outerShdw blurRad="38100" dist="38100" dir="2700000" algn="tl">
                    <a:srgbClr val="000000">
                      <a:alpha val="43137"/>
                    </a:srgbClr>
                  </a:outerShdw>
                </a:effectLst>
              </a:rPr>
              <a:t>First line </a:t>
            </a:r>
            <a:r>
              <a:rPr lang="en-US" sz="2570" b="1" dirty="0" err="1">
                <a:solidFill>
                  <a:srgbClr val="05FF76"/>
                </a:solidFill>
                <a:effectLst>
                  <a:outerShdw blurRad="38100" dist="38100" dir="2700000" algn="tl">
                    <a:srgbClr val="000000">
                      <a:alpha val="43137"/>
                    </a:srgbClr>
                  </a:outerShdw>
                </a:effectLst>
              </a:rPr>
              <a:t>pembrolizumab</a:t>
            </a:r>
            <a:r>
              <a:rPr lang="en-US" sz="2570" b="1" dirty="0">
                <a:solidFill>
                  <a:srgbClr val="05FF76"/>
                </a:solidFill>
                <a:effectLst>
                  <a:outerShdw blurRad="38100" dist="38100" dir="2700000" algn="tl">
                    <a:srgbClr val="000000">
                      <a:alpha val="43137"/>
                    </a:srgbClr>
                  </a:outerShdw>
                </a:effectLst>
              </a:rPr>
              <a:t> + chemotherapy (carboplatin + paclitaxel/nab-paclitaxel) combination study</a:t>
            </a:r>
            <a:endParaRPr lang="en-US" b="1" dirty="0">
              <a:solidFill>
                <a:srgbClr val="05FF76"/>
              </a:solidFill>
              <a:effectLst>
                <a:outerShdw blurRad="38100" dist="38100" dir="2700000" algn="tl">
                  <a:srgbClr val="000000">
                    <a:alpha val="43137"/>
                  </a:srgbClr>
                </a:outerShdw>
              </a:effectLst>
            </a:endParaRPr>
          </a:p>
        </p:txBody>
      </p:sp>
      <p:grpSp>
        <p:nvGrpSpPr>
          <p:cNvPr id="31" name="Group 30"/>
          <p:cNvGrpSpPr/>
          <p:nvPr/>
        </p:nvGrpSpPr>
        <p:grpSpPr>
          <a:xfrm>
            <a:off x="1187675" y="1990202"/>
            <a:ext cx="9898447" cy="4488897"/>
            <a:chOff x="2299276" y="2182647"/>
            <a:chExt cx="8015098" cy="3634807"/>
          </a:xfrm>
        </p:grpSpPr>
        <p:sp>
          <p:nvSpPr>
            <p:cNvPr id="32" name="Rectangle 31"/>
            <p:cNvSpPr/>
            <p:nvPr/>
          </p:nvSpPr>
          <p:spPr>
            <a:xfrm>
              <a:off x="2299276" y="4748036"/>
              <a:ext cx="3414080" cy="1069418"/>
            </a:xfrm>
            <a:prstGeom prst="rect">
              <a:avLst/>
            </a:prstGeom>
          </p:spPr>
          <p:txBody>
            <a:bodyPr wrap="square" lIns="88733" tIns="44366" rIns="88733" bIns="44366">
              <a:spAutoFit/>
            </a:bodyPr>
            <a:lstStyle/>
            <a:p>
              <a:pPr defTabSz="887281" eaLnBrk="0" hangingPunct="0"/>
              <a:r>
                <a:rPr lang="en-US" sz="1600" b="1" kern="0" dirty="0">
                  <a:solidFill>
                    <a:schemeClr val="bg1"/>
                  </a:solidFill>
                  <a:cs typeface="Calibri" panose="020F0502020204030204" pitchFamily="34" charset="0"/>
                </a:rPr>
                <a:t>Primary Endpoint: </a:t>
              </a:r>
            </a:p>
            <a:p>
              <a:pPr defTabSz="887281" eaLnBrk="0" hangingPunct="0">
                <a:tabLst>
                  <a:tab pos="263470" algn="l"/>
                </a:tabLst>
              </a:pPr>
              <a:r>
                <a:rPr lang="en-US" sz="1600" b="1" kern="0" dirty="0">
                  <a:solidFill>
                    <a:schemeClr val="bg1"/>
                  </a:solidFill>
                  <a:cs typeface="Calibri" panose="020F0502020204030204" pitchFamily="34" charset="0"/>
                </a:rPr>
                <a:t>	Overall and </a:t>
              </a:r>
              <a:r>
                <a:rPr lang="en-US" sz="1600" kern="0" dirty="0">
                  <a:solidFill>
                    <a:schemeClr val="bg1"/>
                  </a:solidFill>
                  <a:cs typeface="Calibri" panose="020F0502020204030204" pitchFamily="34" charset="0"/>
                </a:rPr>
                <a:t>Progression Free Survival</a:t>
              </a:r>
            </a:p>
            <a:p>
              <a:pPr defTabSz="887281" eaLnBrk="0" hangingPunct="0"/>
              <a:r>
                <a:rPr lang="en-US" sz="1600" b="1" kern="0" dirty="0">
                  <a:solidFill>
                    <a:schemeClr val="bg1"/>
                  </a:solidFill>
                  <a:cs typeface="Calibri" panose="020F0502020204030204" pitchFamily="34" charset="0"/>
                </a:rPr>
                <a:t>Secondary Endpoints: </a:t>
              </a:r>
            </a:p>
            <a:p>
              <a:pPr defTabSz="887281" eaLnBrk="0" hangingPunct="0">
                <a:tabLst>
                  <a:tab pos="263470" algn="l"/>
                </a:tabLst>
              </a:pPr>
              <a:r>
                <a:rPr lang="en-US" sz="1600" b="1" kern="0" dirty="0">
                  <a:solidFill>
                    <a:schemeClr val="bg1"/>
                  </a:solidFill>
                  <a:cs typeface="Calibri" panose="020F0502020204030204" pitchFamily="34" charset="0"/>
                </a:rPr>
                <a:t>	</a:t>
              </a:r>
              <a:r>
                <a:rPr lang="en-US" sz="1600" kern="0" dirty="0">
                  <a:solidFill>
                    <a:schemeClr val="bg1"/>
                  </a:solidFill>
                  <a:cs typeface="Calibri" panose="020F0502020204030204" pitchFamily="34" charset="0"/>
                </a:rPr>
                <a:t>ORR, AE</a:t>
              </a:r>
            </a:p>
            <a:p>
              <a:pPr defTabSz="887281" eaLnBrk="0" hangingPunct="0"/>
              <a:r>
                <a:rPr lang="en-US" sz="1600" b="1" kern="0" dirty="0">
                  <a:solidFill>
                    <a:schemeClr val="bg1"/>
                  </a:solidFill>
                  <a:cs typeface="Calibri" panose="020F0502020204030204" pitchFamily="34" charset="0"/>
                </a:rPr>
                <a:t>Exploratory Endpoints: </a:t>
              </a:r>
              <a:r>
                <a:rPr lang="en-US" sz="1600" kern="0" dirty="0" err="1">
                  <a:solidFill>
                    <a:schemeClr val="bg1"/>
                  </a:solidFill>
                  <a:cs typeface="Calibri" panose="020F0502020204030204" pitchFamily="34" charset="0"/>
                </a:rPr>
                <a:t>QoL</a:t>
              </a:r>
              <a:endParaRPr lang="en-US" sz="1600" kern="0" dirty="0">
                <a:solidFill>
                  <a:schemeClr val="bg1"/>
                </a:solidFill>
                <a:cs typeface="Calibri" panose="020F0502020204030204" pitchFamily="34" charset="0"/>
              </a:endParaRPr>
            </a:p>
          </p:txBody>
        </p:sp>
        <p:sp>
          <p:nvSpPr>
            <p:cNvPr id="33" name="Rectangle 32"/>
            <p:cNvSpPr/>
            <p:nvPr/>
          </p:nvSpPr>
          <p:spPr>
            <a:xfrm>
              <a:off x="2313855" y="2366453"/>
              <a:ext cx="1951313" cy="1927139"/>
            </a:xfrm>
            <a:prstGeom prst="rect">
              <a:avLst/>
            </a:prstGeom>
            <a:solidFill>
              <a:srgbClr val="FFFFFF"/>
            </a:solidFill>
            <a:ln w="28575">
              <a:noFill/>
            </a:ln>
            <a:effectLst>
              <a:innerShdw blurRad="63500" dist="50800" dir="18900000">
                <a:prstClr val="black">
                  <a:alpha val="50000"/>
                </a:prstClr>
              </a:innerShdw>
            </a:effectLst>
            <a:scene3d>
              <a:camera prst="orthographicFront"/>
              <a:lightRig rig="threePt" dir="t"/>
            </a:scene3d>
            <a:sp3d>
              <a:bevelT/>
            </a:sp3d>
          </p:spPr>
          <p:txBody>
            <a:bodyPr wrap="square" lIns="88733" tIns="44366" rIns="88733" bIns="44366">
              <a:spAutoFit/>
            </a:bodyPr>
            <a:lstStyle/>
            <a:p>
              <a:pPr defTabSz="887281">
                <a:spcBef>
                  <a:spcPts val="485"/>
                </a:spcBef>
              </a:pPr>
              <a:r>
                <a:rPr lang="en-US" altLang="en-US" sz="1600" b="1" kern="0" dirty="0">
                  <a:solidFill>
                    <a:srgbClr val="000000"/>
                  </a:solidFill>
                  <a:ea typeface="ＭＳ Ｐゴシック"/>
                  <a:cs typeface="Calibri" panose="020F0502020204030204" pitchFamily="34" charset="0"/>
                </a:rPr>
                <a:t>Patients: (N = 560)</a:t>
              </a:r>
            </a:p>
            <a:p>
              <a:pPr defTabSz="887281">
                <a:spcBef>
                  <a:spcPts val="485"/>
                </a:spcBef>
              </a:pPr>
              <a:r>
                <a:rPr lang="en-US" altLang="en-US" sz="1600" kern="0" dirty="0">
                  <a:solidFill>
                    <a:srgbClr val="000000"/>
                  </a:solidFill>
                  <a:ea typeface="ＭＳ Ｐゴシック"/>
                  <a:cs typeface="Calibri" panose="020F0502020204030204" pitchFamily="34" charset="0"/>
                </a:rPr>
                <a:t>Metastatic/ recurrent squamous NSCLC</a:t>
              </a:r>
            </a:p>
            <a:p>
              <a:pPr defTabSz="887281">
                <a:spcBef>
                  <a:spcPts val="485"/>
                </a:spcBef>
              </a:pPr>
              <a:r>
                <a:rPr lang="en-US" altLang="en-US" sz="1600" kern="0" dirty="0">
                  <a:solidFill>
                    <a:srgbClr val="000000"/>
                  </a:solidFill>
                  <a:ea typeface="ＭＳ Ｐゴシック"/>
                  <a:cs typeface="Calibri" panose="020F0502020204030204" pitchFamily="34" charset="0"/>
                </a:rPr>
                <a:t>First line metastatic treatment</a:t>
              </a:r>
            </a:p>
            <a:p>
              <a:pPr defTabSz="887281">
                <a:spcBef>
                  <a:spcPts val="485"/>
                </a:spcBef>
              </a:pPr>
              <a:r>
                <a:rPr lang="en-US" altLang="en-US" sz="1600" kern="0" dirty="0">
                  <a:solidFill>
                    <a:srgbClr val="000000"/>
                  </a:solidFill>
                  <a:ea typeface="ＭＳ Ｐゴシック"/>
                  <a:cs typeface="Calibri" panose="020F0502020204030204" pitchFamily="34" charset="0"/>
                </a:rPr>
                <a:t>Measurable disease</a:t>
              </a:r>
            </a:p>
            <a:p>
              <a:pPr defTabSz="887281">
                <a:spcBef>
                  <a:spcPts val="485"/>
                </a:spcBef>
              </a:pPr>
              <a:r>
                <a:rPr lang="en-US" altLang="en-US" sz="1600" kern="0" dirty="0">
                  <a:solidFill>
                    <a:srgbClr val="000000"/>
                  </a:solidFill>
                  <a:ea typeface="ＭＳ Ｐゴシック"/>
                  <a:cs typeface="Calibri" panose="020F0502020204030204" pitchFamily="34" charset="0"/>
                </a:rPr>
                <a:t>ECOG PS 0-1</a:t>
              </a:r>
            </a:p>
            <a:p>
              <a:pPr defTabSz="887281">
                <a:spcBef>
                  <a:spcPts val="485"/>
                </a:spcBef>
              </a:pPr>
              <a:r>
                <a:rPr lang="en-US" altLang="en-US" sz="1600" kern="0" dirty="0">
                  <a:solidFill>
                    <a:srgbClr val="000000"/>
                  </a:solidFill>
                  <a:ea typeface="ＭＳ Ｐゴシック"/>
                  <a:cs typeface="Calibri" panose="020F0502020204030204" pitchFamily="34" charset="0"/>
                </a:rPr>
                <a:t>Stable CNS metastases </a:t>
              </a:r>
            </a:p>
          </p:txBody>
        </p:sp>
        <p:sp>
          <p:nvSpPr>
            <p:cNvPr id="34" name="TextBox 33"/>
            <p:cNvSpPr txBox="1"/>
            <p:nvPr/>
          </p:nvSpPr>
          <p:spPr>
            <a:xfrm>
              <a:off x="6074644" y="4949674"/>
              <a:ext cx="2754593" cy="670671"/>
            </a:xfrm>
            <a:prstGeom prst="rect">
              <a:avLst/>
            </a:prstGeom>
            <a:noFill/>
            <a:ln w="19050">
              <a:noFill/>
            </a:ln>
          </p:spPr>
          <p:txBody>
            <a:bodyPr wrap="square" lIns="88733" tIns="44366" rIns="88733" bIns="44366" rtlCol="0">
              <a:spAutoFit/>
            </a:bodyPr>
            <a:lstStyle/>
            <a:p>
              <a:pPr defTabSz="887281"/>
              <a:r>
                <a:rPr lang="en-US" sz="1600" b="1" kern="0" dirty="0">
                  <a:solidFill>
                    <a:schemeClr val="bg1"/>
                  </a:solidFill>
                  <a:cs typeface="Calibri" panose="020F0502020204030204" pitchFamily="34" charset="0"/>
                </a:rPr>
                <a:t>Stratify:</a:t>
              </a:r>
            </a:p>
            <a:p>
              <a:pPr defTabSz="887281"/>
              <a:r>
                <a:rPr lang="en-US" sz="1600" kern="0" dirty="0">
                  <a:solidFill>
                    <a:schemeClr val="bg1"/>
                  </a:solidFill>
                  <a:cs typeface="Calibri" panose="020F0502020204030204" pitchFamily="34" charset="0"/>
                </a:rPr>
                <a:t>    PD-L1 TPS score: ≥1% vs &lt;1%</a:t>
              </a:r>
            </a:p>
            <a:p>
              <a:pPr defTabSz="887281"/>
              <a:r>
                <a:rPr lang="en-US" sz="1600" kern="0" dirty="0">
                  <a:solidFill>
                    <a:schemeClr val="bg1"/>
                  </a:solidFill>
                  <a:cs typeface="Calibri" panose="020F0502020204030204" pitchFamily="34" charset="0"/>
                </a:rPr>
                <a:t>    Paclitaxel vs nab-paclitaxel</a:t>
              </a:r>
            </a:p>
          </p:txBody>
        </p:sp>
        <p:sp>
          <p:nvSpPr>
            <p:cNvPr id="35" name="TextBox 34"/>
            <p:cNvSpPr txBox="1"/>
            <p:nvPr/>
          </p:nvSpPr>
          <p:spPr>
            <a:xfrm>
              <a:off x="9077649" y="5513554"/>
              <a:ext cx="1236725" cy="271924"/>
            </a:xfrm>
            <a:prstGeom prst="rect">
              <a:avLst/>
            </a:prstGeom>
            <a:noFill/>
          </p:spPr>
          <p:txBody>
            <a:bodyPr wrap="none" lIns="88733" tIns="44366" rIns="88733" bIns="44366" rtlCol="0">
              <a:spAutoFit/>
            </a:bodyPr>
            <a:lstStyle/>
            <a:p>
              <a:pPr defTabSz="887281"/>
              <a:r>
                <a:rPr lang="en-US" sz="1600" kern="0" dirty="0">
                  <a:solidFill>
                    <a:schemeClr val="bg1"/>
                  </a:solidFill>
                  <a:cs typeface="Calibri" panose="020F0502020204030204" pitchFamily="34" charset="0"/>
                </a:rPr>
                <a:t>* Up to 2 years  </a:t>
              </a:r>
            </a:p>
          </p:txBody>
        </p:sp>
        <p:grpSp>
          <p:nvGrpSpPr>
            <p:cNvPr id="36" name="Group 35"/>
            <p:cNvGrpSpPr/>
            <p:nvPr/>
          </p:nvGrpSpPr>
          <p:grpSpPr>
            <a:xfrm>
              <a:off x="3921090" y="2988506"/>
              <a:ext cx="927305" cy="669529"/>
              <a:chOff x="1623740" y="3019029"/>
              <a:chExt cx="1695530" cy="1224200"/>
            </a:xfrm>
          </p:grpSpPr>
          <p:sp>
            <p:nvSpPr>
              <p:cNvPr id="55" name="Rectangle 40"/>
              <p:cNvSpPr>
                <a:spLocks noChangeArrowheads="1"/>
              </p:cNvSpPr>
              <p:nvPr/>
            </p:nvSpPr>
            <p:spPr bwMode="auto">
              <a:xfrm>
                <a:off x="1779571" y="3090916"/>
                <a:ext cx="1318923" cy="1152313"/>
              </a:xfrm>
              <a:prstGeom prst="ellipse">
                <a:avLst/>
              </a:prstGeom>
              <a:solidFill>
                <a:srgbClr val="C0504D">
                  <a:lumMod val="60000"/>
                  <a:lumOff val="40000"/>
                </a:srgbClr>
              </a:solidFill>
              <a:ln>
                <a:noFill/>
              </a:ln>
              <a:effectLst>
                <a:innerShdw blurRad="63500" dist="50800" dir="18900000">
                  <a:prstClr val="black">
                    <a:alpha val="50000"/>
                  </a:prstClr>
                </a:innerShdw>
              </a:effectLst>
              <a:scene3d>
                <a:camera prst="orthographicFront"/>
                <a:lightRig rig="threePt" dir="t"/>
              </a:scene3d>
              <a:sp3d>
                <a:bevelT/>
              </a:sp3d>
            </p:spPr>
            <p:txBody>
              <a:bodyPr wrap="square" lIns="94641" tIns="47321" rIns="94641" bIns="47321">
                <a:noAutofit/>
              </a:bodyPr>
              <a:lstStyle/>
              <a:p>
                <a:pPr defTabSz="887281">
                  <a:defRPr/>
                </a:pPr>
                <a:endParaRPr lang="en-US" altLang="en-US" sz="1600" b="1" kern="0" dirty="0">
                  <a:solidFill>
                    <a:srgbClr val="37424A">
                      <a:lumMod val="50000"/>
                    </a:srgbClr>
                  </a:solidFill>
                  <a:ea typeface="ＭＳ Ｐゴシック"/>
                  <a:cs typeface="Calibri" panose="020F0502020204030204" pitchFamily="34" charset="0"/>
                </a:endParaRPr>
              </a:p>
            </p:txBody>
          </p:sp>
          <p:sp>
            <p:nvSpPr>
              <p:cNvPr id="56" name="Rectangle 40"/>
              <p:cNvSpPr>
                <a:spLocks noChangeArrowheads="1"/>
              </p:cNvSpPr>
              <p:nvPr/>
            </p:nvSpPr>
            <p:spPr bwMode="auto">
              <a:xfrm>
                <a:off x="1623740" y="3019029"/>
                <a:ext cx="1695530" cy="1224200"/>
              </a:xfrm>
              <a:prstGeom prst="ellipse">
                <a:avLst/>
              </a:prstGeom>
              <a:noFill/>
              <a:ln>
                <a:noFill/>
              </a:ln>
              <a:effectLst>
                <a:innerShdw blurRad="63500" dist="50800" dir="18900000">
                  <a:prstClr val="black">
                    <a:alpha val="50000"/>
                  </a:prstClr>
                </a:innerShdw>
              </a:effectLst>
            </p:spPr>
            <p:txBody>
              <a:bodyPr wrap="square" lIns="94641" tIns="47321" rIns="94641" bIns="47321" anchor="ctr" anchorCtr="0">
                <a:spAutoFit/>
              </a:bodyPr>
              <a:lstStyle>
                <a:lvl1pPr algn="l" eaLnBrk="0" hangingPunct="0">
                  <a:spcBef>
                    <a:spcPts val="900"/>
                  </a:spcBef>
                  <a:buSzPct val="100000"/>
                  <a:buFont typeface="Arial" charset="0"/>
                  <a:buChar char="•"/>
                  <a:defRPr sz="3600">
                    <a:solidFill>
                      <a:srgbClr val="FFFFFF"/>
                    </a:solidFill>
                    <a:latin typeface="Arial" charset="0"/>
                    <a:sym typeface="Arial" charset="0"/>
                  </a:defRPr>
                </a:lvl1pPr>
                <a:lvl2pPr marL="742950" indent="-285750" algn="l" eaLnBrk="0" hangingPunct="0">
                  <a:spcBef>
                    <a:spcPts val="800"/>
                  </a:spcBef>
                  <a:buSzPct val="100000"/>
                  <a:buFont typeface="Arial" charset="0"/>
                  <a:buChar char="–"/>
                  <a:defRPr sz="3100">
                    <a:solidFill>
                      <a:srgbClr val="FFFFFF"/>
                    </a:solidFill>
                    <a:latin typeface="Arial" charset="0"/>
                    <a:sym typeface="Arial" charset="0"/>
                  </a:defRPr>
                </a:lvl2pPr>
                <a:lvl3pPr marL="1143000" indent="-228600" algn="l" eaLnBrk="0" hangingPunct="0">
                  <a:spcBef>
                    <a:spcPts val="700"/>
                  </a:spcBef>
                  <a:buSzPct val="100000"/>
                  <a:buFont typeface="Arial" charset="0"/>
                  <a:buChar char="•"/>
                  <a:defRPr sz="2400">
                    <a:solidFill>
                      <a:srgbClr val="FFFFFF"/>
                    </a:solidFill>
                    <a:latin typeface="Arial" charset="0"/>
                    <a:sym typeface="Arial" charset="0"/>
                  </a:defRPr>
                </a:lvl3pPr>
                <a:lvl4pPr marL="1600200" indent="-228600" algn="l" eaLnBrk="0" hangingPunct="0">
                  <a:spcBef>
                    <a:spcPts val="600"/>
                  </a:spcBef>
                  <a:buSzPct val="100000"/>
                  <a:buFont typeface="Arial" charset="0"/>
                  <a:buChar char="–"/>
                  <a:defRPr sz="2100">
                    <a:solidFill>
                      <a:srgbClr val="FFFFFF"/>
                    </a:solidFill>
                    <a:latin typeface="Arial" charset="0"/>
                    <a:sym typeface="Arial" charset="0"/>
                  </a:defRPr>
                </a:lvl4pPr>
                <a:lvl5pPr marL="2057400" indent="-228600" algn="l" eaLnBrk="0" hangingPunct="0">
                  <a:spcBef>
                    <a:spcPts val="600"/>
                  </a:spcBef>
                  <a:buSzPct val="100000"/>
                  <a:buFont typeface="Arial" charset="0"/>
                  <a:buChar char="»"/>
                  <a:defRPr sz="2100">
                    <a:solidFill>
                      <a:srgbClr val="FFFFFF"/>
                    </a:solidFill>
                    <a:latin typeface="Arial" charset="0"/>
                    <a:sym typeface="Arial" charset="0"/>
                  </a:defRPr>
                </a:lvl5pPr>
                <a:lvl6pPr marL="2514600" indent="-228600" eaLnBrk="0" fontAlgn="base" hangingPunct="0">
                  <a:spcBef>
                    <a:spcPts val="600"/>
                  </a:spcBef>
                  <a:spcAft>
                    <a:spcPct val="0"/>
                  </a:spcAft>
                  <a:buSzPct val="100000"/>
                  <a:buFont typeface="Arial" charset="0"/>
                  <a:buChar char="»"/>
                  <a:defRPr sz="2100">
                    <a:solidFill>
                      <a:srgbClr val="FFFFFF"/>
                    </a:solidFill>
                    <a:latin typeface="Arial" charset="0"/>
                    <a:sym typeface="Arial" charset="0"/>
                  </a:defRPr>
                </a:lvl6pPr>
                <a:lvl7pPr marL="2971800" indent="-228600" eaLnBrk="0" fontAlgn="base" hangingPunct="0">
                  <a:spcBef>
                    <a:spcPts val="600"/>
                  </a:spcBef>
                  <a:spcAft>
                    <a:spcPct val="0"/>
                  </a:spcAft>
                  <a:buSzPct val="100000"/>
                  <a:buFont typeface="Arial" charset="0"/>
                  <a:buChar char="»"/>
                  <a:defRPr sz="2100">
                    <a:solidFill>
                      <a:srgbClr val="FFFFFF"/>
                    </a:solidFill>
                    <a:latin typeface="Arial" charset="0"/>
                    <a:sym typeface="Arial" charset="0"/>
                  </a:defRPr>
                </a:lvl7pPr>
                <a:lvl8pPr marL="3429000" indent="-228600" eaLnBrk="0" fontAlgn="base" hangingPunct="0">
                  <a:spcBef>
                    <a:spcPts val="600"/>
                  </a:spcBef>
                  <a:spcAft>
                    <a:spcPct val="0"/>
                  </a:spcAft>
                  <a:buSzPct val="100000"/>
                  <a:buFont typeface="Arial" charset="0"/>
                  <a:buChar char="»"/>
                  <a:defRPr sz="2100">
                    <a:solidFill>
                      <a:srgbClr val="FFFFFF"/>
                    </a:solidFill>
                    <a:latin typeface="Arial" charset="0"/>
                    <a:sym typeface="Arial" charset="0"/>
                  </a:defRPr>
                </a:lvl8pPr>
                <a:lvl9pPr marL="3886200" indent="-228600" eaLnBrk="0" fontAlgn="base" hangingPunct="0">
                  <a:spcBef>
                    <a:spcPts val="600"/>
                  </a:spcBef>
                  <a:spcAft>
                    <a:spcPct val="0"/>
                  </a:spcAft>
                  <a:buSzPct val="100000"/>
                  <a:buFont typeface="Arial" charset="0"/>
                  <a:buChar char="»"/>
                  <a:defRPr sz="2100">
                    <a:solidFill>
                      <a:srgbClr val="FFFFFF"/>
                    </a:solidFill>
                    <a:latin typeface="Arial" charset="0"/>
                    <a:sym typeface="Arial" charset="0"/>
                  </a:defRPr>
                </a:lvl9pPr>
              </a:lstStyle>
              <a:p>
                <a:pPr algn="ctr" defTabSz="887281" eaLnBrk="1" hangingPunct="1">
                  <a:spcBef>
                    <a:spcPct val="0"/>
                  </a:spcBef>
                  <a:buSzTx/>
                  <a:buNone/>
                  <a:defRPr/>
                </a:pPr>
                <a:r>
                  <a:rPr lang="en-US" altLang="en-US" sz="1600" b="1" kern="0" dirty="0">
                    <a:solidFill>
                      <a:srgbClr val="000000"/>
                    </a:solidFill>
                    <a:latin typeface="Calibri" panose="020F0502020204030204" pitchFamily="34" charset="0"/>
                    <a:cs typeface="Calibri" panose="020F0502020204030204" pitchFamily="34" charset="0"/>
                  </a:rPr>
                  <a:t>R</a:t>
                </a:r>
              </a:p>
              <a:p>
                <a:pPr algn="ctr" defTabSz="887281" eaLnBrk="1" hangingPunct="1">
                  <a:spcBef>
                    <a:spcPct val="0"/>
                  </a:spcBef>
                  <a:buSzTx/>
                  <a:buNone/>
                  <a:defRPr/>
                </a:pPr>
                <a:r>
                  <a:rPr lang="en-US" altLang="en-US" sz="1600" b="1" kern="0" dirty="0">
                    <a:solidFill>
                      <a:srgbClr val="000000"/>
                    </a:solidFill>
                    <a:latin typeface="Calibri" panose="020F0502020204030204" pitchFamily="34" charset="0"/>
                    <a:cs typeface="Calibri" panose="020F0502020204030204" pitchFamily="34" charset="0"/>
                  </a:rPr>
                  <a:t>1:1</a:t>
                </a:r>
              </a:p>
            </p:txBody>
          </p:sp>
        </p:grpSp>
        <p:sp>
          <p:nvSpPr>
            <p:cNvPr id="37" name="TextBox 36"/>
            <p:cNvSpPr txBox="1"/>
            <p:nvPr/>
          </p:nvSpPr>
          <p:spPr>
            <a:xfrm>
              <a:off x="8543814" y="2638250"/>
              <a:ext cx="364696" cy="300852"/>
            </a:xfrm>
            <a:prstGeom prst="roundRect">
              <a:avLst/>
            </a:prstGeom>
            <a:solidFill>
              <a:srgbClr val="FF0000"/>
            </a:solidFill>
            <a:ln>
              <a:noFill/>
            </a:ln>
            <a:effectLst>
              <a:innerShdw blurRad="63500" dist="50800" dir="18900000">
                <a:prstClr val="black">
                  <a:alpha val="50000"/>
                </a:prstClr>
              </a:innerShdw>
            </a:effectLst>
            <a:scene3d>
              <a:camera prst="orthographicFront"/>
              <a:lightRig rig="threePt" dir="t"/>
            </a:scene3d>
            <a:sp3d>
              <a:bevelT/>
            </a:sp3d>
          </p:spPr>
          <p:txBody>
            <a:bodyPr wrap="none" lIns="88733" tIns="44366" rIns="88733" bIns="44366" rtlCol="0">
              <a:spAutoFit/>
            </a:bodyPr>
            <a:lstStyle>
              <a:defPPr>
                <a:defRPr lang="en-US"/>
              </a:defPPr>
              <a:lvl1pPr algn="ctr" defTabSz="914400" eaLnBrk="0" fontAlgn="base" hangingPunct="0">
                <a:spcBef>
                  <a:spcPct val="0"/>
                </a:spcBef>
                <a:spcAft>
                  <a:spcPct val="0"/>
                </a:spcAft>
                <a:defRPr b="1">
                  <a:solidFill>
                    <a:srgbClr val="FFFFFF"/>
                  </a:solidFill>
                  <a:latin typeface="Calibri" panose="020F0502020204030204" pitchFamily="34" charset="0"/>
                  <a:cs typeface="Arial" charset="0"/>
                </a:defRPr>
              </a:lvl1pPr>
            </a:lstStyle>
            <a:p>
              <a:pPr algn="l" defTabSz="665608"/>
              <a:r>
                <a:rPr lang="en-US" sz="1600" kern="0" dirty="0">
                  <a:ea typeface="ＭＳ Ｐゴシック"/>
                  <a:cs typeface="Calibri" panose="020F0502020204030204" pitchFamily="34" charset="0"/>
                </a:rPr>
                <a:t>PD</a:t>
              </a:r>
            </a:p>
          </p:txBody>
        </p:sp>
        <p:sp>
          <p:nvSpPr>
            <p:cNvPr id="38" name="TextBox 37"/>
            <p:cNvSpPr txBox="1"/>
            <p:nvPr/>
          </p:nvSpPr>
          <p:spPr>
            <a:xfrm>
              <a:off x="8544790" y="3861702"/>
              <a:ext cx="364696" cy="300852"/>
            </a:xfrm>
            <a:prstGeom prst="roundRect">
              <a:avLst/>
            </a:prstGeom>
            <a:solidFill>
              <a:srgbClr val="FF0000"/>
            </a:solidFill>
            <a:ln>
              <a:noFill/>
            </a:ln>
            <a:effectLst>
              <a:innerShdw blurRad="63500" dist="50800" dir="18900000">
                <a:prstClr val="black">
                  <a:alpha val="50000"/>
                </a:prstClr>
              </a:innerShdw>
            </a:effectLst>
            <a:scene3d>
              <a:camera prst="orthographicFront"/>
              <a:lightRig rig="threePt" dir="t"/>
            </a:scene3d>
            <a:sp3d>
              <a:bevelT/>
            </a:sp3d>
          </p:spPr>
          <p:txBody>
            <a:bodyPr wrap="square" lIns="88733" tIns="44366" rIns="88733" bIns="44366" rtlCol="0">
              <a:spAutoFit/>
            </a:bodyPr>
            <a:lstStyle>
              <a:defPPr>
                <a:defRPr lang="en-US"/>
              </a:defPPr>
              <a:lvl1pPr algn="ctr" defTabSz="914400" eaLnBrk="0" fontAlgn="base" hangingPunct="0">
                <a:spcBef>
                  <a:spcPct val="0"/>
                </a:spcBef>
                <a:spcAft>
                  <a:spcPct val="0"/>
                </a:spcAft>
                <a:defRPr b="1">
                  <a:solidFill>
                    <a:srgbClr val="FFFFFF"/>
                  </a:solidFill>
                  <a:latin typeface="Calibri" panose="020F0502020204030204" pitchFamily="34" charset="0"/>
                  <a:cs typeface="Arial" charset="0"/>
                </a:defRPr>
              </a:lvl1pPr>
            </a:lstStyle>
            <a:p>
              <a:pPr algn="l" defTabSz="665608"/>
              <a:r>
                <a:rPr lang="en-US" sz="1600" kern="0" dirty="0">
                  <a:ea typeface="ＭＳ Ｐゴシック"/>
                  <a:cs typeface="Calibri" panose="020F0502020204030204" pitchFamily="34" charset="0"/>
                </a:rPr>
                <a:t>PD</a:t>
              </a:r>
            </a:p>
          </p:txBody>
        </p:sp>
        <p:cxnSp>
          <p:nvCxnSpPr>
            <p:cNvPr id="39" name="Elbow Connector 38"/>
            <p:cNvCxnSpPr/>
            <p:nvPr/>
          </p:nvCxnSpPr>
          <p:spPr bwMode="auto">
            <a:xfrm>
              <a:off x="8908509" y="2788676"/>
              <a:ext cx="354903" cy="143304"/>
            </a:xfrm>
            <a:prstGeom prst="bentConnector2">
              <a:avLst/>
            </a:prstGeom>
            <a:solidFill>
              <a:srgbClr val="4F81BD"/>
            </a:solidFill>
            <a:ln w="38100" cap="flat" cmpd="sng" algn="ctr">
              <a:solidFill>
                <a:schemeClr val="bg1">
                  <a:lumMod val="9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Rectangle 51"/>
            <p:cNvSpPr>
              <a:spLocks noChangeArrowheads="1"/>
            </p:cNvSpPr>
            <p:nvPr/>
          </p:nvSpPr>
          <p:spPr bwMode="auto">
            <a:xfrm>
              <a:off x="8009702" y="4538352"/>
              <a:ext cx="1399462" cy="317082"/>
            </a:xfrm>
            <a:prstGeom prst="rect">
              <a:avLst/>
            </a:prstGeom>
            <a:solidFill>
              <a:srgbClr val="108DA6"/>
            </a:solidFill>
            <a:ln w="9525">
              <a:solidFill>
                <a:srgbClr val="000000"/>
              </a:solidFill>
              <a:miter lim="800000"/>
              <a:headEnd/>
              <a:tailEnd/>
            </a:ln>
            <a:effectLst>
              <a:innerShdw blurRad="63500" dist="50800" dir="18900000">
                <a:prstClr val="black">
                  <a:alpha val="50000"/>
                </a:prstClr>
              </a:innerShdw>
            </a:effectLst>
          </p:spPr>
          <p:txBody>
            <a:bodyPr wrap="none" lIns="126161" tIns="63083" rIns="126161" bIns="63083" anchor="ctr"/>
            <a:lstStyle/>
            <a:p>
              <a:pPr defTabSz="887281">
                <a:tabLst>
                  <a:tab pos="334268" algn="l"/>
                </a:tabLst>
              </a:pPr>
              <a:r>
                <a:rPr lang="en-US" sz="1600" b="1" kern="0" dirty="0">
                  <a:solidFill>
                    <a:prstClr val="white"/>
                  </a:solidFill>
                  <a:ea typeface="ＭＳ Ｐゴシック"/>
                  <a:cs typeface="Calibri" panose="020F0502020204030204" pitchFamily="34" charset="0"/>
                  <a:sym typeface="Arial" pitchFamily="34" charset="0"/>
                </a:rPr>
                <a:t>Pembrolizumab</a:t>
              </a:r>
            </a:p>
          </p:txBody>
        </p:sp>
        <p:cxnSp>
          <p:nvCxnSpPr>
            <p:cNvPr id="41" name="Straight Arrow Connector 40"/>
            <p:cNvCxnSpPr/>
            <p:nvPr/>
          </p:nvCxnSpPr>
          <p:spPr bwMode="auto">
            <a:xfrm>
              <a:off x="8077766" y="4012128"/>
              <a:ext cx="467024" cy="1"/>
            </a:xfrm>
            <a:prstGeom prst="straightConnector1">
              <a:avLst/>
            </a:prstGeom>
            <a:solidFill>
              <a:srgbClr val="4F81BD"/>
            </a:solidFill>
            <a:ln w="38100" cap="flat" cmpd="sng" algn="ctr">
              <a:solidFill>
                <a:schemeClr val="bg1">
                  <a:lumMod val="9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41"/>
            <p:cNvCxnSpPr/>
            <p:nvPr/>
          </p:nvCxnSpPr>
          <p:spPr bwMode="auto">
            <a:xfrm flipV="1">
              <a:off x="8329629" y="2788676"/>
              <a:ext cx="214186" cy="10687"/>
            </a:xfrm>
            <a:prstGeom prst="straightConnector1">
              <a:avLst/>
            </a:prstGeom>
            <a:solidFill>
              <a:srgbClr val="4F81BD"/>
            </a:solidFill>
            <a:ln w="38100" cap="flat" cmpd="sng" algn="ctr">
              <a:solidFill>
                <a:schemeClr val="bg1">
                  <a:lumMod val="9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Arrow Connector 42"/>
            <p:cNvCxnSpPr/>
            <p:nvPr/>
          </p:nvCxnSpPr>
          <p:spPr bwMode="auto">
            <a:xfrm flipH="1">
              <a:off x="8709433" y="4162555"/>
              <a:ext cx="17705" cy="375798"/>
            </a:xfrm>
            <a:prstGeom prst="straightConnector1">
              <a:avLst/>
            </a:prstGeom>
            <a:solidFill>
              <a:srgbClr val="4F81BD"/>
            </a:solidFill>
            <a:ln w="38100" cap="flat" cmpd="sng" algn="ctr">
              <a:solidFill>
                <a:schemeClr val="bg1">
                  <a:lumMod val="95000"/>
                </a:schemeClr>
              </a:solidFill>
              <a:prstDash val="sys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Elbow Connector 43"/>
            <p:cNvCxnSpPr/>
            <p:nvPr/>
          </p:nvCxnSpPr>
          <p:spPr bwMode="auto">
            <a:xfrm flipV="1">
              <a:off x="9576893" y="3766481"/>
              <a:ext cx="212767" cy="930412"/>
            </a:xfrm>
            <a:prstGeom prst="bentConnector2">
              <a:avLst/>
            </a:prstGeom>
            <a:solidFill>
              <a:srgbClr val="4F81BD"/>
            </a:solidFill>
            <a:ln w="38100" cap="flat" cmpd="sng" algn="ctr">
              <a:solidFill>
                <a:schemeClr val="bg1">
                  <a:lumMod val="95000"/>
                </a:schemeClr>
              </a:solidFill>
              <a:prstDash val="sys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Elbow Connector 44"/>
            <p:cNvCxnSpPr/>
            <p:nvPr/>
          </p:nvCxnSpPr>
          <p:spPr bwMode="auto">
            <a:xfrm rot="5400000" flipH="1" flipV="1">
              <a:off x="4529039" y="2671990"/>
              <a:ext cx="193776" cy="517888"/>
            </a:xfrm>
            <a:prstGeom prst="bentConnector2">
              <a:avLst/>
            </a:prstGeom>
            <a:solidFill>
              <a:srgbClr val="4F81BD"/>
            </a:solidFill>
            <a:ln w="38100" cap="flat" cmpd="sng" algn="ctr">
              <a:solidFill>
                <a:schemeClr val="bg1">
                  <a:lumMod val="9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Elbow Connector 45"/>
            <p:cNvCxnSpPr/>
            <p:nvPr/>
          </p:nvCxnSpPr>
          <p:spPr bwMode="auto">
            <a:xfrm rot="16200000" flipH="1">
              <a:off x="4443230" y="3581788"/>
              <a:ext cx="333380" cy="485874"/>
            </a:xfrm>
            <a:prstGeom prst="bentConnector2">
              <a:avLst/>
            </a:prstGeom>
            <a:solidFill>
              <a:srgbClr val="4F81BD"/>
            </a:solidFill>
            <a:ln w="38100" cap="flat" cmpd="sng" algn="ctr">
              <a:solidFill>
                <a:schemeClr val="bg1">
                  <a:lumMod val="9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7" name="Group 46"/>
            <p:cNvGrpSpPr/>
            <p:nvPr/>
          </p:nvGrpSpPr>
          <p:grpSpPr>
            <a:xfrm>
              <a:off x="4884871" y="2182647"/>
              <a:ext cx="3462517" cy="1302797"/>
              <a:chOff x="3877633" y="1115263"/>
              <a:chExt cx="6342120" cy="1789702"/>
            </a:xfrm>
          </p:grpSpPr>
          <p:sp>
            <p:nvSpPr>
              <p:cNvPr id="53" name="Rectangle 51"/>
              <p:cNvSpPr>
                <a:spLocks noChangeArrowheads="1"/>
              </p:cNvSpPr>
              <p:nvPr/>
            </p:nvSpPr>
            <p:spPr bwMode="auto">
              <a:xfrm>
                <a:off x="3877633" y="1115263"/>
                <a:ext cx="3773383" cy="1789702"/>
              </a:xfrm>
              <a:prstGeom prst="rect">
                <a:avLst/>
              </a:prstGeom>
              <a:solidFill>
                <a:srgbClr val="108DA6"/>
              </a:solidFill>
              <a:ln w="9525">
                <a:noFill/>
                <a:miter lim="800000"/>
                <a:headEnd/>
                <a:tailEnd/>
              </a:ln>
              <a:effectLst>
                <a:innerShdw blurRad="63500" dist="50800" dir="18900000">
                  <a:prstClr val="black">
                    <a:alpha val="50000"/>
                  </a:prstClr>
                </a:innerShdw>
              </a:effectLst>
            </p:spPr>
            <p:txBody>
              <a:bodyPr wrap="none" lIns="126161" tIns="63083" rIns="126161" bIns="63083" anchor="ctr"/>
              <a:lstStyle/>
              <a:p>
                <a:pPr defTabSz="887281">
                  <a:tabLst>
                    <a:tab pos="334268" algn="l"/>
                  </a:tabLst>
                </a:pPr>
                <a:r>
                  <a:rPr lang="en-US" sz="1600" b="1" kern="0" dirty="0">
                    <a:solidFill>
                      <a:prstClr val="white"/>
                    </a:solidFill>
                    <a:ea typeface="ＭＳ Ｐゴシック"/>
                    <a:cs typeface="Calibri" panose="020F0502020204030204" pitchFamily="34" charset="0"/>
                    <a:sym typeface="Arial" pitchFamily="34" charset="0"/>
                  </a:rPr>
                  <a:t>Carboplatin AUC 6 </a:t>
                </a:r>
              </a:p>
              <a:p>
                <a:pPr defTabSz="887281">
                  <a:tabLst>
                    <a:tab pos="334268" algn="l"/>
                  </a:tabLst>
                </a:pPr>
                <a:r>
                  <a:rPr lang="en-US" sz="1600" b="1" kern="0" dirty="0">
                    <a:solidFill>
                      <a:prstClr val="white"/>
                    </a:solidFill>
                    <a:ea typeface="ＭＳ Ｐゴシック"/>
                    <a:cs typeface="Calibri" panose="020F0502020204030204" pitchFamily="34" charset="0"/>
                    <a:sym typeface="Arial" pitchFamily="34" charset="0"/>
                  </a:rPr>
                  <a:t>(Q3W x4)</a:t>
                </a:r>
              </a:p>
              <a:p>
                <a:pPr marL="252146" indent="-252146" defTabSz="887281">
                  <a:buFontTx/>
                  <a:buChar char="-"/>
                  <a:tabLst>
                    <a:tab pos="334268" algn="l"/>
                  </a:tabLst>
                </a:pPr>
                <a:r>
                  <a:rPr lang="en-US" sz="1600" kern="0" dirty="0">
                    <a:solidFill>
                      <a:prstClr val="white"/>
                    </a:solidFill>
                    <a:ea typeface="ＭＳ Ｐゴシック"/>
                    <a:cs typeface="Calibri" panose="020F0502020204030204" pitchFamily="34" charset="0"/>
                    <a:sym typeface="Arial" pitchFamily="34" charset="0"/>
                  </a:rPr>
                  <a:t>Paclitaxel 200mg/m</a:t>
                </a:r>
                <a:r>
                  <a:rPr lang="en-US" sz="1600" kern="0" baseline="30000" dirty="0">
                    <a:solidFill>
                      <a:prstClr val="white"/>
                    </a:solidFill>
                    <a:ea typeface="ＭＳ Ｐゴシック"/>
                    <a:cs typeface="Calibri" panose="020F0502020204030204" pitchFamily="34" charset="0"/>
                    <a:sym typeface="Arial" pitchFamily="34" charset="0"/>
                  </a:rPr>
                  <a:t>2</a:t>
                </a:r>
                <a:r>
                  <a:rPr lang="en-US" sz="1600" kern="0" dirty="0">
                    <a:solidFill>
                      <a:prstClr val="white"/>
                    </a:solidFill>
                    <a:ea typeface="ＭＳ Ｐゴシック"/>
                    <a:cs typeface="Calibri" panose="020F0502020204030204" pitchFamily="34" charset="0"/>
                    <a:sym typeface="Arial" pitchFamily="34" charset="0"/>
                  </a:rPr>
                  <a:t>  </a:t>
                </a:r>
              </a:p>
              <a:p>
                <a:pPr defTabSz="887281">
                  <a:tabLst>
                    <a:tab pos="334268" algn="l"/>
                  </a:tabLst>
                </a:pPr>
                <a:r>
                  <a:rPr lang="en-US" sz="1600" kern="0" dirty="0">
                    <a:solidFill>
                      <a:prstClr val="white"/>
                    </a:solidFill>
                    <a:ea typeface="ＭＳ Ｐゴシック"/>
                    <a:cs typeface="Calibri" panose="020F0502020204030204" pitchFamily="34" charset="0"/>
                    <a:sym typeface="Arial" pitchFamily="34" charset="0"/>
                  </a:rPr>
                  <a:t>-     Or Nab-Pac 100mg/m</a:t>
                </a:r>
                <a:r>
                  <a:rPr lang="en-US" sz="1600" kern="0" baseline="30000" dirty="0">
                    <a:solidFill>
                      <a:prstClr val="white"/>
                    </a:solidFill>
                    <a:ea typeface="ＭＳ Ｐゴシック"/>
                    <a:cs typeface="Calibri" panose="020F0502020204030204" pitchFamily="34" charset="0"/>
                    <a:sym typeface="Arial" pitchFamily="34" charset="0"/>
                  </a:rPr>
                  <a:t>2</a:t>
                </a:r>
              </a:p>
              <a:p>
                <a:pPr marL="252146" indent="-252146" defTabSz="887281">
                  <a:buFontTx/>
                  <a:buChar char="-"/>
                  <a:tabLst>
                    <a:tab pos="334268" algn="l"/>
                  </a:tabLst>
                </a:pPr>
                <a:r>
                  <a:rPr lang="en-US" sz="1600" kern="0" dirty="0" err="1">
                    <a:solidFill>
                      <a:prstClr val="white"/>
                    </a:solidFill>
                    <a:ea typeface="ＭＳ Ｐゴシック"/>
                    <a:cs typeface="Calibri" panose="020F0502020204030204" pitchFamily="34" charset="0"/>
                    <a:sym typeface="Arial" pitchFamily="34" charset="0"/>
                  </a:rPr>
                  <a:t>Pembrolizumab</a:t>
                </a:r>
                <a:r>
                  <a:rPr lang="en-US" sz="1600" kern="0" dirty="0">
                    <a:solidFill>
                      <a:prstClr val="white"/>
                    </a:solidFill>
                    <a:ea typeface="ＭＳ Ｐゴシック"/>
                    <a:cs typeface="Calibri" panose="020F0502020204030204" pitchFamily="34" charset="0"/>
                    <a:sym typeface="Arial" pitchFamily="34" charset="0"/>
                  </a:rPr>
                  <a:t/>
                </a:r>
                <a:br>
                  <a:rPr lang="en-US" sz="1600" kern="0" dirty="0">
                    <a:solidFill>
                      <a:prstClr val="white"/>
                    </a:solidFill>
                    <a:ea typeface="ＭＳ Ｐゴシック"/>
                    <a:cs typeface="Calibri" panose="020F0502020204030204" pitchFamily="34" charset="0"/>
                    <a:sym typeface="Arial" pitchFamily="34" charset="0"/>
                  </a:rPr>
                </a:br>
                <a:r>
                  <a:rPr lang="en-US" sz="1600" kern="0" dirty="0">
                    <a:solidFill>
                      <a:prstClr val="white"/>
                    </a:solidFill>
                    <a:ea typeface="ＭＳ Ｐゴシック"/>
                    <a:cs typeface="Calibri" panose="020F0502020204030204" pitchFamily="34" charset="0"/>
                    <a:sym typeface="Arial" pitchFamily="34" charset="0"/>
                  </a:rPr>
                  <a:t>(200 mg Q3W)</a:t>
                </a:r>
              </a:p>
            </p:txBody>
          </p:sp>
          <p:sp>
            <p:nvSpPr>
              <p:cNvPr id="54" name="Rectangle 51"/>
              <p:cNvSpPr>
                <a:spLocks noChangeArrowheads="1"/>
              </p:cNvSpPr>
              <p:nvPr/>
            </p:nvSpPr>
            <p:spPr bwMode="auto">
              <a:xfrm>
                <a:off x="7751724" y="1625026"/>
                <a:ext cx="2468029" cy="715521"/>
              </a:xfrm>
              <a:prstGeom prst="rect">
                <a:avLst/>
              </a:prstGeom>
              <a:solidFill>
                <a:srgbClr val="108DA6"/>
              </a:solidFill>
              <a:ln w="9525">
                <a:noFill/>
                <a:miter lim="800000"/>
                <a:headEnd/>
                <a:tailEnd/>
              </a:ln>
              <a:effectLst>
                <a:innerShdw blurRad="63500" dist="50800" dir="18900000">
                  <a:prstClr val="black">
                    <a:alpha val="50000"/>
                  </a:prstClr>
                </a:innerShdw>
              </a:effectLst>
            </p:spPr>
            <p:txBody>
              <a:bodyPr wrap="none" lIns="126161" tIns="63083" rIns="126161" bIns="63083" anchor="ctr"/>
              <a:lstStyle/>
              <a:p>
                <a:pPr defTabSz="887281">
                  <a:tabLst>
                    <a:tab pos="334268" algn="l"/>
                  </a:tabLst>
                </a:pPr>
                <a:r>
                  <a:rPr lang="en-US" sz="1600" b="1" kern="0" dirty="0">
                    <a:solidFill>
                      <a:prstClr val="white"/>
                    </a:solidFill>
                    <a:ea typeface="ＭＳ Ｐゴシック"/>
                    <a:cs typeface="Calibri" panose="020F0502020204030204" pitchFamily="34" charset="0"/>
                    <a:sym typeface="Arial" pitchFamily="34" charset="0"/>
                  </a:rPr>
                  <a:t>Pembrolizumab </a:t>
                </a:r>
              </a:p>
              <a:p>
                <a:pPr defTabSz="887281">
                  <a:tabLst>
                    <a:tab pos="334268" algn="l"/>
                  </a:tabLst>
                </a:pPr>
                <a:r>
                  <a:rPr lang="en-US" sz="1600" kern="0" dirty="0">
                    <a:solidFill>
                      <a:prstClr val="white"/>
                    </a:solidFill>
                    <a:ea typeface="ＭＳ Ｐゴシック"/>
                    <a:cs typeface="Calibri" panose="020F0502020204030204" pitchFamily="34" charset="0"/>
                    <a:sym typeface="Arial" pitchFamily="34" charset="0"/>
                  </a:rPr>
                  <a:t>200 mg Q3W (*)</a:t>
                </a:r>
              </a:p>
            </p:txBody>
          </p:sp>
        </p:grpSp>
        <p:sp>
          <p:nvSpPr>
            <p:cNvPr id="48" name="Rectangle 16"/>
            <p:cNvSpPr>
              <a:spLocks noChangeArrowheads="1"/>
            </p:cNvSpPr>
            <p:nvPr/>
          </p:nvSpPr>
          <p:spPr bwMode="auto">
            <a:xfrm>
              <a:off x="7086047" y="3661489"/>
              <a:ext cx="991719" cy="701279"/>
            </a:xfrm>
            <a:prstGeom prst="rect">
              <a:avLst/>
            </a:prstGeom>
            <a:solidFill>
              <a:sysClr val="windowText" lastClr="000000">
                <a:lumMod val="25000"/>
                <a:lumOff val="75000"/>
              </a:sysClr>
            </a:solidFill>
            <a:ln w="9525">
              <a:noFill/>
              <a:miter lim="800000"/>
              <a:headEnd/>
              <a:tailEnd/>
            </a:ln>
            <a:effectLst>
              <a:innerShdw blurRad="63500" dist="50800" dir="18900000">
                <a:prstClr val="black">
                  <a:alpha val="50000"/>
                </a:prstClr>
              </a:innerShdw>
            </a:effectLst>
          </p:spPr>
          <p:txBody>
            <a:bodyPr wrap="square" lIns="126161" tIns="63083" rIns="126161" bIns="63083">
              <a:spAutoFit/>
            </a:bodyPr>
            <a:lstStyle/>
            <a:p>
              <a:pPr defTabSz="887281">
                <a:tabLst>
                  <a:tab pos="334268" algn="l"/>
                </a:tabLst>
                <a:defRPr/>
              </a:pPr>
              <a:r>
                <a:rPr lang="en-US" sz="1600" b="1" kern="0" dirty="0">
                  <a:solidFill>
                    <a:srgbClr val="37424A">
                      <a:lumMod val="50000"/>
                    </a:srgbClr>
                  </a:solidFill>
                  <a:ea typeface="ＭＳ Ｐゴシック"/>
                  <a:cs typeface="Calibri" panose="020F0502020204030204" pitchFamily="34" charset="0"/>
                  <a:sym typeface="Arial" pitchFamily="34" charset="0"/>
                </a:rPr>
                <a:t>Placebo </a:t>
              </a:r>
            </a:p>
            <a:p>
              <a:pPr defTabSz="887281">
                <a:tabLst>
                  <a:tab pos="334268" algn="l"/>
                </a:tabLst>
                <a:defRPr/>
              </a:pPr>
              <a:r>
                <a:rPr lang="en-US" sz="1600" kern="0" dirty="0">
                  <a:solidFill>
                    <a:srgbClr val="37424A">
                      <a:lumMod val="50000"/>
                    </a:srgbClr>
                  </a:solidFill>
                  <a:ea typeface="ＭＳ Ｐゴシック"/>
                  <a:cs typeface="Calibri" panose="020F0502020204030204" pitchFamily="34" charset="0"/>
                  <a:sym typeface="Arial" pitchFamily="34" charset="0"/>
                </a:rPr>
                <a:t>(Saline Q3W)</a:t>
              </a:r>
            </a:p>
          </p:txBody>
        </p:sp>
        <p:sp>
          <p:nvSpPr>
            <p:cNvPr id="49" name="Rectangle 51"/>
            <p:cNvSpPr>
              <a:spLocks noChangeArrowheads="1"/>
            </p:cNvSpPr>
            <p:nvPr/>
          </p:nvSpPr>
          <p:spPr bwMode="auto">
            <a:xfrm>
              <a:off x="4852857" y="3541089"/>
              <a:ext cx="2147097" cy="900652"/>
            </a:xfrm>
            <a:prstGeom prst="rect">
              <a:avLst/>
            </a:prstGeom>
            <a:solidFill>
              <a:sysClr val="windowText" lastClr="000000">
                <a:lumMod val="25000"/>
                <a:lumOff val="75000"/>
              </a:sysClr>
            </a:solidFill>
            <a:ln w="9525">
              <a:noFill/>
              <a:miter lim="800000"/>
              <a:headEnd/>
              <a:tailEnd/>
            </a:ln>
            <a:effectLst>
              <a:innerShdw blurRad="63500" dist="50800" dir="18900000">
                <a:prstClr val="black">
                  <a:alpha val="50000"/>
                </a:prstClr>
              </a:innerShdw>
            </a:effectLst>
          </p:spPr>
          <p:txBody>
            <a:bodyPr wrap="square" lIns="126161" tIns="63083" rIns="126161" bIns="63083">
              <a:spAutoFit/>
            </a:bodyPr>
            <a:lstStyle/>
            <a:p>
              <a:pPr defTabSz="887281">
                <a:tabLst>
                  <a:tab pos="334268" algn="l"/>
                </a:tabLst>
                <a:defRPr/>
              </a:pPr>
              <a:r>
                <a:rPr lang="en-US" sz="1600" b="1" kern="0" dirty="0">
                  <a:solidFill>
                    <a:srgbClr val="37424A">
                      <a:lumMod val="50000"/>
                    </a:srgbClr>
                  </a:solidFill>
                  <a:ea typeface="ＭＳ Ｐゴシック"/>
                  <a:cs typeface="Calibri" panose="020F0502020204030204" pitchFamily="34" charset="0"/>
                  <a:sym typeface="Arial" pitchFamily="34" charset="0"/>
                </a:rPr>
                <a:t>Carboplatin AUC 6 (Q3W x4)</a:t>
              </a:r>
            </a:p>
            <a:p>
              <a:pPr defTabSz="887281">
                <a:tabLst>
                  <a:tab pos="334268" algn="l"/>
                </a:tabLst>
                <a:defRPr/>
              </a:pPr>
              <a:r>
                <a:rPr lang="en-US" sz="1600" kern="0" dirty="0">
                  <a:solidFill>
                    <a:srgbClr val="37424A">
                      <a:lumMod val="50000"/>
                    </a:srgbClr>
                  </a:solidFill>
                  <a:ea typeface="ＭＳ Ｐゴシック"/>
                  <a:cs typeface="Calibri" panose="020F0502020204030204" pitchFamily="34" charset="0"/>
                  <a:sym typeface="Arial" pitchFamily="34" charset="0"/>
                </a:rPr>
                <a:t>- Or Paclitaxel 200mg/m</a:t>
              </a:r>
              <a:r>
                <a:rPr lang="en-US" sz="1600" kern="0" baseline="30000" dirty="0">
                  <a:solidFill>
                    <a:srgbClr val="37424A">
                      <a:lumMod val="50000"/>
                    </a:srgbClr>
                  </a:solidFill>
                  <a:ea typeface="ＭＳ Ｐゴシック"/>
                  <a:cs typeface="Calibri" panose="020F0502020204030204" pitchFamily="34" charset="0"/>
                  <a:sym typeface="Arial" pitchFamily="34" charset="0"/>
                </a:rPr>
                <a:t>2</a:t>
              </a:r>
            </a:p>
            <a:p>
              <a:pPr defTabSz="887281">
                <a:tabLst>
                  <a:tab pos="334268" algn="l"/>
                </a:tabLst>
                <a:defRPr/>
              </a:pPr>
              <a:r>
                <a:rPr lang="en-US" sz="1600" kern="0" dirty="0">
                  <a:solidFill>
                    <a:srgbClr val="37424A">
                      <a:lumMod val="50000"/>
                    </a:srgbClr>
                  </a:solidFill>
                  <a:ea typeface="ＭＳ Ｐゴシック"/>
                  <a:cs typeface="Calibri" panose="020F0502020204030204" pitchFamily="34" charset="0"/>
                  <a:sym typeface="Arial" pitchFamily="34" charset="0"/>
                </a:rPr>
                <a:t>- Or Nab-Pac 100mg/m</a:t>
              </a:r>
              <a:r>
                <a:rPr lang="en-US" sz="1600" kern="0" baseline="30000" dirty="0">
                  <a:solidFill>
                    <a:srgbClr val="37424A">
                      <a:lumMod val="50000"/>
                    </a:srgbClr>
                  </a:solidFill>
                  <a:ea typeface="ＭＳ Ｐゴシック"/>
                  <a:cs typeface="Calibri" panose="020F0502020204030204" pitchFamily="34" charset="0"/>
                  <a:sym typeface="Arial" pitchFamily="34" charset="0"/>
                </a:rPr>
                <a:t>2</a:t>
              </a:r>
              <a:r>
                <a:rPr lang="en-US" sz="1600" kern="0" dirty="0">
                  <a:solidFill>
                    <a:srgbClr val="37424A">
                      <a:lumMod val="50000"/>
                    </a:srgbClr>
                  </a:solidFill>
                  <a:ea typeface="ＭＳ Ｐゴシック"/>
                  <a:cs typeface="Calibri" panose="020F0502020204030204" pitchFamily="34" charset="0"/>
                  <a:sym typeface="Arial" pitchFamily="34" charset="0"/>
                </a:rPr>
                <a:t> </a:t>
              </a:r>
              <a:r>
                <a:rPr lang="en-US" sz="1600" kern="0" dirty="0" err="1">
                  <a:solidFill>
                    <a:srgbClr val="37424A">
                      <a:lumMod val="50000"/>
                    </a:srgbClr>
                  </a:solidFill>
                  <a:ea typeface="ＭＳ Ｐゴシック"/>
                  <a:cs typeface="Calibri" panose="020F0502020204030204" pitchFamily="34" charset="0"/>
                  <a:sym typeface="Arial" pitchFamily="34" charset="0"/>
                </a:rPr>
                <a:t>Qw</a:t>
              </a:r>
              <a:endParaRPr lang="en-US" sz="1600" kern="0" dirty="0">
                <a:solidFill>
                  <a:srgbClr val="37424A">
                    <a:lumMod val="50000"/>
                  </a:srgbClr>
                </a:solidFill>
                <a:ea typeface="ＭＳ Ｐゴシック"/>
                <a:cs typeface="Calibri" panose="020F0502020204030204" pitchFamily="34" charset="0"/>
                <a:sym typeface="Arial" pitchFamily="34" charset="0"/>
              </a:endParaRPr>
            </a:p>
            <a:p>
              <a:pPr defTabSz="887281">
                <a:tabLst>
                  <a:tab pos="334268" algn="l"/>
                </a:tabLst>
                <a:defRPr/>
              </a:pPr>
              <a:r>
                <a:rPr lang="en-US" sz="1600" kern="0" dirty="0">
                  <a:solidFill>
                    <a:srgbClr val="37424A">
                      <a:lumMod val="50000"/>
                    </a:srgbClr>
                  </a:solidFill>
                  <a:ea typeface="ＭＳ Ｐゴシック"/>
                  <a:cs typeface="Calibri" panose="020F0502020204030204" pitchFamily="34" charset="0"/>
                  <a:sym typeface="Arial" pitchFamily="34" charset="0"/>
                </a:rPr>
                <a:t>- And Placebo (Saline Q3W)</a:t>
              </a:r>
            </a:p>
          </p:txBody>
        </p:sp>
        <p:grpSp>
          <p:nvGrpSpPr>
            <p:cNvPr id="50" name="Group 49"/>
            <p:cNvGrpSpPr/>
            <p:nvPr/>
          </p:nvGrpSpPr>
          <p:grpSpPr>
            <a:xfrm>
              <a:off x="8909486" y="2916663"/>
              <a:ext cx="738828" cy="849818"/>
              <a:chOff x="8103913" y="1944239"/>
              <a:chExt cx="1014955" cy="875570"/>
            </a:xfrm>
          </p:grpSpPr>
          <p:sp>
            <p:nvSpPr>
              <p:cNvPr id="51" name="Rectangle 50"/>
              <p:cNvSpPr/>
              <p:nvPr/>
            </p:nvSpPr>
            <p:spPr>
              <a:xfrm>
                <a:off x="8389887" y="1960020"/>
                <a:ext cx="400454" cy="859789"/>
              </a:xfrm>
              <a:prstGeom prst="rect">
                <a:avLst/>
              </a:prstGeom>
              <a:solidFill>
                <a:srgbClr val="4F81BD"/>
              </a:solidFill>
              <a:ln w="25400" cap="flat" cmpd="sng" algn="ctr">
                <a:solidFill>
                  <a:srgbClr val="4F81BD">
                    <a:shade val="50000"/>
                  </a:srgbClr>
                </a:solidFill>
                <a:prstDash val="solid"/>
              </a:ln>
              <a:effectLst/>
            </p:spPr>
            <p:txBody>
              <a:bodyPr rtlCol="0" anchor="ctr"/>
              <a:lstStyle/>
              <a:p>
                <a:pPr defTabSz="887281">
                  <a:defRPr/>
                </a:pPr>
                <a:endParaRPr lang="de-CH" sz="1600" kern="0">
                  <a:solidFill>
                    <a:prstClr val="white"/>
                  </a:solidFill>
                  <a:latin typeface="Calibri"/>
                  <a:cs typeface="Calibri" panose="020F0502020204030204" pitchFamily="34" charset="0"/>
                </a:endParaRPr>
              </a:p>
            </p:txBody>
          </p:sp>
          <p:sp>
            <p:nvSpPr>
              <p:cNvPr id="52" name="TextBox 51"/>
              <p:cNvSpPr txBox="1"/>
              <p:nvPr/>
            </p:nvSpPr>
            <p:spPr>
              <a:xfrm>
                <a:off x="8103913" y="1944239"/>
                <a:ext cx="1014955" cy="686025"/>
              </a:xfrm>
              <a:prstGeom prst="octagon">
                <a:avLst/>
              </a:prstGeom>
              <a:solidFill>
                <a:srgbClr val="FF0000"/>
              </a:solidFill>
              <a:ln>
                <a:noFill/>
              </a:ln>
              <a:effectLst>
                <a:innerShdw blurRad="63500" dist="50800" dir="18900000">
                  <a:prstClr val="black">
                    <a:alpha val="50000"/>
                  </a:prstClr>
                </a:innerShdw>
              </a:effectLst>
              <a:scene3d>
                <a:camera prst="orthographicFront"/>
                <a:lightRig rig="threePt" dir="t"/>
              </a:scene3d>
              <a:sp3d>
                <a:bevelT/>
              </a:sp3d>
            </p:spPr>
            <p:txBody>
              <a:bodyPr wrap="none" rtlCol="0">
                <a:spAutoFit/>
              </a:bodyPr>
              <a:lstStyle>
                <a:defPPr>
                  <a:defRPr lang="en-US"/>
                </a:defPPr>
                <a:lvl1pPr defTabSz="914400" eaLnBrk="0" fontAlgn="base" hangingPunct="0">
                  <a:spcBef>
                    <a:spcPct val="0"/>
                  </a:spcBef>
                  <a:spcAft>
                    <a:spcPct val="0"/>
                  </a:spcAft>
                  <a:defRPr sz="1600">
                    <a:solidFill>
                      <a:srgbClr val="000033"/>
                    </a:solidFill>
                    <a:latin typeface="Calibri" panose="020F0502020204030204" pitchFamily="34" charset="0"/>
                  </a:defRPr>
                </a:lvl1pPr>
              </a:lstStyle>
              <a:p>
                <a:pPr defTabSz="665608">
                  <a:defRPr/>
                </a:pPr>
                <a:r>
                  <a:rPr lang="en-US" b="1" kern="0" dirty="0">
                    <a:solidFill>
                      <a:srgbClr val="FFFFFF"/>
                    </a:solidFill>
                    <a:ea typeface="ＭＳ Ｐゴシック"/>
                    <a:cs typeface="Calibri" panose="020F0502020204030204" pitchFamily="34" charset="0"/>
                  </a:rPr>
                  <a:t>Off</a:t>
                </a:r>
              </a:p>
              <a:p>
                <a:pPr defTabSz="665608">
                  <a:defRPr/>
                </a:pPr>
                <a:r>
                  <a:rPr lang="en-US" b="1" kern="0" dirty="0">
                    <a:solidFill>
                      <a:srgbClr val="FFFFFF"/>
                    </a:solidFill>
                    <a:ea typeface="ＭＳ Ｐゴシック"/>
                    <a:cs typeface="Calibri" panose="020F0502020204030204" pitchFamily="34" charset="0"/>
                  </a:rPr>
                  <a:t>Study</a:t>
                </a:r>
              </a:p>
            </p:txBody>
          </p:sp>
        </p:grpSp>
      </p:grpSp>
      <p:sp>
        <p:nvSpPr>
          <p:cNvPr id="57" name="Rectangle 56">
            <a:extLst>
              <a:ext uri="{FF2B5EF4-FFF2-40B4-BE49-F238E27FC236}">
                <a16:creationId xmlns="" xmlns:a16="http://schemas.microsoft.com/office/drawing/2014/main" id="{083AA000-FC75-0B44-9224-461F645BAD1C}"/>
              </a:ext>
            </a:extLst>
          </p:cNvPr>
          <p:cNvSpPr/>
          <p:nvPr/>
        </p:nvSpPr>
        <p:spPr>
          <a:xfrm rot="19329752">
            <a:off x="2051626" y="2254162"/>
            <a:ext cx="7659608" cy="2289364"/>
          </a:xfrm>
          <a:prstGeom prst="rect">
            <a:avLst/>
          </a:prstGeom>
          <a:solidFill>
            <a:srgbClr val="00206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lIns="80645" tIns="40323" rIns="80645" bIns="40323" rtlCol="0" anchor="ctr"/>
          <a:lstStyle/>
          <a:p>
            <a:pPr algn="ctr"/>
            <a:r>
              <a:rPr lang="en-US" sz="3883" dirty="0"/>
              <a:t>KEYNOTE-407: </a:t>
            </a:r>
            <a:r>
              <a:rPr lang="en-US" sz="3883" b="1" dirty="0">
                <a:solidFill>
                  <a:srgbClr val="FFFF00"/>
                </a:solidFill>
              </a:rPr>
              <a:t>Significant PFS and OS benefit </a:t>
            </a:r>
            <a:r>
              <a:rPr lang="en-US" sz="3883" dirty="0"/>
              <a:t>for Combination </a:t>
            </a:r>
            <a:r>
              <a:rPr lang="en-US" sz="3883" dirty="0" err="1"/>
              <a:t>Pembro</a:t>
            </a:r>
            <a:r>
              <a:rPr lang="en-US" sz="3883" dirty="0"/>
              <a:t> and Chemo in </a:t>
            </a:r>
            <a:r>
              <a:rPr lang="en-US" sz="3883" dirty="0" err="1"/>
              <a:t>Sq</a:t>
            </a:r>
            <a:r>
              <a:rPr lang="en-US" sz="3883" dirty="0"/>
              <a:t> NSCLC as of 05/23/18</a:t>
            </a:r>
          </a:p>
        </p:txBody>
      </p:sp>
    </p:spTree>
    <p:extLst>
      <p:ext uri="{BB962C8B-B14F-4D97-AF65-F5344CB8AC3E}">
        <p14:creationId xmlns:p14="http://schemas.microsoft.com/office/powerpoint/2010/main" val="13126547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KEYNOTE-042:  randomized, open-label, phase III study of </a:t>
            </a:r>
            <a:r>
              <a:rPr lang="en-US" b="1" dirty="0" err="1">
                <a:solidFill>
                  <a:srgbClr val="FFFF00"/>
                </a:solidFill>
              </a:rPr>
              <a:t>pembrolizumab</a:t>
            </a:r>
            <a:r>
              <a:rPr lang="en-US" b="1" dirty="0">
                <a:solidFill>
                  <a:srgbClr val="FFFF00"/>
                </a:solidFill>
              </a:rPr>
              <a:t> versus platinum-based chemotherapy in PD-L1-positive NSCLC</a:t>
            </a:r>
            <a:endParaRPr lang="en-US" dirty="0">
              <a:solidFill>
                <a:srgbClr val="FFFF00"/>
              </a:solidFill>
            </a:endParaRPr>
          </a:p>
        </p:txBody>
      </p:sp>
      <p:sp>
        <p:nvSpPr>
          <p:cNvPr id="3" name="Content Placeholder 2"/>
          <p:cNvSpPr>
            <a:spLocks noGrp="1"/>
          </p:cNvSpPr>
          <p:nvPr>
            <p:ph idx="1"/>
          </p:nvPr>
        </p:nvSpPr>
        <p:spPr>
          <a:xfrm>
            <a:off x="544285" y="2216026"/>
            <a:ext cx="10972800" cy="4352725"/>
          </a:xfrm>
        </p:spPr>
        <p:txBody>
          <a:bodyPr/>
          <a:lstStyle/>
          <a:p>
            <a:r>
              <a:rPr lang="en-US" sz="1800" dirty="0">
                <a:solidFill>
                  <a:schemeClr val="bg1"/>
                </a:solidFill>
              </a:rPr>
              <a:t>On April 9, </a:t>
            </a:r>
            <a:r>
              <a:rPr lang="en-US" sz="1800" dirty="0">
                <a:solidFill>
                  <a:schemeClr val="bg1"/>
                </a:solidFill>
                <a:hlinkClick r:id="rId2"/>
              </a:rPr>
              <a:t>the phase III KEYNOTE-042 trial</a:t>
            </a:r>
            <a:r>
              <a:rPr lang="en-US" sz="1800" dirty="0">
                <a:solidFill>
                  <a:schemeClr val="bg1"/>
                </a:solidFill>
              </a:rPr>
              <a:t> evaluating </a:t>
            </a:r>
            <a:r>
              <a:rPr lang="en-US" sz="1800" dirty="0" err="1">
                <a:solidFill>
                  <a:schemeClr val="bg1"/>
                </a:solidFill>
              </a:rPr>
              <a:t>pembrolizumab</a:t>
            </a:r>
            <a:r>
              <a:rPr lang="en-US" sz="1800" dirty="0">
                <a:solidFill>
                  <a:schemeClr val="bg1"/>
                </a:solidFill>
              </a:rPr>
              <a:t> as monotherapy for the first-line treatment of locally advanced or metastatic non–small cell lung cancer (NSCLC, including </a:t>
            </a:r>
            <a:r>
              <a:rPr lang="en-US" sz="1800" dirty="0" err="1">
                <a:solidFill>
                  <a:schemeClr val="bg1"/>
                </a:solidFill>
              </a:rPr>
              <a:t>nonsquamous</a:t>
            </a:r>
            <a:r>
              <a:rPr lang="en-US" sz="1800" dirty="0">
                <a:solidFill>
                  <a:schemeClr val="bg1"/>
                </a:solidFill>
              </a:rPr>
              <a:t> or squamous </a:t>
            </a:r>
            <a:r>
              <a:rPr lang="en-US" sz="1800" dirty="0" err="1">
                <a:solidFill>
                  <a:schemeClr val="bg1"/>
                </a:solidFill>
              </a:rPr>
              <a:t>histologies</a:t>
            </a:r>
            <a:r>
              <a:rPr lang="en-US" sz="1800" dirty="0">
                <a:solidFill>
                  <a:schemeClr val="bg1"/>
                </a:solidFill>
              </a:rPr>
              <a:t>) met its primary endpoint of overall survival (OS). An interim analysis conducted by the independent Data Monitoring Committee (DMC) demonstrated that treatment with </a:t>
            </a:r>
            <a:r>
              <a:rPr lang="en-US" sz="1800" dirty="0" err="1">
                <a:solidFill>
                  <a:schemeClr val="bg1"/>
                </a:solidFill>
              </a:rPr>
              <a:t>pembrolizumab</a:t>
            </a:r>
            <a:r>
              <a:rPr lang="en-US" sz="1800" dirty="0">
                <a:solidFill>
                  <a:schemeClr val="bg1"/>
                </a:solidFill>
              </a:rPr>
              <a:t> resulted in significantly longer OS than platinum-based chemotherapy (carboplatin plus paclitaxel or carboplatin plus </a:t>
            </a:r>
            <a:r>
              <a:rPr lang="en-US" sz="1800" dirty="0" err="1">
                <a:solidFill>
                  <a:schemeClr val="bg1"/>
                </a:solidFill>
              </a:rPr>
              <a:t>pemetrexed</a:t>
            </a:r>
            <a:r>
              <a:rPr lang="en-US" sz="1800" dirty="0">
                <a:solidFill>
                  <a:schemeClr val="bg1"/>
                </a:solidFill>
              </a:rPr>
              <a:t>) in patients with a programmed cell death ligand 1 (PD-L1) tumor proportion score (TPS) of ≥ 1%. </a:t>
            </a:r>
            <a:br>
              <a:rPr lang="en-US" sz="1800" dirty="0">
                <a:solidFill>
                  <a:schemeClr val="bg1"/>
                </a:solidFill>
              </a:rPr>
            </a:br>
            <a:r>
              <a:rPr lang="en-US" sz="2000" dirty="0">
                <a:solidFill>
                  <a:srgbClr val="FFFF00"/>
                </a:solidFill>
              </a:rPr>
              <a:t>As part of a </a:t>
            </a:r>
            <a:r>
              <a:rPr lang="en-US" sz="2000" dirty="0" err="1">
                <a:solidFill>
                  <a:srgbClr val="FFFF00"/>
                </a:solidFill>
              </a:rPr>
              <a:t>prespecified</a:t>
            </a:r>
            <a:r>
              <a:rPr lang="en-US" sz="2000" dirty="0">
                <a:solidFill>
                  <a:srgbClr val="FFFF00"/>
                </a:solidFill>
              </a:rPr>
              <a:t> analysis plan, OS was sequentially tested and was significantly improved in patients with a TPS of ≥ 50%, with a TPS of ≥ 20% and then in the entire study population with a TPS of ≥ 1%. The safety profile of </a:t>
            </a:r>
            <a:r>
              <a:rPr lang="en-US" sz="2000" dirty="0" err="1">
                <a:solidFill>
                  <a:srgbClr val="FFFF00"/>
                </a:solidFill>
              </a:rPr>
              <a:t>pembrolizumab</a:t>
            </a:r>
            <a:r>
              <a:rPr lang="en-US" sz="2000" dirty="0">
                <a:solidFill>
                  <a:srgbClr val="FFFF00"/>
                </a:solidFill>
              </a:rPr>
              <a:t> in this trial was consistent with that observed in previously reported monotherapy studies involving patients with advanced NSCLC.</a:t>
            </a:r>
          </a:p>
          <a:p>
            <a:r>
              <a:rPr lang="en-US" sz="1800" dirty="0">
                <a:solidFill>
                  <a:schemeClr val="bg1"/>
                </a:solidFill>
              </a:rPr>
              <a:t>Based on the recommendation of the DMC, the trial will continue to evaluate progression-free survival (PFS), which is a secondary endpoint. Results from KEYNOTE-042 will be presented at an upcoming medical meeting and submitted to regulatory authorities worldwide.</a:t>
            </a:r>
          </a:p>
          <a:p>
            <a:pPr marL="0" indent="0">
              <a:buNone/>
            </a:pPr>
            <a:r>
              <a:rPr lang="en-US" dirty="0">
                <a:solidFill>
                  <a:schemeClr val="bg1"/>
                </a:solidFill>
              </a:rPr>
              <a:t>    </a:t>
            </a:r>
            <a:r>
              <a:rPr lang="en-US" dirty="0">
                <a:solidFill>
                  <a:srgbClr val="FFFF00"/>
                </a:solidFill>
              </a:rPr>
              <a:t>Crucial Question:  What about the 1-20% cohort? Any OS benefit?</a:t>
            </a:r>
          </a:p>
        </p:txBody>
      </p:sp>
      <p:sp>
        <p:nvSpPr>
          <p:cNvPr id="4" name="Rounded Rectangle 3"/>
          <p:cNvSpPr/>
          <p:nvPr/>
        </p:nvSpPr>
        <p:spPr>
          <a:xfrm>
            <a:off x="699796" y="3937518"/>
            <a:ext cx="11056775" cy="1175658"/>
          </a:xfrm>
          <a:prstGeom prst="roundRect">
            <a:avLst/>
          </a:prstGeom>
          <a:noFill/>
          <a:ln w="571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699796" y="6027576"/>
            <a:ext cx="11094098" cy="541175"/>
          </a:xfrm>
          <a:prstGeom prst="round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06813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102224" y="322729"/>
            <a:ext cx="7543800" cy="887506"/>
          </a:xfrm>
        </p:spPr>
        <p:txBody>
          <a:bodyPr/>
          <a:lstStyle/>
          <a:p>
            <a:pPr eaLnBrk="1" hangingPunct="1"/>
            <a:r>
              <a:rPr lang="en-US" altLang="en-US" b="1" dirty="0">
                <a:solidFill>
                  <a:srgbClr val="FFFF00"/>
                </a:solidFill>
                <a:ea typeface="ＭＳ Ｐゴシック" panose="020B0600070205080204" pitchFamily="34" charset="-128"/>
              </a:rPr>
              <a:t>Disclosures</a:t>
            </a:r>
          </a:p>
        </p:txBody>
      </p:sp>
      <p:graphicFrame>
        <p:nvGraphicFramePr>
          <p:cNvPr id="3" name="Table 2"/>
          <p:cNvGraphicFramePr>
            <a:graphicFrameLocks noGrp="1"/>
          </p:cNvGraphicFramePr>
          <p:nvPr>
            <p:extLst>
              <p:ext uri="{D42A27DB-BD31-4B8C-83A1-F6EECF244321}">
                <p14:modId xmlns:p14="http://schemas.microsoft.com/office/powerpoint/2010/main" val="2037299622"/>
              </p:ext>
            </p:extLst>
          </p:nvPr>
        </p:nvGraphicFramePr>
        <p:xfrm>
          <a:off x="1460874" y="1811866"/>
          <a:ext cx="8826500" cy="3269742"/>
        </p:xfrm>
        <a:graphic>
          <a:graphicData uri="http://schemas.openxmlformats.org/drawingml/2006/table">
            <a:tbl>
              <a:tblPr firstRow="1" bandRow="1">
                <a:tableStyleId>{5C22544A-7EE6-4342-B048-85BDC9FD1C3A}</a:tableStyleId>
              </a:tblPr>
              <a:tblGrid>
                <a:gridCol w="2592784">
                  <a:extLst>
                    <a:ext uri="{9D8B030D-6E8A-4147-A177-3AD203B41FA5}">
                      <a16:colId xmlns="" xmlns:a16="http://schemas.microsoft.com/office/drawing/2014/main" val="20000"/>
                    </a:ext>
                  </a:extLst>
                </a:gridCol>
                <a:gridCol w="6233716">
                  <a:extLst>
                    <a:ext uri="{9D8B030D-6E8A-4147-A177-3AD203B41FA5}">
                      <a16:colId xmlns="" xmlns:a16="http://schemas.microsoft.com/office/drawing/2014/main" val="20001"/>
                    </a:ext>
                  </a:extLst>
                </a:gridCol>
              </a:tblGrid>
              <a:tr h="370840">
                <a:tc>
                  <a:txBody>
                    <a:bodyPr/>
                    <a:lstStyle/>
                    <a:p>
                      <a:pPr marL="0" marR="0" indent="0" algn="l" defTabSz="403197" rtl="0" eaLnBrk="1" fontAlgn="auto" latinLnBrk="0" hangingPunct="1">
                        <a:lnSpc>
                          <a:spcPct val="100000"/>
                        </a:lnSpc>
                        <a:spcBef>
                          <a:spcPts val="0"/>
                        </a:spcBef>
                        <a:spcAft>
                          <a:spcPts val="0"/>
                        </a:spcAft>
                        <a:buClrTx/>
                        <a:buSzTx/>
                        <a:buFontTx/>
                        <a:buNone/>
                        <a:tabLst/>
                        <a:defRPr/>
                      </a:pPr>
                      <a:r>
                        <a:rPr lang="en-US" sz="1588" b="1" kern="1200" dirty="0">
                          <a:solidFill>
                            <a:schemeClr val="bg1"/>
                          </a:solidFill>
                          <a:effectLst/>
                          <a:latin typeface="+mn-lt"/>
                          <a:ea typeface="+mn-ea"/>
                          <a:cs typeface="+mn-cs"/>
                        </a:rPr>
                        <a:t>Advisory Committee</a:t>
                      </a:r>
                    </a:p>
                    <a:p>
                      <a:endParaRPr lang="en-US"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indent="0" algn="l" defTabSz="403197" rtl="0" eaLnBrk="1" fontAlgn="auto" latinLnBrk="0" hangingPunct="1">
                        <a:lnSpc>
                          <a:spcPct val="100000"/>
                        </a:lnSpc>
                        <a:spcBef>
                          <a:spcPts val="0"/>
                        </a:spcBef>
                        <a:spcAft>
                          <a:spcPts val="0"/>
                        </a:spcAft>
                        <a:buClrTx/>
                        <a:buSzTx/>
                        <a:buFontTx/>
                        <a:buNone/>
                        <a:tabLst/>
                        <a:defRPr/>
                      </a:pPr>
                      <a:r>
                        <a:rPr lang="en-US" sz="1588" b="0" kern="1200" dirty="0">
                          <a:solidFill>
                            <a:schemeClr val="bg1"/>
                          </a:solidFill>
                          <a:effectLst/>
                          <a:latin typeface="+mn-lt"/>
                          <a:ea typeface="+mn-ea"/>
                          <a:cs typeface="+mn-cs"/>
                        </a:rPr>
                        <a:t>Abbott Laboratories, AstraZeneca Pharmaceuticals LP, </a:t>
                      </a:r>
                      <a:r>
                        <a:rPr lang="en-US" sz="1588" b="0" kern="1200" dirty="0" err="1">
                          <a:solidFill>
                            <a:schemeClr val="bg1"/>
                          </a:solidFill>
                          <a:effectLst/>
                          <a:latin typeface="+mn-lt"/>
                          <a:ea typeface="+mn-ea"/>
                          <a:cs typeface="+mn-cs"/>
                        </a:rPr>
                        <a:t>Boehringer</a:t>
                      </a:r>
                      <a:r>
                        <a:rPr lang="en-US" sz="1588" b="0" kern="1200" dirty="0">
                          <a:solidFill>
                            <a:schemeClr val="bg1"/>
                          </a:solidFill>
                          <a:effectLst/>
                          <a:latin typeface="+mn-lt"/>
                          <a:ea typeface="+mn-ea"/>
                          <a:cs typeface="+mn-cs"/>
                        </a:rPr>
                        <a:t> </a:t>
                      </a:r>
                      <a:r>
                        <a:rPr lang="en-US" sz="1588" b="0" kern="1200" dirty="0" err="1">
                          <a:solidFill>
                            <a:schemeClr val="bg1"/>
                          </a:solidFill>
                          <a:effectLst/>
                          <a:latin typeface="+mn-lt"/>
                          <a:ea typeface="+mn-ea"/>
                          <a:cs typeface="+mn-cs"/>
                        </a:rPr>
                        <a:t>Ingelheim</a:t>
                      </a:r>
                      <a:r>
                        <a:rPr lang="en-US" sz="1588" b="0" kern="1200" dirty="0">
                          <a:solidFill>
                            <a:schemeClr val="bg1"/>
                          </a:solidFill>
                          <a:effectLst/>
                          <a:latin typeface="+mn-lt"/>
                          <a:ea typeface="+mn-ea"/>
                          <a:cs typeface="+mn-cs"/>
                        </a:rPr>
                        <a:t> Pharmaceuticals </a:t>
                      </a:r>
                      <a:r>
                        <a:rPr lang="en-US" sz="1588" b="0" kern="1200" dirty="0" err="1">
                          <a:solidFill>
                            <a:schemeClr val="bg1"/>
                          </a:solidFill>
                          <a:effectLst/>
                          <a:latin typeface="+mn-lt"/>
                          <a:ea typeface="+mn-ea"/>
                          <a:cs typeface="+mn-cs"/>
                        </a:rPr>
                        <a:t>Inc</a:t>
                      </a:r>
                      <a:r>
                        <a:rPr lang="en-US" sz="1588" b="0" kern="1200" dirty="0">
                          <a:solidFill>
                            <a:schemeClr val="bg1"/>
                          </a:solidFill>
                          <a:effectLst/>
                          <a:latin typeface="+mn-lt"/>
                          <a:ea typeface="+mn-ea"/>
                          <a:cs typeface="+mn-cs"/>
                        </a:rPr>
                        <a:t>, Celgene Corporation, Genentech </a:t>
                      </a:r>
                      <a:r>
                        <a:rPr lang="en-US" sz="1588" b="0" kern="1200" dirty="0" err="1">
                          <a:solidFill>
                            <a:schemeClr val="bg1"/>
                          </a:solidFill>
                          <a:effectLst/>
                          <a:latin typeface="+mn-lt"/>
                          <a:ea typeface="+mn-ea"/>
                          <a:cs typeface="+mn-cs"/>
                        </a:rPr>
                        <a:t>BioOncology</a:t>
                      </a:r>
                      <a:r>
                        <a:rPr lang="en-US" sz="1588" b="0" kern="1200" dirty="0">
                          <a:solidFill>
                            <a:schemeClr val="bg1"/>
                          </a:solidFill>
                          <a:effectLst/>
                          <a:latin typeface="+mn-lt"/>
                          <a:ea typeface="+mn-ea"/>
                          <a:cs typeface="+mn-cs"/>
                        </a:rPr>
                        <a:t>, Lilly, Merck, Pfizer </a:t>
                      </a:r>
                      <a:r>
                        <a:rPr lang="en-US" sz="1588" b="0" kern="1200" dirty="0" err="1">
                          <a:solidFill>
                            <a:schemeClr val="bg1"/>
                          </a:solidFill>
                          <a:effectLst/>
                          <a:latin typeface="+mn-lt"/>
                          <a:ea typeface="+mn-ea"/>
                          <a:cs typeface="+mn-cs"/>
                        </a:rPr>
                        <a:t>Inc</a:t>
                      </a:r>
                      <a:r>
                        <a:rPr lang="en-US" sz="1588" b="0" kern="1200" dirty="0">
                          <a:solidFill>
                            <a:schemeClr val="bg1"/>
                          </a:solidFill>
                          <a:effectLst/>
                          <a:latin typeface="+mn-lt"/>
                          <a:ea typeface="+mn-ea"/>
                          <a:cs typeface="+mn-cs"/>
                        </a:rPr>
                        <a:t>, Roche Laboratories </a:t>
                      </a:r>
                      <a:r>
                        <a:rPr lang="en-US" sz="1588" b="0" kern="1200" dirty="0" err="1">
                          <a:solidFill>
                            <a:schemeClr val="bg1"/>
                          </a:solidFill>
                          <a:effectLst/>
                          <a:latin typeface="+mn-lt"/>
                          <a:ea typeface="+mn-ea"/>
                          <a:cs typeface="+mn-cs"/>
                        </a:rPr>
                        <a:t>Inc</a:t>
                      </a:r>
                      <a:r>
                        <a:rPr lang="en-US" sz="1588" b="0" kern="1200" dirty="0">
                          <a:solidFill>
                            <a:schemeClr val="bg1"/>
                          </a:solidFill>
                          <a:effectLst/>
                          <a:latin typeface="+mn-lt"/>
                          <a:ea typeface="+mn-ea"/>
                          <a:cs typeface="+mn-cs"/>
                        </a:rPr>
                        <a:t>, Takeda Oncology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10000"/>
                  </a:ext>
                </a:extLst>
              </a:tr>
              <a:tr h="370840">
                <a:tc>
                  <a:txBody>
                    <a:bodyPr/>
                    <a:lstStyle/>
                    <a:p>
                      <a:pPr marL="0" marR="0" indent="0" algn="l" defTabSz="403197" rtl="0" eaLnBrk="1" fontAlgn="auto" latinLnBrk="0" hangingPunct="1">
                        <a:lnSpc>
                          <a:spcPct val="100000"/>
                        </a:lnSpc>
                        <a:spcBef>
                          <a:spcPts val="0"/>
                        </a:spcBef>
                        <a:spcAft>
                          <a:spcPts val="0"/>
                        </a:spcAft>
                        <a:buClrTx/>
                        <a:buSzTx/>
                        <a:buFontTx/>
                        <a:buNone/>
                        <a:tabLst/>
                        <a:defRPr/>
                      </a:pPr>
                      <a:r>
                        <a:rPr lang="en-US" sz="1588" b="1" kern="1200" dirty="0">
                          <a:solidFill>
                            <a:schemeClr val="bg1"/>
                          </a:solidFill>
                          <a:effectLst/>
                          <a:latin typeface="+mn-lt"/>
                          <a:ea typeface="+mn-ea"/>
                          <a:cs typeface="+mn-cs"/>
                        </a:rPr>
                        <a:t>Consulting Agreements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indent="0" algn="l" defTabSz="403197" rtl="0" eaLnBrk="1" fontAlgn="auto" latinLnBrk="0" hangingPunct="1">
                        <a:lnSpc>
                          <a:spcPct val="100000"/>
                        </a:lnSpc>
                        <a:spcBef>
                          <a:spcPts val="0"/>
                        </a:spcBef>
                        <a:spcAft>
                          <a:spcPts val="0"/>
                        </a:spcAft>
                        <a:buClrTx/>
                        <a:buSzTx/>
                        <a:buFontTx/>
                        <a:buNone/>
                        <a:tabLst/>
                        <a:defRPr/>
                      </a:pPr>
                      <a:r>
                        <a:rPr lang="en-US" sz="1588" b="0" kern="1200" dirty="0">
                          <a:solidFill>
                            <a:schemeClr val="bg1"/>
                          </a:solidFill>
                          <a:effectLst/>
                          <a:latin typeface="+mn-lt"/>
                          <a:ea typeface="+mn-ea"/>
                          <a:cs typeface="+mn-cs"/>
                        </a:rPr>
                        <a:t>AstraZeneca Pharmaceuticals LP, Bayer HealthCare Pharmaceuticals, </a:t>
                      </a:r>
                      <a:r>
                        <a:rPr lang="en-US" sz="1588" b="0" kern="1200" dirty="0" err="1">
                          <a:solidFill>
                            <a:schemeClr val="bg1"/>
                          </a:solidFill>
                          <a:effectLst/>
                          <a:latin typeface="+mn-lt"/>
                          <a:ea typeface="+mn-ea"/>
                          <a:cs typeface="+mn-cs"/>
                        </a:rPr>
                        <a:t>Boehringer</a:t>
                      </a:r>
                      <a:r>
                        <a:rPr lang="en-US" sz="1588" b="0" kern="1200" dirty="0">
                          <a:solidFill>
                            <a:schemeClr val="bg1"/>
                          </a:solidFill>
                          <a:effectLst/>
                          <a:latin typeface="+mn-lt"/>
                          <a:ea typeface="+mn-ea"/>
                          <a:cs typeface="+mn-cs"/>
                        </a:rPr>
                        <a:t> </a:t>
                      </a:r>
                      <a:r>
                        <a:rPr lang="en-US" sz="1588" b="0" kern="1200" dirty="0" err="1">
                          <a:solidFill>
                            <a:schemeClr val="bg1"/>
                          </a:solidFill>
                          <a:effectLst/>
                          <a:latin typeface="+mn-lt"/>
                          <a:ea typeface="+mn-ea"/>
                          <a:cs typeface="+mn-cs"/>
                        </a:rPr>
                        <a:t>Ingelheim</a:t>
                      </a:r>
                      <a:r>
                        <a:rPr lang="en-US" sz="1588" b="0" kern="1200" dirty="0">
                          <a:solidFill>
                            <a:schemeClr val="bg1"/>
                          </a:solidFill>
                          <a:effectLst/>
                          <a:latin typeface="+mn-lt"/>
                          <a:ea typeface="+mn-ea"/>
                          <a:cs typeface="+mn-cs"/>
                        </a:rPr>
                        <a:t> Pharmaceuticals </a:t>
                      </a:r>
                      <a:r>
                        <a:rPr lang="en-US" sz="1588" b="0" kern="1200" dirty="0" err="1">
                          <a:solidFill>
                            <a:schemeClr val="bg1"/>
                          </a:solidFill>
                          <a:effectLst/>
                          <a:latin typeface="+mn-lt"/>
                          <a:ea typeface="+mn-ea"/>
                          <a:cs typeface="+mn-cs"/>
                        </a:rPr>
                        <a:t>Inc</a:t>
                      </a:r>
                      <a:r>
                        <a:rPr lang="en-US" sz="1588" b="0" kern="1200" dirty="0">
                          <a:solidFill>
                            <a:schemeClr val="bg1"/>
                          </a:solidFill>
                          <a:effectLst/>
                          <a:latin typeface="+mn-lt"/>
                          <a:ea typeface="+mn-ea"/>
                          <a:cs typeface="+mn-cs"/>
                        </a:rPr>
                        <a:t>, Bristol-Myers Squibb Company, Celgene Corporation, Eisai </a:t>
                      </a:r>
                      <a:r>
                        <a:rPr lang="en-US" sz="1588" b="0" kern="1200" dirty="0" err="1">
                          <a:solidFill>
                            <a:schemeClr val="bg1"/>
                          </a:solidFill>
                          <a:effectLst/>
                          <a:latin typeface="+mn-lt"/>
                          <a:ea typeface="+mn-ea"/>
                          <a:cs typeface="+mn-cs"/>
                        </a:rPr>
                        <a:t>Inc</a:t>
                      </a:r>
                      <a:r>
                        <a:rPr lang="en-US" sz="1588" b="0" kern="1200" dirty="0">
                          <a:solidFill>
                            <a:schemeClr val="bg1"/>
                          </a:solidFill>
                          <a:effectLst/>
                          <a:latin typeface="+mn-lt"/>
                          <a:ea typeface="+mn-ea"/>
                          <a:cs typeface="+mn-cs"/>
                        </a:rPr>
                        <a:t>, Genentech </a:t>
                      </a:r>
                      <a:r>
                        <a:rPr lang="en-US" sz="1588" b="0" kern="1200" dirty="0" err="1">
                          <a:solidFill>
                            <a:schemeClr val="bg1"/>
                          </a:solidFill>
                          <a:effectLst/>
                          <a:latin typeface="+mn-lt"/>
                          <a:ea typeface="+mn-ea"/>
                          <a:cs typeface="+mn-cs"/>
                        </a:rPr>
                        <a:t>BioOncology</a:t>
                      </a:r>
                      <a:r>
                        <a:rPr lang="en-US" sz="1588" b="0" kern="1200" dirty="0">
                          <a:solidFill>
                            <a:schemeClr val="bg1"/>
                          </a:solidFill>
                          <a:effectLst/>
                          <a:latin typeface="+mn-lt"/>
                          <a:ea typeface="+mn-ea"/>
                          <a:cs typeface="+mn-cs"/>
                        </a:rPr>
                        <a:t>, Lilly, Merck, Novartis, Pfizer </a:t>
                      </a:r>
                      <a:r>
                        <a:rPr lang="en-US" sz="1588" b="0" kern="1200" dirty="0" err="1">
                          <a:solidFill>
                            <a:schemeClr val="bg1"/>
                          </a:solidFill>
                          <a:effectLst/>
                          <a:latin typeface="+mn-lt"/>
                          <a:ea typeface="+mn-ea"/>
                          <a:cs typeface="+mn-cs"/>
                        </a:rPr>
                        <a:t>Inc</a:t>
                      </a:r>
                      <a:r>
                        <a:rPr lang="en-US" sz="1588" b="0" kern="1200" dirty="0">
                          <a:solidFill>
                            <a:schemeClr val="bg1"/>
                          </a:solidFill>
                          <a:effectLst/>
                          <a:latin typeface="+mn-lt"/>
                          <a:ea typeface="+mn-ea"/>
                          <a:cs typeface="+mn-cs"/>
                        </a:rPr>
                        <a:t>, Roche Laboratories </a:t>
                      </a:r>
                      <a:r>
                        <a:rPr lang="en-US" sz="1588" b="0" kern="1200" dirty="0" err="1">
                          <a:solidFill>
                            <a:schemeClr val="bg1"/>
                          </a:solidFill>
                          <a:effectLst/>
                          <a:latin typeface="+mn-lt"/>
                          <a:ea typeface="+mn-ea"/>
                          <a:cs typeface="+mn-cs"/>
                        </a:rPr>
                        <a:t>Inc</a:t>
                      </a:r>
                      <a:r>
                        <a:rPr lang="en-US" sz="1588" b="0" kern="1200" dirty="0">
                          <a:solidFill>
                            <a:schemeClr val="bg1"/>
                          </a:solidFill>
                          <a:effectLst/>
                          <a:latin typeface="+mn-lt"/>
                          <a:ea typeface="+mn-ea"/>
                          <a:cs typeface="+mn-cs"/>
                        </a:rPr>
                        <a:t>, Takeda Oncology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10001"/>
                  </a:ext>
                </a:extLst>
              </a:tr>
              <a:tr h="370840">
                <a:tc>
                  <a:txBody>
                    <a:bodyPr/>
                    <a:lstStyle/>
                    <a:p>
                      <a:pPr marL="0" marR="0" indent="0" algn="l" defTabSz="403197" rtl="0" eaLnBrk="1" fontAlgn="auto" latinLnBrk="0" hangingPunct="1">
                        <a:lnSpc>
                          <a:spcPct val="100000"/>
                        </a:lnSpc>
                        <a:spcBef>
                          <a:spcPts val="0"/>
                        </a:spcBef>
                        <a:spcAft>
                          <a:spcPts val="0"/>
                        </a:spcAft>
                        <a:buClrTx/>
                        <a:buSzTx/>
                        <a:buFontTx/>
                        <a:buNone/>
                        <a:tabLst/>
                        <a:defRPr/>
                      </a:pPr>
                      <a:r>
                        <a:rPr lang="en-US" sz="1588" b="1" kern="1200" dirty="0">
                          <a:solidFill>
                            <a:schemeClr val="bg1"/>
                          </a:solidFill>
                          <a:effectLst/>
                          <a:latin typeface="+mn-lt"/>
                          <a:ea typeface="+mn-ea"/>
                          <a:cs typeface="+mn-cs"/>
                        </a:rPr>
                        <a:t>Contracted Research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indent="0" algn="l" defTabSz="403197" rtl="0" eaLnBrk="1" fontAlgn="auto" latinLnBrk="0" hangingPunct="1">
                        <a:lnSpc>
                          <a:spcPct val="100000"/>
                        </a:lnSpc>
                        <a:spcBef>
                          <a:spcPts val="0"/>
                        </a:spcBef>
                        <a:spcAft>
                          <a:spcPts val="0"/>
                        </a:spcAft>
                        <a:buClrTx/>
                        <a:buSzTx/>
                        <a:buFontTx/>
                        <a:buNone/>
                        <a:tabLst/>
                        <a:defRPr/>
                      </a:pPr>
                      <a:r>
                        <a:rPr lang="en-US" sz="1588" b="0" kern="1200" dirty="0" err="1">
                          <a:solidFill>
                            <a:schemeClr val="bg1"/>
                          </a:solidFill>
                          <a:effectLst/>
                          <a:latin typeface="+mn-lt"/>
                          <a:ea typeface="+mn-ea"/>
                          <a:cs typeface="+mn-cs"/>
                        </a:rPr>
                        <a:t>Advantagene</a:t>
                      </a:r>
                      <a:r>
                        <a:rPr lang="en-US" sz="1588" b="0" kern="1200" dirty="0">
                          <a:solidFill>
                            <a:schemeClr val="bg1"/>
                          </a:solidFill>
                          <a:effectLst/>
                          <a:latin typeface="+mn-lt"/>
                          <a:ea typeface="+mn-ea"/>
                          <a:cs typeface="+mn-cs"/>
                        </a:rPr>
                        <a:t> </a:t>
                      </a:r>
                      <a:r>
                        <a:rPr lang="en-US" sz="1588" b="0" kern="1200" dirty="0" err="1">
                          <a:solidFill>
                            <a:schemeClr val="bg1"/>
                          </a:solidFill>
                          <a:effectLst/>
                          <a:latin typeface="+mn-lt"/>
                          <a:ea typeface="+mn-ea"/>
                          <a:cs typeface="+mn-cs"/>
                        </a:rPr>
                        <a:t>Inc</a:t>
                      </a:r>
                      <a:r>
                        <a:rPr lang="en-US" sz="1588" b="0" kern="1200" dirty="0">
                          <a:solidFill>
                            <a:schemeClr val="bg1"/>
                          </a:solidFill>
                          <a:effectLst/>
                          <a:latin typeface="+mn-lt"/>
                          <a:ea typeface="+mn-ea"/>
                          <a:cs typeface="+mn-cs"/>
                        </a:rPr>
                        <a:t>, </a:t>
                      </a:r>
                      <a:r>
                        <a:rPr lang="en-US" sz="1588" b="0" kern="1200" dirty="0" err="1">
                          <a:solidFill>
                            <a:schemeClr val="bg1"/>
                          </a:solidFill>
                          <a:effectLst/>
                          <a:latin typeface="+mn-lt"/>
                          <a:ea typeface="+mn-ea"/>
                          <a:cs typeface="+mn-cs"/>
                        </a:rPr>
                        <a:t>Ariad</a:t>
                      </a:r>
                      <a:r>
                        <a:rPr lang="en-US" sz="1588" b="0" kern="1200" dirty="0">
                          <a:solidFill>
                            <a:schemeClr val="bg1"/>
                          </a:solidFill>
                          <a:effectLst/>
                          <a:latin typeface="+mn-lt"/>
                          <a:ea typeface="+mn-ea"/>
                          <a:cs typeface="+mn-cs"/>
                        </a:rPr>
                        <a:t> Pharmaceuticals </a:t>
                      </a:r>
                      <a:r>
                        <a:rPr lang="en-US" sz="1588" b="0" kern="1200" dirty="0" err="1">
                          <a:solidFill>
                            <a:schemeClr val="bg1"/>
                          </a:solidFill>
                          <a:effectLst/>
                          <a:latin typeface="+mn-lt"/>
                          <a:ea typeface="+mn-ea"/>
                          <a:cs typeface="+mn-cs"/>
                        </a:rPr>
                        <a:t>Inc</a:t>
                      </a:r>
                      <a:r>
                        <a:rPr lang="en-US" sz="1588" b="0" kern="1200" dirty="0">
                          <a:solidFill>
                            <a:schemeClr val="bg1"/>
                          </a:solidFill>
                          <a:effectLst/>
                          <a:latin typeface="+mn-lt"/>
                          <a:ea typeface="+mn-ea"/>
                          <a:cs typeface="+mn-cs"/>
                        </a:rPr>
                        <a:t>, GlaxoSmithKline, </a:t>
                      </a:r>
                      <a:r>
                        <a:rPr lang="en-US" sz="1588" b="0" kern="1200" dirty="0" err="1">
                          <a:solidFill>
                            <a:schemeClr val="bg1"/>
                          </a:solidFill>
                          <a:effectLst/>
                          <a:latin typeface="+mn-lt"/>
                          <a:ea typeface="+mn-ea"/>
                          <a:cs typeface="+mn-cs"/>
                        </a:rPr>
                        <a:t>Inovio</a:t>
                      </a:r>
                      <a:r>
                        <a:rPr lang="en-US" sz="1588" b="0" kern="1200" dirty="0">
                          <a:solidFill>
                            <a:schemeClr val="bg1"/>
                          </a:solidFill>
                          <a:effectLst/>
                          <a:latin typeface="+mn-lt"/>
                          <a:ea typeface="+mn-ea"/>
                          <a:cs typeface="+mn-cs"/>
                        </a:rPr>
                        <a:t> Pharmaceuticals </a:t>
                      </a:r>
                      <a:r>
                        <a:rPr lang="en-US" sz="1588" b="0" kern="1200" dirty="0" err="1">
                          <a:solidFill>
                            <a:schemeClr val="bg1"/>
                          </a:solidFill>
                          <a:effectLst/>
                          <a:latin typeface="+mn-lt"/>
                          <a:ea typeface="+mn-ea"/>
                          <a:cs typeface="+mn-cs"/>
                        </a:rPr>
                        <a:t>Inc</a:t>
                      </a:r>
                      <a:r>
                        <a:rPr lang="en-US" sz="1588" b="0" kern="1200" dirty="0">
                          <a:solidFill>
                            <a:schemeClr val="bg1"/>
                          </a:solidFill>
                          <a:effectLst/>
                          <a:latin typeface="+mn-lt"/>
                          <a:ea typeface="+mn-ea"/>
                          <a:cs typeface="+mn-cs"/>
                        </a:rPr>
                        <a:t>, Merck, Takeda Oncology,</a:t>
                      </a:r>
                      <a:r>
                        <a:rPr lang="en-US" sz="1588" b="0" kern="1200" baseline="0" dirty="0">
                          <a:solidFill>
                            <a:schemeClr val="bg1"/>
                          </a:solidFill>
                          <a:effectLst/>
                          <a:latin typeface="+mn-lt"/>
                          <a:ea typeface="+mn-ea"/>
                          <a:cs typeface="+mn-cs"/>
                        </a:rPr>
                        <a:t> </a:t>
                      </a:r>
                      <a:endParaRPr lang="en-US" sz="1588"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10002"/>
                  </a:ext>
                </a:extLst>
              </a:tr>
              <a:tr h="370840">
                <a:tc>
                  <a:txBody>
                    <a:bodyPr/>
                    <a:lstStyle/>
                    <a:p>
                      <a:pPr marL="0" marR="0" indent="0" algn="l" defTabSz="403197" rtl="0" eaLnBrk="1" fontAlgn="auto" latinLnBrk="0" hangingPunct="1">
                        <a:lnSpc>
                          <a:spcPct val="100000"/>
                        </a:lnSpc>
                        <a:spcBef>
                          <a:spcPts val="0"/>
                        </a:spcBef>
                        <a:spcAft>
                          <a:spcPts val="0"/>
                        </a:spcAft>
                        <a:buClrTx/>
                        <a:buSzTx/>
                        <a:buFontTx/>
                        <a:buNone/>
                        <a:tabLst/>
                        <a:defRPr/>
                      </a:pPr>
                      <a:r>
                        <a:rPr lang="en-US" sz="1588" b="1" kern="1200" dirty="0">
                          <a:solidFill>
                            <a:schemeClr val="bg1"/>
                          </a:solidFill>
                          <a:effectLst/>
                          <a:latin typeface="+mn-lt"/>
                          <a:ea typeface="+mn-ea"/>
                          <a:cs typeface="+mn-cs"/>
                        </a:rPr>
                        <a:t>Data and Safety Monitoring Board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indent="0" algn="l" defTabSz="403197" rtl="0" eaLnBrk="1" fontAlgn="auto" latinLnBrk="0" hangingPunct="1">
                        <a:lnSpc>
                          <a:spcPct val="100000"/>
                        </a:lnSpc>
                        <a:spcBef>
                          <a:spcPts val="0"/>
                        </a:spcBef>
                        <a:spcAft>
                          <a:spcPts val="0"/>
                        </a:spcAft>
                        <a:buClrTx/>
                        <a:buSzTx/>
                        <a:buFontTx/>
                        <a:buNone/>
                        <a:tabLst/>
                        <a:defRPr/>
                      </a:pPr>
                      <a:r>
                        <a:rPr lang="en-US" sz="1588" b="0" kern="1200" dirty="0">
                          <a:solidFill>
                            <a:schemeClr val="bg1"/>
                          </a:solidFill>
                          <a:effectLst/>
                          <a:latin typeface="+mn-lt"/>
                          <a:ea typeface="+mn-ea"/>
                          <a:cs typeface="+mn-cs"/>
                        </a:rPr>
                        <a:t>Amgen </a:t>
                      </a:r>
                      <a:r>
                        <a:rPr lang="en-US" sz="1588" b="0" kern="1200" dirty="0" err="1">
                          <a:solidFill>
                            <a:schemeClr val="bg1"/>
                          </a:solidFill>
                          <a:effectLst/>
                          <a:latin typeface="+mn-lt"/>
                          <a:ea typeface="+mn-ea"/>
                          <a:cs typeface="+mn-cs"/>
                        </a:rPr>
                        <a:t>Inc</a:t>
                      </a:r>
                      <a:r>
                        <a:rPr lang="en-US" sz="1588" b="0" kern="1200" dirty="0">
                          <a:solidFill>
                            <a:schemeClr val="bg1"/>
                          </a:solidFill>
                          <a:effectLst/>
                          <a:latin typeface="+mn-lt"/>
                          <a:ea typeface="+mn-ea"/>
                          <a:cs typeface="+mn-cs"/>
                        </a:rPr>
                        <a:t>, Lilly, Peregrine, </a:t>
                      </a:r>
                      <a:r>
                        <a:rPr lang="en-US" sz="1588" b="0" kern="1200" dirty="0" err="1">
                          <a:solidFill>
                            <a:schemeClr val="bg1"/>
                          </a:solidFill>
                          <a:effectLst/>
                          <a:latin typeface="+mn-lt"/>
                          <a:ea typeface="+mn-ea"/>
                          <a:cs typeface="+mn-cs"/>
                        </a:rPr>
                        <a:t>Synta</a:t>
                      </a:r>
                      <a:r>
                        <a:rPr lang="en-US" sz="1588" b="0" kern="1200" dirty="0">
                          <a:solidFill>
                            <a:schemeClr val="bg1"/>
                          </a:solidFill>
                          <a:effectLst/>
                          <a:latin typeface="+mn-lt"/>
                          <a:ea typeface="+mn-ea"/>
                          <a:cs typeface="+mn-cs"/>
                        </a:rPr>
                        <a:t>, SWOG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5839054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altLang="x-none" sz="2400" dirty="0">
                <a:latin typeface="Arial" panose="020B0604020202020204" pitchFamily="34" charset="0"/>
                <a:cs typeface="Arial" panose="020B0604020202020204" pitchFamily="34" charset="0"/>
              </a:rPr>
              <a:t>Case presentation: </a:t>
            </a:r>
            <a:r>
              <a:rPr lang="en-US" altLang="x-none" sz="2400" dirty="0" err="1">
                <a:latin typeface="Arial" panose="020B0604020202020204" pitchFamily="34" charset="0"/>
                <a:cs typeface="Arial" panose="020B0604020202020204" pitchFamily="34" charset="0"/>
              </a:rPr>
              <a:t>Dr</a:t>
            </a:r>
            <a:r>
              <a:rPr lang="en-US" altLang="x-none" sz="2400" dirty="0">
                <a:latin typeface="Arial" panose="020B0604020202020204" pitchFamily="34" charset="0"/>
                <a:cs typeface="Arial" panose="020B0604020202020204" pitchFamily="34" charset="0"/>
              </a:rPr>
              <a:t> Rodriguez</a:t>
            </a:r>
            <a:endParaRPr lang="en-US" altLang="x-none" sz="2400" dirty="0">
              <a:solidFill>
                <a:srgbClr val="FF40FF"/>
              </a:solidFill>
              <a:latin typeface="Arial" panose="020B0604020202020204" pitchFamily="34" charset="0"/>
              <a:cs typeface="Arial" panose="020B0604020202020204" pitchFamily="34" charset="0"/>
            </a:endParaRPr>
          </a:p>
        </p:txBody>
      </p:sp>
      <p:sp>
        <p:nvSpPr>
          <p:cNvPr id="38914" name="Content Placeholder 2"/>
          <p:cNvSpPr>
            <a:spLocks noGrp="1"/>
          </p:cNvSpPr>
          <p:nvPr>
            <p:ph idx="1"/>
          </p:nvPr>
        </p:nvSpPr>
        <p:spPr/>
        <p:txBody>
          <a:bodyPr/>
          <a:lstStyle/>
          <a:p>
            <a:pPr marL="0" indent="0">
              <a:spcAft>
                <a:spcPts val="1200"/>
              </a:spcAft>
              <a:buNone/>
            </a:pPr>
            <a:r>
              <a:rPr lang="en-US" altLang="x-none" sz="2200" b="1" dirty="0">
                <a:solidFill>
                  <a:srgbClr val="EFC53D"/>
                </a:solidFill>
                <a:latin typeface="Arial" panose="020B0604020202020204" pitchFamily="34" charset="0"/>
                <a:cs typeface="Arial" panose="020B0604020202020204" pitchFamily="34" charset="0"/>
              </a:rPr>
              <a:t>63-year-old woman (former light smoker)</a:t>
            </a:r>
          </a:p>
          <a:p>
            <a:pPr>
              <a:spcBef>
                <a:spcPts val="576"/>
              </a:spcBef>
              <a:spcAft>
                <a:spcPts val="600"/>
              </a:spcAft>
            </a:pPr>
            <a:r>
              <a:rPr lang="mr-IN" altLang="x-none" sz="2200" dirty="0">
                <a:solidFill>
                  <a:schemeClr val="tx1"/>
                </a:solidFill>
                <a:latin typeface="Arial" panose="020B0604020202020204" pitchFamily="34" charset="0"/>
                <a:cs typeface="Arial" panose="020B0604020202020204" pitchFamily="34" charset="0"/>
              </a:rPr>
              <a:t>7/2016</a:t>
            </a:r>
            <a:r>
              <a:rPr lang="en-US" altLang="x-none" sz="2200" dirty="0">
                <a:solidFill>
                  <a:schemeClr val="tx1"/>
                </a:solidFill>
                <a:latin typeface="Arial" panose="020B0604020202020204" pitchFamily="34" charset="0"/>
                <a:cs typeface="Arial" panose="020B0604020202020204" pitchFamily="34" charset="0"/>
              </a:rPr>
              <a:t>: </a:t>
            </a:r>
            <a:r>
              <a:rPr lang="en-US" altLang="x-none" sz="2200" dirty="0">
                <a:latin typeface="Arial" panose="020B0604020202020204" pitchFamily="34" charset="0"/>
                <a:cs typeface="Arial" panose="020B0604020202020204" pitchFamily="34" charset="0"/>
              </a:rPr>
              <a:t>RUL mass</a:t>
            </a:r>
          </a:p>
          <a:p>
            <a:pPr lvl="1">
              <a:spcBef>
                <a:spcPts val="576"/>
              </a:spcBef>
              <a:spcAft>
                <a:spcPts val="600"/>
              </a:spcAft>
            </a:pPr>
            <a:r>
              <a:rPr lang="en-US" altLang="x-none" sz="2200" dirty="0">
                <a:latin typeface="Arial" panose="020B0604020202020204" pitchFamily="34" charset="0"/>
                <a:cs typeface="Arial" panose="020B0604020202020204" pitchFamily="34" charset="0"/>
              </a:rPr>
              <a:t>EBUS: adenocarcinoma with mediastinal involvement, </a:t>
            </a:r>
            <a:br>
              <a:rPr lang="en-US" altLang="x-none" sz="2200" dirty="0">
                <a:latin typeface="Arial" panose="020B0604020202020204" pitchFamily="34" charset="0"/>
                <a:cs typeface="Arial" panose="020B0604020202020204" pitchFamily="34" charset="0"/>
              </a:rPr>
            </a:br>
            <a:r>
              <a:rPr lang="en-US" altLang="x-none" sz="2200" dirty="0">
                <a:latin typeface="Arial" panose="020B0604020202020204" pitchFamily="34" charset="0"/>
                <a:cs typeface="Arial" panose="020B0604020202020204" pitchFamily="34" charset="0"/>
              </a:rPr>
              <a:t>no important genomic alterations</a:t>
            </a:r>
          </a:p>
          <a:p>
            <a:pPr lvl="1">
              <a:spcBef>
                <a:spcPts val="576"/>
              </a:spcBef>
              <a:spcAft>
                <a:spcPts val="600"/>
              </a:spcAft>
            </a:pPr>
            <a:r>
              <a:rPr lang="en-US" altLang="x-none" sz="2200" dirty="0">
                <a:latin typeface="Arial" panose="020B0604020202020204" pitchFamily="34" charset="0"/>
                <a:cs typeface="Arial" panose="020B0604020202020204" pitchFamily="34" charset="0"/>
              </a:rPr>
              <a:t>MRI: brain metastases</a:t>
            </a:r>
          </a:p>
          <a:p>
            <a:pPr>
              <a:spcBef>
                <a:spcPts val="576"/>
              </a:spcBef>
              <a:spcAft>
                <a:spcPts val="600"/>
              </a:spcAft>
            </a:pPr>
            <a:r>
              <a:rPr lang="en-US" altLang="x-none" sz="2200" dirty="0">
                <a:latin typeface="Arial" panose="020B0604020202020204" pitchFamily="34" charset="0"/>
                <a:cs typeface="Arial" panose="020B0604020202020204" pitchFamily="34" charset="0"/>
              </a:rPr>
              <a:t>Clinical trial (IMpower150): carboplatin/paclitaxel/bevacizumab/</a:t>
            </a:r>
            <a:r>
              <a:rPr lang="en-US" altLang="x-none" sz="2200" dirty="0" err="1">
                <a:latin typeface="Arial" panose="020B0604020202020204" pitchFamily="34" charset="0"/>
                <a:cs typeface="Arial" panose="020B0604020202020204" pitchFamily="34" charset="0"/>
              </a:rPr>
              <a:t>atezolizumab</a:t>
            </a:r>
            <a:r>
              <a:rPr lang="en-US" altLang="x-none" sz="2200" dirty="0">
                <a:latin typeface="Arial" panose="020B0604020202020204" pitchFamily="34" charset="0"/>
                <a:cs typeface="Arial" panose="020B0604020202020204" pitchFamily="34" charset="0"/>
              </a:rPr>
              <a:t> x </a:t>
            </a:r>
            <a:br>
              <a:rPr lang="en-US" altLang="x-none" sz="2200" dirty="0">
                <a:latin typeface="Arial" panose="020B0604020202020204" pitchFamily="34" charset="0"/>
                <a:cs typeface="Arial" panose="020B0604020202020204" pitchFamily="34" charset="0"/>
              </a:rPr>
            </a:br>
            <a:r>
              <a:rPr lang="en-US" altLang="x-none" sz="2200" dirty="0">
                <a:latin typeface="Arial" panose="020B0604020202020204" pitchFamily="34" charset="0"/>
                <a:cs typeface="Arial" panose="020B0604020202020204" pitchFamily="34" charset="0"/>
              </a:rPr>
              <a:t>4 cycles </a:t>
            </a:r>
          </a:p>
          <a:p>
            <a:pPr lvl="1">
              <a:spcBef>
                <a:spcPts val="576"/>
              </a:spcBef>
              <a:spcAft>
                <a:spcPts val="600"/>
              </a:spcAft>
            </a:pPr>
            <a:r>
              <a:rPr lang="en-US" altLang="x-none" sz="2200" dirty="0">
                <a:latin typeface="Arial" panose="020B0604020202020204" pitchFamily="34" charset="0"/>
                <a:cs typeface="Arial" panose="020B0604020202020204" pitchFamily="34" charset="0"/>
              </a:rPr>
              <a:t>Maintenance bevacizumab/</a:t>
            </a:r>
            <a:r>
              <a:rPr lang="en-US" altLang="x-none" sz="2200" dirty="0" err="1">
                <a:latin typeface="Arial" panose="020B0604020202020204" pitchFamily="34" charset="0"/>
                <a:cs typeface="Arial" panose="020B0604020202020204" pitchFamily="34" charset="0"/>
              </a:rPr>
              <a:t>atezolizumab</a:t>
            </a:r>
            <a:r>
              <a:rPr lang="en-US" altLang="x-none" sz="2200" dirty="0">
                <a:latin typeface="Arial" panose="020B0604020202020204" pitchFamily="34" charset="0"/>
                <a:cs typeface="Arial" panose="020B0604020202020204" pitchFamily="34" charset="0"/>
              </a:rPr>
              <a:t> (currently on cycle 34)</a:t>
            </a:r>
          </a:p>
          <a:p>
            <a:pPr>
              <a:spcBef>
                <a:spcPts val="576"/>
              </a:spcBef>
              <a:spcAft>
                <a:spcPts val="600"/>
              </a:spcAft>
            </a:pPr>
            <a:endParaRPr lang="en-US" altLang="x-none" sz="2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057" r="12946"/>
          <a:stretch/>
        </p:blipFill>
        <p:spPr>
          <a:xfrm>
            <a:off x="9546897" y="677616"/>
            <a:ext cx="2035503" cy="15732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36148030"/>
      </p:ext>
    </p:extLst>
  </p:cSld>
  <p:clrMapOvr>
    <a:masterClrMapping/>
  </p:clrMapOvr>
  <p:transition spd="slow"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altLang="x-none" sz="2400" dirty="0">
                <a:latin typeface="Arial" panose="020B0604020202020204" pitchFamily="34" charset="0"/>
                <a:cs typeface="Arial" panose="020B0604020202020204" pitchFamily="34" charset="0"/>
              </a:rPr>
              <a:t>Case presentation: </a:t>
            </a:r>
            <a:r>
              <a:rPr lang="en-US" altLang="x-none" sz="2400" dirty="0" err="1">
                <a:latin typeface="Arial" panose="020B0604020202020204" pitchFamily="34" charset="0"/>
                <a:cs typeface="Arial" panose="020B0604020202020204" pitchFamily="34" charset="0"/>
              </a:rPr>
              <a:t>Dr</a:t>
            </a:r>
            <a:r>
              <a:rPr lang="en-US" altLang="x-none" sz="2400" dirty="0">
                <a:latin typeface="Arial" panose="020B0604020202020204" pitchFamily="34" charset="0"/>
                <a:cs typeface="Arial" panose="020B0604020202020204" pitchFamily="34" charset="0"/>
              </a:rPr>
              <a:t> Gupta</a:t>
            </a:r>
            <a:endParaRPr lang="en-US" altLang="x-none" sz="2400" dirty="0">
              <a:solidFill>
                <a:srgbClr val="FF40FF"/>
              </a:solidFill>
              <a:latin typeface="Arial" panose="020B0604020202020204" pitchFamily="34" charset="0"/>
              <a:cs typeface="Arial" panose="020B0604020202020204" pitchFamily="34" charset="0"/>
            </a:endParaRPr>
          </a:p>
        </p:txBody>
      </p:sp>
      <p:sp>
        <p:nvSpPr>
          <p:cNvPr id="38914" name="Content Placeholder 2"/>
          <p:cNvSpPr>
            <a:spLocks noGrp="1"/>
          </p:cNvSpPr>
          <p:nvPr>
            <p:ph idx="1"/>
          </p:nvPr>
        </p:nvSpPr>
        <p:spPr/>
        <p:txBody>
          <a:bodyPr/>
          <a:lstStyle/>
          <a:p>
            <a:pPr marL="0" indent="0">
              <a:spcAft>
                <a:spcPts val="1200"/>
              </a:spcAft>
              <a:buNone/>
            </a:pPr>
            <a:r>
              <a:rPr lang="en-US" altLang="x-none" sz="2200" b="1" dirty="0">
                <a:solidFill>
                  <a:srgbClr val="EFC53D"/>
                </a:solidFill>
                <a:latin typeface="Arial" panose="020B0604020202020204" pitchFamily="34" charset="0"/>
                <a:cs typeface="Arial" panose="020B0604020202020204" pitchFamily="34" charset="0"/>
              </a:rPr>
              <a:t>61-year-old woman with history of rheumatoid arthritis </a:t>
            </a:r>
            <a:br>
              <a:rPr lang="en-US" altLang="x-none" sz="2200" b="1" dirty="0">
                <a:solidFill>
                  <a:srgbClr val="EFC53D"/>
                </a:solidFill>
                <a:latin typeface="Arial" panose="020B0604020202020204" pitchFamily="34" charset="0"/>
                <a:cs typeface="Arial" panose="020B0604020202020204" pitchFamily="34" charset="0"/>
              </a:rPr>
            </a:br>
            <a:r>
              <a:rPr lang="en-US" altLang="x-none" sz="2200" b="1" dirty="0">
                <a:solidFill>
                  <a:srgbClr val="EFC53D"/>
                </a:solidFill>
                <a:latin typeface="Arial" panose="020B0604020202020204" pitchFamily="34" charset="0"/>
                <a:cs typeface="Arial" panose="020B0604020202020204" pitchFamily="34" charset="0"/>
              </a:rPr>
              <a:t>(never smoker)</a:t>
            </a:r>
          </a:p>
          <a:p>
            <a:pPr>
              <a:spcBef>
                <a:spcPts val="576"/>
              </a:spcBef>
              <a:spcAft>
                <a:spcPts val="600"/>
              </a:spcAft>
            </a:pPr>
            <a:r>
              <a:rPr lang="en-US" altLang="x-none" sz="2200" dirty="0">
                <a:solidFill>
                  <a:schemeClr val="tx1"/>
                </a:solidFill>
                <a:latin typeface="Arial" panose="020B0604020202020204" pitchFamily="34" charset="0"/>
                <a:cs typeface="Arial" panose="020B0604020202020204" pitchFamily="34" charset="0"/>
              </a:rPr>
              <a:t>2/2016: LLL mass, supraclavicular, mediastinal adenopathy, </a:t>
            </a:r>
            <a:br>
              <a:rPr lang="en-US" altLang="x-none" sz="2200" dirty="0">
                <a:solidFill>
                  <a:schemeClr val="tx1"/>
                </a:solidFill>
                <a:latin typeface="Arial" panose="020B0604020202020204" pitchFamily="34" charset="0"/>
                <a:cs typeface="Arial" panose="020B0604020202020204" pitchFamily="34" charset="0"/>
              </a:rPr>
            </a:br>
            <a:r>
              <a:rPr lang="en-US" altLang="x-none" sz="2200" dirty="0" err="1">
                <a:solidFill>
                  <a:schemeClr val="tx1"/>
                </a:solidFill>
                <a:latin typeface="Arial" panose="020B0604020202020204" pitchFamily="34" charset="0"/>
                <a:cs typeface="Arial" panose="020B0604020202020204" pitchFamily="34" charset="0"/>
              </a:rPr>
              <a:t>mets</a:t>
            </a:r>
            <a:r>
              <a:rPr lang="en-US" altLang="x-none" sz="2200" dirty="0">
                <a:solidFill>
                  <a:schemeClr val="tx1"/>
                </a:solidFill>
                <a:latin typeface="Arial" panose="020B0604020202020204" pitchFamily="34" charset="0"/>
                <a:cs typeface="Arial" panose="020B0604020202020204" pitchFamily="34" charset="0"/>
              </a:rPr>
              <a:t> to R adrenal </a:t>
            </a:r>
            <a:r>
              <a:rPr lang="en-US" altLang="x-none" sz="2200" dirty="0">
                <a:latin typeface="Arial" panose="020B0604020202020204" pitchFamily="34" charset="0"/>
                <a:cs typeface="Arial" panose="020B0604020202020204" pitchFamily="34" charset="0"/>
              </a:rPr>
              <a:t>gland, bone and brain</a:t>
            </a:r>
          </a:p>
          <a:p>
            <a:pPr lvl="1">
              <a:spcBef>
                <a:spcPts val="576"/>
              </a:spcBef>
              <a:spcAft>
                <a:spcPts val="600"/>
              </a:spcAft>
            </a:pPr>
            <a:r>
              <a:rPr lang="en-US" altLang="x-none" sz="2200" dirty="0">
                <a:latin typeface="Arial" panose="020B0604020202020204" pitchFamily="34" charset="0"/>
                <a:cs typeface="Arial" panose="020B0604020202020204" pitchFamily="34" charset="0"/>
              </a:rPr>
              <a:t>Biopsy: adenocarcinoma, EGFR exon 20 insertion (A767-V774)</a:t>
            </a:r>
            <a:r>
              <a:rPr lang="mr-IN" altLang="x-none" sz="2200" dirty="0">
                <a:latin typeface="Arial" panose="020B0604020202020204" pitchFamily="34" charset="0"/>
                <a:cs typeface="Arial" panose="020B0604020202020204" pitchFamily="34" charset="0"/>
              </a:rPr>
              <a:t>; PD-L1 = 5%</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3577" r="13577"/>
          <a:stretch/>
        </p:blipFill>
        <p:spPr>
          <a:xfrm>
            <a:off x="9546897" y="677616"/>
            <a:ext cx="2035503" cy="15732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06249708"/>
      </p:ext>
    </p:extLst>
  </p:cSld>
  <p:clrMapOvr>
    <a:masterClrMapping/>
  </p:clrMapOvr>
  <p:transition spd="slow"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altLang="x-none" sz="2400" dirty="0">
                <a:latin typeface="Arial" panose="020B0604020202020204" pitchFamily="34" charset="0"/>
                <a:cs typeface="Arial" panose="020B0604020202020204" pitchFamily="34" charset="0"/>
              </a:rPr>
              <a:t>Case presentation: </a:t>
            </a:r>
            <a:r>
              <a:rPr lang="en-US" altLang="x-none" sz="2400" dirty="0" err="1">
                <a:latin typeface="Arial" panose="020B0604020202020204" pitchFamily="34" charset="0"/>
                <a:cs typeface="Arial" panose="020B0604020202020204" pitchFamily="34" charset="0"/>
              </a:rPr>
              <a:t>Dr</a:t>
            </a:r>
            <a:r>
              <a:rPr lang="en-US" altLang="x-none" sz="2400" dirty="0">
                <a:latin typeface="Arial" panose="020B0604020202020204" pitchFamily="34" charset="0"/>
                <a:cs typeface="Arial" panose="020B0604020202020204" pitchFamily="34" charset="0"/>
              </a:rPr>
              <a:t> </a:t>
            </a:r>
            <a:r>
              <a:rPr lang="en-US" altLang="x-none" sz="2400" dirty="0" err="1">
                <a:latin typeface="Arial" panose="020B0604020202020204" pitchFamily="34" charset="0"/>
                <a:cs typeface="Arial" panose="020B0604020202020204" pitchFamily="34" charset="0"/>
              </a:rPr>
              <a:t>Picton</a:t>
            </a:r>
            <a:endParaRPr lang="en-US" altLang="x-none" sz="2400" dirty="0">
              <a:solidFill>
                <a:srgbClr val="FF40FF"/>
              </a:solidFill>
              <a:latin typeface="Arial" panose="020B0604020202020204" pitchFamily="34" charset="0"/>
              <a:cs typeface="Arial" panose="020B0604020202020204" pitchFamily="34" charset="0"/>
            </a:endParaRPr>
          </a:p>
        </p:txBody>
      </p:sp>
      <p:sp>
        <p:nvSpPr>
          <p:cNvPr id="38914" name="Content Placeholder 2"/>
          <p:cNvSpPr>
            <a:spLocks noGrp="1"/>
          </p:cNvSpPr>
          <p:nvPr>
            <p:ph idx="1"/>
          </p:nvPr>
        </p:nvSpPr>
        <p:spPr/>
        <p:txBody>
          <a:bodyPr/>
          <a:lstStyle/>
          <a:p>
            <a:pPr marL="0" indent="0">
              <a:spcAft>
                <a:spcPts val="1200"/>
              </a:spcAft>
              <a:buNone/>
            </a:pPr>
            <a:r>
              <a:rPr lang="en-US" altLang="x-none" sz="2200" b="1" dirty="0">
                <a:solidFill>
                  <a:srgbClr val="EFC53D"/>
                </a:solidFill>
                <a:latin typeface="Arial" panose="020B0604020202020204" pitchFamily="34" charset="0"/>
                <a:cs typeface="Arial" panose="020B0604020202020204" pitchFamily="34" charset="0"/>
              </a:rPr>
              <a:t>77-year-old man (smoker) </a:t>
            </a:r>
          </a:p>
          <a:p>
            <a:pPr>
              <a:spcBef>
                <a:spcPts val="576"/>
              </a:spcBef>
              <a:spcAft>
                <a:spcPts val="600"/>
              </a:spcAft>
            </a:pPr>
            <a:r>
              <a:rPr lang="en-US" altLang="x-none" sz="2200" dirty="0">
                <a:latin typeface="Arial" panose="020B0604020202020204" pitchFamily="34" charset="0"/>
                <a:cs typeface="Arial" panose="020B0604020202020204" pitchFamily="34" charset="0"/>
              </a:rPr>
              <a:t>Multiple comorbidities, including DM, end-stage renal disease on </a:t>
            </a:r>
            <a:br>
              <a:rPr lang="en-US" altLang="x-none" sz="2200" dirty="0">
                <a:latin typeface="Arial" panose="020B0604020202020204" pitchFamily="34" charset="0"/>
                <a:cs typeface="Arial" panose="020B0604020202020204" pitchFamily="34" charset="0"/>
              </a:rPr>
            </a:br>
            <a:r>
              <a:rPr lang="en-US" altLang="x-none" sz="2200" dirty="0">
                <a:latin typeface="Arial" panose="020B0604020202020204" pitchFamily="34" charset="0"/>
                <a:cs typeface="Arial" panose="020B0604020202020204" pitchFamily="34" charset="0"/>
              </a:rPr>
              <a:t>peritoneal dialysis, CAD, post-CABG, CHF, stroke, sleep apnea, </a:t>
            </a:r>
            <a:br>
              <a:rPr lang="en-US" altLang="x-none" sz="2200" dirty="0">
                <a:latin typeface="Arial" panose="020B0604020202020204" pitchFamily="34" charset="0"/>
                <a:cs typeface="Arial" panose="020B0604020202020204" pitchFamily="34" charset="0"/>
              </a:rPr>
            </a:br>
            <a:r>
              <a:rPr lang="en-US" altLang="x-none" sz="2200" dirty="0">
                <a:latin typeface="Arial" panose="020B0604020202020204" pitchFamily="34" charset="0"/>
                <a:cs typeface="Arial" panose="020B0604020202020204" pitchFamily="34" charset="0"/>
              </a:rPr>
              <a:t>hypertension, asbestosis and GI bleeding  </a:t>
            </a:r>
          </a:p>
          <a:p>
            <a:pPr>
              <a:spcBef>
                <a:spcPts val="576"/>
              </a:spcBef>
              <a:spcAft>
                <a:spcPts val="600"/>
              </a:spcAft>
            </a:pPr>
            <a:r>
              <a:rPr lang="en-US" altLang="x-none" sz="2200" dirty="0">
                <a:latin typeface="Arial" panose="020B0604020202020204" pitchFamily="34" charset="0"/>
                <a:cs typeface="Arial" panose="020B0604020202020204" pitchFamily="34" charset="0"/>
              </a:rPr>
              <a:t>7/2017: Hoarseness; vocal cord paralysis</a:t>
            </a:r>
          </a:p>
          <a:p>
            <a:pPr lvl="1">
              <a:spcBef>
                <a:spcPts val="576"/>
              </a:spcBef>
              <a:spcAft>
                <a:spcPts val="600"/>
              </a:spcAft>
            </a:pPr>
            <a:r>
              <a:rPr lang="en-US" altLang="x-none" sz="2200" dirty="0">
                <a:latin typeface="Arial" panose="020B0604020202020204" pitchFamily="34" charset="0"/>
                <a:cs typeface="Arial" panose="020B0604020202020204" pitchFamily="34" charset="0"/>
              </a:rPr>
              <a:t>LUL mass with LN involvement</a:t>
            </a:r>
          </a:p>
          <a:p>
            <a:pPr>
              <a:spcBef>
                <a:spcPts val="576"/>
              </a:spcBef>
              <a:spcAft>
                <a:spcPts val="600"/>
              </a:spcAft>
            </a:pPr>
            <a:r>
              <a:rPr lang="en-US" altLang="x-none" sz="2200" dirty="0">
                <a:latin typeface="Arial" panose="020B0604020202020204" pitchFamily="34" charset="0"/>
                <a:cs typeface="Arial" panose="020B0604020202020204" pitchFamily="34" charset="0"/>
              </a:rPr>
              <a:t>Biopsy: Squamous cell carcinoma; </a:t>
            </a:r>
            <a:r>
              <a:rPr lang="mr-IN" altLang="x-none" sz="2200" dirty="0">
                <a:latin typeface="Arial" panose="020B0604020202020204" pitchFamily="34" charset="0"/>
                <a:cs typeface="Arial" panose="020B0604020202020204" pitchFamily="34" charset="0"/>
              </a:rPr>
              <a:t>PD-L1 = 85</a:t>
            </a:r>
            <a:r>
              <a:rPr lang="en-US" altLang="x-none" sz="2200" dirty="0">
                <a:latin typeface="Arial" panose="020B0604020202020204" pitchFamily="34" charset="0"/>
                <a:cs typeface="Arial" panose="020B0604020202020204" pitchFamily="34" charset="0"/>
              </a:rPr>
              <a:t>%</a:t>
            </a:r>
          </a:p>
          <a:p>
            <a:pPr>
              <a:spcBef>
                <a:spcPts val="576"/>
              </a:spcBef>
              <a:spcAft>
                <a:spcPts val="600"/>
              </a:spcAft>
            </a:pPr>
            <a:r>
              <a:rPr lang="en-US" altLang="x-none" sz="2200" dirty="0">
                <a:latin typeface="Arial" panose="020B0604020202020204" pitchFamily="34" charset="0"/>
                <a:cs typeface="Arial" panose="020B0604020202020204" pitchFamily="34" charset="0"/>
              </a:rPr>
              <a:t>9/2017-1/2018: </a:t>
            </a:r>
            <a:r>
              <a:rPr lang="en-US" altLang="x-none" sz="2200" dirty="0" err="1">
                <a:latin typeface="Arial" panose="020B0604020202020204" pitchFamily="34" charset="0"/>
                <a:cs typeface="Arial" panose="020B0604020202020204" pitchFamily="34" charset="0"/>
              </a:rPr>
              <a:t>Pembrolizumab</a:t>
            </a:r>
            <a:r>
              <a:rPr lang="en-US" altLang="x-none" sz="2200" dirty="0">
                <a:latin typeface="Arial" panose="020B0604020202020204" pitchFamily="34" charset="0"/>
                <a:cs typeface="Arial" panose="020B0604020202020204" pitchFamily="34" charset="0"/>
              </a:rPr>
              <a:t> — partial response, well tolerated</a:t>
            </a:r>
          </a:p>
          <a:p>
            <a:pPr>
              <a:spcBef>
                <a:spcPts val="576"/>
              </a:spcBef>
              <a:spcAft>
                <a:spcPts val="600"/>
              </a:spcAft>
            </a:pPr>
            <a:r>
              <a:rPr lang="en-US" altLang="x-none" sz="2200" dirty="0">
                <a:latin typeface="Arial" panose="020B0604020202020204" pitchFamily="34" charset="0"/>
                <a:cs typeface="Arial" panose="020B0604020202020204" pitchFamily="34" charset="0"/>
              </a:rPr>
              <a:t>12/2017-2/2018: Admitted multiple times due to hypotension, COPD and CHF exacerbations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743" r="17345"/>
          <a:stretch/>
        </p:blipFill>
        <p:spPr>
          <a:xfrm>
            <a:off x="9546897" y="677616"/>
            <a:ext cx="2035504" cy="15732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73110935"/>
      </p:ext>
    </p:extLst>
  </p:cSld>
  <p:clrMapOvr>
    <a:masterClrMapping/>
  </p:clrMapOvr>
  <p:transition spd="slow"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Number Placeholder 2"/>
          <p:cNvSpPr>
            <a:spLocks noGrp="1"/>
          </p:cNvSpPr>
          <p:nvPr>
            <p:ph type="sldNum" sz="quarter" idx="18"/>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82">
                <a:solidFill>
                  <a:schemeClr val="tx1"/>
                </a:solidFill>
                <a:latin typeface="Verdana" panose="020B0604030504040204" pitchFamily="34" charset="0"/>
              </a:defRPr>
            </a:lvl1pPr>
            <a:lvl2pPr marL="720757" indent="-277214">
              <a:defRPr sz="2382">
                <a:solidFill>
                  <a:schemeClr val="tx1"/>
                </a:solidFill>
                <a:latin typeface="Verdana" panose="020B0604030504040204" pitchFamily="34" charset="0"/>
              </a:defRPr>
            </a:lvl2pPr>
            <a:lvl3pPr marL="1108857" indent="-221774">
              <a:defRPr sz="2382">
                <a:solidFill>
                  <a:schemeClr val="tx1"/>
                </a:solidFill>
                <a:latin typeface="Verdana" panose="020B0604030504040204" pitchFamily="34" charset="0"/>
              </a:defRPr>
            </a:lvl3pPr>
            <a:lvl4pPr marL="1552400" indent="-221774">
              <a:defRPr sz="2382">
                <a:solidFill>
                  <a:schemeClr val="tx1"/>
                </a:solidFill>
                <a:latin typeface="Verdana" panose="020B0604030504040204" pitchFamily="34" charset="0"/>
              </a:defRPr>
            </a:lvl4pPr>
            <a:lvl5pPr marL="1995945" indent="-221774">
              <a:defRPr sz="2382">
                <a:solidFill>
                  <a:schemeClr val="tx1"/>
                </a:solidFill>
                <a:latin typeface="Verdana" panose="020B0604030504040204" pitchFamily="34" charset="0"/>
              </a:defRPr>
            </a:lvl5pPr>
            <a:lvl6pPr marL="2439487" indent="-221774" eaLnBrk="0" fontAlgn="base" hangingPunct="0">
              <a:spcBef>
                <a:spcPct val="0"/>
              </a:spcBef>
              <a:spcAft>
                <a:spcPct val="0"/>
              </a:spcAft>
              <a:defRPr sz="2382">
                <a:solidFill>
                  <a:schemeClr val="tx1"/>
                </a:solidFill>
                <a:latin typeface="Verdana" panose="020B0604030504040204" pitchFamily="34" charset="0"/>
              </a:defRPr>
            </a:lvl6pPr>
            <a:lvl7pPr marL="2883029" indent="-221774" eaLnBrk="0" fontAlgn="base" hangingPunct="0">
              <a:spcBef>
                <a:spcPct val="0"/>
              </a:spcBef>
              <a:spcAft>
                <a:spcPct val="0"/>
              </a:spcAft>
              <a:defRPr sz="2382">
                <a:solidFill>
                  <a:schemeClr val="tx1"/>
                </a:solidFill>
                <a:latin typeface="Verdana" panose="020B0604030504040204" pitchFamily="34" charset="0"/>
              </a:defRPr>
            </a:lvl7pPr>
            <a:lvl8pPr marL="3326573" indent="-221774" eaLnBrk="0" fontAlgn="base" hangingPunct="0">
              <a:spcBef>
                <a:spcPct val="0"/>
              </a:spcBef>
              <a:spcAft>
                <a:spcPct val="0"/>
              </a:spcAft>
              <a:defRPr sz="2382">
                <a:solidFill>
                  <a:schemeClr val="tx1"/>
                </a:solidFill>
                <a:latin typeface="Verdana" panose="020B0604030504040204" pitchFamily="34" charset="0"/>
              </a:defRPr>
            </a:lvl8pPr>
            <a:lvl9pPr marL="3770117" indent="-221774" eaLnBrk="0" fontAlgn="base" hangingPunct="0">
              <a:spcBef>
                <a:spcPct val="0"/>
              </a:spcBef>
              <a:spcAft>
                <a:spcPct val="0"/>
              </a:spcAft>
              <a:defRPr sz="2382">
                <a:solidFill>
                  <a:schemeClr val="tx1"/>
                </a:solidFill>
                <a:latin typeface="Verdana" panose="020B0604030504040204" pitchFamily="34" charset="0"/>
              </a:defRPr>
            </a:lvl9pPr>
          </a:lstStyle>
          <a:p>
            <a:endParaRPr lang="en-US" altLang="en-US" sz="794" dirty="0">
              <a:solidFill>
                <a:srgbClr val="808080"/>
              </a:solidFill>
              <a:latin typeface="Arial" panose="020B0604020202020204" pitchFamily="34" charset="0"/>
            </a:endParaRPr>
          </a:p>
        </p:txBody>
      </p:sp>
      <p:sp>
        <p:nvSpPr>
          <p:cNvPr id="171011" name="Title 1"/>
          <p:cNvSpPr txBox="1">
            <a:spLocks/>
          </p:cNvSpPr>
          <p:nvPr/>
        </p:nvSpPr>
        <p:spPr bwMode="auto">
          <a:xfrm>
            <a:off x="2102225" y="1133200"/>
            <a:ext cx="4912099" cy="59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45" tIns="40323" rIns="80645" bIns="40323"/>
          <a:lstStyle>
            <a:lvl1pPr>
              <a:spcBef>
                <a:spcPct val="30000"/>
              </a:spcBef>
              <a:spcAft>
                <a:spcPct val="30000"/>
              </a:spcAft>
              <a:buClr>
                <a:schemeClr val="tx2"/>
              </a:buClr>
              <a:buFont typeface="Wingdings" panose="05000000000000000000" pitchFamily="2" charset="2"/>
              <a:buChar char="l"/>
              <a:defRPr sz="2400" b="1">
                <a:solidFill>
                  <a:schemeClr val="tx1"/>
                </a:solidFill>
                <a:latin typeface="Verdana" panose="020B0604030504040204" pitchFamily="34" charset="0"/>
              </a:defRPr>
            </a:lvl1pPr>
            <a:lvl2pPr marL="800100" indent="-342900">
              <a:spcBef>
                <a:spcPct val="30000"/>
              </a:spcBef>
              <a:spcAft>
                <a:spcPct val="30000"/>
              </a:spcAft>
              <a:buClr>
                <a:schemeClr val="tx2"/>
              </a:buClr>
              <a:buFont typeface="Arial" panose="020B0604020202020204" pitchFamily="34" charset="0"/>
              <a:buChar char="–"/>
              <a:defRPr b="1">
                <a:solidFill>
                  <a:schemeClr val="tx1"/>
                </a:solidFill>
                <a:latin typeface="Verdana" panose="020B0604030504040204" pitchFamily="34" charset="0"/>
              </a:defRPr>
            </a:lvl2pPr>
            <a:lvl3pPr marL="1257300" indent="-342900">
              <a:spcBef>
                <a:spcPct val="30000"/>
              </a:spcBef>
              <a:spcAft>
                <a:spcPct val="30000"/>
              </a:spcAft>
              <a:buClr>
                <a:schemeClr val="tx2"/>
              </a:buClr>
              <a:buFont typeface="Wingdings" panose="05000000000000000000" pitchFamily="2" charset="2"/>
              <a:buChar char="t"/>
              <a:defRPr sz="1600" b="1">
                <a:solidFill>
                  <a:schemeClr val="tx1"/>
                </a:solidFill>
                <a:latin typeface="Verdana" panose="020B0604030504040204" pitchFamily="34" charset="0"/>
              </a:defRPr>
            </a:lvl3pPr>
            <a:lvl4pPr marL="1714500" indent="-342900">
              <a:spcBef>
                <a:spcPct val="30000"/>
              </a:spcBef>
              <a:spcAft>
                <a:spcPct val="30000"/>
              </a:spcAft>
              <a:buClr>
                <a:schemeClr val="tx2"/>
              </a:buClr>
              <a:buFont typeface="Wingdings" panose="05000000000000000000" pitchFamily="2" charset="2"/>
              <a:buChar char="l"/>
              <a:defRPr sz="1600" b="1">
                <a:solidFill>
                  <a:schemeClr val="tx1"/>
                </a:solidFill>
                <a:latin typeface="Verdana" panose="020B0604030504040204" pitchFamily="34" charset="0"/>
              </a:defRPr>
            </a:lvl4pPr>
            <a:lvl5pPr marL="2171700" indent="-342900">
              <a:spcBef>
                <a:spcPct val="30000"/>
              </a:spcBef>
              <a:spcAft>
                <a:spcPct val="30000"/>
              </a:spcAft>
              <a:buClr>
                <a:schemeClr val="tx2"/>
              </a:buClr>
              <a:buFont typeface="Arial" panose="020B0604020202020204" pitchFamily="34" charset="0"/>
              <a:buChar char="–"/>
              <a:defRPr sz="1600" b="1">
                <a:solidFill>
                  <a:schemeClr val="tx1"/>
                </a:solidFill>
                <a:latin typeface="Verdana" panose="020B0604030504040204" pitchFamily="34" charset="0"/>
              </a:defRPr>
            </a:lvl5pPr>
            <a:lvl6pPr marL="2628900" indent="-342900" eaLnBrk="0" fontAlgn="base" hangingPunct="0">
              <a:spcBef>
                <a:spcPct val="30000"/>
              </a:spcBef>
              <a:spcAft>
                <a:spcPct val="30000"/>
              </a:spcAft>
              <a:buClr>
                <a:schemeClr val="tx2"/>
              </a:buClr>
              <a:buFont typeface="Arial" panose="020B0604020202020204" pitchFamily="34" charset="0"/>
              <a:buChar char="–"/>
              <a:defRPr sz="1600" b="1">
                <a:solidFill>
                  <a:schemeClr val="tx1"/>
                </a:solidFill>
                <a:latin typeface="Verdana" panose="020B0604030504040204" pitchFamily="34" charset="0"/>
              </a:defRPr>
            </a:lvl6pPr>
            <a:lvl7pPr marL="3086100" indent="-342900" eaLnBrk="0" fontAlgn="base" hangingPunct="0">
              <a:spcBef>
                <a:spcPct val="30000"/>
              </a:spcBef>
              <a:spcAft>
                <a:spcPct val="30000"/>
              </a:spcAft>
              <a:buClr>
                <a:schemeClr val="tx2"/>
              </a:buClr>
              <a:buFont typeface="Arial" panose="020B0604020202020204" pitchFamily="34" charset="0"/>
              <a:buChar char="–"/>
              <a:defRPr sz="1600" b="1">
                <a:solidFill>
                  <a:schemeClr val="tx1"/>
                </a:solidFill>
                <a:latin typeface="Verdana" panose="020B0604030504040204" pitchFamily="34" charset="0"/>
              </a:defRPr>
            </a:lvl7pPr>
            <a:lvl8pPr marL="3543300" indent="-342900" eaLnBrk="0" fontAlgn="base" hangingPunct="0">
              <a:spcBef>
                <a:spcPct val="30000"/>
              </a:spcBef>
              <a:spcAft>
                <a:spcPct val="30000"/>
              </a:spcAft>
              <a:buClr>
                <a:schemeClr val="tx2"/>
              </a:buClr>
              <a:buFont typeface="Arial" panose="020B0604020202020204" pitchFamily="34" charset="0"/>
              <a:buChar char="–"/>
              <a:defRPr sz="1600" b="1">
                <a:solidFill>
                  <a:schemeClr val="tx1"/>
                </a:solidFill>
                <a:latin typeface="Verdana" panose="020B0604030504040204" pitchFamily="34" charset="0"/>
              </a:defRPr>
            </a:lvl8pPr>
            <a:lvl9pPr marL="4000500" indent="-342900" eaLnBrk="0" fontAlgn="base" hangingPunct="0">
              <a:spcBef>
                <a:spcPct val="30000"/>
              </a:spcBef>
              <a:spcAft>
                <a:spcPct val="30000"/>
              </a:spcAft>
              <a:buClr>
                <a:schemeClr val="tx2"/>
              </a:buClr>
              <a:buFont typeface="Arial" panose="020B0604020202020204" pitchFamily="34" charset="0"/>
              <a:buChar char="–"/>
              <a:defRPr sz="1600" b="1">
                <a:solidFill>
                  <a:schemeClr val="tx1"/>
                </a:solidFill>
                <a:latin typeface="Verdana" panose="020B0604030504040204" pitchFamily="34" charset="0"/>
              </a:defRPr>
            </a:lvl9pPr>
          </a:lstStyle>
          <a:p>
            <a:pPr>
              <a:lnSpc>
                <a:spcPct val="90000"/>
              </a:lnSpc>
              <a:spcBef>
                <a:spcPct val="0"/>
              </a:spcBef>
              <a:spcAft>
                <a:spcPct val="0"/>
              </a:spcAft>
              <a:buClrTx/>
              <a:buFontTx/>
              <a:buNone/>
            </a:pPr>
            <a:r>
              <a:rPr lang="en-US" altLang="en-US" sz="3530">
                <a:solidFill>
                  <a:srgbClr val="FFFF00"/>
                </a:solidFill>
                <a:ea typeface="MS PGothic" panose="020B0600070205080204" pitchFamily="34" charset="-128"/>
              </a:rPr>
              <a:t>Study Design</a:t>
            </a:r>
          </a:p>
        </p:txBody>
      </p:sp>
      <p:sp>
        <p:nvSpPr>
          <p:cNvPr id="171012" name="Rectangle 16"/>
          <p:cNvSpPr>
            <a:spLocks noChangeArrowheads="1"/>
          </p:cNvSpPr>
          <p:nvPr/>
        </p:nvSpPr>
        <p:spPr bwMode="auto">
          <a:xfrm>
            <a:off x="5396473" y="3841941"/>
            <a:ext cx="1887491" cy="944516"/>
          </a:xfrm>
          <a:prstGeom prst="rect">
            <a:avLst/>
          </a:prstGeom>
          <a:solidFill>
            <a:srgbClr val="7030A0"/>
          </a:solidFill>
          <a:ln w="9525">
            <a:solidFill>
              <a:srgbClr val="000000"/>
            </a:solidFill>
            <a:miter lim="800000"/>
            <a:headEnd/>
            <a:tailEnd/>
          </a:ln>
        </p:spPr>
        <p:txBody>
          <a:bodyPr wrap="none" lIns="126126" tIns="63063" rIns="126126" bIns="63063" anchor="ctr"/>
          <a:lstStyle>
            <a:lvl1pPr>
              <a:spcBef>
                <a:spcPct val="30000"/>
              </a:spcBef>
              <a:spcAft>
                <a:spcPct val="30000"/>
              </a:spcAft>
              <a:buClr>
                <a:schemeClr val="tx2"/>
              </a:buClr>
              <a:buFont typeface="Wingdings" panose="05000000000000000000" pitchFamily="2" charset="2"/>
              <a:buChar char="l"/>
              <a:defRPr sz="2400" b="1">
                <a:solidFill>
                  <a:schemeClr val="tx1"/>
                </a:solidFill>
                <a:latin typeface="Verdana" panose="020B0604030504040204" pitchFamily="34" charset="0"/>
              </a:defRPr>
            </a:lvl1pPr>
            <a:lvl2pPr marL="742950" indent="-285750">
              <a:spcBef>
                <a:spcPct val="30000"/>
              </a:spcBef>
              <a:spcAft>
                <a:spcPct val="30000"/>
              </a:spcAft>
              <a:buClr>
                <a:schemeClr val="tx2"/>
              </a:buClr>
              <a:buFont typeface="Arial" panose="020B0604020202020204" pitchFamily="34" charset="0"/>
              <a:buChar char="–"/>
              <a:defRPr b="1">
                <a:solidFill>
                  <a:schemeClr val="tx1"/>
                </a:solidFill>
                <a:latin typeface="Verdana" panose="020B0604030504040204" pitchFamily="34" charset="0"/>
              </a:defRPr>
            </a:lvl2pPr>
            <a:lvl3pPr marL="1143000" indent="-228600">
              <a:spcBef>
                <a:spcPct val="30000"/>
              </a:spcBef>
              <a:spcAft>
                <a:spcPct val="30000"/>
              </a:spcAft>
              <a:buClr>
                <a:schemeClr val="tx2"/>
              </a:buClr>
              <a:buFont typeface="Wingdings" panose="05000000000000000000" pitchFamily="2" charset="2"/>
              <a:buChar char="t"/>
              <a:defRPr sz="1600" b="1">
                <a:solidFill>
                  <a:schemeClr val="tx1"/>
                </a:solidFill>
                <a:latin typeface="Verdana" panose="020B0604030504040204" pitchFamily="34" charset="0"/>
              </a:defRPr>
            </a:lvl3pPr>
            <a:lvl4pPr marL="1600200" indent="-228600">
              <a:spcBef>
                <a:spcPct val="30000"/>
              </a:spcBef>
              <a:spcAft>
                <a:spcPct val="30000"/>
              </a:spcAft>
              <a:buClr>
                <a:schemeClr val="tx2"/>
              </a:buClr>
              <a:buFont typeface="Wingdings" panose="05000000000000000000" pitchFamily="2" charset="2"/>
              <a:buChar char="l"/>
              <a:defRPr sz="1600" b="1">
                <a:solidFill>
                  <a:schemeClr val="tx1"/>
                </a:solidFill>
                <a:latin typeface="Verdana" panose="020B0604030504040204" pitchFamily="34" charset="0"/>
              </a:defRPr>
            </a:lvl4pPr>
            <a:lvl5pPr marL="2057400" indent="-228600">
              <a:spcBef>
                <a:spcPct val="30000"/>
              </a:spcBef>
              <a:spcAft>
                <a:spcPct val="30000"/>
              </a:spcAft>
              <a:buClr>
                <a:schemeClr val="tx2"/>
              </a:buClr>
              <a:buFont typeface="Arial" panose="020B0604020202020204" pitchFamily="34" charset="0"/>
              <a:buChar char="–"/>
              <a:defRPr sz="1600" b="1">
                <a:solidFill>
                  <a:schemeClr val="tx1"/>
                </a:solidFill>
                <a:latin typeface="Verdana" panose="020B0604030504040204" pitchFamily="34" charset="0"/>
              </a:defRPr>
            </a:lvl5pPr>
            <a:lvl6pPr marL="2514600" indent="-228600" eaLnBrk="0" fontAlgn="base" hangingPunct="0">
              <a:spcBef>
                <a:spcPct val="30000"/>
              </a:spcBef>
              <a:spcAft>
                <a:spcPct val="30000"/>
              </a:spcAft>
              <a:buClr>
                <a:schemeClr val="tx2"/>
              </a:buClr>
              <a:buFont typeface="Arial" panose="020B0604020202020204" pitchFamily="34" charset="0"/>
              <a:buChar char="–"/>
              <a:defRPr sz="1600" b="1">
                <a:solidFill>
                  <a:schemeClr val="tx1"/>
                </a:solidFill>
                <a:latin typeface="Verdana" panose="020B0604030504040204" pitchFamily="34" charset="0"/>
              </a:defRPr>
            </a:lvl6pPr>
            <a:lvl7pPr marL="2971800" indent="-228600" eaLnBrk="0" fontAlgn="base" hangingPunct="0">
              <a:spcBef>
                <a:spcPct val="30000"/>
              </a:spcBef>
              <a:spcAft>
                <a:spcPct val="30000"/>
              </a:spcAft>
              <a:buClr>
                <a:schemeClr val="tx2"/>
              </a:buClr>
              <a:buFont typeface="Arial" panose="020B0604020202020204" pitchFamily="34" charset="0"/>
              <a:buChar char="–"/>
              <a:defRPr sz="1600" b="1">
                <a:solidFill>
                  <a:schemeClr val="tx1"/>
                </a:solidFill>
                <a:latin typeface="Verdana" panose="020B0604030504040204" pitchFamily="34" charset="0"/>
              </a:defRPr>
            </a:lvl7pPr>
            <a:lvl8pPr marL="3429000" indent="-228600" eaLnBrk="0" fontAlgn="base" hangingPunct="0">
              <a:spcBef>
                <a:spcPct val="30000"/>
              </a:spcBef>
              <a:spcAft>
                <a:spcPct val="30000"/>
              </a:spcAft>
              <a:buClr>
                <a:schemeClr val="tx2"/>
              </a:buClr>
              <a:buFont typeface="Arial" panose="020B0604020202020204" pitchFamily="34" charset="0"/>
              <a:buChar char="–"/>
              <a:defRPr sz="1600" b="1">
                <a:solidFill>
                  <a:schemeClr val="tx1"/>
                </a:solidFill>
                <a:latin typeface="Verdana" panose="020B0604030504040204" pitchFamily="34" charset="0"/>
              </a:defRPr>
            </a:lvl8pPr>
            <a:lvl9pPr marL="3886200" indent="-228600" eaLnBrk="0" fontAlgn="base" hangingPunct="0">
              <a:spcBef>
                <a:spcPct val="30000"/>
              </a:spcBef>
              <a:spcAft>
                <a:spcPct val="30000"/>
              </a:spcAft>
              <a:buClr>
                <a:schemeClr val="tx2"/>
              </a:buClr>
              <a:buFont typeface="Arial" panose="020B0604020202020204" pitchFamily="34" charset="0"/>
              <a:buChar char="–"/>
              <a:defRPr sz="1600" b="1">
                <a:solidFill>
                  <a:schemeClr val="tx1"/>
                </a:solidFill>
                <a:latin typeface="Verdana" panose="020B0604030504040204" pitchFamily="34" charset="0"/>
              </a:defRPr>
            </a:lvl9pPr>
          </a:lstStyle>
          <a:p>
            <a:pPr algn="ctr">
              <a:spcBef>
                <a:spcPct val="0"/>
              </a:spcBef>
              <a:spcAft>
                <a:spcPct val="0"/>
              </a:spcAft>
              <a:buClrTx/>
              <a:buFont typeface="Arial" panose="020B0604020202020204" pitchFamily="34" charset="0"/>
              <a:buNone/>
            </a:pPr>
            <a:r>
              <a:rPr lang="en-US" altLang="en-US" sz="1412" dirty="0">
                <a:solidFill>
                  <a:srgbClr val="FFFFFF"/>
                </a:solidFill>
                <a:latin typeface="Calibri" panose="020F0502020204030204" pitchFamily="34" charset="0"/>
                <a:sym typeface="Arial" panose="020B0604020202020204" pitchFamily="34" charset="0"/>
              </a:rPr>
              <a:t>Carboplatin/Cisplatin</a:t>
            </a:r>
          </a:p>
          <a:p>
            <a:pPr algn="ctr">
              <a:spcBef>
                <a:spcPct val="0"/>
              </a:spcBef>
              <a:spcAft>
                <a:spcPct val="0"/>
              </a:spcAft>
              <a:buClrTx/>
              <a:buFont typeface="Arial" panose="020B0604020202020204" pitchFamily="34" charset="0"/>
              <a:buNone/>
            </a:pPr>
            <a:r>
              <a:rPr lang="en-US" altLang="en-US" sz="1412" dirty="0" err="1">
                <a:solidFill>
                  <a:srgbClr val="FFFFFF"/>
                </a:solidFill>
                <a:latin typeface="Calibri" panose="020F0502020204030204" pitchFamily="34" charset="0"/>
                <a:sym typeface="Arial" panose="020B0604020202020204" pitchFamily="34" charset="0"/>
              </a:rPr>
              <a:t>Pemetrexed</a:t>
            </a:r>
            <a:endParaRPr lang="en-US" altLang="en-US" sz="1412" dirty="0">
              <a:solidFill>
                <a:srgbClr val="FFFFFF"/>
              </a:solidFill>
              <a:latin typeface="Calibri" panose="020F0502020204030204" pitchFamily="34" charset="0"/>
              <a:sym typeface="Arial" panose="020B0604020202020204" pitchFamily="34" charset="0"/>
            </a:endParaRPr>
          </a:p>
          <a:p>
            <a:pPr algn="ctr">
              <a:spcBef>
                <a:spcPct val="0"/>
              </a:spcBef>
              <a:spcAft>
                <a:spcPct val="0"/>
              </a:spcAft>
              <a:buClrTx/>
              <a:buFont typeface="Arial" panose="020B0604020202020204" pitchFamily="34" charset="0"/>
              <a:buNone/>
            </a:pPr>
            <a:r>
              <a:rPr lang="en-US" altLang="en-US" sz="1412" dirty="0">
                <a:solidFill>
                  <a:srgbClr val="FFFFFF"/>
                </a:solidFill>
                <a:latin typeface="Calibri" panose="020F0502020204030204" pitchFamily="34" charset="0"/>
                <a:sym typeface="Arial" panose="020B0604020202020204" pitchFamily="34" charset="0"/>
              </a:rPr>
              <a:t>+Saline</a:t>
            </a:r>
          </a:p>
          <a:p>
            <a:pPr algn="ctr">
              <a:spcBef>
                <a:spcPct val="0"/>
              </a:spcBef>
              <a:spcAft>
                <a:spcPct val="0"/>
              </a:spcAft>
              <a:buClrTx/>
              <a:buFont typeface="Arial" panose="020B0604020202020204" pitchFamily="34" charset="0"/>
              <a:buNone/>
            </a:pPr>
            <a:r>
              <a:rPr lang="en-US" altLang="en-US" sz="1412" dirty="0">
                <a:solidFill>
                  <a:srgbClr val="FFFFFF"/>
                </a:solidFill>
                <a:latin typeface="Calibri" panose="020F0502020204030204" pitchFamily="34" charset="0"/>
                <a:sym typeface="Arial" panose="020B0604020202020204" pitchFamily="34" charset="0"/>
              </a:rPr>
              <a:t>X4 cycles</a:t>
            </a:r>
          </a:p>
        </p:txBody>
      </p:sp>
      <p:sp>
        <p:nvSpPr>
          <p:cNvPr id="6" name="Rectangle 40"/>
          <p:cNvSpPr>
            <a:spLocks noChangeArrowheads="1"/>
          </p:cNvSpPr>
          <p:nvPr/>
        </p:nvSpPr>
        <p:spPr bwMode="auto">
          <a:xfrm>
            <a:off x="3729322" y="1821938"/>
            <a:ext cx="898292" cy="4132300"/>
          </a:xfrm>
          <a:prstGeom prst="rect">
            <a:avLst/>
          </a:prstGeom>
          <a:solidFill>
            <a:srgbClr val="780A39"/>
          </a:solidFill>
          <a:ln>
            <a:solidFill>
              <a:srgbClr val="000000"/>
            </a:solidFill>
          </a:ln>
          <a:effectLst/>
        </p:spPr>
        <p:txBody>
          <a:bodyPr lIns="126126" tIns="63063" rIns="126126" bIns="63063">
            <a:spAutoFit/>
          </a:bodyPr>
          <a:lstStyle>
            <a:lvl1pPr algn="l" eaLnBrk="0" hangingPunct="0">
              <a:spcBef>
                <a:spcPts val="900"/>
              </a:spcBef>
              <a:buSzPct val="100000"/>
              <a:buFont typeface="Arial" charset="0"/>
              <a:buChar char="•"/>
              <a:defRPr sz="3600">
                <a:solidFill>
                  <a:srgbClr val="FFFFFF"/>
                </a:solidFill>
                <a:latin typeface="Arial" charset="0"/>
                <a:sym typeface="Arial" charset="0"/>
              </a:defRPr>
            </a:lvl1pPr>
            <a:lvl2pPr marL="742950" indent="-285750" algn="l" eaLnBrk="0" hangingPunct="0">
              <a:spcBef>
                <a:spcPts val="800"/>
              </a:spcBef>
              <a:buSzPct val="100000"/>
              <a:buFont typeface="Arial" charset="0"/>
              <a:buChar char="–"/>
              <a:defRPr sz="3100">
                <a:solidFill>
                  <a:srgbClr val="FFFFFF"/>
                </a:solidFill>
                <a:latin typeface="Arial" charset="0"/>
                <a:sym typeface="Arial" charset="0"/>
              </a:defRPr>
            </a:lvl2pPr>
            <a:lvl3pPr marL="1143000" indent="-228600" algn="l" eaLnBrk="0" hangingPunct="0">
              <a:spcBef>
                <a:spcPts val="700"/>
              </a:spcBef>
              <a:buSzPct val="100000"/>
              <a:buFont typeface="Arial" charset="0"/>
              <a:buChar char="•"/>
              <a:defRPr sz="2400">
                <a:solidFill>
                  <a:srgbClr val="FFFFFF"/>
                </a:solidFill>
                <a:latin typeface="Arial" charset="0"/>
                <a:sym typeface="Arial" charset="0"/>
              </a:defRPr>
            </a:lvl3pPr>
            <a:lvl4pPr marL="1600200" indent="-228600" algn="l" eaLnBrk="0" hangingPunct="0">
              <a:spcBef>
                <a:spcPts val="600"/>
              </a:spcBef>
              <a:buSzPct val="100000"/>
              <a:buFont typeface="Arial" charset="0"/>
              <a:buChar char="–"/>
              <a:defRPr sz="2100">
                <a:solidFill>
                  <a:srgbClr val="FFFFFF"/>
                </a:solidFill>
                <a:latin typeface="Arial" charset="0"/>
                <a:sym typeface="Arial" charset="0"/>
              </a:defRPr>
            </a:lvl4pPr>
            <a:lvl5pPr marL="2057400" indent="-228600" algn="l" eaLnBrk="0" hangingPunct="0">
              <a:spcBef>
                <a:spcPts val="600"/>
              </a:spcBef>
              <a:buSzPct val="100000"/>
              <a:buFont typeface="Arial" charset="0"/>
              <a:buChar char="»"/>
              <a:defRPr sz="2100">
                <a:solidFill>
                  <a:srgbClr val="FFFFFF"/>
                </a:solidFill>
                <a:latin typeface="Arial" charset="0"/>
                <a:sym typeface="Arial" charset="0"/>
              </a:defRPr>
            </a:lvl5pPr>
            <a:lvl6pPr marL="2514600" indent="-228600" eaLnBrk="0" fontAlgn="base" hangingPunct="0">
              <a:spcBef>
                <a:spcPts val="600"/>
              </a:spcBef>
              <a:spcAft>
                <a:spcPct val="0"/>
              </a:spcAft>
              <a:buSzPct val="100000"/>
              <a:buFont typeface="Arial" charset="0"/>
              <a:buChar char="»"/>
              <a:defRPr sz="2100">
                <a:solidFill>
                  <a:srgbClr val="FFFFFF"/>
                </a:solidFill>
                <a:latin typeface="Arial" charset="0"/>
                <a:sym typeface="Arial" charset="0"/>
              </a:defRPr>
            </a:lvl6pPr>
            <a:lvl7pPr marL="2971800" indent="-228600" eaLnBrk="0" fontAlgn="base" hangingPunct="0">
              <a:spcBef>
                <a:spcPts val="600"/>
              </a:spcBef>
              <a:spcAft>
                <a:spcPct val="0"/>
              </a:spcAft>
              <a:buSzPct val="100000"/>
              <a:buFont typeface="Arial" charset="0"/>
              <a:buChar char="»"/>
              <a:defRPr sz="2100">
                <a:solidFill>
                  <a:srgbClr val="FFFFFF"/>
                </a:solidFill>
                <a:latin typeface="Arial" charset="0"/>
                <a:sym typeface="Arial" charset="0"/>
              </a:defRPr>
            </a:lvl7pPr>
            <a:lvl8pPr marL="3429000" indent="-228600" eaLnBrk="0" fontAlgn="base" hangingPunct="0">
              <a:spcBef>
                <a:spcPts val="600"/>
              </a:spcBef>
              <a:spcAft>
                <a:spcPct val="0"/>
              </a:spcAft>
              <a:buSzPct val="100000"/>
              <a:buFont typeface="Arial" charset="0"/>
              <a:buChar char="»"/>
              <a:defRPr sz="2100">
                <a:solidFill>
                  <a:srgbClr val="FFFFFF"/>
                </a:solidFill>
                <a:latin typeface="Arial" charset="0"/>
                <a:sym typeface="Arial" charset="0"/>
              </a:defRPr>
            </a:lvl8pPr>
            <a:lvl9pPr marL="3886200" indent="-228600" eaLnBrk="0" fontAlgn="base" hangingPunct="0">
              <a:spcBef>
                <a:spcPts val="600"/>
              </a:spcBef>
              <a:spcAft>
                <a:spcPct val="0"/>
              </a:spcAft>
              <a:buSzPct val="100000"/>
              <a:buFont typeface="Arial" charset="0"/>
              <a:buChar char="»"/>
              <a:defRPr sz="2100">
                <a:solidFill>
                  <a:srgbClr val="FFFFFF"/>
                </a:solidFill>
                <a:latin typeface="Arial" charset="0"/>
                <a:sym typeface="Arial" charset="0"/>
              </a:defRPr>
            </a:lvl9pPr>
          </a:lstStyle>
          <a:p>
            <a:pPr algn="ctr" eaLnBrk="1" hangingPunct="1">
              <a:spcBef>
                <a:spcPct val="0"/>
              </a:spcBef>
              <a:buSzTx/>
              <a:buFontTx/>
              <a:buNone/>
              <a:defRPr/>
            </a:pPr>
            <a:r>
              <a:rPr lang="en-US" altLang="en-US" sz="1588" b="1" dirty="0"/>
              <a:t>R</a:t>
            </a:r>
          </a:p>
          <a:p>
            <a:pPr algn="ctr" eaLnBrk="1" hangingPunct="1">
              <a:spcBef>
                <a:spcPct val="0"/>
              </a:spcBef>
              <a:buSzTx/>
              <a:buFontTx/>
              <a:buNone/>
              <a:defRPr/>
            </a:pPr>
            <a:r>
              <a:rPr lang="en-US" altLang="en-US" sz="1588" b="1" dirty="0"/>
              <a:t>A</a:t>
            </a:r>
          </a:p>
          <a:p>
            <a:pPr algn="ctr" eaLnBrk="1" hangingPunct="1">
              <a:spcBef>
                <a:spcPct val="0"/>
              </a:spcBef>
              <a:buSzTx/>
              <a:buFontTx/>
              <a:buNone/>
              <a:defRPr/>
            </a:pPr>
            <a:r>
              <a:rPr lang="en-US" altLang="en-US" sz="1588" b="1" dirty="0"/>
              <a:t>N</a:t>
            </a:r>
          </a:p>
          <a:p>
            <a:pPr algn="ctr" eaLnBrk="1" hangingPunct="1">
              <a:spcBef>
                <a:spcPct val="0"/>
              </a:spcBef>
              <a:buSzTx/>
              <a:buFontTx/>
              <a:buNone/>
              <a:defRPr/>
            </a:pPr>
            <a:r>
              <a:rPr lang="en-US" altLang="en-US" sz="1588" b="1" dirty="0"/>
              <a:t>D</a:t>
            </a:r>
          </a:p>
          <a:p>
            <a:pPr algn="ctr" eaLnBrk="1" hangingPunct="1">
              <a:spcBef>
                <a:spcPct val="0"/>
              </a:spcBef>
              <a:buSzTx/>
              <a:buFontTx/>
              <a:buNone/>
              <a:defRPr/>
            </a:pPr>
            <a:r>
              <a:rPr lang="en-US" altLang="en-US" sz="1588" b="1" dirty="0"/>
              <a:t>O</a:t>
            </a:r>
          </a:p>
          <a:p>
            <a:pPr algn="ctr" eaLnBrk="1" hangingPunct="1">
              <a:spcBef>
                <a:spcPct val="0"/>
              </a:spcBef>
              <a:buSzTx/>
              <a:buFontTx/>
              <a:buNone/>
              <a:defRPr/>
            </a:pPr>
            <a:r>
              <a:rPr lang="en-US" altLang="en-US" sz="1588" b="1" dirty="0"/>
              <a:t>M</a:t>
            </a:r>
          </a:p>
          <a:p>
            <a:pPr algn="ctr" eaLnBrk="1" hangingPunct="1">
              <a:spcBef>
                <a:spcPct val="0"/>
              </a:spcBef>
              <a:buSzTx/>
              <a:buFontTx/>
              <a:buNone/>
              <a:defRPr/>
            </a:pPr>
            <a:r>
              <a:rPr lang="en-US" altLang="en-US" sz="1588" b="1" dirty="0"/>
              <a:t>I</a:t>
            </a:r>
          </a:p>
          <a:p>
            <a:pPr algn="ctr" eaLnBrk="1" hangingPunct="1">
              <a:spcBef>
                <a:spcPct val="0"/>
              </a:spcBef>
              <a:buSzTx/>
              <a:buFontTx/>
              <a:buNone/>
              <a:defRPr/>
            </a:pPr>
            <a:r>
              <a:rPr lang="en-US" altLang="en-US" sz="1588" b="1" dirty="0"/>
              <a:t>Z</a:t>
            </a:r>
          </a:p>
          <a:p>
            <a:pPr algn="ctr" eaLnBrk="1" hangingPunct="1">
              <a:spcBef>
                <a:spcPct val="0"/>
              </a:spcBef>
              <a:buSzTx/>
              <a:buFontTx/>
              <a:buNone/>
              <a:defRPr/>
            </a:pPr>
            <a:r>
              <a:rPr lang="en-US" altLang="en-US" sz="1588" b="1" dirty="0"/>
              <a:t>A</a:t>
            </a:r>
          </a:p>
          <a:p>
            <a:pPr algn="ctr" eaLnBrk="1" hangingPunct="1">
              <a:spcBef>
                <a:spcPct val="0"/>
              </a:spcBef>
              <a:buSzTx/>
              <a:buFontTx/>
              <a:buNone/>
              <a:defRPr/>
            </a:pPr>
            <a:r>
              <a:rPr lang="en-US" altLang="en-US" sz="1588" b="1" dirty="0"/>
              <a:t>T</a:t>
            </a:r>
          </a:p>
          <a:p>
            <a:pPr algn="ctr" eaLnBrk="1" hangingPunct="1">
              <a:spcBef>
                <a:spcPct val="0"/>
              </a:spcBef>
              <a:buSzTx/>
              <a:buFontTx/>
              <a:buNone/>
              <a:defRPr/>
            </a:pPr>
            <a:r>
              <a:rPr lang="en-US" altLang="en-US" sz="1588" b="1" dirty="0"/>
              <a:t>I</a:t>
            </a:r>
          </a:p>
          <a:p>
            <a:pPr algn="ctr" eaLnBrk="1" hangingPunct="1">
              <a:spcBef>
                <a:spcPct val="0"/>
              </a:spcBef>
              <a:buSzTx/>
              <a:buFontTx/>
              <a:buNone/>
              <a:defRPr/>
            </a:pPr>
            <a:r>
              <a:rPr lang="en-US" altLang="en-US" sz="1588" b="1" dirty="0"/>
              <a:t>O</a:t>
            </a:r>
          </a:p>
          <a:p>
            <a:pPr algn="ctr" eaLnBrk="1" hangingPunct="1">
              <a:spcBef>
                <a:spcPct val="0"/>
              </a:spcBef>
              <a:buSzTx/>
              <a:buFontTx/>
              <a:buNone/>
              <a:defRPr/>
            </a:pPr>
            <a:r>
              <a:rPr lang="en-US" altLang="en-US" sz="1588" b="1" dirty="0"/>
              <a:t>N</a:t>
            </a:r>
          </a:p>
          <a:p>
            <a:pPr algn="ctr" eaLnBrk="1" hangingPunct="1">
              <a:spcBef>
                <a:spcPct val="0"/>
              </a:spcBef>
              <a:buSzTx/>
              <a:buFontTx/>
              <a:buNone/>
              <a:defRPr/>
            </a:pPr>
            <a:endParaRPr lang="en-US" altLang="en-US" sz="1412" b="1" dirty="0"/>
          </a:p>
          <a:p>
            <a:pPr algn="ctr" eaLnBrk="1" hangingPunct="1">
              <a:spcBef>
                <a:spcPct val="0"/>
              </a:spcBef>
              <a:buSzTx/>
              <a:buFontTx/>
              <a:buNone/>
              <a:defRPr/>
            </a:pPr>
            <a:r>
              <a:rPr lang="en-US" altLang="en-US" sz="2382" b="1" dirty="0">
                <a:solidFill>
                  <a:srgbClr val="FFC000"/>
                </a:solidFill>
              </a:rPr>
              <a:t>2:1</a:t>
            </a:r>
          </a:p>
          <a:p>
            <a:pPr algn="ctr" eaLnBrk="1" hangingPunct="1">
              <a:spcBef>
                <a:spcPct val="0"/>
              </a:spcBef>
              <a:buSzTx/>
              <a:buFontTx/>
              <a:buNone/>
              <a:defRPr/>
            </a:pPr>
            <a:r>
              <a:rPr lang="en-US" altLang="en-US" sz="1588" b="1" dirty="0"/>
              <a:t>N=570</a:t>
            </a:r>
          </a:p>
        </p:txBody>
      </p:sp>
      <p:sp>
        <p:nvSpPr>
          <p:cNvPr id="171014" name="Line 48"/>
          <p:cNvSpPr>
            <a:spLocks noChangeShapeType="1"/>
          </p:cNvSpPr>
          <p:nvPr/>
        </p:nvSpPr>
        <p:spPr bwMode="auto">
          <a:xfrm>
            <a:off x="4627611" y="3596951"/>
            <a:ext cx="768863" cy="741129"/>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6126" tIns="63063" rIns="126126" bIns="63063">
            <a:spAutoFit/>
          </a:bodyPr>
          <a:lstStyle/>
          <a:p>
            <a:endParaRPr lang="en-US" sz="1941"/>
          </a:p>
        </p:txBody>
      </p:sp>
      <p:sp>
        <p:nvSpPr>
          <p:cNvPr id="171015" name="Rectangle 51"/>
          <p:cNvSpPr>
            <a:spLocks noChangeArrowheads="1"/>
          </p:cNvSpPr>
          <p:nvPr/>
        </p:nvSpPr>
        <p:spPr bwMode="auto">
          <a:xfrm>
            <a:off x="5327138" y="2191733"/>
            <a:ext cx="1816613" cy="1248056"/>
          </a:xfrm>
          <a:prstGeom prst="rect">
            <a:avLst/>
          </a:prstGeom>
          <a:solidFill>
            <a:srgbClr val="108DA6"/>
          </a:solidFill>
          <a:ln w="9525">
            <a:solidFill>
              <a:srgbClr val="000000"/>
            </a:solidFill>
            <a:miter lim="800000"/>
            <a:headEnd/>
            <a:tailEnd/>
          </a:ln>
        </p:spPr>
        <p:txBody>
          <a:bodyPr wrap="none" lIns="126126" tIns="63063" rIns="126126" bIns="63063" anchor="ct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ctr"/>
            <a:r>
              <a:rPr lang="en-US" altLang="en-US" sz="1147" b="1">
                <a:solidFill>
                  <a:srgbClr val="FFFFFF"/>
                </a:solidFill>
                <a:sym typeface="Arial" panose="020B0604020202020204" pitchFamily="34" charset="0"/>
              </a:rPr>
              <a:t>Carboplatin/Cisplatin</a:t>
            </a:r>
          </a:p>
          <a:p>
            <a:pPr algn="ctr"/>
            <a:r>
              <a:rPr lang="en-US" altLang="en-US" sz="1147" b="1">
                <a:solidFill>
                  <a:srgbClr val="FFFFFF"/>
                </a:solidFill>
                <a:sym typeface="Arial" panose="020B0604020202020204" pitchFamily="34" charset="0"/>
              </a:rPr>
              <a:t>Pemetrexed</a:t>
            </a:r>
          </a:p>
          <a:p>
            <a:pPr algn="ctr"/>
            <a:r>
              <a:rPr lang="en-US" altLang="en-US" sz="1147" b="1">
                <a:solidFill>
                  <a:srgbClr val="FFFFFF"/>
                </a:solidFill>
                <a:sym typeface="Arial" panose="020B0604020202020204" pitchFamily="34" charset="0"/>
              </a:rPr>
              <a:t>Pembrolizumab</a:t>
            </a:r>
          </a:p>
          <a:p>
            <a:pPr algn="ctr"/>
            <a:r>
              <a:rPr lang="en-US" altLang="en-US" sz="1147" b="1">
                <a:solidFill>
                  <a:srgbClr val="FFFFFF"/>
                </a:solidFill>
                <a:sym typeface="Arial" panose="020B0604020202020204" pitchFamily="34" charset="0"/>
              </a:rPr>
              <a:t>200 mg Q3W</a:t>
            </a:r>
          </a:p>
          <a:p>
            <a:pPr algn="ctr"/>
            <a:r>
              <a:rPr lang="en-US" altLang="en-US" sz="1147" b="1">
                <a:solidFill>
                  <a:srgbClr val="FFFFFF"/>
                </a:solidFill>
                <a:sym typeface="Arial" panose="020B0604020202020204" pitchFamily="34" charset="0"/>
              </a:rPr>
              <a:t>X4 cycles</a:t>
            </a:r>
          </a:p>
        </p:txBody>
      </p:sp>
      <p:sp>
        <p:nvSpPr>
          <p:cNvPr id="171016" name="Line 48"/>
          <p:cNvSpPr>
            <a:spLocks noChangeShapeType="1"/>
          </p:cNvSpPr>
          <p:nvPr/>
        </p:nvSpPr>
        <p:spPr bwMode="auto">
          <a:xfrm flipV="1">
            <a:off x="4653808" y="2931320"/>
            <a:ext cx="662548" cy="62865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6126" tIns="63063" rIns="126126" bIns="63063">
            <a:spAutoFit/>
          </a:bodyPr>
          <a:lstStyle/>
          <a:p>
            <a:endParaRPr lang="en-US" sz="1941"/>
          </a:p>
        </p:txBody>
      </p:sp>
      <p:sp>
        <p:nvSpPr>
          <p:cNvPr id="10" name="Rectangle 9"/>
          <p:cNvSpPr/>
          <p:nvPr/>
        </p:nvSpPr>
        <p:spPr>
          <a:xfrm>
            <a:off x="6705392" y="5138362"/>
            <a:ext cx="4830436" cy="741482"/>
          </a:xfrm>
          <a:prstGeom prst="rect">
            <a:avLst/>
          </a:prstGeom>
        </p:spPr>
        <p:txBody>
          <a:bodyPr lIns="88708" tIns="44353" rIns="88708" bIns="44353">
            <a:spAutoFit/>
          </a:bodyPr>
          <a:lstStyle/>
          <a:p>
            <a:pPr>
              <a:defRPr/>
            </a:pPr>
            <a:r>
              <a:rPr lang="en-US" sz="1412" b="1" dirty="0">
                <a:solidFill>
                  <a:schemeClr val="bg1"/>
                </a:solidFill>
              </a:rPr>
              <a:t>Primary Endpoint: PFS – target HR 0.7 </a:t>
            </a:r>
          </a:p>
          <a:p>
            <a:pPr>
              <a:defRPr/>
            </a:pPr>
            <a:r>
              <a:rPr lang="en-US" sz="1412" b="1" dirty="0">
                <a:solidFill>
                  <a:schemeClr val="bg1"/>
                </a:solidFill>
              </a:rPr>
              <a:t>Secondary Endpoints: OS, ORR, AE</a:t>
            </a:r>
          </a:p>
          <a:p>
            <a:pPr>
              <a:defRPr/>
            </a:pPr>
            <a:r>
              <a:rPr lang="en-US" sz="1412" b="1" dirty="0">
                <a:solidFill>
                  <a:schemeClr val="bg1"/>
                </a:solidFill>
              </a:rPr>
              <a:t>Exploratory Endpoints: </a:t>
            </a:r>
            <a:r>
              <a:rPr lang="en-US" sz="1412" b="1" dirty="0" err="1">
                <a:solidFill>
                  <a:schemeClr val="bg1"/>
                </a:solidFill>
              </a:rPr>
              <a:t>QoL</a:t>
            </a:r>
            <a:endParaRPr lang="en-US" sz="1412" b="1" dirty="0">
              <a:solidFill>
                <a:schemeClr val="bg1"/>
              </a:solidFill>
            </a:endParaRPr>
          </a:p>
        </p:txBody>
      </p:sp>
      <p:sp>
        <p:nvSpPr>
          <p:cNvPr id="11" name="Rectangle 10"/>
          <p:cNvSpPr/>
          <p:nvPr/>
        </p:nvSpPr>
        <p:spPr>
          <a:xfrm>
            <a:off x="1690832" y="1880491"/>
            <a:ext cx="1905982" cy="2890339"/>
          </a:xfrm>
          <a:prstGeom prst="rect">
            <a:avLst/>
          </a:prstGeom>
          <a:solidFill>
            <a:srgbClr val="FFFFFF"/>
          </a:solidFill>
          <a:ln w="28575">
            <a:solidFill>
              <a:srgbClr val="108DA6"/>
            </a:solidFill>
          </a:ln>
        </p:spPr>
        <p:txBody>
          <a:bodyPr wrap="square" lIns="88708" tIns="44353" rIns="88708" bIns="44353">
            <a:spAutoFit/>
          </a:bodyPr>
          <a:lstStyle/>
          <a:p>
            <a:pPr>
              <a:defRPr/>
            </a:pPr>
            <a:r>
              <a:rPr lang="en-US" altLang="en-US" sz="1300" b="1" dirty="0">
                <a:solidFill>
                  <a:srgbClr val="000000"/>
                </a:solidFill>
              </a:rPr>
              <a:t>Patients: </a:t>
            </a:r>
          </a:p>
          <a:p>
            <a:pPr marL="110884" indent="-110884">
              <a:buFont typeface="Arial" panose="020B0604020202020204" pitchFamily="34" charset="0"/>
              <a:buChar char="•"/>
              <a:defRPr/>
            </a:pPr>
            <a:r>
              <a:rPr lang="en-US" altLang="en-US" sz="1300" dirty="0">
                <a:solidFill>
                  <a:srgbClr val="000000"/>
                </a:solidFill>
              </a:rPr>
              <a:t>Metastatic non-squamous NSCLC</a:t>
            </a:r>
          </a:p>
          <a:p>
            <a:pPr marL="110884" indent="-110884">
              <a:buFont typeface="Arial" panose="020B0604020202020204" pitchFamily="34" charset="0"/>
              <a:buChar char="•"/>
              <a:defRPr/>
            </a:pPr>
            <a:r>
              <a:rPr lang="en-US" altLang="en-US" sz="1300" dirty="0">
                <a:solidFill>
                  <a:srgbClr val="000000"/>
                </a:solidFill>
              </a:rPr>
              <a:t>First line metastatic treatment</a:t>
            </a:r>
          </a:p>
          <a:p>
            <a:pPr marL="110884" indent="-110884">
              <a:buFont typeface="Arial" panose="020B0604020202020204" pitchFamily="34" charset="0"/>
              <a:buChar char="•"/>
              <a:defRPr/>
            </a:pPr>
            <a:r>
              <a:rPr lang="en-US" altLang="en-US" sz="1300" dirty="0">
                <a:solidFill>
                  <a:srgbClr val="000000"/>
                </a:solidFill>
              </a:rPr>
              <a:t>Measurable disease</a:t>
            </a:r>
          </a:p>
          <a:p>
            <a:pPr marL="110884" indent="-110884">
              <a:buFont typeface="Arial" panose="020B0604020202020204" pitchFamily="34" charset="0"/>
              <a:buChar char="•"/>
              <a:defRPr/>
            </a:pPr>
            <a:r>
              <a:rPr lang="en-US" altLang="en-US" sz="1300" dirty="0">
                <a:solidFill>
                  <a:srgbClr val="000000"/>
                </a:solidFill>
              </a:rPr>
              <a:t>ECOG PS 0-1</a:t>
            </a:r>
          </a:p>
          <a:p>
            <a:pPr marL="110884" indent="-110884">
              <a:buFont typeface="Arial" panose="020B0604020202020204" pitchFamily="34" charset="0"/>
              <a:buChar char="•"/>
              <a:defRPr/>
            </a:pPr>
            <a:r>
              <a:rPr lang="en-US" altLang="en-US" sz="1300" dirty="0">
                <a:solidFill>
                  <a:srgbClr val="000000"/>
                </a:solidFill>
              </a:rPr>
              <a:t>Tissue for biomarker available</a:t>
            </a:r>
          </a:p>
          <a:p>
            <a:pPr marL="110884" indent="-110884">
              <a:buFont typeface="Arial" panose="020B0604020202020204" pitchFamily="34" charset="0"/>
              <a:buChar char="•"/>
              <a:defRPr/>
            </a:pPr>
            <a:r>
              <a:rPr lang="en-US" altLang="en-US" sz="1300" dirty="0">
                <a:solidFill>
                  <a:srgbClr val="000000"/>
                </a:solidFill>
              </a:rPr>
              <a:t>EGFR wild type </a:t>
            </a:r>
          </a:p>
          <a:p>
            <a:pPr marL="110884" indent="-110884">
              <a:buFont typeface="Arial" panose="020B0604020202020204" pitchFamily="34" charset="0"/>
              <a:buChar char="•"/>
              <a:defRPr/>
            </a:pPr>
            <a:r>
              <a:rPr lang="en-US" altLang="en-US" sz="1300" dirty="0">
                <a:solidFill>
                  <a:srgbClr val="000000"/>
                </a:solidFill>
              </a:rPr>
              <a:t>EML4/ALK fusion negative</a:t>
            </a:r>
          </a:p>
          <a:p>
            <a:pPr marL="110884" indent="-110884">
              <a:buFont typeface="Arial" panose="020B0604020202020204" pitchFamily="34" charset="0"/>
              <a:buChar char="•"/>
              <a:defRPr/>
            </a:pPr>
            <a:r>
              <a:rPr lang="en-US" altLang="en-US" sz="1300" dirty="0">
                <a:solidFill>
                  <a:srgbClr val="000000"/>
                </a:solidFill>
              </a:rPr>
              <a:t>No active CNS metastases </a:t>
            </a:r>
          </a:p>
        </p:txBody>
      </p:sp>
      <p:sp>
        <p:nvSpPr>
          <p:cNvPr id="171019" name="Line 48"/>
          <p:cNvSpPr>
            <a:spLocks noChangeShapeType="1"/>
          </p:cNvSpPr>
          <p:nvPr/>
        </p:nvSpPr>
        <p:spPr bwMode="auto">
          <a:xfrm flipV="1">
            <a:off x="8752359" y="3116216"/>
            <a:ext cx="368254"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6126" tIns="63063" rIns="126126" bIns="63063">
            <a:spAutoFit/>
          </a:bodyPr>
          <a:lstStyle/>
          <a:p>
            <a:endParaRPr lang="en-US" sz="1941"/>
          </a:p>
        </p:txBody>
      </p:sp>
      <p:sp>
        <p:nvSpPr>
          <p:cNvPr id="171020" name="TextBox 12"/>
          <p:cNvSpPr txBox="1">
            <a:spLocks noChangeArrowheads="1"/>
          </p:cNvSpPr>
          <p:nvPr/>
        </p:nvSpPr>
        <p:spPr bwMode="auto">
          <a:xfrm>
            <a:off x="9120610" y="2968303"/>
            <a:ext cx="397157" cy="279624"/>
          </a:xfrm>
          <a:prstGeom prst="rect">
            <a:avLst/>
          </a:prstGeom>
          <a:solidFill>
            <a:srgbClr val="002060"/>
          </a:solidFill>
          <a:ln w="9525">
            <a:solidFill>
              <a:srgbClr val="000000"/>
            </a:solidFill>
            <a:miter lim="800000"/>
            <a:headEnd/>
            <a:tailEnd/>
          </a:ln>
        </p:spPr>
        <p:txBody>
          <a:bodyPr wrap="none" lIns="88708" tIns="44353" rIns="88708" bIns="44353">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1235" dirty="0">
                <a:solidFill>
                  <a:schemeClr val="bg1"/>
                </a:solidFill>
              </a:rPr>
              <a:t>PD</a:t>
            </a:r>
            <a:endParaRPr lang="en-US" altLang="en-US" sz="1147" dirty="0">
              <a:solidFill>
                <a:schemeClr val="bg1"/>
              </a:solidFill>
            </a:endParaRPr>
          </a:p>
        </p:txBody>
      </p:sp>
      <p:sp>
        <p:nvSpPr>
          <p:cNvPr id="171021" name="TextBox 13"/>
          <p:cNvSpPr txBox="1">
            <a:spLocks noChangeArrowheads="1"/>
          </p:cNvSpPr>
          <p:nvPr/>
        </p:nvSpPr>
        <p:spPr bwMode="auto">
          <a:xfrm>
            <a:off x="8975774" y="4539928"/>
            <a:ext cx="397157" cy="279624"/>
          </a:xfrm>
          <a:prstGeom prst="rect">
            <a:avLst/>
          </a:prstGeom>
          <a:solidFill>
            <a:srgbClr val="002060"/>
          </a:solidFill>
          <a:ln w="9525">
            <a:solidFill>
              <a:srgbClr val="000000"/>
            </a:solidFill>
            <a:miter lim="800000"/>
            <a:headEnd/>
            <a:tailEnd/>
          </a:ln>
        </p:spPr>
        <p:txBody>
          <a:bodyPr wrap="none" lIns="88708" tIns="44353" rIns="88708" bIns="44353">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1235">
                <a:solidFill>
                  <a:schemeClr val="bg1"/>
                </a:solidFill>
              </a:rPr>
              <a:t>PD</a:t>
            </a:r>
          </a:p>
        </p:txBody>
      </p:sp>
      <p:sp>
        <p:nvSpPr>
          <p:cNvPr id="171022" name="Line 48"/>
          <p:cNvSpPr>
            <a:spLocks noChangeShapeType="1"/>
          </p:cNvSpPr>
          <p:nvPr/>
        </p:nvSpPr>
        <p:spPr bwMode="auto">
          <a:xfrm flipV="1">
            <a:off x="8593653" y="4663189"/>
            <a:ext cx="368253"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6126" tIns="63063" rIns="126126" bIns="63063">
            <a:spAutoFit/>
          </a:bodyPr>
          <a:lstStyle/>
          <a:p>
            <a:endParaRPr lang="en-US" sz="2206"/>
          </a:p>
        </p:txBody>
      </p:sp>
      <p:cxnSp>
        <p:nvCxnSpPr>
          <p:cNvPr id="171023" name="Straight Arrow Connector 15"/>
          <p:cNvCxnSpPr>
            <a:cxnSpLocks noChangeShapeType="1"/>
            <a:stCxn id="171020" idx="3"/>
          </p:cNvCxnSpPr>
          <p:nvPr/>
        </p:nvCxnSpPr>
        <p:spPr bwMode="auto">
          <a:xfrm flipV="1">
            <a:off x="9517767" y="3091574"/>
            <a:ext cx="226873" cy="16541"/>
          </a:xfrm>
          <a:prstGeom prst="straightConnector1">
            <a:avLst/>
          </a:prstGeom>
          <a:noFill/>
          <a:ln w="9525" algn="ctr">
            <a:solidFill>
              <a:srgbClr val="FF0000"/>
            </a:solidFill>
            <a:prstDash val="sysDash"/>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1024" name="TextBox 16"/>
          <p:cNvSpPr txBox="1">
            <a:spLocks noChangeArrowheads="1"/>
          </p:cNvSpPr>
          <p:nvPr/>
        </p:nvSpPr>
        <p:spPr bwMode="auto">
          <a:xfrm>
            <a:off x="9744637" y="2968303"/>
            <a:ext cx="644019" cy="266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708" tIns="44353" rIns="88708" bIns="44353">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1147" i="1">
                <a:solidFill>
                  <a:schemeClr val="bg1"/>
                </a:solidFill>
              </a:rPr>
              <a:t>Follow</a:t>
            </a:r>
          </a:p>
        </p:txBody>
      </p:sp>
      <p:sp>
        <p:nvSpPr>
          <p:cNvPr id="171025" name="Rectangle 51"/>
          <p:cNvSpPr>
            <a:spLocks noChangeArrowheads="1"/>
          </p:cNvSpPr>
          <p:nvPr/>
        </p:nvSpPr>
        <p:spPr bwMode="auto">
          <a:xfrm>
            <a:off x="7214628" y="2863528"/>
            <a:ext cx="1477636" cy="511549"/>
          </a:xfrm>
          <a:prstGeom prst="rect">
            <a:avLst/>
          </a:prstGeom>
          <a:solidFill>
            <a:srgbClr val="108DA6"/>
          </a:solidFill>
          <a:ln w="9525">
            <a:solidFill>
              <a:srgbClr val="000000"/>
            </a:solidFill>
            <a:miter lim="800000"/>
            <a:headEnd/>
            <a:tailEnd/>
          </a:ln>
        </p:spPr>
        <p:txBody>
          <a:bodyPr wrap="none" lIns="126126" tIns="63063" rIns="126126" bIns="63063" anchor="ct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ctr"/>
            <a:r>
              <a:rPr lang="en-US" altLang="en-US" sz="1147" b="1">
                <a:solidFill>
                  <a:srgbClr val="FFFFFF"/>
                </a:solidFill>
                <a:sym typeface="Arial" panose="020B0604020202020204" pitchFamily="34" charset="0"/>
              </a:rPr>
              <a:t>Pemetrexed</a:t>
            </a:r>
          </a:p>
          <a:p>
            <a:pPr algn="ctr"/>
            <a:r>
              <a:rPr lang="en-US" altLang="en-US" sz="1147" b="1">
                <a:solidFill>
                  <a:srgbClr val="FFFFFF"/>
                </a:solidFill>
                <a:sym typeface="Arial" panose="020B0604020202020204" pitchFamily="34" charset="0"/>
              </a:rPr>
              <a:t>Pembrolizumab</a:t>
            </a:r>
          </a:p>
        </p:txBody>
      </p:sp>
      <p:sp>
        <p:nvSpPr>
          <p:cNvPr id="171026" name="Rectangle 16"/>
          <p:cNvSpPr>
            <a:spLocks noChangeArrowheads="1"/>
          </p:cNvSpPr>
          <p:nvPr/>
        </p:nvSpPr>
        <p:spPr bwMode="auto">
          <a:xfrm>
            <a:off x="7353300" y="4336538"/>
            <a:ext cx="1180260" cy="436048"/>
          </a:xfrm>
          <a:prstGeom prst="rect">
            <a:avLst/>
          </a:prstGeom>
          <a:solidFill>
            <a:srgbClr val="7030A0"/>
          </a:solidFill>
          <a:ln w="9525">
            <a:solidFill>
              <a:srgbClr val="000000"/>
            </a:solidFill>
            <a:miter lim="800000"/>
            <a:headEnd/>
            <a:tailEnd/>
          </a:ln>
        </p:spPr>
        <p:txBody>
          <a:bodyPr wrap="none" lIns="126126" tIns="63063" rIns="126126" bIns="63063" anchor="ctr"/>
          <a:lstStyle>
            <a:lvl1pPr>
              <a:spcBef>
                <a:spcPct val="30000"/>
              </a:spcBef>
              <a:spcAft>
                <a:spcPct val="30000"/>
              </a:spcAft>
              <a:buClr>
                <a:schemeClr val="tx2"/>
              </a:buClr>
              <a:buFont typeface="Wingdings" panose="05000000000000000000" pitchFamily="2" charset="2"/>
              <a:buChar char="l"/>
              <a:defRPr sz="2400" b="1">
                <a:solidFill>
                  <a:schemeClr val="tx1"/>
                </a:solidFill>
                <a:latin typeface="Verdana" panose="020B0604030504040204" pitchFamily="34" charset="0"/>
              </a:defRPr>
            </a:lvl1pPr>
            <a:lvl2pPr marL="742950" indent="-285750">
              <a:spcBef>
                <a:spcPct val="30000"/>
              </a:spcBef>
              <a:spcAft>
                <a:spcPct val="30000"/>
              </a:spcAft>
              <a:buClr>
                <a:schemeClr val="tx2"/>
              </a:buClr>
              <a:buFont typeface="Arial" panose="020B0604020202020204" pitchFamily="34" charset="0"/>
              <a:buChar char="–"/>
              <a:defRPr b="1">
                <a:solidFill>
                  <a:schemeClr val="tx1"/>
                </a:solidFill>
                <a:latin typeface="Verdana" panose="020B0604030504040204" pitchFamily="34" charset="0"/>
              </a:defRPr>
            </a:lvl2pPr>
            <a:lvl3pPr marL="1143000" indent="-228600">
              <a:spcBef>
                <a:spcPct val="30000"/>
              </a:spcBef>
              <a:spcAft>
                <a:spcPct val="30000"/>
              </a:spcAft>
              <a:buClr>
                <a:schemeClr val="tx2"/>
              </a:buClr>
              <a:buFont typeface="Wingdings" panose="05000000000000000000" pitchFamily="2" charset="2"/>
              <a:buChar char="t"/>
              <a:defRPr sz="1600" b="1">
                <a:solidFill>
                  <a:schemeClr val="tx1"/>
                </a:solidFill>
                <a:latin typeface="Verdana" panose="020B0604030504040204" pitchFamily="34" charset="0"/>
              </a:defRPr>
            </a:lvl3pPr>
            <a:lvl4pPr marL="1600200" indent="-228600">
              <a:spcBef>
                <a:spcPct val="30000"/>
              </a:spcBef>
              <a:spcAft>
                <a:spcPct val="30000"/>
              </a:spcAft>
              <a:buClr>
                <a:schemeClr val="tx2"/>
              </a:buClr>
              <a:buFont typeface="Wingdings" panose="05000000000000000000" pitchFamily="2" charset="2"/>
              <a:buChar char="l"/>
              <a:defRPr sz="1600" b="1">
                <a:solidFill>
                  <a:schemeClr val="tx1"/>
                </a:solidFill>
                <a:latin typeface="Verdana" panose="020B0604030504040204" pitchFamily="34" charset="0"/>
              </a:defRPr>
            </a:lvl4pPr>
            <a:lvl5pPr marL="2057400" indent="-228600">
              <a:spcBef>
                <a:spcPct val="30000"/>
              </a:spcBef>
              <a:spcAft>
                <a:spcPct val="30000"/>
              </a:spcAft>
              <a:buClr>
                <a:schemeClr val="tx2"/>
              </a:buClr>
              <a:buFont typeface="Arial" panose="020B0604020202020204" pitchFamily="34" charset="0"/>
              <a:buChar char="–"/>
              <a:defRPr sz="1600" b="1">
                <a:solidFill>
                  <a:schemeClr val="tx1"/>
                </a:solidFill>
                <a:latin typeface="Verdana" panose="020B0604030504040204" pitchFamily="34" charset="0"/>
              </a:defRPr>
            </a:lvl5pPr>
            <a:lvl6pPr marL="2514600" indent="-228600" eaLnBrk="0" fontAlgn="base" hangingPunct="0">
              <a:spcBef>
                <a:spcPct val="30000"/>
              </a:spcBef>
              <a:spcAft>
                <a:spcPct val="30000"/>
              </a:spcAft>
              <a:buClr>
                <a:schemeClr val="tx2"/>
              </a:buClr>
              <a:buFont typeface="Arial" panose="020B0604020202020204" pitchFamily="34" charset="0"/>
              <a:buChar char="–"/>
              <a:defRPr sz="1600" b="1">
                <a:solidFill>
                  <a:schemeClr val="tx1"/>
                </a:solidFill>
                <a:latin typeface="Verdana" panose="020B0604030504040204" pitchFamily="34" charset="0"/>
              </a:defRPr>
            </a:lvl6pPr>
            <a:lvl7pPr marL="2971800" indent="-228600" eaLnBrk="0" fontAlgn="base" hangingPunct="0">
              <a:spcBef>
                <a:spcPct val="30000"/>
              </a:spcBef>
              <a:spcAft>
                <a:spcPct val="30000"/>
              </a:spcAft>
              <a:buClr>
                <a:schemeClr val="tx2"/>
              </a:buClr>
              <a:buFont typeface="Arial" panose="020B0604020202020204" pitchFamily="34" charset="0"/>
              <a:buChar char="–"/>
              <a:defRPr sz="1600" b="1">
                <a:solidFill>
                  <a:schemeClr val="tx1"/>
                </a:solidFill>
                <a:latin typeface="Verdana" panose="020B0604030504040204" pitchFamily="34" charset="0"/>
              </a:defRPr>
            </a:lvl7pPr>
            <a:lvl8pPr marL="3429000" indent="-228600" eaLnBrk="0" fontAlgn="base" hangingPunct="0">
              <a:spcBef>
                <a:spcPct val="30000"/>
              </a:spcBef>
              <a:spcAft>
                <a:spcPct val="30000"/>
              </a:spcAft>
              <a:buClr>
                <a:schemeClr val="tx2"/>
              </a:buClr>
              <a:buFont typeface="Arial" panose="020B0604020202020204" pitchFamily="34" charset="0"/>
              <a:buChar char="–"/>
              <a:defRPr sz="1600" b="1">
                <a:solidFill>
                  <a:schemeClr val="tx1"/>
                </a:solidFill>
                <a:latin typeface="Verdana" panose="020B0604030504040204" pitchFamily="34" charset="0"/>
              </a:defRPr>
            </a:lvl8pPr>
            <a:lvl9pPr marL="3886200" indent="-228600" eaLnBrk="0" fontAlgn="base" hangingPunct="0">
              <a:spcBef>
                <a:spcPct val="30000"/>
              </a:spcBef>
              <a:spcAft>
                <a:spcPct val="30000"/>
              </a:spcAft>
              <a:buClr>
                <a:schemeClr val="tx2"/>
              </a:buClr>
              <a:buFont typeface="Arial" panose="020B0604020202020204" pitchFamily="34" charset="0"/>
              <a:buChar char="–"/>
              <a:defRPr sz="1600" b="1">
                <a:solidFill>
                  <a:schemeClr val="tx1"/>
                </a:solidFill>
                <a:latin typeface="Verdana" panose="020B0604030504040204" pitchFamily="34" charset="0"/>
              </a:defRPr>
            </a:lvl9pPr>
          </a:lstStyle>
          <a:p>
            <a:pPr>
              <a:spcBef>
                <a:spcPct val="0"/>
              </a:spcBef>
              <a:spcAft>
                <a:spcPct val="0"/>
              </a:spcAft>
              <a:buClrTx/>
              <a:buFont typeface="Arial" panose="020B0604020202020204" pitchFamily="34" charset="0"/>
              <a:buNone/>
            </a:pPr>
            <a:r>
              <a:rPr lang="en-US" altLang="en-US" sz="1412">
                <a:solidFill>
                  <a:srgbClr val="FFFFFF"/>
                </a:solidFill>
                <a:latin typeface="Calibri" panose="020F0502020204030204" pitchFamily="34" charset="0"/>
                <a:sym typeface="Arial" panose="020B0604020202020204" pitchFamily="34" charset="0"/>
              </a:rPr>
              <a:t>Pemetrexed</a:t>
            </a:r>
          </a:p>
          <a:p>
            <a:pPr>
              <a:spcBef>
                <a:spcPct val="0"/>
              </a:spcBef>
              <a:spcAft>
                <a:spcPct val="0"/>
              </a:spcAft>
              <a:buClrTx/>
              <a:buFont typeface="Arial" panose="020B0604020202020204" pitchFamily="34" charset="0"/>
              <a:buNone/>
            </a:pPr>
            <a:r>
              <a:rPr lang="en-US" altLang="en-US" sz="1412">
                <a:solidFill>
                  <a:srgbClr val="FFFFFF"/>
                </a:solidFill>
                <a:latin typeface="Calibri" panose="020F0502020204030204" pitchFamily="34" charset="0"/>
                <a:sym typeface="Arial" panose="020B0604020202020204" pitchFamily="34" charset="0"/>
              </a:rPr>
              <a:t>+Saline</a:t>
            </a:r>
          </a:p>
        </p:txBody>
      </p:sp>
      <p:sp>
        <p:nvSpPr>
          <p:cNvPr id="171027" name="Rectangle 16"/>
          <p:cNvSpPr>
            <a:spLocks noChangeArrowheads="1"/>
          </p:cNvSpPr>
          <p:nvPr/>
        </p:nvSpPr>
        <p:spPr bwMode="auto">
          <a:xfrm>
            <a:off x="8743111" y="3991398"/>
            <a:ext cx="1476096" cy="338979"/>
          </a:xfrm>
          <a:prstGeom prst="rect">
            <a:avLst/>
          </a:prstGeom>
          <a:solidFill>
            <a:srgbClr val="7030A0"/>
          </a:solidFill>
          <a:ln w="9525">
            <a:solidFill>
              <a:srgbClr val="000000"/>
            </a:solidFill>
            <a:miter lim="800000"/>
            <a:headEnd/>
            <a:tailEnd/>
          </a:ln>
        </p:spPr>
        <p:txBody>
          <a:bodyPr wrap="none" lIns="126126" tIns="63063" rIns="126126" bIns="63063" anchor="ctr"/>
          <a:lstStyle>
            <a:lvl1pPr>
              <a:spcBef>
                <a:spcPct val="30000"/>
              </a:spcBef>
              <a:spcAft>
                <a:spcPct val="30000"/>
              </a:spcAft>
              <a:buClr>
                <a:schemeClr val="tx2"/>
              </a:buClr>
              <a:buFont typeface="Wingdings" panose="05000000000000000000" pitchFamily="2" charset="2"/>
              <a:buChar char="l"/>
              <a:defRPr sz="2400" b="1">
                <a:solidFill>
                  <a:schemeClr val="tx1"/>
                </a:solidFill>
                <a:latin typeface="Verdana" panose="020B0604030504040204" pitchFamily="34" charset="0"/>
              </a:defRPr>
            </a:lvl1pPr>
            <a:lvl2pPr marL="742950" indent="-285750">
              <a:spcBef>
                <a:spcPct val="30000"/>
              </a:spcBef>
              <a:spcAft>
                <a:spcPct val="30000"/>
              </a:spcAft>
              <a:buClr>
                <a:schemeClr val="tx2"/>
              </a:buClr>
              <a:buFont typeface="Arial" panose="020B0604020202020204" pitchFamily="34" charset="0"/>
              <a:buChar char="–"/>
              <a:defRPr b="1">
                <a:solidFill>
                  <a:schemeClr val="tx1"/>
                </a:solidFill>
                <a:latin typeface="Verdana" panose="020B0604030504040204" pitchFamily="34" charset="0"/>
              </a:defRPr>
            </a:lvl2pPr>
            <a:lvl3pPr marL="1143000" indent="-228600">
              <a:spcBef>
                <a:spcPct val="30000"/>
              </a:spcBef>
              <a:spcAft>
                <a:spcPct val="30000"/>
              </a:spcAft>
              <a:buClr>
                <a:schemeClr val="tx2"/>
              </a:buClr>
              <a:buFont typeface="Wingdings" panose="05000000000000000000" pitchFamily="2" charset="2"/>
              <a:buChar char="t"/>
              <a:defRPr sz="1600" b="1">
                <a:solidFill>
                  <a:schemeClr val="tx1"/>
                </a:solidFill>
                <a:latin typeface="Verdana" panose="020B0604030504040204" pitchFamily="34" charset="0"/>
              </a:defRPr>
            </a:lvl3pPr>
            <a:lvl4pPr marL="1600200" indent="-228600">
              <a:spcBef>
                <a:spcPct val="30000"/>
              </a:spcBef>
              <a:spcAft>
                <a:spcPct val="30000"/>
              </a:spcAft>
              <a:buClr>
                <a:schemeClr val="tx2"/>
              </a:buClr>
              <a:buFont typeface="Wingdings" panose="05000000000000000000" pitchFamily="2" charset="2"/>
              <a:buChar char="l"/>
              <a:defRPr sz="1600" b="1">
                <a:solidFill>
                  <a:schemeClr val="tx1"/>
                </a:solidFill>
                <a:latin typeface="Verdana" panose="020B0604030504040204" pitchFamily="34" charset="0"/>
              </a:defRPr>
            </a:lvl4pPr>
            <a:lvl5pPr marL="2057400" indent="-228600">
              <a:spcBef>
                <a:spcPct val="30000"/>
              </a:spcBef>
              <a:spcAft>
                <a:spcPct val="30000"/>
              </a:spcAft>
              <a:buClr>
                <a:schemeClr val="tx2"/>
              </a:buClr>
              <a:buFont typeface="Arial" panose="020B0604020202020204" pitchFamily="34" charset="0"/>
              <a:buChar char="–"/>
              <a:defRPr sz="1600" b="1">
                <a:solidFill>
                  <a:schemeClr val="tx1"/>
                </a:solidFill>
                <a:latin typeface="Verdana" panose="020B0604030504040204" pitchFamily="34" charset="0"/>
              </a:defRPr>
            </a:lvl5pPr>
            <a:lvl6pPr marL="2514600" indent="-228600" eaLnBrk="0" fontAlgn="base" hangingPunct="0">
              <a:spcBef>
                <a:spcPct val="30000"/>
              </a:spcBef>
              <a:spcAft>
                <a:spcPct val="30000"/>
              </a:spcAft>
              <a:buClr>
                <a:schemeClr val="tx2"/>
              </a:buClr>
              <a:buFont typeface="Arial" panose="020B0604020202020204" pitchFamily="34" charset="0"/>
              <a:buChar char="–"/>
              <a:defRPr sz="1600" b="1">
                <a:solidFill>
                  <a:schemeClr val="tx1"/>
                </a:solidFill>
                <a:latin typeface="Verdana" panose="020B0604030504040204" pitchFamily="34" charset="0"/>
              </a:defRPr>
            </a:lvl6pPr>
            <a:lvl7pPr marL="2971800" indent="-228600" eaLnBrk="0" fontAlgn="base" hangingPunct="0">
              <a:spcBef>
                <a:spcPct val="30000"/>
              </a:spcBef>
              <a:spcAft>
                <a:spcPct val="30000"/>
              </a:spcAft>
              <a:buClr>
                <a:schemeClr val="tx2"/>
              </a:buClr>
              <a:buFont typeface="Arial" panose="020B0604020202020204" pitchFamily="34" charset="0"/>
              <a:buChar char="–"/>
              <a:defRPr sz="1600" b="1">
                <a:solidFill>
                  <a:schemeClr val="tx1"/>
                </a:solidFill>
                <a:latin typeface="Verdana" panose="020B0604030504040204" pitchFamily="34" charset="0"/>
              </a:defRPr>
            </a:lvl7pPr>
            <a:lvl8pPr marL="3429000" indent="-228600" eaLnBrk="0" fontAlgn="base" hangingPunct="0">
              <a:spcBef>
                <a:spcPct val="30000"/>
              </a:spcBef>
              <a:spcAft>
                <a:spcPct val="30000"/>
              </a:spcAft>
              <a:buClr>
                <a:schemeClr val="tx2"/>
              </a:buClr>
              <a:buFont typeface="Arial" panose="020B0604020202020204" pitchFamily="34" charset="0"/>
              <a:buChar char="–"/>
              <a:defRPr sz="1600" b="1">
                <a:solidFill>
                  <a:schemeClr val="tx1"/>
                </a:solidFill>
                <a:latin typeface="Verdana" panose="020B0604030504040204" pitchFamily="34" charset="0"/>
              </a:defRPr>
            </a:lvl8pPr>
            <a:lvl9pPr marL="3886200" indent="-228600" eaLnBrk="0" fontAlgn="base" hangingPunct="0">
              <a:spcBef>
                <a:spcPct val="30000"/>
              </a:spcBef>
              <a:spcAft>
                <a:spcPct val="30000"/>
              </a:spcAft>
              <a:buClr>
                <a:schemeClr val="tx2"/>
              </a:buClr>
              <a:buFont typeface="Arial" panose="020B0604020202020204" pitchFamily="34" charset="0"/>
              <a:buChar char="–"/>
              <a:defRPr sz="1600" b="1">
                <a:solidFill>
                  <a:schemeClr val="tx1"/>
                </a:solidFill>
                <a:latin typeface="Verdana" panose="020B0604030504040204" pitchFamily="34" charset="0"/>
              </a:defRPr>
            </a:lvl9pPr>
          </a:lstStyle>
          <a:p>
            <a:pPr>
              <a:spcBef>
                <a:spcPct val="0"/>
              </a:spcBef>
              <a:spcAft>
                <a:spcPct val="0"/>
              </a:spcAft>
              <a:buClrTx/>
              <a:buFont typeface="Arial" panose="020B0604020202020204" pitchFamily="34" charset="0"/>
              <a:buNone/>
            </a:pPr>
            <a:r>
              <a:rPr lang="en-US" altLang="en-US" sz="1412">
                <a:solidFill>
                  <a:schemeClr val="bg1"/>
                </a:solidFill>
                <a:latin typeface="Calibri" panose="020F0502020204030204" pitchFamily="34" charset="0"/>
                <a:sym typeface="Arial" panose="020B0604020202020204" pitchFamily="34" charset="0"/>
              </a:rPr>
              <a:t>Pembrolizumab</a:t>
            </a:r>
          </a:p>
        </p:txBody>
      </p:sp>
      <p:sp>
        <p:nvSpPr>
          <p:cNvPr id="171028" name="Line 48"/>
          <p:cNvSpPr>
            <a:spLocks noChangeShapeType="1"/>
          </p:cNvSpPr>
          <p:nvPr/>
        </p:nvSpPr>
        <p:spPr bwMode="auto">
          <a:xfrm flipV="1">
            <a:off x="9171455" y="4330380"/>
            <a:ext cx="268101" cy="187979"/>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6126" tIns="63063" rIns="126126" bIns="63063">
            <a:spAutoFit/>
          </a:bodyPr>
          <a:lstStyle/>
          <a:p>
            <a:endParaRPr lang="en-US" sz="2206"/>
          </a:p>
        </p:txBody>
      </p:sp>
      <p:sp>
        <p:nvSpPr>
          <p:cNvPr id="171029" name="Line 48"/>
          <p:cNvSpPr>
            <a:spLocks noChangeShapeType="1"/>
          </p:cNvSpPr>
          <p:nvPr/>
        </p:nvSpPr>
        <p:spPr bwMode="auto">
          <a:xfrm flipV="1">
            <a:off x="9322454" y="3267216"/>
            <a:ext cx="0" cy="69644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6126" tIns="63063" rIns="126126" bIns="63063">
            <a:spAutoFit/>
          </a:bodyPr>
          <a:lstStyle/>
          <a:p>
            <a:endParaRPr lang="en-US" sz="1941"/>
          </a:p>
        </p:txBody>
      </p:sp>
      <p:sp>
        <p:nvSpPr>
          <p:cNvPr id="23" name="TextBox 22"/>
          <p:cNvSpPr txBox="1"/>
          <p:nvPr/>
        </p:nvSpPr>
        <p:spPr>
          <a:xfrm>
            <a:off x="1690832" y="4864392"/>
            <a:ext cx="1904438" cy="1089846"/>
          </a:xfrm>
          <a:prstGeom prst="rect">
            <a:avLst/>
          </a:prstGeom>
          <a:solidFill>
            <a:schemeClr val="bg1"/>
          </a:solidFill>
          <a:ln w="19050">
            <a:solidFill>
              <a:schemeClr val="accent1"/>
            </a:solidFill>
          </a:ln>
        </p:spPr>
        <p:txBody>
          <a:bodyPr wrap="square" lIns="88708" tIns="44353" rIns="88708" bIns="44353">
            <a:spAutoFit/>
          </a:bodyPr>
          <a:lstStyle/>
          <a:p>
            <a:pPr>
              <a:defRPr/>
            </a:pPr>
            <a:r>
              <a:rPr lang="en-US" sz="1300" dirty="0">
                <a:cs typeface="Calibri" panose="020F0502020204030204" pitchFamily="34" charset="0"/>
              </a:rPr>
              <a:t>Stratify:</a:t>
            </a:r>
          </a:p>
          <a:p>
            <a:pPr marL="166324" indent="-166324">
              <a:buFont typeface="Arial" panose="020B0604020202020204" pitchFamily="34" charset="0"/>
              <a:buChar char="•"/>
              <a:defRPr/>
            </a:pPr>
            <a:r>
              <a:rPr lang="en-US" sz="1300" dirty="0">
                <a:cs typeface="Calibri" panose="020F0502020204030204" pitchFamily="34" charset="0"/>
              </a:rPr>
              <a:t>PD-L1 prop score: ≥1%, &lt;1%</a:t>
            </a:r>
          </a:p>
          <a:p>
            <a:pPr marL="166324" indent="-166324">
              <a:buFont typeface="Arial" panose="020B0604020202020204" pitchFamily="34" charset="0"/>
              <a:buChar char="•"/>
              <a:defRPr/>
            </a:pPr>
            <a:r>
              <a:rPr lang="en-US" sz="1300" dirty="0">
                <a:cs typeface="Calibri" panose="020F0502020204030204" pitchFamily="34" charset="0"/>
              </a:rPr>
              <a:t>Smoking status</a:t>
            </a:r>
          </a:p>
          <a:p>
            <a:pPr marL="166324" indent="-166324">
              <a:buFont typeface="Arial" panose="020B0604020202020204" pitchFamily="34" charset="0"/>
              <a:buChar char="•"/>
              <a:defRPr/>
            </a:pPr>
            <a:r>
              <a:rPr lang="en-US" sz="1300" dirty="0">
                <a:cs typeface="Calibri" panose="020F0502020204030204" pitchFamily="34" charset="0"/>
              </a:rPr>
              <a:t>cisplatin vs carboplatin</a:t>
            </a:r>
          </a:p>
        </p:txBody>
      </p:sp>
      <p:pic>
        <p:nvPicPr>
          <p:cNvPr id="17103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44346" y="1156313"/>
            <a:ext cx="1862838" cy="63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08000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0409" y="256723"/>
            <a:ext cx="5618581" cy="442983"/>
          </a:xfrm>
        </p:spPr>
        <p:txBody>
          <a:bodyPr>
            <a:noAutofit/>
          </a:bodyPr>
          <a:lstStyle/>
          <a:p>
            <a:r>
              <a:rPr lang="en-US" sz="3530" b="1" dirty="0">
                <a:solidFill>
                  <a:srgbClr val="FFFF00"/>
                </a:solidFill>
              </a:rPr>
              <a:t>KEYNOTE-189: Results</a:t>
            </a:r>
            <a:br>
              <a:rPr lang="en-US" sz="3530" b="1" dirty="0">
                <a:solidFill>
                  <a:srgbClr val="FFFF00"/>
                </a:solidFill>
              </a:rPr>
            </a:br>
            <a:r>
              <a:rPr lang="en-US" sz="3177" b="1" dirty="0" err="1">
                <a:solidFill>
                  <a:srgbClr val="00FF00"/>
                </a:solidFill>
              </a:rPr>
              <a:t>Pem</a:t>
            </a:r>
            <a:r>
              <a:rPr lang="en-US" sz="3177" b="1" dirty="0">
                <a:solidFill>
                  <a:srgbClr val="00FF00"/>
                </a:solidFill>
              </a:rPr>
              <a:t>/Carbo +/- </a:t>
            </a:r>
            <a:r>
              <a:rPr lang="en-US" sz="3177" b="1" dirty="0" err="1">
                <a:solidFill>
                  <a:srgbClr val="00FF00"/>
                </a:solidFill>
              </a:rPr>
              <a:t>Pembro</a:t>
            </a:r>
            <a:endParaRPr lang="en-US" sz="3177" b="1" dirty="0">
              <a:solidFill>
                <a:srgbClr val="00FF00"/>
              </a:solidFill>
            </a:endParaRPr>
          </a:p>
        </p:txBody>
      </p:sp>
      <p:grpSp>
        <p:nvGrpSpPr>
          <p:cNvPr id="25" name="Group 24"/>
          <p:cNvGrpSpPr/>
          <p:nvPr/>
        </p:nvGrpSpPr>
        <p:grpSpPr>
          <a:xfrm>
            <a:off x="1081110" y="1325919"/>
            <a:ext cx="9977178" cy="5383799"/>
            <a:chOff x="1989968" y="1563437"/>
            <a:chExt cx="8151237" cy="4216786"/>
          </a:xfrm>
        </p:grpSpPr>
        <p:sp>
          <p:nvSpPr>
            <p:cNvPr id="22" name="Rectangle 21"/>
            <p:cNvSpPr/>
            <p:nvPr/>
          </p:nvSpPr>
          <p:spPr>
            <a:xfrm>
              <a:off x="6700071" y="1618867"/>
              <a:ext cx="3441134" cy="4146465"/>
            </a:xfrm>
            <a:prstGeom prst="rect">
              <a:avLst/>
            </a:prstGeom>
            <a:solidFill>
              <a:schemeClr val="bg1"/>
            </a:solidFill>
            <a:ln>
              <a:solidFill>
                <a:srgbClr val="6A97D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6" dirty="0"/>
            </a:p>
          </p:txBody>
        </p:sp>
        <p:sp>
          <p:nvSpPr>
            <p:cNvPr id="4" name="Rectangle 3"/>
            <p:cNvSpPr/>
            <p:nvPr/>
          </p:nvSpPr>
          <p:spPr>
            <a:xfrm>
              <a:off x="2030676" y="1615239"/>
              <a:ext cx="4591459" cy="2096144"/>
            </a:xfrm>
            <a:prstGeom prst="rect">
              <a:avLst/>
            </a:prstGeom>
            <a:solidFill>
              <a:schemeClr val="bg1"/>
            </a:solidFill>
            <a:ln>
              <a:solidFill>
                <a:srgbClr val="6A97D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6" dirty="0"/>
            </a:p>
          </p:txBody>
        </p:sp>
        <p:pic>
          <p:nvPicPr>
            <p:cNvPr id="6" name="Picture 5">
              <a:extLst>
                <a:ext uri="{FF2B5EF4-FFF2-40B4-BE49-F238E27FC236}">
                  <a16:creationId xmlns="" xmlns:a16="http://schemas.microsoft.com/office/drawing/2014/main" id="{E99BF5F7-2C32-4E3F-B794-6CC015C0C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2986" y="1982465"/>
              <a:ext cx="2650191" cy="2360750"/>
            </a:xfrm>
            <a:prstGeom prst="rect">
              <a:avLst/>
            </a:prstGeom>
          </p:spPr>
        </p:pic>
        <p:grpSp>
          <p:nvGrpSpPr>
            <p:cNvPr id="12" name="Group 11"/>
            <p:cNvGrpSpPr/>
            <p:nvPr/>
          </p:nvGrpSpPr>
          <p:grpSpPr>
            <a:xfrm>
              <a:off x="1989968" y="1563437"/>
              <a:ext cx="4766751" cy="2110954"/>
              <a:chOff x="734286" y="2436010"/>
              <a:chExt cx="6548264" cy="2899897"/>
            </a:xfrm>
          </p:grpSpPr>
          <p:pic>
            <p:nvPicPr>
              <p:cNvPr id="13" name="Picture 12"/>
              <p:cNvPicPr>
                <a:picLocks noChangeAspect="1"/>
              </p:cNvPicPr>
              <p:nvPr/>
            </p:nvPicPr>
            <p:blipFill rotWithShape="1">
              <a:blip r:embed="rId3" cstate="hqprint">
                <a:extLst>
                  <a:ext uri="{28A0092B-C50C-407E-A947-70E740481C1C}">
                    <a14:useLocalDpi xmlns:a14="http://schemas.microsoft.com/office/drawing/2010/main" val="0"/>
                  </a:ext>
                </a:extLst>
              </a:blip>
              <a:srcRect b="15647"/>
              <a:stretch/>
            </p:blipFill>
            <p:spPr>
              <a:xfrm>
                <a:off x="734286" y="2436010"/>
                <a:ext cx="6548264" cy="2899897"/>
              </a:xfrm>
              <a:prstGeom prst="rect">
                <a:avLst/>
              </a:prstGeom>
            </p:spPr>
          </p:pic>
          <p:cxnSp>
            <p:nvCxnSpPr>
              <p:cNvPr id="14" name="Straight Connector 13"/>
              <p:cNvCxnSpPr/>
              <p:nvPr/>
            </p:nvCxnSpPr>
            <p:spPr>
              <a:xfrm flipV="1">
                <a:off x="1315844" y="3767667"/>
                <a:ext cx="5513934" cy="12596"/>
              </a:xfrm>
              <a:prstGeom prst="line">
                <a:avLst/>
              </a:prstGeom>
              <a:ln w="12700" cap="flat" cmpd="sng" algn="ctr">
                <a:solidFill>
                  <a:schemeClr val="tx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353552" y="4121984"/>
                <a:ext cx="1424057" cy="646361"/>
              </a:xfrm>
              <a:prstGeom prst="rect">
                <a:avLst/>
              </a:prstGeom>
              <a:noFill/>
            </p:spPr>
            <p:txBody>
              <a:bodyPr wrap="none" lIns="0" tIns="0" rIns="0" bIns="0" rtlCol="0" anchor="ctr" anchorCtr="0">
                <a:spAutoFit/>
              </a:bodyPr>
              <a:lstStyle/>
              <a:p>
                <a:r>
                  <a:rPr lang="en-US" sz="1019" b="1" kern="600" spc="22" dirty="0"/>
                  <a:t>Median (95% CI)</a:t>
                </a:r>
              </a:p>
              <a:p>
                <a:r>
                  <a:rPr lang="en-US" sz="1019" b="1" kern="600" spc="22" dirty="0">
                    <a:solidFill>
                      <a:srgbClr val="03887D"/>
                    </a:solidFill>
                  </a:rPr>
                  <a:t>NR (NE-NE)</a:t>
                </a:r>
              </a:p>
              <a:p>
                <a:r>
                  <a:rPr lang="en-US" sz="1019" b="1" kern="600" spc="22" dirty="0">
                    <a:solidFill>
                      <a:srgbClr val="66203A"/>
                    </a:solidFill>
                  </a:rPr>
                  <a:t>11.3 mo (8.7-15.1)</a:t>
                </a:r>
              </a:p>
            </p:txBody>
          </p:sp>
          <p:cxnSp>
            <p:nvCxnSpPr>
              <p:cNvPr id="16" name="Straight Connector 15"/>
              <p:cNvCxnSpPr/>
              <p:nvPr/>
            </p:nvCxnSpPr>
            <p:spPr>
              <a:xfrm flipV="1">
                <a:off x="4455312" y="2520375"/>
                <a:ext cx="0" cy="2411492"/>
              </a:xfrm>
              <a:prstGeom prst="line">
                <a:avLst/>
              </a:prstGeom>
              <a:ln w="12700" cap="flat" cmpd="sng" algn="ctr">
                <a:solidFill>
                  <a:schemeClr val="tx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552687" y="2515973"/>
                <a:ext cx="852302" cy="646361"/>
              </a:xfrm>
              <a:prstGeom prst="rect">
                <a:avLst/>
              </a:prstGeom>
              <a:noFill/>
            </p:spPr>
            <p:txBody>
              <a:bodyPr wrap="none" lIns="0" tIns="0" rIns="0" bIns="0" rtlCol="0" anchor="ctr" anchorCtr="0">
                <a:spAutoFit/>
              </a:bodyPr>
              <a:lstStyle/>
              <a:p>
                <a:r>
                  <a:rPr lang="en-US" sz="1019" b="1" kern="600" spc="22" dirty="0"/>
                  <a:t>12-mo rate</a:t>
                </a:r>
              </a:p>
              <a:p>
                <a:r>
                  <a:rPr lang="en-US" sz="1019" b="1" kern="600" spc="22" dirty="0">
                    <a:solidFill>
                      <a:srgbClr val="03887D"/>
                    </a:solidFill>
                  </a:rPr>
                  <a:t>69.2%</a:t>
                </a:r>
              </a:p>
              <a:p>
                <a:r>
                  <a:rPr lang="en-US" sz="1019" b="1" kern="600" spc="22" dirty="0">
                    <a:solidFill>
                      <a:srgbClr val="66203A"/>
                    </a:solidFill>
                  </a:rPr>
                  <a:t>49.4%</a:t>
                </a:r>
              </a:p>
            </p:txBody>
          </p:sp>
          <p:sp>
            <p:nvSpPr>
              <p:cNvPr id="18" name="TextBox 17"/>
              <p:cNvSpPr txBox="1"/>
              <p:nvPr/>
            </p:nvSpPr>
            <p:spPr>
              <a:xfrm>
                <a:off x="1453444" y="4007555"/>
                <a:ext cx="2469444" cy="773203"/>
              </a:xfrm>
              <a:prstGeom prst="rect">
                <a:avLst/>
              </a:prstGeom>
              <a:noFill/>
            </p:spPr>
            <p:txBody>
              <a:bodyPr wrap="square" rtlCol="0">
                <a:spAutoFit/>
              </a:bodyPr>
              <a:lstStyle/>
              <a:p>
                <a:r>
                  <a:rPr lang="en-US" sz="1019" b="1" dirty="0"/>
                  <a:t>OS:</a:t>
                </a:r>
              </a:p>
              <a:p>
                <a:r>
                  <a:rPr lang="en-US" sz="1019" dirty="0"/>
                  <a:t>HR 0.49 [95% CI: 0.38-0.64]; p &lt;0.0000001</a:t>
                </a:r>
              </a:p>
            </p:txBody>
          </p:sp>
        </p:grpSp>
        <p:sp>
          <p:nvSpPr>
            <p:cNvPr id="5" name="TextBox 4"/>
            <p:cNvSpPr txBox="1"/>
            <p:nvPr/>
          </p:nvSpPr>
          <p:spPr>
            <a:xfrm>
              <a:off x="6891897" y="4671918"/>
              <a:ext cx="2835087" cy="988476"/>
            </a:xfrm>
            <a:prstGeom prst="rect">
              <a:avLst/>
            </a:prstGeom>
            <a:noFill/>
          </p:spPr>
          <p:txBody>
            <a:bodyPr wrap="square" rtlCol="0">
              <a:spAutoFit/>
            </a:bodyPr>
            <a:lstStyle/>
            <a:p>
              <a:r>
                <a:rPr lang="en-US" sz="1456" b="1" dirty="0"/>
                <a:t>Subgroup Analyses</a:t>
              </a:r>
            </a:p>
            <a:p>
              <a:r>
                <a:rPr lang="en-US" sz="1456" dirty="0"/>
                <a:t>OS: Positive across all subgroups</a:t>
              </a:r>
            </a:p>
            <a:p>
              <a:r>
                <a:rPr lang="en-US" sz="1456" dirty="0"/>
                <a:t>PFS: Positive across all subgroups except for PD-L1 TPS &lt;1%</a:t>
              </a:r>
            </a:p>
          </p:txBody>
        </p:sp>
        <p:sp>
          <p:nvSpPr>
            <p:cNvPr id="20" name="Rectangle 19"/>
            <p:cNvSpPr/>
            <p:nvPr/>
          </p:nvSpPr>
          <p:spPr>
            <a:xfrm>
              <a:off x="2072382" y="3579234"/>
              <a:ext cx="1050896" cy="116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6"/>
            </a:p>
          </p:txBody>
        </p:sp>
        <p:sp>
          <p:nvSpPr>
            <p:cNvPr id="21" name="Rectangle 20"/>
            <p:cNvSpPr/>
            <p:nvPr/>
          </p:nvSpPr>
          <p:spPr>
            <a:xfrm>
              <a:off x="2030067" y="5656361"/>
              <a:ext cx="1050896" cy="116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6"/>
            </a:p>
          </p:txBody>
        </p:sp>
        <p:sp>
          <p:nvSpPr>
            <p:cNvPr id="23" name="Rectangle 22"/>
            <p:cNvSpPr/>
            <p:nvPr/>
          </p:nvSpPr>
          <p:spPr>
            <a:xfrm>
              <a:off x="2030067" y="3781093"/>
              <a:ext cx="4592068" cy="1999130"/>
            </a:xfrm>
            <a:prstGeom prst="rect">
              <a:avLst/>
            </a:prstGeom>
            <a:solidFill>
              <a:schemeClr val="bg1"/>
            </a:solidFill>
            <a:ln>
              <a:solidFill>
                <a:srgbClr val="6A97D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6" dirty="0"/>
            </a:p>
          </p:txBody>
        </p:sp>
        <p:grpSp>
          <p:nvGrpSpPr>
            <p:cNvPr id="3" name="Group 2"/>
            <p:cNvGrpSpPr/>
            <p:nvPr/>
          </p:nvGrpSpPr>
          <p:grpSpPr>
            <a:xfrm>
              <a:off x="2007634" y="3684079"/>
              <a:ext cx="4784149" cy="2081252"/>
              <a:chOff x="818445" y="4044359"/>
              <a:chExt cx="6702777" cy="2953263"/>
            </a:xfrm>
          </p:grpSpPr>
          <p:cxnSp>
            <p:nvCxnSpPr>
              <p:cNvPr id="7" name="Straight Connector 6"/>
              <p:cNvCxnSpPr/>
              <p:nvPr/>
            </p:nvCxnSpPr>
            <p:spPr>
              <a:xfrm>
                <a:off x="1542456" y="5437873"/>
                <a:ext cx="5529860" cy="4547"/>
              </a:xfrm>
              <a:prstGeom prst="line">
                <a:avLst/>
              </a:prstGeom>
              <a:ln w="12700" cap="flat" cmpd="sng" algn="ctr">
                <a:solidFill>
                  <a:schemeClr val="tx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301649" y="4630491"/>
                <a:ext cx="1299011" cy="667650"/>
              </a:xfrm>
              <a:prstGeom prst="rect">
                <a:avLst/>
              </a:prstGeom>
              <a:noFill/>
            </p:spPr>
            <p:txBody>
              <a:bodyPr wrap="none" lIns="0" tIns="0" rIns="0" bIns="0" rtlCol="0" anchor="ctr" anchorCtr="0">
                <a:spAutoFit/>
              </a:bodyPr>
              <a:lstStyle/>
              <a:p>
                <a:r>
                  <a:rPr lang="en-US" sz="1019" b="1" kern="600" spc="22" dirty="0"/>
                  <a:t>Median (95% CI)</a:t>
                </a:r>
              </a:p>
              <a:p>
                <a:r>
                  <a:rPr lang="en-US" sz="1019" b="1" kern="600" spc="22" dirty="0">
                    <a:solidFill>
                      <a:srgbClr val="03887D"/>
                    </a:solidFill>
                  </a:rPr>
                  <a:t>8.8 </a:t>
                </a:r>
                <a:r>
                  <a:rPr lang="en-US" sz="1019" b="1" kern="600" spc="22" dirty="0" err="1">
                    <a:solidFill>
                      <a:srgbClr val="03887D"/>
                    </a:solidFill>
                  </a:rPr>
                  <a:t>mo</a:t>
                </a:r>
                <a:r>
                  <a:rPr lang="en-US" sz="1019" b="1" kern="600" spc="22" dirty="0">
                    <a:solidFill>
                      <a:srgbClr val="03887D"/>
                    </a:solidFill>
                  </a:rPr>
                  <a:t> (7.6-9.2)</a:t>
                </a:r>
              </a:p>
              <a:p>
                <a:r>
                  <a:rPr lang="en-US" sz="1019" b="1" kern="600" spc="22" dirty="0">
                    <a:solidFill>
                      <a:srgbClr val="66203A"/>
                    </a:solidFill>
                  </a:rPr>
                  <a:t>4.9 </a:t>
                </a:r>
                <a:r>
                  <a:rPr lang="en-US" sz="1019" b="1" kern="600" spc="22" dirty="0" err="1">
                    <a:solidFill>
                      <a:srgbClr val="66203A"/>
                    </a:solidFill>
                  </a:rPr>
                  <a:t>mo</a:t>
                </a:r>
                <a:r>
                  <a:rPr lang="en-US" sz="1019" b="1" kern="600" spc="22" dirty="0">
                    <a:solidFill>
                      <a:srgbClr val="66203A"/>
                    </a:solidFill>
                  </a:rPr>
                  <a:t> (4.7-5.5)</a:t>
                </a:r>
              </a:p>
            </p:txBody>
          </p:sp>
          <p:cxnSp>
            <p:nvCxnSpPr>
              <p:cNvPr id="9" name="Straight Connector 8"/>
              <p:cNvCxnSpPr/>
              <p:nvPr/>
            </p:nvCxnSpPr>
            <p:spPr>
              <a:xfrm flipV="1">
                <a:off x="4659081" y="4261757"/>
                <a:ext cx="0" cy="2210324"/>
              </a:xfrm>
              <a:prstGeom prst="line">
                <a:avLst/>
              </a:prstGeom>
              <a:ln w="12700" cap="flat" cmpd="sng" algn="ctr">
                <a:solidFill>
                  <a:schemeClr val="tx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653099" y="4410315"/>
                <a:ext cx="869241" cy="667650"/>
              </a:xfrm>
              <a:prstGeom prst="rect">
                <a:avLst/>
              </a:prstGeom>
              <a:noFill/>
            </p:spPr>
            <p:txBody>
              <a:bodyPr wrap="none" lIns="0" tIns="0" rIns="0" bIns="0" rtlCol="0" anchor="ctr" anchorCtr="0">
                <a:spAutoFit/>
              </a:bodyPr>
              <a:lstStyle/>
              <a:p>
                <a:r>
                  <a:rPr lang="en-US" sz="1019" b="1" kern="600" spc="22" dirty="0"/>
                  <a:t>12-mo rate</a:t>
                </a:r>
              </a:p>
              <a:p>
                <a:r>
                  <a:rPr lang="en-US" sz="1019" b="1" kern="600" spc="22" dirty="0">
                    <a:solidFill>
                      <a:srgbClr val="03887D"/>
                    </a:solidFill>
                  </a:rPr>
                  <a:t>34.1%</a:t>
                </a:r>
              </a:p>
              <a:p>
                <a:r>
                  <a:rPr lang="en-US" sz="1019" b="1" kern="600" spc="22" dirty="0">
                    <a:solidFill>
                      <a:srgbClr val="66203A"/>
                    </a:solidFill>
                  </a:rPr>
                  <a:t>17.3%</a:t>
                </a:r>
              </a:p>
            </p:txBody>
          </p:sp>
          <p:sp>
            <p:nvSpPr>
              <p:cNvPr id="19" name="TextBox 18"/>
              <p:cNvSpPr txBox="1"/>
              <p:nvPr/>
            </p:nvSpPr>
            <p:spPr>
              <a:xfrm>
                <a:off x="1605845" y="5782732"/>
                <a:ext cx="2469444" cy="798669"/>
              </a:xfrm>
              <a:prstGeom prst="rect">
                <a:avLst/>
              </a:prstGeom>
              <a:noFill/>
            </p:spPr>
            <p:txBody>
              <a:bodyPr wrap="square" rtlCol="0">
                <a:spAutoFit/>
              </a:bodyPr>
              <a:lstStyle/>
              <a:p>
                <a:r>
                  <a:rPr lang="en-US" sz="1019" b="1" dirty="0"/>
                  <a:t>PFS:</a:t>
                </a:r>
              </a:p>
              <a:p>
                <a:r>
                  <a:rPr lang="en-US" sz="1019" dirty="0"/>
                  <a:t>HR 0.52 [95% CI: 0.43-0.64]; p &lt;0.00001</a:t>
                </a:r>
              </a:p>
            </p:txBody>
          </p:sp>
          <p:pic>
            <p:nvPicPr>
              <p:cNvPr id="11" name="Picture 10"/>
              <p:cNvPicPr>
                <a:picLocks noChangeAspect="1"/>
              </p:cNvPicPr>
              <p:nvPr/>
            </p:nvPicPr>
            <p:blipFill rotWithShape="1">
              <a:blip r:embed="rId4" cstate="hqprint">
                <a:extLst>
                  <a:ext uri="{28A0092B-C50C-407E-A947-70E740481C1C}">
                    <a14:useLocalDpi xmlns:a14="http://schemas.microsoft.com/office/drawing/2010/main" val="0"/>
                  </a:ext>
                </a:extLst>
              </a:blip>
              <a:srcRect b="15573"/>
              <a:stretch/>
            </p:blipFill>
            <p:spPr>
              <a:xfrm>
                <a:off x="818445" y="4044359"/>
                <a:ext cx="6702777" cy="2953263"/>
              </a:xfrm>
              <a:prstGeom prst="rect">
                <a:avLst/>
              </a:prstGeom>
            </p:spPr>
          </p:pic>
        </p:grpSp>
        <p:sp>
          <p:nvSpPr>
            <p:cNvPr id="24" name="Rectangle 23"/>
            <p:cNvSpPr/>
            <p:nvPr/>
          </p:nvSpPr>
          <p:spPr>
            <a:xfrm>
              <a:off x="2052501" y="5663537"/>
              <a:ext cx="1050896" cy="116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6"/>
            </a:p>
          </p:txBody>
        </p:sp>
      </p:grpSp>
    </p:spTree>
    <p:extLst>
      <p:ext uri="{BB962C8B-B14F-4D97-AF65-F5344CB8AC3E}">
        <p14:creationId xmlns:p14="http://schemas.microsoft.com/office/powerpoint/2010/main" val="28917877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64266" y="1161535"/>
            <a:ext cx="11672408" cy="5053878"/>
            <a:chOff x="1448339" y="1897597"/>
            <a:chExt cx="9927665" cy="4298446"/>
          </a:xfrm>
        </p:grpSpPr>
        <p:sp>
          <p:nvSpPr>
            <p:cNvPr id="5" name="Rectangle 4"/>
            <p:cNvSpPr/>
            <p:nvPr/>
          </p:nvSpPr>
          <p:spPr>
            <a:xfrm>
              <a:off x="4145064" y="1897597"/>
              <a:ext cx="4474644" cy="2025650"/>
            </a:xfrm>
            <a:prstGeom prst="rect">
              <a:avLst/>
            </a:prstGeom>
            <a:solidFill>
              <a:srgbClr val="FFFFFF"/>
            </a:solidFill>
            <a:ln>
              <a:solidFill>
                <a:srgbClr val="6A97D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p>
          </p:txBody>
        </p:sp>
        <p:sp>
          <p:nvSpPr>
            <p:cNvPr id="6" name="Rectangle 5"/>
            <p:cNvSpPr/>
            <p:nvPr/>
          </p:nvSpPr>
          <p:spPr>
            <a:xfrm>
              <a:off x="6375198" y="3944409"/>
              <a:ext cx="4997252" cy="2235190"/>
            </a:xfrm>
            <a:prstGeom prst="rect">
              <a:avLst/>
            </a:prstGeom>
            <a:solidFill>
              <a:srgbClr val="FFFFFF"/>
            </a:solidFill>
            <a:ln>
              <a:solidFill>
                <a:srgbClr val="6A97D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p>
          </p:txBody>
        </p:sp>
        <p:sp>
          <p:nvSpPr>
            <p:cNvPr id="7" name="Rectangle 6"/>
            <p:cNvSpPr/>
            <p:nvPr/>
          </p:nvSpPr>
          <p:spPr>
            <a:xfrm>
              <a:off x="1453099" y="3944409"/>
              <a:ext cx="4866216" cy="2220102"/>
            </a:xfrm>
            <a:prstGeom prst="rect">
              <a:avLst/>
            </a:prstGeom>
            <a:solidFill>
              <a:srgbClr val="FFFFFF"/>
            </a:solidFill>
            <a:ln>
              <a:solidFill>
                <a:srgbClr val="6A97D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p>
          </p:txBody>
        </p:sp>
        <p:pic>
          <p:nvPicPr>
            <p:cNvPr id="8" name="Picture 7">
              <a:extLst>
                <a:ext uri="{FF2B5EF4-FFF2-40B4-BE49-F238E27FC236}">
                  <a16:creationId xmlns="" xmlns:a16="http://schemas.microsoft.com/office/drawing/2014/main" id="{3EBAAF04-91CF-4D9D-972D-C2FF4B866286}"/>
                </a:ext>
              </a:extLst>
            </p:cNvPr>
            <p:cNvPicPr>
              <a:picLocks noChangeAspect="1"/>
            </p:cNvPicPr>
            <p:nvPr/>
          </p:nvPicPr>
          <p:blipFill rotWithShape="1">
            <a:blip r:embed="rId2">
              <a:extLst>
                <a:ext uri="{28A0092B-C50C-407E-A947-70E740481C1C}">
                  <a14:useLocalDpi xmlns:a14="http://schemas.microsoft.com/office/drawing/2010/main" val="0"/>
                </a:ext>
              </a:extLst>
            </a:blip>
            <a:srcRect l="2304" t="25770"/>
            <a:stretch/>
          </p:blipFill>
          <p:spPr>
            <a:xfrm>
              <a:off x="1464741" y="4211072"/>
              <a:ext cx="4842933" cy="1741323"/>
            </a:xfrm>
            <a:prstGeom prst="rect">
              <a:avLst/>
            </a:prstGeom>
          </p:spPr>
        </p:pic>
        <p:pic>
          <p:nvPicPr>
            <p:cNvPr id="9" name="Picture 8">
              <a:extLst>
                <a:ext uri="{FF2B5EF4-FFF2-40B4-BE49-F238E27FC236}">
                  <a16:creationId xmlns="" xmlns:a16="http://schemas.microsoft.com/office/drawing/2014/main" id="{F64AF386-371A-4C71-83D1-DC8F8FD13CD8}"/>
                </a:ext>
              </a:extLst>
            </p:cNvPr>
            <p:cNvPicPr>
              <a:picLocks noChangeAspect="1"/>
            </p:cNvPicPr>
            <p:nvPr/>
          </p:nvPicPr>
          <p:blipFill rotWithShape="1">
            <a:blip r:embed="rId3">
              <a:extLst>
                <a:ext uri="{28A0092B-C50C-407E-A947-70E740481C1C}">
                  <a14:useLocalDpi xmlns:a14="http://schemas.microsoft.com/office/drawing/2010/main" val="0"/>
                </a:ext>
              </a:extLst>
            </a:blip>
            <a:srcRect l="2105" t="26354"/>
            <a:stretch/>
          </p:blipFill>
          <p:spPr>
            <a:xfrm>
              <a:off x="6389168" y="4200526"/>
              <a:ext cx="4986836" cy="1734607"/>
            </a:xfrm>
            <a:prstGeom prst="rect">
              <a:avLst/>
            </a:prstGeom>
          </p:spPr>
        </p:pic>
        <p:sp>
          <p:nvSpPr>
            <p:cNvPr id="10" name="TextBox 9"/>
            <p:cNvSpPr txBox="1"/>
            <p:nvPr/>
          </p:nvSpPr>
          <p:spPr>
            <a:xfrm>
              <a:off x="2035182" y="3987004"/>
              <a:ext cx="803275" cy="270074"/>
            </a:xfrm>
            <a:prstGeom prst="rect">
              <a:avLst/>
            </a:prstGeom>
            <a:solidFill>
              <a:srgbClr val="FFFFFF"/>
            </a:solidFill>
            <a:ln>
              <a:noFill/>
            </a:ln>
          </p:spPr>
          <p:txBody>
            <a:bodyPr wrap="square" rtlCol="0">
              <a:spAutoFit/>
            </a:bodyPr>
            <a:lstStyle/>
            <a:p>
              <a:r>
                <a:rPr lang="en-US" sz="1155" dirty="0"/>
                <a:t>TPS &lt;1%</a:t>
              </a:r>
            </a:p>
          </p:txBody>
        </p:sp>
        <p:sp>
          <p:nvSpPr>
            <p:cNvPr id="11" name="TextBox 10"/>
            <p:cNvSpPr txBox="1"/>
            <p:nvPr/>
          </p:nvSpPr>
          <p:spPr>
            <a:xfrm>
              <a:off x="3651045" y="3987004"/>
              <a:ext cx="956946" cy="270074"/>
            </a:xfrm>
            <a:prstGeom prst="rect">
              <a:avLst/>
            </a:prstGeom>
            <a:solidFill>
              <a:srgbClr val="FFFFFF"/>
            </a:solidFill>
            <a:ln>
              <a:noFill/>
            </a:ln>
          </p:spPr>
          <p:txBody>
            <a:bodyPr wrap="square" rtlCol="0">
              <a:spAutoFit/>
            </a:bodyPr>
            <a:lstStyle/>
            <a:p>
              <a:r>
                <a:rPr lang="en-US" sz="1155" dirty="0"/>
                <a:t>TPS 1-49%</a:t>
              </a:r>
            </a:p>
          </p:txBody>
        </p:sp>
        <p:sp>
          <p:nvSpPr>
            <p:cNvPr id="12" name="TextBox 11"/>
            <p:cNvSpPr txBox="1"/>
            <p:nvPr/>
          </p:nvSpPr>
          <p:spPr>
            <a:xfrm>
              <a:off x="5115566" y="3987004"/>
              <a:ext cx="956946" cy="270074"/>
            </a:xfrm>
            <a:prstGeom prst="rect">
              <a:avLst/>
            </a:prstGeom>
            <a:solidFill>
              <a:srgbClr val="FFFFFF"/>
            </a:solidFill>
            <a:ln>
              <a:noFill/>
            </a:ln>
          </p:spPr>
          <p:txBody>
            <a:bodyPr wrap="square" rtlCol="0">
              <a:spAutoFit/>
            </a:bodyPr>
            <a:lstStyle/>
            <a:p>
              <a:r>
                <a:rPr lang="en-US" sz="1155" dirty="0"/>
                <a:t>TPS ≥50%</a:t>
              </a:r>
            </a:p>
          </p:txBody>
        </p:sp>
        <p:sp>
          <p:nvSpPr>
            <p:cNvPr id="13" name="TextBox 12"/>
            <p:cNvSpPr txBox="1"/>
            <p:nvPr/>
          </p:nvSpPr>
          <p:spPr>
            <a:xfrm>
              <a:off x="7003845" y="3965365"/>
              <a:ext cx="803275" cy="270074"/>
            </a:xfrm>
            <a:prstGeom prst="rect">
              <a:avLst/>
            </a:prstGeom>
            <a:solidFill>
              <a:srgbClr val="FFFFFF"/>
            </a:solidFill>
            <a:ln>
              <a:noFill/>
            </a:ln>
          </p:spPr>
          <p:txBody>
            <a:bodyPr wrap="square" rtlCol="0">
              <a:spAutoFit/>
            </a:bodyPr>
            <a:lstStyle/>
            <a:p>
              <a:r>
                <a:rPr lang="en-US" sz="1155" dirty="0"/>
                <a:t>TPS &lt;1%</a:t>
              </a:r>
            </a:p>
          </p:txBody>
        </p:sp>
        <p:sp>
          <p:nvSpPr>
            <p:cNvPr id="14" name="TextBox 13"/>
            <p:cNvSpPr txBox="1"/>
            <p:nvPr/>
          </p:nvSpPr>
          <p:spPr>
            <a:xfrm>
              <a:off x="8619707" y="3965365"/>
              <a:ext cx="956946" cy="270074"/>
            </a:xfrm>
            <a:prstGeom prst="rect">
              <a:avLst/>
            </a:prstGeom>
            <a:solidFill>
              <a:srgbClr val="FFFFFF"/>
            </a:solidFill>
            <a:ln>
              <a:noFill/>
            </a:ln>
          </p:spPr>
          <p:txBody>
            <a:bodyPr wrap="square" rtlCol="0">
              <a:spAutoFit/>
            </a:bodyPr>
            <a:lstStyle/>
            <a:p>
              <a:r>
                <a:rPr lang="en-US" sz="1155" dirty="0"/>
                <a:t>TPS 1-49%</a:t>
              </a:r>
            </a:p>
          </p:txBody>
        </p:sp>
        <p:sp>
          <p:nvSpPr>
            <p:cNvPr id="15" name="TextBox 14"/>
            <p:cNvSpPr txBox="1"/>
            <p:nvPr/>
          </p:nvSpPr>
          <p:spPr>
            <a:xfrm>
              <a:off x="10084228" y="3965365"/>
              <a:ext cx="956946" cy="270074"/>
            </a:xfrm>
            <a:prstGeom prst="rect">
              <a:avLst/>
            </a:prstGeom>
            <a:solidFill>
              <a:srgbClr val="FFFFFF"/>
            </a:solidFill>
            <a:ln>
              <a:noFill/>
            </a:ln>
          </p:spPr>
          <p:txBody>
            <a:bodyPr wrap="square" rtlCol="0">
              <a:spAutoFit/>
            </a:bodyPr>
            <a:lstStyle/>
            <a:p>
              <a:r>
                <a:rPr lang="en-US" sz="1155" dirty="0"/>
                <a:t>TPS ≥50%</a:t>
              </a:r>
            </a:p>
          </p:txBody>
        </p:sp>
        <p:sp>
          <p:nvSpPr>
            <p:cNvPr id="16" name="TextBox 15"/>
            <p:cNvSpPr txBox="1"/>
            <p:nvPr/>
          </p:nvSpPr>
          <p:spPr>
            <a:xfrm>
              <a:off x="1534591" y="3977691"/>
              <a:ext cx="547158" cy="346249"/>
            </a:xfrm>
            <a:prstGeom prst="rect">
              <a:avLst/>
            </a:prstGeom>
            <a:noFill/>
          </p:spPr>
          <p:txBody>
            <a:bodyPr wrap="square" rtlCol="0">
              <a:spAutoFit/>
            </a:bodyPr>
            <a:lstStyle/>
            <a:p>
              <a:r>
                <a:rPr lang="en-US" sz="1650" b="1" dirty="0"/>
                <a:t>OS</a:t>
              </a:r>
            </a:p>
          </p:txBody>
        </p:sp>
        <p:sp>
          <p:nvSpPr>
            <p:cNvPr id="17" name="TextBox 16"/>
            <p:cNvSpPr txBox="1"/>
            <p:nvPr/>
          </p:nvSpPr>
          <p:spPr>
            <a:xfrm>
              <a:off x="6503254" y="3942081"/>
              <a:ext cx="547158" cy="346249"/>
            </a:xfrm>
            <a:prstGeom prst="rect">
              <a:avLst/>
            </a:prstGeom>
            <a:noFill/>
          </p:spPr>
          <p:txBody>
            <a:bodyPr wrap="square" rtlCol="0">
              <a:spAutoFit/>
            </a:bodyPr>
            <a:lstStyle/>
            <a:p>
              <a:r>
                <a:rPr lang="en-US" sz="1650" b="1" dirty="0"/>
                <a:t>PFS</a:t>
              </a:r>
            </a:p>
          </p:txBody>
        </p:sp>
        <p:pic>
          <p:nvPicPr>
            <p:cNvPr id="18" name="Picture 17"/>
            <p:cNvPicPr>
              <a:picLocks noChangeAspect="1"/>
            </p:cNvPicPr>
            <p:nvPr/>
          </p:nvPicPr>
          <p:blipFill rotWithShape="1">
            <a:blip r:embed="rId4"/>
            <a:srcRect l="10037" t="30336" r="49097" b="20503"/>
            <a:stretch/>
          </p:blipFill>
          <p:spPr>
            <a:xfrm>
              <a:off x="4308870" y="2174801"/>
              <a:ext cx="4110468" cy="1664075"/>
            </a:xfrm>
            <a:prstGeom prst="rect">
              <a:avLst/>
            </a:prstGeom>
          </p:spPr>
        </p:pic>
        <p:pic>
          <p:nvPicPr>
            <p:cNvPr id="19" name="Picture 18">
              <a:extLst>
                <a:ext uri="{FF2B5EF4-FFF2-40B4-BE49-F238E27FC236}">
                  <a16:creationId xmlns="" xmlns:a16="http://schemas.microsoft.com/office/drawing/2014/main" id="{A5654DB7-420A-45DD-89D6-4289AA4EDB23}"/>
                </a:ext>
              </a:extLst>
            </p:cNvPr>
            <p:cNvPicPr>
              <a:picLocks noChangeAspect="1"/>
            </p:cNvPicPr>
            <p:nvPr/>
          </p:nvPicPr>
          <p:blipFill rotWithShape="1">
            <a:blip r:embed="rId5">
              <a:extLst>
                <a:ext uri="{28A0092B-C50C-407E-A947-70E740481C1C}">
                  <a14:useLocalDpi xmlns:a14="http://schemas.microsoft.com/office/drawing/2010/main" val="0"/>
                </a:ext>
              </a:extLst>
            </a:blip>
            <a:srcRect l="70808" t="934" b="82541"/>
            <a:stretch/>
          </p:blipFill>
          <p:spPr>
            <a:xfrm>
              <a:off x="4689485" y="2071270"/>
              <a:ext cx="1383027" cy="349251"/>
            </a:xfrm>
            <a:prstGeom prst="rect">
              <a:avLst/>
            </a:prstGeom>
          </p:spPr>
        </p:pic>
        <p:sp>
          <p:nvSpPr>
            <p:cNvPr id="20" name="TextBox 19"/>
            <p:cNvSpPr txBox="1"/>
            <p:nvPr/>
          </p:nvSpPr>
          <p:spPr>
            <a:xfrm>
              <a:off x="6536536" y="5925683"/>
              <a:ext cx="1580116" cy="270074"/>
            </a:xfrm>
            <a:prstGeom prst="rect">
              <a:avLst/>
            </a:prstGeom>
            <a:solidFill>
              <a:srgbClr val="FFFFFF"/>
            </a:solidFill>
            <a:ln>
              <a:noFill/>
            </a:ln>
          </p:spPr>
          <p:txBody>
            <a:bodyPr wrap="square" rtlCol="0">
              <a:spAutoFit/>
            </a:bodyPr>
            <a:lstStyle/>
            <a:p>
              <a:r>
                <a:rPr lang="en-US" sz="1155" dirty="0"/>
                <a:t>HR 0.75 (0.53-1.05)</a:t>
              </a:r>
            </a:p>
          </p:txBody>
        </p:sp>
        <p:sp>
          <p:nvSpPr>
            <p:cNvPr id="21" name="TextBox 20"/>
            <p:cNvSpPr txBox="1"/>
            <p:nvPr/>
          </p:nvSpPr>
          <p:spPr>
            <a:xfrm>
              <a:off x="8277991" y="5925683"/>
              <a:ext cx="1580116" cy="270074"/>
            </a:xfrm>
            <a:prstGeom prst="rect">
              <a:avLst/>
            </a:prstGeom>
            <a:solidFill>
              <a:srgbClr val="FFFFFF"/>
            </a:solidFill>
            <a:ln>
              <a:noFill/>
            </a:ln>
          </p:spPr>
          <p:txBody>
            <a:bodyPr wrap="square" rtlCol="0">
              <a:spAutoFit/>
            </a:bodyPr>
            <a:lstStyle/>
            <a:p>
              <a:r>
                <a:rPr lang="en-US" sz="1155" dirty="0"/>
                <a:t>HR 0.55 (0.37-0.81)</a:t>
              </a:r>
            </a:p>
          </p:txBody>
        </p:sp>
        <p:sp>
          <p:nvSpPr>
            <p:cNvPr id="22" name="TextBox 21"/>
            <p:cNvSpPr txBox="1"/>
            <p:nvPr/>
          </p:nvSpPr>
          <p:spPr>
            <a:xfrm>
              <a:off x="9881084" y="5916357"/>
              <a:ext cx="1474964" cy="270074"/>
            </a:xfrm>
            <a:prstGeom prst="rect">
              <a:avLst/>
            </a:prstGeom>
            <a:solidFill>
              <a:srgbClr val="FFFFFF"/>
            </a:solidFill>
            <a:ln>
              <a:noFill/>
            </a:ln>
          </p:spPr>
          <p:txBody>
            <a:bodyPr wrap="square" rtlCol="0">
              <a:spAutoFit/>
            </a:bodyPr>
            <a:lstStyle/>
            <a:p>
              <a:r>
                <a:rPr lang="en-US" sz="1155" dirty="0"/>
                <a:t>HR 0.36 (0.25-0.52)</a:t>
              </a:r>
            </a:p>
          </p:txBody>
        </p:sp>
        <p:sp>
          <p:nvSpPr>
            <p:cNvPr id="23" name="TextBox 22"/>
            <p:cNvSpPr txBox="1"/>
            <p:nvPr/>
          </p:nvSpPr>
          <p:spPr>
            <a:xfrm>
              <a:off x="1499804" y="5925969"/>
              <a:ext cx="1580116" cy="270074"/>
            </a:xfrm>
            <a:prstGeom prst="rect">
              <a:avLst/>
            </a:prstGeom>
            <a:solidFill>
              <a:srgbClr val="FFFFFF"/>
            </a:solidFill>
            <a:ln>
              <a:noFill/>
            </a:ln>
          </p:spPr>
          <p:txBody>
            <a:bodyPr wrap="square" rtlCol="0">
              <a:spAutoFit/>
            </a:bodyPr>
            <a:lstStyle/>
            <a:p>
              <a:r>
                <a:rPr lang="en-US" sz="1155" dirty="0"/>
                <a:t>HR 0.59 (0.38-0.92)</a:t>
              </a:r>
            </a:p>
          </p:txBody>
        </p:sp>
        <p:sp>
          <p:nvSpPr>
            <p:cNvPr id="24" name="TextBox 23"/>
            <p:cNvSpPr txBox="1"/>
            <p:nvPr/>
          </p:nvSpPr>
          <p:spPr>
            <a:xfrm>
              <a:off x="3241258" y="5925968"/>
              <a:ext cx="1580116" cy="270074"/>
            </a:xfrm>
            <a:prstGeom prst="rect">
              <a:avLst/>
            </a:prstGeom>
            <a:solidFill>
              <a:srgbClr val="FFFFFF"/>
            </a:solidFill>
            <a:ln>
              <a:noFill/>
            </a:ln>
          </p:spPr>
          <p:txBody>
            <a:bodyPr wrap="square" rtlCol="0">
              <a:spAutoFit/>
            </a:bodyPr>
            <a:lstStyle/>
            <a:p>
              <a:r>
                <a:rPr lang="en-US" sz="1155" dirty="0"/>
                <a:t>HR 0.55 (0.34-0.90)</a:t>
              </a:r>
            </a:p>
          </p:txBody>
        </p:sp>
        <p:sp>
          <p:nvSpPr>
            <p:cNvPr id="25" name="TextBox 24"/>
            <p:cNvSpPr txBox="1"/>
            <p:nvPr/>
          </p:nvSpPr>
          <p:spPr>
            <a:xfrm>
              <a:off x="4844352" y="5916642"/>
              <a:ext cx="1474964" cy="270074"/>
            </a:xfrm>
            <a:prstGeom prst="rect">
              <a:avLst/>
            </a:prstGeom>
            <a:solidFill>
              <a:srgbClr val="FFFFFF"/>
            </a:solidFill>
            <a:ln>
              <a:noFill/>
            </a:ln>
          </p:spPr>
          <p:txBody>
            <a:bodyPr wrap="square" rtlCol="0">
              <a:spAutoFit/>
            </a:bodyPr>
            <a:lstStyle/>
            <a:p>
              <a:r>
                <a:rPr lang="en-US" sz="1155" dirty="0"/>
                <a:t>HR 0.42 (0.26-0.68)</a:t>
              </a:r>
            </a:p>
          </p:txBody>
        </p:sp>
        <p:grpSp>
          <p:nvGrpSpPr>
            <p:cNvPr id="26" name="Group 25"/>
            <p:cNvGrpSpPr/>
            <p:nvPr/>
          </p:nvGrpSpPr>
          <p:grpSpPr>
            <a:xfrm>
              <a:off x="1448339" y="2017040"/>
              <a:ext cx="6748158" cy="4147472"/>
              <a:chOff x="93008" y="1163351"/>
              <a:chExt cx="8179585" cy="5027238"/>
            </a:xfrm>
          </p:grpSpPr>
          <p:sp>
            <p:nvSpPr>
              <p:cNvPr id="27" name="Rectangle 26"/>
              <p:cNvSpPr/>
              <p:nvPr/>
            </p:nvSpPr>
            <p:spPr>
              <a:xfrm>
                <a:off x="93008" y="3532899"/>
                <a:ext cx="2173236" cy="2657690"/>
              </a:xfrm>
              <a:prstGeom prst="rect">
                <a:avLst/>
              </a:prstGeom>
              <a:noFill/>
              <a:ln w="539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p>
            </p:txBody>
          </p:sp>
          <p:sp>
            <p:nvSpPr>
              <p:cNvPr id="28" name="Rectangle 27"/>
              <p:cNvSpPr/>
              <p:nvPr/>
            </p:nvSpPr>
            <p:spPr>
              <a:xfrm>
                <a:off x="6099357" y="3524012"/>
                <a:ext cx="2173236" cy="2657690"/>
              </a:xfrm>
              <a:prstGeom prst="rect">
                <a:avLst/>
              </a:prstGeom>
              <a:noFill/>
              <a:ln w="539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p>
            </p:txBody>
          </p:sp>
          <p:sp>
            <p:nvSpPr>
              <p:cNvPr id="29" name="Rectangle 28"/>
              <p:cNvSpPr/>
              <p:nvPr/>
            </p:nvSpPr>
            <p:spPr>
              <a:xfrm>
                <a:off x="3522688" y="1163351"/>
                <a:ext cx="1946477" cy="228186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p>
            </p:txBody>
          </p:sp>
        </p:grpSp>
        <p:grpSp>
          <p:nvGrpSpPr>
            <p:cNvPr id="30" name="Group 29"/>
            <p:cNvGrpSpPr/>
            <p:nvPr/>
          </p:nvGrpSpPr>
          <p:grpSpPr>
            <a:xfrm>
              <a:off x="3077044" y="2017040"/>
              <a:ext cx="6748158" cy="4147471"/>
              <a:chOff x="2067196" y="1163351"/>
              <a:chExt cx="8179585" cy="5027238"/>
            </a:xfrm>
          </p:grpSpPr>
          <p:sp>
            <p:nvSpPr>
              <p:cNvPr id="31" name="Rectangle 30"/>
              <p:cNvSpPr/>
              <p:nvPr/>
            </p:nvSpPr>
            <p:spPr>
              <a:xfrm>
                <a:off x="2067196" y="3521342"/>
                <a:ext cx="2173236" cy="2657690"/>
              </a:xfrm>
              <a:prstGeom prst="rect">
                <a:avLst/>
              </a:prstGeom>
              <a:noFill/>
              <a:ln w="539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p>
            </p:txBody>
          </p:sp>
          <p:sp>
            <p:nvSpPr>
              <p:cNvPr id="32" name="Rectangle 31"/>
              <p:cNvSpPr/>
              <p:nvPr/>
            </p:nvSpPr>
            <p:spPr>
              <a:xfrm>
                <a:off x="8073545" y="3512455"/>
                <a:ext cx="2173236" cy="2678134"/>
              </a:xfrm>
              <a:prstGeom prst="rect">
                <a:avLst/>
              </a:prstGeom>
              <a:noFill/>
              <a:ln w="539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p>
            </p:txBody>
          </p:sp>
          <p:sp>
            <p:nvSpPr>
              <p:cNvPr id="33" name="Rectangle 32"/>
              <p:cNvSpPr/>
              <p:nvPr/>
            </p:nvSpPr>
            <p:spPr>
              <a:xfrm>
                <a:off x="5469166" y="1163351"/>
                <a:ext cx="1626578" cy="226927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p>
            </p:txBody>
          </p:sp>
        </p:grpSp>
        <p:grpSp>
          <p:nvGrpSpPr>
            <p:cNvPr id="34" name="Group 33"/>
            <p:cNvGrpSpPr/>
            <p:nvPr/>
          </p:nvGrpSpPr>
          <p:grpSpPr>
            <a:xfrm>
              <a:off x="4689485" y="2017039"/>
              <a:ext cx="6666563" cy="4137937"/>
              <a:chOff x="4021669" y="1163350"/>
              <a:chExt cx="8080683" cy="5015681"/>
            </a:xfrm>
          </p:grpSpPr>
          <p:sp>
            <p:nvSpPr>
              <p:cNvPr id="35" name="Rectangle 34"/>
              <p:cNvSpPr/>
              <p:nvPr/>
            </p:nvSpPr>
            <p:spPr>
              <a:xfrm>
                <a:off x="4021669" y="3521341"/>
                <a:ext cx="1944507" cy="2657690"/>
              </a:xfrm>
              <a:prstGeom prst="rect">
                <a:avLst/>
              </a:prstGeom>
              <a:noFill/>
              <a:ln w="539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p>
            </p:txBody>
          </p:sp>
          <p:sp>
            <p:nvSpPr>
              <p:cNvPr id="36" name="Rectangle 35"/>
              <p:cNvSpPr/>
              <p:nvPr/>
            </p:nvSpPr>
            <p:spPr>
              <a:xfrm>
                <a:off x="10150000" y="3512454"/>
                <a:ext cx="1952352" cy="2666577"/>
              </a:xfrm>
              <a:prstGeom prst="rect">
                <a:avLst/>
              </a:prstGeom>
              <a:noFill/>
              <a:ln w="539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p>
            </p:txBody>
          </p:sp>
          <p:sp>
            <p:nvSpPr>
              <p:cNvPr id="37" name="Rectangle 36"/>
              <p:cNvSpPr/>
              <p:nvPr/>
            </p:nvSpPr>
            <p:spPr>
              <a:xfrm>
                <a:off x="7095745" y="1163350"/>
                <a:ext cx="1645512" cy="226927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p>
            </p:txBody>
          </p:sp>
        </p:grpSp>
      </p:grpSp>
      <p:sp>
        <p:nvSpPr>
          <p:cNvPr id="38" name="Title 1">
            <a:extLst>
              <a:ext uri="{FF2B5EF4-FFF2-40B4-BE49-F238E27FC236}">
                <a16:creationId xmlns="" xmlns:a16="http://schemas.microsoft.com/office/drawing/2014/main" id="{A8CD08AB-50D2-4CA8-B682-25B871B1FF70}"/>
              </a:ext>
            </a:extLst>
          </p:cNvPr>
          <p:cNvSpPr>
            <a:spLocks noGrp="1"/>
          </p:cNvSpPr>
          <p:nvPr>
            <p:ph type="body" sz="quarter" idx="10"/>
          </p:nvPr>
        </p:nvSpPr>
        <p:spPr>
          <a:xfrm>
            <a:off x="2597336" y="378294"/>
            <a:ext cx="7006269" cy="488794"/>
          </a:xfrm>
        </p:spPr>
        <p:txBody>
          <a:bodyPr>
            <a:normAutofit/>
          </a:bodyPr>
          <a:lstStyle/>
          <a:p>
            <a:pPr algn="ctr"/>
            <a:r>
              <a:rPr lang="en-US" sz="2330" b="1" dirty="0">
                <a:solidFill>
                  <a:srgbClr val="FFFF00"/>
                </a:solidFill>
              </a:rPr>
              <a:t>KEYNOTE-189: Results by PD-L1 status</a:t>
            </a:r>
          </a:p>
        </p:txBody>
      </p:sp>
    </p:spTree>
    <p:extLst>
      <p:ext uri="{BB962C8B-B14F-4D97-AF65-F5344CB8AC3E}">
        <p14:creationId xmlns:p14="http://schemas.microsoft.com/office/powerpoint/2010/main" val="13312383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Content Slide - Blank">
  <a:themeElements>
    <a:clrScheme name="Custom 1">
      <a:dk1>
        <a:srgbClr val="1C2E37"/>
      </a:dk1>
      <a:lt1>
        <a:sysClr val="window" lastClr="FFFFFF"/>
      </a:lt1>
      <a:dk2>
        <a:srgbClr val="215366"/>
      </a:dk2>
      <a:lt2>
        <a:srgbClr val="EBEBEB"/>
      </a:lt2>
      <a:accent1>
        <a:srgbClr val="6DCFF6"/>
      </a:accent1>
      <a:accent2>
        <a:srgbClr val="00AEF0"/>
      </a:accent2>
      <a:accent3>
        <a:srgbClr val="8FD5F9"/>
      </a:accent3>
      <a:accent4>
        <a:srgbClr val="8064A2"/>
      </a:accent4>
      <a:accent5>
        <a:srgbClr val="4BACC6"/>
      </a:accent5>
      <a:accent6>
        <a:srgbClr val="F79646"/>
      </a:accent6>
      <a:hlink>
        <a:srgbClr val="00AEF0"/>
      </a:hlink>
      <a:folHlink>
        <a:srgbClr val="00AE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chemeClr val="bg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smtClean="0">
            <a:solidFill>
              <a:schemeClr val="bg1"/>
            </a:solidFill>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erck_Be_Well_Oncology">
  <a:themeElements>
    <a:clrScheme name="Merck">
      <a:dk1>
        <a:srgbClr val="000000"/>
      </a:dk1>
      <a:lt1>
        <a:srgbClr val="FFFFFF"/>
      </a:lt1>
      <a:dk2>
        <a:srgbClr val="36424A"/>
      </a:dk2>
      <a:lt2>
        <a:srgbClr val="BFBFBF"/>
      </a:lt2>
      <a:accent1>
        <a:srgbClr val="00877C"/>
      </a:accent1>
      <a:accent2>
        <a:srgbClr val="8CC7BA"/>
      </a:accent2>
      <a:accent3>
        <a:srgbClr val="94A545"/>
      </a:accent3>
      <a:accent4>
        <a:srgbClr val="F4DC05"/>
      </a:accent4>
      <a:accent5>
        <a:srgbClr val="7A003C"/>
      </a:accent5>
      <a:accent6>
        <a:srgbClr val="F79646"/>
      </a:accent6>
      <a:hlink>
        <a:srgbClr val="00877C"/>
      </a:hlink>
      <a:folHlink>
        <a:srgbClr val="8CC7BA"/>
      </a:folHlink>
    </a:clrScheme>
    <a:fontScheme name="Merck A">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erck_mix_match">
  <a:themeElements>
    <a:clrScheme name="Custom Design 1">
      <a:dk1>
        <a:srgbClr val="000000"/>
      </a:dk1>
      <a:lt1>
        <a:srgbClr val="FFFFFF"/>
      </a:lt1>
      <a:dk2>
        <a:srgbClr val="000000"/>
      </a:dk2>
      <a:lt2>
        <a:srgbClr val="808080"/>
      </a:lt2>
      <a:accent1>
        <a:srgbClr val="00877C"/>
      </a:accent1>
      <a:accent2>
        <a:srgbClr val="BDBDBD"/>
      </a:accent2>
      <a:accent3>
        <a:srgbClr val="FFFFFF"/>
      </a:accent3>
      <a:accent4>
        <a:srgbClr val="000000"/>
      </a:accent4>
      <a:accent5>
        <a:srgbClr val="AAC3BF"/>
      </a:accent5>
      <a:accent6>
        <a:srgbClr val="ABABAB"/>
      </a:accent6>
      <a:hlink>
        <a:srgbClr val="8CC7BA"/>
      </a:hlink>
      <a:folHlink>
        <a:srgbClr val="99CC00"/>
      </a:folHlink>
    </a:clrScheme>
    <a:fontScheme name="Custom Design">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 typeface="Arial" charset="0"/>
          <a:buChar char="•"/>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 typeface="Arial" charset="0"/>
          <a:buChar char="•"/>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00877C"/>
        </a:accent1>
        <a:accent2>
          <a:srgbClr val="BDBDBD"/>
        </a:accent2>
        <a:accent3>
          <a:srgbClr val="FFFFFF"/>
        </a:accent3>
        <a:accent4>
          <a:srgbClr val="000000"/>
        </a:accent4>
        <a:accent5>
          <a:srgbClr val="AAC3BF"/>
        </a:accent5>
        <a:accent6>
          <a:srgbClr val="ABABAB"/>
        </a:accent6>
        <a:hlink>
          <a:srgbClr val="8CC7BA"/>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90578-0003 OGMA.Master.MSD 16x9 09216 1134JL " id="{7F2B4FE3-3DD6-9244-84C2-86935C510A38}" vid="{45936248-969E-F84B-8672-68E2FC2351D3}"/>
    </a:ext>
  </a:extLst>
</a:theme>
</file>

<file path=ppt/theme/theme4.xml><?xml version="1.0" encoding="utf-8"?>
<a:theme xmlns:a="http://schemas.openxmlformats.org/drawingml/2006/main" name="1_merck_mix_match">
  <a:themeElements>
    <a:clrScheme name="Custom Design 1">
      <a:dk1>
        <a:srgbClr val="000000"/>
      </a:dk1>
      <a:lt1>
        <a:srgbClr val="FFFFFF"/>
      </a:lt1>
      <a:dk2>
        <a:srgbClr val="000000"/>
      </a:dk2>
      <a:lt2>
        <a:srgbClr val="808080"/>
      </a:lt2>
      <a:accent1>
        <a:srgbClr val="00877C"/>
      </a:accent1>
      <a:accent2>
        <a:srgbClr val="BDBDBD"/>
      </a:accent2>
      <a:accent3>
        <a:srgbClr val="FFFFFF"/>
      </a:accent3>
      <a:accent4>
        <a:srgbClr val="000000"/>
      </a:accent4>
      <a:accent5>
        <a:srgbClr val="AAC3BF"/>
      </a:accent5>
      <a:accent6>
        <a:srgbClr val="ABABAB"/>
      </a:accent6>
      <a:hlink>
        <a:srgbClr val="8CC7BA"/>
      </a:hlink>
      <a:folHlink>
        <a:srgbClr val="99CC00"/>
      </a:folHlink>
    </a:clrScheme>
    <a:fontScheme name="Custom Design">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 typeface="Arial" charset="0"/>
          <a:buChar char="•"/>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 typeface="Arial" charset="0"/>
          <a:buChar char="•"/>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00877C"/>
        </a:accent1>
        <a:accent2>
          <a:srgbClr val="BDBDBD"/>
        </a:accent2>
        <a:accent3>
          <a:srgbClr val="FFFFFF"/>
        </a:accent3>
        <a:accent4>
          <a:srgbClr val="000000"/>
        </a:accent4>
        <a:accent5>
          <a:srgbClr val="AAC3BF"/>
        </a:accent5>
        <a:accent6>
          <a:srgbClr val="ABABAB"/>
        </a:accent6>
        <a:hlink>
          <a:srgbClr val="8CC7BA"/>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90578-0003 OGMA.Master.MSD 16x9 09216 1134JL " id="{7F2B4FE3-3DD6-9244-84C2-86935C510A38}" vid="{45936248-969E-F84B-8672-68E2FC2351D3}"/>
    </a:ext>
  </a:extLst>
</a:theme>
</file>

<file path=ppt/theme/theme5.xml><?xml version="1.0" encoding="utf-8"?>
<a:theme xmlns:a="http://schemas.openxmlformats.org/drawingml/2006/main" name="2_merck_mix_match">
  <a:themeElements>
    <a:clrScheme name="Custom Design 1">
      <a:dk1>
        <a:srgbClr val="000000"/>
      </a:dk1>
      <a:lt1>
        <a:srgbClr val="FFFFFF"/>
      </a:lt1>
      <a:dk2>
        <a:srgbClr val="000000"/>
      </a:dk2>
      <a:lt2>
        <a:srgbClr val="808080"/>
      </a:lt2>
      <a:accent1>
        <a:srgbClr val="00877C"/>
      </a:accent1>
      <a:accent2>
        <a:srgbClr val="BDBDBD"/>
      </a:accent2>
      <a:accent3>
        <a:srgbClr val="FFFFFF"/>
      </a:accent3>
      <a:accent4>
        <a:srgbClr val="000000"/>
      </a:accent4>
      <a:accent5>
        <a:srgbClr val="AAC3BF"/>
      </a:accent5>
      <a:accent6>
        <a:srgbClr val="ABABAB"/>
      </a:accent6>
      <a:hlink>
        <a:srgbClr val="8CC7BA"/>
      </a:hlink>
      <a:folHlink>
        <a:srgbClr val="99CC00"/>
      </a:folHlink>
    </a:clrScheme>
    <a:fontScheme name="Custom Design">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 typeface="Arial" charset="0"/>
          <a:buChar char="•"/>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 typeface="Arial" charset="0"/>
          <a:buChar char="•"/>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00877C"/>
        </a:accent1>
        <a:accent2>
          <a:srgbClr val="BDBDBD"/>
        </a:accent2>
        <a:accent3>
          <a:srgbClr val="FFFFFF"/>
        </a:accent3>
        <a:accent4>
          <a:srgbClr val="000000"/>
        </a:accent4>
        <a:accent5>
          <a:srgbClr val="AAC3BF"/>
        </a:accent5>
        <a:accent6>
          <a:srgbClr val="ABABAB"/>
        </a:accent6>
        <a:hlink>
          <a:srgbClr val="8CC7BA"/>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90578-0003 OGMA.Master.MSD 16x9 09216 1134JL " id="{7F2B4FE3-3DD6-9244-84C2-86935C510A38}" vid="{45936248-969E-F84B-8672-68E2FC2351D3}"/>
    </a:ext>
  </a:extLst>
</a:theme>
</file>

<file path=ppt/theme/theme6.xml><?xml version="1.0" encoding="utf-8"?>
<a:theme xmlns:a="http://schemas.openxmlformats.org/drawingml/2006/main" name="1_Content Slide - Blank">
  <a:themeElements>
    <a:clrScheme name="Custom 1">
      <a:dk1>
        <a:srgbClr val="1C2E37"/>
      </a:dk1>
      <a:lt1>
        <a:sysClr val="window" lastClr="FFFFFF"/>
      </a:lt1>
      <a:dk2>
        <a:srgbClr val="215366"/>
      </a:dk2>
      <a:lt2>
        <a:srgbClr val="EBEBEB"/>
      </a:lt2>
      <a:accent1>
        <a:srgbClr val="6DCFF6"/>
      </a:accent1>
      <a:accent2>
        <a:srgbClr val="00AEF0"/>
      </a:accent2>
      <a:accent3>
        <a:srgbClr val="8FD5F9"/>
      </a:accent3>
      <a:accent4>
        <a:srgbClr val="8064A2"/>
      </a:accent4>
      <a:accent5>
        <a:srgbClr val="4BACC6"/>
      </a:accent5>
      <a:accent6>
        <a:srgbClr val="F79646"/>
      </a:accent6>
      <a:hlink>
        <a:srgbClr val="00AEF0"/>
      </a:hlink>
      <a:folHlink>
        <a:srgbClr val="00AE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chemeClr val="bg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smtClean="0">
            <a:solidFill>
              <a:schemeClr val="bg1"/>
            </a:solidFill>
          </a:defRPr>
        </a:defPPr>
      </a:lstStyle>
    </a:txDef>
  </a:objectDefaults>
  <a:extraClrSchemeLst/>
</a:theme>
</file>

<file path=ppt/theme/theme7.xml><?xml version="1.0" encoding="utf-8"?>
<a:theme xmlns:a="http://schemas.openxmlformats.org/drawingml/2006/main" name="Blank Presentation">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Blank Presentation">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a10f9ac0-5937-4b4f-b459-96aedd9ed2c5">
  <element uid="9920fcc9-9f43-4d43-9e3e-b98a219cfd55" value=""/>
</sisl>
</file>

<file path=customXml/itemProps1.xml><?xml version="1.0" encoding="utf-8"?>
<ds:datastoreItem xmlns:ds="http://schemas.openxmlformats.org/officeDocument/2006/customXml" ds:itemID="{968C0629-4C57-4BEA-9B35-DF2592F6771B}">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52145</TotalTime>
  <Words>2177</Words>
  <Application>Microsoft Macintosh PowerPoint</Application>
  <PresentationFormat>Widescreen</PresentationFormat>
  <Paragraphs>550</Paragraphs>
  <Slides>23</Slides>
  <Notes>8</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23</vt:i4>
      </vt:variant>
    </vt:vector>
  </HeadingPairs>
  <TitlesOfParts>
    <vt:vector size="39" baseType="lpstr">
      <vt:lpstr>Arial</vt:lpstr>
      <vt:lpstr>Arial Hebrew Scholar</vt:lpstr>
      <vt:lpstr>Arial Narrow</vt:lpstr>
      <vt:lpstr>Calibri</vt:lpstr>
      <vt:lpstr>MS PGothic</vt:lpstr>
      <vt:lpstr>ＭＳ Ｐゴシック</vt:lpstr>
      <vt:lpstr>Verdana</vt:lpstr>
      <vt:lpstr>Wingdings</vt:lpstr>
      <vt:lpstr>Content Slide - Blank</vt:lpstr>
      <vt:lpstr>Merck_Be_Well_Oncology</vt:lpstr>
      <vt:lpstr>merck_mix_match</vt:lpstr>
      <vt:lpstr>1_merck_mix_match</vt:lpstr>
      <vt:lpstr>2_merck_mix_match</vt:lpstr>
      <vt:lpstr>1_Content Slide - Blank</vt:lpstr>
      <vt:lpstr>Blank Presentation</vt:lpstr>
      <vt:lpstr>1_Blank Presentation</vt:lpstr>
      <vt:lpstr>PowerPoint Presentation</vt:lpstr>
      <vt:lpstr>Emerging Therapeutic Landscape in Mutation (-) Advanced Non-small Cell Lung Cancer (NSCLC): The New Immunotherapy Paradigm </vt:lpstr>
      <vt:lpstr>Disclosures</vt:lpstr>
      <vt:lpstr>Case presentation: Dr Rodriguez</vt:lpstr>
      <vt:lpstr>Case presentation: Dr Gupta</vt:lpstr>
      <vt:lpstr>Case presentation: Dr Picton</vt:lpstr>
      <vt:lpstr>PowerPoint Presentation</vt:lpstr>
      <vt:lpstr>KEYNOTE-189: Results Pem/Carbo +/- Pembro</vt:lpstr>
      <vt:lpstr>PowerPoint Presentation</vt:lpstr>
      <vt:lpstr>KEYNOTE-189: Adverse Events Summary</vt:lpstr>
      <vt:lpstr>Langer’s Practical Strategy for PD-L1 &gt; 50%</vt:lpstr>
      <vt:lpstr>Expanding the Role of Checkpoint Inhibitors</vt:lpstr>
      <vt:lpstr>IMpower150 study design</vt:lpstr>
      <vt:lpstr>IMpower150 study populations and objectives</vt:lpstr>
      <vt:lpstr>INV-assessed PFS in ITT-WT (Arm B vs Arm C)</vt:lpstr>
      <vt:lpstr>PFS in key biomarker populations </vt:lpstr>
      <vt:lpstr>ORRa and DOR in ITT-WT and Teff-high WT</vt:lpstr>
      <vt:lpstr>Safety summary</vt:lpstr>
      <vt:lpstr>IMpower150: Overall survival analysis of first-line atezo with chemo ± bevacizumab versus chemo/bev  </vt:lpstr>
      <vt:lpstr>What may change after ASCO</vt:lpstr>
      <vt:lpstr>IMpower131 (Squamous NSCLC) First line atezolizumab + chemotherapy (carboplatin + paclitaxel/nab-paclitaxel) combination study</vt:lpstr>
      <vt:lpstr>KEYNOTE-407 (Squamous NSCLC) First line pembrolizumab + chemotherapy (carboplatin + paclitaxel/nab-paclitaxel) combination study</vt:lpstr>
      <vt:lpstr>KEYNOTE-042:  randomized, open-label, phase III study of pembrolizumab versus platinum-based chemotherapy in PD-L1-positive NSCLC</vt:lpstr>
    </vt:vector>
  </TitlesOfParts>
  <Manager/>
  <Company>Research To Practice</Company>
  <LinksUpToDate>false</LinksUpToDate>
  <SharedDoc>false</SharedDoc>
  <HyperlinkBase/>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To Practice</dc:title>
  <dc:subject/>
  <dc:creator>Research To Practice</dc:creator>
  <cp:keywords/>
  <dc:description/>
  <cp:lastModifiedBy>Microsoft Office User</cp:lastModifiedBy>
  <cp:revision>1979</cp:revision>
  <cp:lastPrinted>2018-06-05T16:28:46Z</cp:lastPrinted>
  <dcterms:created xsi:type="dcterms:W3CDTF">2013-08-15T00:12:50Z</dcterms:created>
  <dcterms:modified xsi:type="dcterms:W3CDTF">2018-06-11T11:41:28Z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docIndexRef">
    <vt:lpwstr>0147f31b-7028-49ef-80ae-2bda421c7c86</vt:lpwstr>
  </property>
  <property fmtid="{D5CDD505-2E9C-101B-9397-08002B2CF9AE}" pid="4" name="bjSaver">
    <vt:lpwstr>e0D6yHBcEY8/H00Amuo6pbMWdOjMdk4a</vt:lpwstr>
  </property>
  <property fmtid="{D5CDD505-2E9C-101B-9397-08002B2CF9AE}" pid="5" name="bjDocumentLabelXML">
    <vt:lpwstr>&lt;?xml version="1.0" encoding="us-ascii"?&gt;&lt;sisl xmlns:xsi="http://www.w3.org/2001/XMLSchema-instance" xmlns:xsd="http://www.w3.org/2001/XMLSchema" sislVersion="0" policy="a10f9ac0-5937-4b4f-b459-96aedd9ed2c5" xmlns="http://www.boldonjames.com/2008/01/sie/i</vt:lpwstr>
  </property>
  <property fmtid="{D5CDD505-2E9C-101B-9397-08002B2CF9AE}" pid="6" name="bjDocumentLabelXML-0">
    <vt:lpwstr>nternal/label"&gt;&lt;element uid="9920fcc9-9f43-4d43-9e3e-b98a219cfd55" value="" /&gt;&lt;/sisl&gt;</vt:lpwstr>
  </property>
  <property fmtid="{D5CDD505-2E9C-101B-9397-08002B2CF9AE}" pid="7" name="bjDocumentSecurityLabel">
    <vt:lpwstr>Not Classified</vt:lpwstr>
  </property>
</Properties>
</file>