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2" r:id="rId4"/>
    <p:sldMasterId id="2147483977" r:id="rId5"/>
    <p:sldMasterId id="2147483991" r:id="rId6"/>
    <p:sldMasterId id="2147484003" r:id="rId7"/>
    <p:sldMasterId id="2147484020" r:id="rId8"/>
    <p:sldMasterId id="2147484039" r:id="rId9"/>
    <p:sldMasterId id="2147484161" r:id="rId10"/>
  </p:sldMasterIdLst>
  <p:notesMasterIdLst>
    <p:notesMasterId r:id="rId44"/>
  </p:notesMasterIdLst>
  <p:handoutMasterIdLst>
    <p:handoutMasterId r:id="rId45"/>
  </p:handoutMasterIdLst>
  <p:sldIdLst>
    <p:sldId id="1045" r:id="rId11"/>
    <p:sldId id="376" r:id="rId12"/>
    <p:sldId id="1034" r:id="rId13"/>
    <p:sldId id="431" r:id="rId14"/>
    <p:sldId id="442" r:id="rId15"/>
    <p:sldId id="443" r:id="rId16"/>
    <p:sldId id="485" r:id="rId17"/>
    <p:sldId id="1036" r:id="rId18"/>
    <p:sldId id="1001" r:id="rId19"/>
    <p:sldId id="1002" r:id="rId20"/>
    <p:sldId id="1005" r:id="rId21"/>
    <p:sldId id="474" r:id="rId22"/>
    <p:sldId id="1006" r:id="rId23"/>
    <p:sldId id="1007" r:id="rId24"/>
    <p:sldId id="1010" r:id="rId25"/>
    <p:sldId id="1013" r:id="rId26"/>
    <p:sldId id="1015" r:id="rId27"/>
    <p:sldId id="1016" r:id="rId28"/>
    <p:sldId id="997" r:id="rId29"/>
    <p:sldId id="1029" r:id="rId30"/>
    <p:sldId id="1018" r:id="rId31"/>
    <p:sldId id="1019" r:id="rId32"/>
    <p:sldId id="1030" r:id="rId33"/>
    <p:sldId id="1032" r:id="rId34"/>
    <p:sldId id="1031" r:id="rId35"/>
    <p:sldId id="1021" r:id="rId36"/>
    <p:sldId id="1027" r:id="rId37"/>
    <p:sldId id="1023" r:id="rId38"/>
    <p:sldId id="1025" r:id="rId39"/>
    <p:sldId id="1033" r:id="rId40"/>
    <p:sldId id="1026" r:id="rId41"/>
    <p:sldId id="1028" r:id="rId42"/>
    <p:sldId id="1037" r:id="rId43"/>
  </p:sldIdLst>
  <p:sldSz cx="12192000" cy="6858000"/>
  <p:notesSz cx="6858000" cy="9144000"/>
  <p:defaultTextStyle>
    <a:defPPr>
      <a:defRPr lang="en-US"/>
    </a:defPPr>
    <a:lvl1pPr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609585"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219170"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828754"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2438339" algn="l" defTabSz="609585"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3047924" algn="l" defTabSz="609585" rtl="0" eaLnBrk="1" latinLnBrk="0" hangingPunct="1">
      <a:defRPr kern="1200">
        <a:solidFill>
          <a:schemeClr val="tx1"/>
        </a:solidFill>
        <a:latin typeface="Arial" charset="0"/>
        <a:ea typeface="ＭＳ Ｐゴシック" charset="0"/>
        <a:cs typeface="ＭＳ Ｐゴシック" charset="0"/>
      </a:defRPr>
    </a:lvl6pPr>
    <a:lvl7pPr marL="3657509" algn="l" defTabSz="609585" rtl="0" eaLnBrk="1" latinLnBrk="0" hangingPunct="1">
      <a:defRPr kern="1200">
        <a:solidFill>
          <a:schemeClr val="tx1"/>
        </a:solidFill>
        <a:latin typeface="Arial" charset="0"/>
        <a:ea typeface="ＭＳ Ｐゴシック" charset="0"/>
        <a:cs typeface="ＭＳ Ｐゴシック" charset="0"/>
      </a:defRPr>
    </a:lvl7pPr>
    <a:lvl8pPr marL="4267093" algn="l" defTabSz="609585" rtl="0" eaLnBrk="1" latinLnBrk="0" hangingPunct="1">
      <a:defRPr kern="1200">
        <a:solidFill>
          <a:schemeClr val="tx1"/>
        </a:solidFill>
        <a:latin typeface="Arial" charset="0"/>
        <a:ea typeface="ＭＳ Ｐゴシック" charset="0"/>
        <a:cs typeface="ＭＳ Ｐゴシック" charset="0"/>
      </a:defRPr>
    </a:lvl8pPr>
    <a:lvl9pPr marL="4876678" algn="l" defTabSz="609585"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4" autoAdjust="0"/>
    <p:restoredTop sz="95872" autoAdjust="0"/>
  </p:normalViewPr>
  <p:slideViewPr>
    <p:cSldViewPr snapToObjects="1">
      <p:cViewPr>
        <p:scale>
          <a:sx n="100" d="100"/>
          <a:sy n="100" d="100"/>
        </p:scale>
        <p:origin x="952" y="360"/>
      </p:cViewPr>
      <p:guideLst>
        <p:guide orient="horz" pos="2160"/>
        <p:guide pos="3840"/>
      </p:guideLst>
    </p:cSldViewPr>
  </p:slideViewPr>
  <p:outlineViewPr>
    <p:cViewPr>
      <p:scale>
        <a:sx n="33" d="100"/>
        <a:sy n="33" d="100"/>
      </p:scale>
      <p:origin x="0" y="-744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9" Type="http://schemas.openxmlformats.org/officeDocument/2006/relationships/slideMaster" Target="slideMasters/slideMaster6.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10" Type="http://schemas.openxmlformats.org/officeDocument/2006/relationships/slideMaster" Target="slideMasters/slideMaster7.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AEE387D-A49C-974D-B153-8F019D809BB6}" type="datetime1">
              <a:rPr lang="en-US"/>
              <a:pPr>
                <a:defRPr/>
              </a:pPr>
              <a:t>6/11/18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454CA42F-07E3-1C4F-83E9-5C11DE2D2F0E}" type="slidenum">
              <a:rPr lang="en-US"/>
              <a:pPr>
                <a:defRPr/>
              </a:pPr>
              <a:t>‹#›</a:t>
            </a:fld>
            <a:endParaRPr lang="en-US"/>
          </a:p>
        </p:txBody>
      </p:sp>
    </p:spTree>
    <p:extLst>
      <p:ext uri="{BB962C8B-B14F-4D97-AF65-F5344CB8AC3E}">
        <p14:creationId xmlns:p14="http://schemas.microsoft.com/office/powerpoint/2010/main" val="30037894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3DBC1E0-4226-CB44-AD51-6109DA810A8B}" type="datetime1">
              <a:rPr lang="en-US"/>
              <a:pPr>
                <a:defRPr/>
              </a:pPr>
              <a:t>6/11/18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E5EFA7E-2897-C04B-93DB-D37DEF85715F}" type="slidenum">
              <a:rPr lang="en-US"/>
              <a:pPr>
                <a:defRPr/>
              </a:pPr>
              <a:t>‹#›</a:t>
            </a:fld>
            <a:endParaRPr lang="en-US"/>
          </a:p>
        </p:txBody>
      </p:sp>
    </p:spTree>
    <p:extLst>
      <p:ext uri="{BB962C8B-B14F-4D97-AF65-F5344CB8AC3E}">
        <p14:creationId xmlns:p14="http://schemas.microsoft.com/office/powerpoint/2010/main" val="565159174"/>
      </p:ext>
    </p:extLst>
  </p:cSld>
  <p:clrMap bg1="lt1" tx1="dk1" bg2="lt2" tx2="dk2" accent1="accent1" accent2="accent2" accent3="accent3" accent4="accent4" accent5="accent5" accent6="accent6" hlink="hlink" folHlink="folHlink"/>
  <p:hf hdr="0" ftr="0" dt="0"/>
  <p:notesStyle>
    <a:lvl1pPr algn="l" defTabSz="609585" rtl="0" eaLnBrk="0" fontAlgn="base" hangingPunct="0">
      <a:spcBef>
        <a:spcPct val="30000"/>
      </a:spcBef>
      <a:spcAft>
        <a:spcPct val="0"/>
      </a:spcAft>
      <a:defRPr sz="1600" kern="1200">
        <a:solidFill>
          <a:schemeClr val="tx1"/>
        </a:solidFill>
        <a:latin typeface="+mn-lt"/>
        <a:ea typeface="ＭＳ Ｐゴシック" pitchFamily="80" charset="-128"/>
        <a:cs typeface="ＭＳ Ｐゴシック" pitchFamily="80" charset="-128"/>
      </a:defRPr>
    </a:lvl1pPr>
    <a:lvl2pPr marL="609585" algn="l" defTabSz="609585" rtl="0" eaLnBrk="0" fontAlgn="base" hangingPunct="0">
      <a:spcBef>
        <a:spcPct val="30000"/>
      </a:spcBef>
      <a:spcAft>
        <a:spcPct val="0"/>
      </a:spcAft>
      <a:defRPr sz="1600" kern="1200">
        <a:solidFill>
          <a:schemeClr val="tx1"/>
        </a:solidFill>
        <a:latin typeface="+mn-lt"/>
        <a:ea typeface="ＭＳ Ｐゴシック" pitchFamily="80" charset="-128"/>
        <a:cs typeface="ＭＳ Ｐゴシック" charset="0"/>
      </a:defRPr>
    </a:lvl2pPr>
    <a:lvl3pPr marL="1219170" algn="l" defTabSz="609585" rtl="0" eaLnBrk="0" fontAlgn="base" hangingPunct="0">
      <a:spcBef>
        <a:spcPct val="30000"/>
      </a:spcBef>
      <a:spcAft>
        <a:spcPct val="0"/>
      </a:spcAft>
      <a:defRPr sz="1600" kern="1200">
        <a:solidFill>
          <a:schemeClr val="tx1"/>
        </a:solidFill>
        <a:latin typeface="+mn-lt"/>
        <a:ea typeface="ヒラギノ角ゴ Pro W3" charset="-128"/>
        <a:cs typeface="ヒラギノ角ゴ Pro W3" charset="0"/>
      </a:defRPr>
    </a:lvl3pPr>
    <a:lvl4pPr marL="1828754" algn="l" defTabSz="609585" rtl="0" eaLnBrk="0" fontAlgn="base" hangingPunct="0">
      <a:spcBef>
        <a:spcPct val="30000"/>
      </a:spcBef>
      <a:spcAft>
        <a:spcPct val="0"/>
      </a:spcAft>
      <a:defRPr sz="1600" kern="1200">
        <a:solidFill>
          <a:schemeClr val="tx1"/>
        </a:solidFill>
        <a:latin typeface="+mn-lt"/>
        <a:ea typeface="ヒラギノ角ゴ Pro W3" charset="-128"/>
        <a:cs typeface="+mn-cs"/>
      </a:defRPr>
    </a:lvl4pPr>
    <a:lvl5pPr marL="2438339" algn="l" defTabSz="609585" rtl="0" eaLnBrk="0" fontAlgn="base" hangingPunct="0">
      <a:spcBef>
        <a:spcPct val="30000"/>
      </a:spcBef>
      <a:spcAft>
        <a:spcPct val="0"/>
      </a:spcAft>
      <a:defRPr sz="1600" kern="1200">
        <a:solidFill>
          <a:schemeClr val="tx1"/>
        </a:solidFill>
        <a:latin typeface="+mn-lt"/>
        <a:ea typeface="ヒラギノ角ゴ Pro W3" charset="-128"/>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11AAB2-21F0-4C94-B235-C0CF291D79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7830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5EFA7E-2897-C04B-93DB-D37DEF85715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86026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509352" rtl="0" eaLnBrk="1" fontAlgn="auto" latinLnBrk="0" hangingPunct="1">
              <a:lnSpc>
                <a:spcPct val="100000"/>
              </a:lnSpc>
              <a:spcBef>
                <a:spcPts val="0"/>
              </a:spcBef>
              <a:spcAft>
                <a:spcPts val="0"/>
              </a:spcAft>
              <a:buClrTx/>
              <a:buSzTx/>
              <a:buFontTx/>
              <a:buNone/>
              <a:tabLst/>
              <a:defRPr/>
            </a:pPr>
            <a:fld id="{CF4C1A67-40F6-3A4F-921F-49F045E455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0935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4427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5EFA7E-2897-C04B-93DB-D37DEF85715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76119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E5EFA7E-2897-C04B-93DB-D37DEF85715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377730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49688" y="9428242"/>
            <a:ext cx="2946400" cy="496809"/>
          </a:xfrm>
          <a:prstGeom prst="rect">
            <a:avLst/>
          </a:prstGeom>
        </p:spPr>
        <p:txBody>
          <a:bodyPr/>
          <a:lstStyle/>
          <a:p>
            <a:pPr algn="ctr" fontAlgn="base">
              <a:spcBef>
                <a:spcPct val="0"/>
              </a:spcBef>
              <a:spcAft>
                <a:spcPct val="0"/>
              </a:spcAft>
            </a:pPr>
            <a:fld id="{BC3C40EB-9719-447B-8B72-056BE4F7A61E}" type="slidenum">
              <a:rPr lang="en-GB" b="1" smtClean="0">
                <a:solidFill>
                  <a:srgbClr val="FFFFFF"/>
                </a:solidFill>
                <a:ea typeface="Arial Unicode MS" pitchFamily="34" charset="-128"/>
                <a:cs typeface="Arial Unicode MS" pitchFamily="34" charset="-128"/>
              </a:rPr>
              <a:pPr algn="ctr" fontAlgn="base">
                <a:spcBef>
                  <a:spcPct val="0"/>
                </a:spcBef>
                <a:spcAft>
                  <a:spcPct val="0"/>
                </a:spcAft>
              </a:pPr>
              <a:t>31</a:t>
            </a:fld>
            <a:endParaRPr lang="en-GB" b="1" dirty="0">
              <a:solidFill>
                <a:srgbClr val="FFFFFF"/>
              </a:solidFill>
              <a:ea typeface="Arial Unicode MS" pitchFamily="34" charset="-128"/>
              <a:cs typeface="Arial Unicode MS" pitchFamily="34" charset="-128"/>
            </a:endParaRPr>
          </a:p>
        </p:txBody>
      </p:sp>
    </p:spTree>
    <p:extLst>
      <p:ext uri="{BB962C8B-B14F-4D97-AF65-F5344CB8AC3E}">
        <p14:creationId xmlns:p14="http://schemas.microsoft.com/office/powerpoint/2010/main" val="244280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x-none" altLang="x-none">
              <a:ea typeface="ＭＳ Ｐゴシック" charset="-128"/>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06AF9B8-5C40-604B-8732-1D94D6F995FE}" type="slidenum">
              <a:rPr kumimoji="0" lang="en-US" altLang="x-none"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x-none"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88084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x-none" altLang="x-none">
              <a:ea typeface="ＭＳ Ｐゴシック" charset="-128"/>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06AF9B8-5C40-604B-8732-1D94D6F995FE}" type="slidenum">
              <a:rPr kumimoji="0" lang="en-US" altLang="x-none"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x-none"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6547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E5EFA7E-2897-C04B-93DB-D37DEF85715F}" type="slidenum">
              <a:rPr lang="en-US" smtClean="0"/>
              <a:pPr>
                <a:defRPr/>
              </a:pPr>
              <a:t>16</a:t>
            </a:fld>
            <a:endParaRPr lang="en-US"/>
          </a:p>
        </p:txBody>
      </p:sp>
    </p:spTree>
    <p:extLst>
      <p:ext uri="{BB962C8B-B14F-4D97-AF65-F5344CB8AC3E}">
        <p14:creationId xmlns:p14="http://schemas.microsoft.com/office/powerpoint/2010/main" val="197091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x-none" dirty="0">
              <a:ea typeface="ＭＳ Ｐゴシック" charset="-128"/>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06AF9B8-5C40-604B-8732-1D94D6F995FE}" type="slidenum">
              <a:rPr kumimoji="0" lang="en-US" altLang="x-none"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x-none"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48307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5EFA7E-2897-C04B-93DB-D37DEF85715F}" type="slidenum">
              <a:rPr lang="en-US" smtClean="0"/>
              <a:pPr>
                <a:defRPr/>
              </a:pPr>
              <a:t>19</a:t>
            </a:fld>
            <a:endParaRPr lang="en-US"/>
          </a:p>
        </p:txBody>
      </p:sp>
    </p:spTree>
    <p:extLst>
      <p:ext uri="{BB962C8B-B14F-4D97-AF65-F5344CB8AC3E}">
        <p14:creationId xmlns:p14="http://schemas.microsoft.com/office/powerpoint/2010/main" val="1116002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E5EFA7E-2897-C04B-93DB-D37DEF85715F}" type="slidenum">
              <a:rPr lang="en-US" smtClean="0"/>
              <a:pPr>
                <a:defRPr/>
              </a:pPr>
              <a:t>20</a:t>
            </a:fld>
            <a:endParaRPr lang="en-US"/>
          </a:p>
        </p:txBody>
      </p:sp>
    </p:spTree>
    <p:extLst>
      <p:ext uri="{BB962C8B-B14F-4D97-AF65-F5344CB8AC3E}">
        <p14:creationId xmlns:p14="http://schemas.microsoft.com/office/powerpoint/2010/main" val="2760355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C1A67-40F6-3A4F-921F-49F045E455FC}" type="slidenum">
              <a:rPr lang="en-US" smtClean="0">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121234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509352" rtl="0" eaLnBrk="1" fontAlgn="auto" latinLnBrk="0" hangingPunct="1">
              <a:lnSpc>
                <a:spcPct val="100000"/>
              </a:lnSpc>
              <a:spcBef>
                <a:spcPts val="0"/>
              </a:spcBef>
              <a:spcAft>
                <a:spcPts val="0"/>
              </a:spcAft>
              <a:buClrTx/>
              <a:buSzTx/>
              <a:buFontTx/>
              <a:buNone/>
              <a:tabLst/>
              <a:defRPr/>
            </a:pPr>
            <a:fld id="{CF4C1A67-40F6-3A4F-921F-49F045E455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0935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2397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jp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6"/>
          <p:cNvSpPr>
            <a:spLocks noChangeShapeType="1"/>
          </p:cNvSpPr>
          <p:nvPr userDrawn="1"/>
        </p:nvSpPr>
        <p:spPr bwMode="auto">
          <a:xfrm>
            <a:off x="389467" y="3244851"/>
            <a:ext cx="11372851" cy="0"/>
          </a:xfrm>
          <a:prstGeom prst="line">
            <a:avLst/>
          </a:prstGeom>
          <a:noFill/>
          <a:ln w="28575">
            <a:solidFill>
              <a:schemeClr val="folHlink"/>
            </a:solidFill>
            <a:round/>
            <a:headEnd/>
            <a:tailEnd/>
          </a:ln>
          <a:extLst>
            <a:ext uri="{909E8E84-426E-40dd-AFC4-6F175D3DCCD1}">
              <a14:hiddenFill xmlns="" xmlns:a14="http://schemas.microsoft.com/office/drawing/2010/main">
                <a:noFill/>
              </a14:hiddenFill>
            </a:ext>
          </a:extLst>
        </p:spPr>
        <p:txBody>
          <a:bodyPr lIns="91429" tIns="45715" rIns="91429" bIns="45715"/>
          <a:lstStyle/>
          <a:p>
            <a:pPr fontAlgn="base">
              <a:spcBef>
                <a:spcPct val="0"/>
              </a:spcBef>
              <a:spcAft>
                <a:spcPct val="0"/>
              </a:spcAft>
            </a:pPr>
            <a:endParaRPr lang="en-US" sz="3200">
              <a:solidFill>
                <a:srgbClr val="FFFFFF"/>
              </a:solidFill>
              <a:latin typeface="Arial" charset="0"/>
              <a:ea typeface="ＭＳ Ｐゴシック" charset="0"/>
              <a:cs typeface="ＭＳ Ｐゴシック" charset="0"/>
            </a:endParaRPr>
          </a:p>
        </p:txBody>
      </p:sp>
      <p:sp>
        <p:nvSpPr>
          <p:cNvPr id="181250" name="Rectangle 2"/>
          <p:cNvSpPr>
            <a:spLocks noGrp="1" noChangeArrowheads="1"/>
          </p:cNvSpPr>
          <p:nvPr>
            <p:ph type="ctrTitle"/>
          </p:nvPr>
        </p:nvSpPr>
        <p:spPr>
          <a:xfrm>
            <a:off x="389467" y="1271591"/>
            <a:ext cx="11372851" cy="1900237"/>
          </a:xfrm>
        </p:spPr>
        <p:txBody>
          <a:bodyPr/>
          <a:lstStyle>
            <a:lvl1pPr>
              <a:defRPr/>
            </a:lvl1pPr>
          </a:lstStyle>
          <a:p>
            <a:r>
              <a:rPr lang="en-US"/>
              <a:t>Click to edit Master title style</a:t>
            </a:r>
          </a:p>
        </p:txBody>
      </p:sp>
      <p:sp>
        <p:nvSpPr>
          <p:cNvPr id="181251" name="Rectangle 3"/>
          <p:cNvSpPr>
            <a:spLocks noGrp="1" noChangeArrowheads="1"/>
          </p:cNvSpPr>
          <p:nvPr>
            <p:ph type="subTitle" idx="1"/>
          </p:nvPr>
        </p:nvSpPr>
        <p:spPr>
          <a:xfrm>
            <a:off x="389467" y="3319463"/>
            <a:ext cx="11372851" cy="1752600"/>
          </a:xfrm>
        </p:spPr>
        <p:txBody>
          <a:bodyPr/>
          <a:lstStyle>
            <a:lvl1pPr marL="0" indent="0" algn="ctr">
              <a:buFont typeface="Arial" charset="0"/>
              <a:buNone/>
              <a:defRPr sz="1800"/>
            </a:lvl1pPr>
          </a:lstStyle>
          <a:p>
            <a:r>
              <a:rPr lang="en-US"/>
              <a:t>Click to edit Master subtitle style</a:t>
            </a:r>
          </a:p>
        </p:txBody>
      </p:sp>
    </p:spTree>
    <p:extLst>
      <p:ext uri="{BB962C8B-B14F-4D97-AF65-F5344CB8AC3E}">
        <p14:creationId xmlns:p14="http://schemas.microsoft.com/office/powerpoint/2010/main" val="29429123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23995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9647" y="188966"/>
            <a:ext cx="2842684" cy="64912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89515" y="188966"/>
            <a:ext cx="8326967" cy="6491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18943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757" y="273629"/>
            <a:ext cx="10968959" cy="1143480"/>
          </a:xfrm>
        </p:spPr>
        <p:txBody>
          <a:bodyPr/>
          <a:lstStyle/>
          <a:p>
            <a:r>
              <a:rPr lang="en-US"/>
              <a:t>Click to edit Master title style</a:t>
            </a:r>
          </a:p>
        </p:txBody>
      </p:sp>
      <p:sp>
        <p:nvSpPr>
          <p:cNvPr id="3" name="Content Placeholder 2"/>
          <p:cNvSpPr>
            <a:spLocks noGrp="1"/>
          </p:cNvSpPr>
          <p:nvPr>
            <p:ph sz="half" idx="1"/>
          </p:nvPr>
        </p:nvSpPr>
        <p:spPr>
          <a:xfrm>
            <a:off x="608757" y="1604433"/>
            <a:ext cx="10968959"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757" y="3935957"/>
            <a:ext cx="10968959"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xfrm>
            <a:off x="914400" y="6248400"/>
            <a:ext cx="2540000" cy="457200"/>
          </a:xfrm>
          <a:prstGeom prst="rect">
            <a:avLst/>
          </a:prstGeom>
        </p:spPr>
        <p:txBody>
          <a:bodyPr lIns="91322" tIns="45662" rIns="91322" bIns="45662"/>
          <a:lstStyle>
            <a:lvl1pPr defTabSz="456603">
              <a:defRPr/>
            </a:lvl1pPr>
          </a:lstStyle>
          <a:p>
            <a:pPr>
              <a:defRPr/>
            </a:pPr>
            <a:endParaRPr lang="en-US"/>
          </a:p>
        </p:txBody>
      </p:sp>
      <p:sp>
        <p:nvSpPr>
          <p:cNvPr id="6" name="Rectangle 4"/>
          <p:cNvSpPr>
            <a:spLocks noGrp="1" noChangeArrowheads="1"/>
          </p:cNvSpPr>
          <p:nvPr>
            <p:ph type="ftr" idx="11"/>
          </p:nvPr>
        </p:nvSpPr>
        <p:spPr>
          <a:xfrm>
            <a:off x="4165600" y="6248400"/>
            <a:ext cx="3860800" cy="457200"/>
          </a:xfrm>
          <a:prstGeom prst="rect">
            <a:avLst/>
          </a:prstGeom>
        </p:spPr>
        <p:txBody>
          <a:bodyPr lIns="91322" tIns="45662" rIns="91322" bIns="45662"/>
          <a:lstStyle>
            <a:lvl1pPr defTabSz="456603">
              <a:defRPr/>
            </a:lvl1pPr>
          </a:lstStyle>
          <a:p>
            <a:pPr>
              <a:defRPr/>
            </a:pPr>
            <a:endParaRPr lang="en-US"/>
          </a:p>
        </p:txBody>
      </p:sp>
      <p:sp>
        <p:nvSpPr>
          <p:cNvPr id="7" name="Rectangle 5"/>
          <p:cNvSpPr>
            <a:spLocks noGrp="1" noChangeArrowheads="1"/>
          </p:cNvSpPr>
          <p:nvPr>
            <p:ph type="sldNum" idx="12"/>
          </p:nvPr>
        </p:nvSpPr>
        <p:spPr>
          <a:xfrm>
            <a:off x="8737600" y="6248400"/>
            <a:ext cx="2540000" cy="457200"/>
          </a:xfrm>
          <a:prstGeom prst="rect">
            <a:avLst/>
          </a:prstGeom>
        </p:spPr>
        <p:txBody>
          <a:bodyPr lIns="91322" tIns="45662" rIns="91322" bIns="45662"/>
          <a:lstStyle>
            <a:lvl1pPr defTabSz="456603">
              <a:defRPr/>
            </a:lvl1pPr>
          </a:lstStyle>
          <a:p>
            <a:pPr>
              <a:defRPr/>
            </a:pPr>
            <a:fld id="{428B7E13-F812-B04D-98B3-28D8BEE6D090}" type="slidenum">
              <a:rPr lang="en-GB"/>
              <a:pPr>
                <a:defRPr/>
              </a:pPr>
              <a:t>‹#›</a:t>
            </a:fld>
            <a:endParaRPr lang="en-GB"/>
          </a:p>
        </p:txBody>
      </p:sp>
    </p:spTree>
    <p:extLst>
      <p:ext uri="{BB962C8B-B14F-4D97-AF65-F5344CB8AC3E}">
        <p14:creationId xmlns:p14="http://schemas.microsoft.com/office/powerpoint/2010/main" val="19426191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97A98237-85A9-49B0-B6CF-C0866F2846ED}" type="slidenum">
              <a:rPr lang="en-US"/>
              <a:pPr/>
              <a:t>‹#›</a:t>
            </a:fld>
            <a:endParaRPr lang="en-US"/>
          </a:p>
        </p:txBody>
      </p:sp>
    </p:spTree>
    <p:extLst>
      <p:ext uri="{BB962C8B-B14F-4D97-AF65-F5344CB8AC3E}">
        <p14:creationId xmlns:p14="http://schemas.microsoft.com/office/powerpoint/2010/main" val="20834721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914505" y="1447800"/>
            <a:ext cx="5091289"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429" y="1447800"/>
            <a:ext cx="5091289"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75925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hidden">
          <a:xfrm>
            <a:off x="0" y="0"/>
            <a:ext cx="12192000" cy="5867400"/>
          </a:xfrm>
          <a:prstGeom prst="rect">
            <a:avLst/>
          </a:prstGeom>
          <a:gradFill rotWithShape="1">
            <a:gsLst>
              <a:gs pos="0">
                <a:schemeClr val="bg1">
                  <a:gamma/>
                  <a:shade val="46275"/>
                  <a:invGamma/>
                </a:schemeClr>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FFFFFF"/>
              </a:solidFill>
            </a:endParaRPr>
          </a:p>
        </p:txBody>
      </p:sp>
      <p:sp>
        <p:nvSpPr>
          <p:cNvPr id="19462" name="Rectangle 2"/>
          <p:cNvSpPr>
            <a:spLocks noGrp="1" noChangeArrowheads="1"/>
          </p:cNvSpPr>
          <p:nvPr>
            <p:ph type="ctrTitle"/>
          </p:nvPr>
        </p:nvSpPr>
        <p:spPr>
          <a:xfrm>
            <a:off x="442386" y="1638301"/>
            <a:ext cx="11307233" cy="1470025"/>
          </a:xfrm>
        </p:spPr>
        <p:txBody>
          <a:bodyPr anchor="b"/>
          <a:lstStyle>
            <a:lvl1pPr>
              <a:defRPr sz="4400" smtClean="0"/>
            </a:lvl1pPr>
          </a:lstStyle>
          <a:p>
            <a:r>
              <a:rPr lang="en-US"/>
              <a:t>Click to edit Master title style</a:t>
            </a:r>
          </a:p>
        </p:txBody>
      </p:sp>
      <p:sp>
        <p:nvSpPr>
          <p:cNvPr id="19463" name="Rectangle 3"/>
          <p:cNvSpPr>
            <a:spLocks noGrp="1" noChangeArrowheads="1"/>
          </p:cNvSpPr>
          <p:nvPr>
            <p:ph type="subTitle" idx="1"/>
          </p:nvPr>
        </p:nvSpPr>
        <p:spPr>
          <a:xfrm>
            <a:off x="438153" y="4343401"/>
            <a:ext cx="11315700" cy="1870075"/>
          </a:xfrm>
        </p:spPr>
        <p:txBody>
          <a:bodyPr/>
          <a:lstStyle>
            <a:lvl1pPr marL="0" indent="0" algn="ctr">
              <a:buFontTx/>
              <a:buNone/>
              <a:defRPr sz="2800" smtClean="0"/>
            </a:lvl1pPr>
          </a:lstStyle>
          <a:p>
            <a:r>
              <a:rPr lang="en-US"/>
              <a:t>Click to edit Master subtitle style</a:t>
            </a:r>
          </a:p>
        </p:txBody>
      </p:sp>
    </p:spTree>
    <p:extLst>
      <p:ext uri="{BB962C8B-B14F-4D97-AF65-F5344CB8AC3E}">
        <p14:creationId xmlns:p14="http://schemas.microsoft.com/office/powerpoint/2010/main" val="19430137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nl-NL"/>
              <a:t>Klik om het opmaakprofiel van de modelondertitel te bewerken</a:t>
            </a:r>
          </a:p>
        </p:txBody>
      </p:sp>
    </p:spTree>
    <p:extLst>
      <p:ext uri="{BB962C8B-B14F-4D97-AF65-F5344CB8AC3E}">
        <p14:creationId xmlns:p14="http://schemas.microsoft.com/office/powerpoint/2010/main" val="28011926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488587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nl-NL"/>
              <a:t>Klik om de modelstijlen te bewerken</a:t>
            </a:r>
          </a:p>
        </p:txBody>
      </p:sp>
    </p:spTree>
    <p:extLst>
      <p:ext uri="{BB962C8B-B14F-4D97-AF65-F5344CB8AC3E}">
        <p14:creationId xmlns:p14="http://schemas.microsoft.com/office/powerpoint/2010/main" val="3259802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651400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67" y="188993"/>
            <a:ext cx="11372851" cy="725487"/>
          </a:xfrm>
        </p:spPr>
        <p:txBody>
          <a:bodyPr bIns="0"/>
          <a:lstStyle>
            <a:lvl1pPr>
              <a:defRPr sz="2800">
                <a:solidFill>
                  <a:srgbClr val="FFFF00"/>
                </a:solidFill>
                <a:effectLst/>
              </a:defRPr>
            </a:lvl1pPr>
          </a:lstStyle>
          <a:p>
            <a:r>
              <a:rPr lang="en-US" dirty="0"/>
              <a:t>Click to edit Master title style</a:t>
            </a:r>
            <a:endParaRPr lang="en-GB" dirty="0"/>
          </a:p>
        </p:txBody>
      </p:sp>
      <p:sp>
        <p:nvSpPr>
          <p:cNvPr id="3" name="Content Placeholder 2"/>
          <p:cNvSpPr>
            <a:spLocks noGrp="1"/>
          </p:cNvSpPr>
          <p:nvPr>
            <p:ph idx="1"/>
          </p:nvPr>
        </p:nvSpPr>
        <p:spPr>
          <a:xfrm>
            <a:off x="389467" y="1305500"/>
            <a:ext cx="11372851" cy="5119687"/>
          </a:xfrm>
        </p:spPr>
        <p:txBody>
          <a:bodyPr/>
          <a:lstStyle>
            <a:lvl1pPr>
              <a:buClr>
                <a:srgbClr val="FFFF00"/>
              </a:buClr>
              <a:defRPr/>
            </a:lvl1pPr>
            <a:lvl2pPr>
              <a:buClr>
                <a:srgbClr val="FFFF00"/>
              </a:buClr>
              <a:defRPr/>
            </a:lvl2pPr>
            <a:lvl3pPr>
              <a:buClr>
                <a:srgbClr val="FFFF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889329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499203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85000"/>
              </a:lnSpc>
              <a:defRPr/>
            </a:lvl1pPr>
          </a:lstStyle>
          <a:p>
            <a:r>
              <a:rPr lang="nl-NL" dirty="0"/>
              <a:t>Klik om de stijl te bewerken</a:t>
            </a:r>
          </a:p>
        </p:txBody>
      </p:sp>
    </p:spTree>
    <p:extLst>
      <p:ext uri="{BB962C8B-B14F-4D97-AF65-F5344CB8AC3E}">
        <p14:creationId xmlns:p14="http://schemas.microsoft.com/office/powerpoint/2010/main" val="8721500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9557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49"/>
            <a:ext cx="4011084" cy="1162051"/>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modelstijlen te bewerken</a:t>
            </a:r>
          </a:p>
        </p:txBody>
      </p:sp>
    </p:spTree>
    <p:extLst>
      <p:ext uri="{BB962C8B-B14F-4D97-AF65-F5344CB8AC3E}">
        <p14:creationId xmlns:p14="http://schemas.microsoft.com/office/powerpoint/2010/main" val="9413809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9"/>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nchorCtr="0"/>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a:t>Klik om de modelstijlen te bewerken</a:t>
            </a:r>
          </a:p>
        </p:txBody>
      </p:sp>
    </p:spTree>
    <p:extLst>
      <p:ext uri="{BB962C8B-B14F-4D97-AF65-F5344CB8AC3E}">
        <p14:creationId xmlns:p14="http://schemas.microsoft.com/office/powerpoint/2010/main" val="2740608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73355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452829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10" y="220504"/>
            <a:ext cx="11447319" cy="838200"/>
          </a:xfrm>
          <a:prstGeom prst="rect">
            <a:avLst/>
          </a:prstGeom>
        </p:spPr>
        <p:txBody>
          <a:bodyPr lIns="81931" tIns="40964" rIns="81931" bIns="40964"/>
          <a:lstStyle>
            <a:lvl1pPr>
              <a:defRPr sz="32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33" y="6526842"/>
            <a:ext cx="11445393" cy="226084"/>
          </a:xfrm>
          <a:prstGeom prst="rect">
            <a:avLst/>
          </a:prstGeom>
        </p:spPr>
        <p:txBody>
          <a:bodyPr lIns="81940" tIns="40968" rIns="81940" bIns="40968" anchor="b"/>
          <a:lstStyle>
            <a:lvl1pPr marL="0" indent="0">
              <a:buNone/>
              <a:defRPr sz="1100" b="1">
                <a:solidFill>
                  <a:schemeClr val="bg1"/>
                </a:solidFill>
              </a:defRPr>
            </a:lvl1pPr>
            <a:lvl2pPr marL="409608" indent="0">
              <a:buNone/>
              <a:defRPr sz="1100">
                <a:solidFill>
                  <a:schemeClr val="bg1"/>
                </a:solidFill>
              </a:defRPr>
            </a:lvl2pPr>
            <a:lvl3pPr marL="819218" indent="0">
              <a:buNone/>
              <a:defRPr sz="1100">
                <a:solidFill>
                  <a:schemeClr val="bg1"/>
                </a:solidFill>
              </a:defRPr>
            </a:lvl3pPr>
            <a:lvl4pPr marL="1228827" indent="0">
              <a:buNone/>
              <a:defRPr sz="1100">
                <a:solidFill>
                  <a:schemeClr val="bg1"/>
                </a:solidFill>
              </a:defRPr>
            </a:lvl4pPr>
            <a:lvl5pPr marL="1638438" indent="0">
              <a:buNone/>
              <a:defRPr sz="11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9145342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 Oncology">
    <p:spTree>
      <p:nvGrpSpPr>
        <p:cNvPr id="1" name=""/>
        <p:cNvGrpSpPr/>
        <p:nvPr/>
      </p:nvGrpSpPr>
      <p:grpSpPr>
        <a:xfrm>
          <a:off x="0" y="0"/>
          <a:ext cx="0" cy="0"/>
          <a:chOff x="0" y="0"/>
          <a:chExt cx="0" cy="0"/>
        </a:xfrm>
      </p:grpSpPr>
      <p:sp>
        <p:nvSpPr>
          <p:cNvPr id="2" name="Title 1"/>
          <p:cNvSpPr>
            <a:spLocks noGrp="1"/>
          </p:cNvSpPr>
          <p:nvPr>
            <p:ph type="title"/>
          </p:nvPr>
        </p:nvSpPr>
        <p:spPr>
          <a:xfrm>
            <a:off x="814917" y="188915"/>
            <a:ext cx="10752667" cy="839820"/>
          </a:xfrm>
        </p:spPr>
        <p:txBody>
          <a:bodyPr/>
          <a:lstStyle>
            <a:lvl1pPr>
              <a:defRPr/>
            </a:lvl1pPr>
          </a:lstStyle>
          <a:p>
            <a:endParaRPr lang="en-GB" dirty="0"/>
          </a:p>
        </p:txBody>
      </p:sp>
      <p:sp>
        <p:nvSpPr>
          <p:cNvPr id="3" name="Content Placeholder 2"/>
          <p:cNvSpPr>
            <a:spLocks noGrp="1"/>
          </p:cNvSpPr>
          <p:nvPr>
            <p:ph idx="1"/>
          </p:nvPr>
        </p:nvSpPr>
        <p:spPr>
          <a:xfrm>
            <a:off x="484739" y="1220755"/>
            <a:ext cx="11120967" cy="4756184"/>
          </a:xfrm>
        </p:spPr>
        <p:txBody>
          <a:bodyPr/>
          <a:lstStyle>
            <a:lvl1pPr indent="-287979">
              <a:defRPr/>
            </a:lvl1pPr>
            <a:lvl2pPr indent="-287979">
              <a:defRPr/>
            </a:lvl2pPr>
            <a:lvl3pPr indent="-287979">
              <a:defRPr/>
            </a:lvl3pPr>
            <a:lvl4pPr indent="-287979">
              <a:defRPr/>
            </a:lvl4pPr>
            <a:lvl5pPr indent="-2879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451651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Only - Oncolog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b="1">
                <a:latin typeface="Imago" pitchFamily="2" charset="0"/>
              </a:defRPr>
            </a:lvl1pPr>
          </a:lstStyle>
          <a:p>
            <a:r>
              <a:rPr lang="en-US" dirty="0"/>
              <a:t>Click to edit Master title style</a:t>
            </a:r>
            <a:endParaRPr lang="en-GB" dirty="0"/>
          </a:p>
        </p:txBody>
      </p:sp>
      <p:sp>
        <p:nvSpPr>
          <p:cNvPr id="8" name="Text Placeholder 4"/>
          <p:cNvSpPr>
            <a:spLocks noGrp="1"/>
          </p:cNvSpPr>
          <p:nvPr>
            <p:ph type="body" sz="quarter" idx="10" hasCustomPrompt="1"/>
          </p:nvPr>
        </p:nvSpPr>
        <p:spPr>
          <a:xfrm>
            <a:off x="484717" y="6554431"/>
            <a:ext cx="1425070" cy="184666"/>
          </a:xfrm>
        </p:spPr>
        <p:txBody>
          <a:bodyPr wrap="none" lIns="0" tIns="0" rIns="0" bIns="0" anchor="b">
            <a:spAutoFit/>
          </a:bodyPr>
          <a:lstStyle>
            <a:lvl1pPr marL="0" indent="0">
              <a:spcBef>
                <a:spcPts val="0"/>
              </a:spcBef>
              <a:buFontTx/>
              <a:buNone/>
              <a:defRPr sz="1200">
                <a:latin typeface="Imago" pitchFamily="2" charset="0"/>
              </a:defRPr>
            </a:lvl1pPr>
          </a:lstStyle>
          <a:p>
            <a:pPr lvl="0"/>
            <a:r>
              <a:rPr lang="en-US" dirty="0"/>
              <a:t>Click to edit Footnote</a:t>
            </a:r>
          </a:p>
        </p:txBody>
      </p:sp>
      <p:sp>
        <p:nvSpPr>
          <p:cNvPr id="9" name="Text Placeholder 4"/>
          <p:cNvSpPr>
            <a:spLocks noGrp="1"/>
          </p:cNvSpPr>
          <p:nvPr>
            <p:ph type="body" sz="quarter" idx="11" hasCustomPrompt="1"/>
          </p:nvPr>
        </p:nvSpPr>
        <p:spPr>
          <a:xfrm>
            <a:off x="10032954" y="6554431"/>
            <a:ext cx="1591782" cy="184666"/>
          </a:xfrm>
        </p:spPr>
        <p:txBody>
          <a:bodyPr wrap="none" lIns="0" tIns="0" rIns="0" bIns="0" anchor="b">
            <a:spAutoFit/>
          </a:bodyPr>
          <a:lstStyle>
            <a:lvl1pPr marL="0" indent="0" algn="r">
              <a:spcBef>
                <a:spcPts val="0"/>
              </a:spcBef>
              <a:buFontTx/>
              <a:buNone/>
              <a:defRPr sz="1200" baseline="0">
                <a:latin typeface="Imago" pitchFamily="2" charset="0"/>
              </a:defRPr>
            </a:lvl1pPr>
          </a:lstStyle>
          <a:p>
            <a:pPr lvl="0"/>
            <a:r>
              <a:rPr lang="en-US" dirty="0"/>
              <a:t>Click to edit source note</a:t>
            </a:r>
          </a:p>
        </p:txBody>
      </p:sp>
    </p:spTree>
    <p:extLst>
      <p:ext uri="{BB962C8B-B14F-4D97-AF65-F5344CB8AC3E}">
        <p14:creationId xmlns:p14="http://schemas.microsoft.com/office/powerpoint/2010/main" val="11183639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35" indent="0">
              <a:buNone/>
              <a:defRPr sz="1800"/>
            </a:lvl2pPr>
            <a:lvl3pPr marL="914270" indent="0">
              <a:buNone/>
              <a:defRPr sz="1600"/>
            </a:lvl3pPr>
            <a:lvl4pPr marL="1371406" indent="0">
              <a:buNone/>
              <a:defRPr sz="1400"/>
            </a:lvl4pPr>
            <a:lvl5pPr marL="1828541" indent="0">
              <a:buNone/>
              <a:defRPr sz="1400"/>
            </a:lvl5pPr>
            <a:lvl6pPr marL="2285676" indent="0">
              <a:buNone/>
              <a:defRPr sz="1400"/>
            </a:lvl6pPr>
            <a:lvl7pPr marL="2742810" indent="0">
              <a:buNone/>
              <a:defRPr sz="1400"/>
            </a:lvl7pPr>
            <a:lvl8pPr marL="3199947" indent="0">
              <a:buNone/>
              <a:defRPr sz="1400"/>
            </a:lvl8pPr>
            <a:lvl9pPr marL="3657081" indent="0">
              <a:buNone/>
              <a:defRPr sz="1400"/>
            </a:lvl9pPr>
          </a:lstStyle>
          <a:p>
            <a:pPr lvl="0"/>
            <a:r>
              <a:rPr lang="en-US"/>
              <a:t>Click to edit Master text styles</a:t>
            </a:r>
          </a:p>
        </p:txBody>
      </p:sp>
    </p:spTree>
    <p:extLst>
      <p:ext uri="{BB962C8B-B14F-4D97-AF65-F5344CB8AC3E}">
        <p14:creationId xmlns:p14="http://schemas.microsoft.com/office/powerpoint/2010/main" val="14055984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extLst>
      <p:ext uri="{BB962C8B-B14F-4D97-AF65-F5344CB8AC3E}">
        <p14:creationId xmlns:p14="http://schemas.microsoft.com/office/powerpoint/2010/main" val="22283470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9511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33519643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47800"/>
            <a:ext cx="508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08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9125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0" y="1535117"/>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13297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95992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6721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1" y="273065"/>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5" y="273084"/>
            <a:ext cx="6815668" cy="5853113"/>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1" y="1435114"/>
            <a:ext cx="4011084" cy="4691063"/>
          </a:xfrm>
        </p:spPr>
        <p:txBody>
          <a:bodyPr/>
          <a:lstStyle>
            <a:lvl1pPr marL="0" indent="0">
              <a:buNone/>
              <a:defRPr sz="1400"/>
            </a:lvl1pPr>
            <a:lvl2pPr marL="457189" indent="0">
              <a:buNone/>
              <a:defRPr sz="13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3454211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17"/>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3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58"/>
            <a:ext cx="7315200" cy="804863"/>
          </a:xfrm>
        </p:spPr>
        <p:txBody>
          <a:bodyPr/>
          <a:lstStyle>
            <a:lvl1pPr marL="0" indent="0">
              <a:buNone/>
              <a:defRPr sz="1400"/>
            </a:lvl1pPr>
            <a:lvl2pPr marL="457189" indent="0">
              <a:buNone/>
              <a:defRPr sz="13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8702747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54777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9543" y="1309688"/>
            <a:ext cx="5583767" cy="5370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6458" y="1309688"/>
            <a:ext cx="5585884" cy="5370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74410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4" y="0"/>
            <a:ext cx="25908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5" y="0"/>
            <a:ext cx="7569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38224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20" y="226468"/>
            <a:ext cx="12174681" cy="1143000"/>
          </a:xfrm>
          <a:prstGeom prst="rect">
            <a:avLst/>
          </a:prstGeom>
        </p:spPr>
        <p:txBody>
          <a:bodyPr/>
          <a:lstStyle>
            <a:lvl1pPr>
              <a:defRPr sz="3176"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81000" y="1535113"/>
            <a:ext cx="5632720" cy="639763"/>
          </a:xfrm>
          <a:prstGeom prst="rect">
            <a:avLst/>
          </a:prstGeom>
        </p:spPr>
        <p:txBody>
          <a:bodyPr anchor="b"/>
          <a:lstStyle>
            <a:lvl1pPr marL="0" indent="0">
              <a:buNone/>
              <a:defRPr sz="2471" b="1">
                <a:solidFill>
                  <a:schemeClr val="bg1"/>
                </a:solidFill>
              </a:defRPr>
            </a:lvl1pPr>
            <a:lvl2pPr marL="448867" indent="0">
              <a:buNone/>
              <a:defRPr sz="1941" b="1"/>
            </a:lvl2pPr>
            <a:lvl3pPr marL="897728" indent="0">
              <a:buNone/>
              <a:defRPr sz="1765" b="1"/>
            </a:lvl3pPr>
            <a:lvl4pPr marL="1346594" indent="0">
              <a:buNone/>
              <a:defRPr sz="1588" b="1"/>
            </a:lvl4pPr>
            <a:lvl5pPr marL="1795458" indent="0">
              <a:buNone/>
              <a:defRPr sz="1588" b="1"/>
            </a:lvl5pPr>
            <a:lvl6pPr marL="2244324" indent="0">
              <a:buNone/>
              <a:defRPr sz="1588" b="1"/>
            </a:lvl6pPr>
            <a:lvl7pPr marL="2693185" indent="0">
              <a:buNone/>
              <a:defRPr sz="1588" b="1"/>
            </a:lvl7pPr>
            <a:lvl8pPr marL="3142053" indent="0">
              <a:buNone/>
              <a:defRPr sz="1588" b="1"/>
            </a:lvl8pPr>
            <a:lvl9pPr marL="3590914" indent="0">
              <a:buNone/>
              <a:defRPr sz="1588" b="1"/>
            </a:lvl9pPr>
          </a:lstStyle>
          <a:p>
            <a:pPr lvl="0"/>
            <a:r>
              <a:rPr lang="en-US" dirty="0"/>
              <a:t>Click to edit Master text styles</a:t>
            </a:r>
          </a:p>
        </p:txBody>
      </p:sp>
      <p:sp>
        <p:nvSpPr>
          <p:cNvPr id="4" name="Content Placeholder 3"/>
          <p:cNvSpPr>
            <a:spLocks noGrp="1"/>
          </p:cNvSpPr>
          <p:nvPr>
            <p:ph sz="half" idx="2"/>
          </p:nvPr>
        </p:nvSpPr>
        <p:spPr>
          <a:xfrm>
            <a:off x="381000" y="2174876"/>
            <a:ext cx="5632720" cy="3951288"/>
          </a:xfrm>
          <a:prstGeom prst="rect">
            <a:avLst/>
          </a:prstGeom>
        </p:spPr>
        <p:txBody>
          <a:bodyPr/>
          <a:lstStyle>
            <a:lvl1pPr>
              <a:defRPr sz="2383">
                <a:solidFill>
                  <a:schemeClr val="bg1"/>
                </a:solidFill>
              </a:defRPr>
            </a:lvl1pPr>
            <a:lvl2pPr>
              <a:defRPr sz="1941">
                <a:solidFill>
                  <a:schemeClr val="bg1"/>
                </a:solidFill>
              </a:defRPr>
            </a:lvl2pPr>
            <a:lvl3pPr>
              <a:defRPr sz="1765">
                <a:solidFill>
                  <a:schemeClr val="bg1"/>
                </a:solidFill>
              </a:defRPr>
            </a:lvl3pPr>
            <a:lvl4pPr>
              <a:defRPr sz="1588">
                <a:solidFill>
                  <a:schemeClr val="bg1"/>
                </a:solidFill>
              </a:defRPr>
            </a:lvl4pPr>
            <a:lvl5pPr>
              <a:defRPr sz="1588">
                <a:solidFill>
                  <a:schemeClr val="bg1"/>
                </a:solidFill>
              </a:defRPr>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3"/>
            <a:ext cx="5634933" cy="639763"/>
          </a:xfrm>
          <a:prstGeom prst="rect">
            <a:avLst/>
          </a:prstGeom>
        </p:spPr>
        <p:txBody>
          <a:bodyPr anchor="b"/>
          <a:lstStyle>
            <a:lvl1pPr marL="0" indent="0">
              <a:buNone/>
              <a:defRPr sz="2471" b="1">
                <a:solidFill>
                  <a:schemeClr val="bg1"/>
                </a:solidFill>
              </a:defRPr>
            </a:lvl1pPr>
            <a:lvl2pPr marL="448867" indent="0">
              <a:buNone/>
              <a:defRPr sz="1941" b="1"/>
            </a:lvl2pPr>
            <a:lvl3pPr marL="897728" indent="0">
              <a:buNone/>
              <a:defRPr sz="1765" b="1"/>
            </a:lvl3pPr>
            <a:lvl4pPr marL="1346594" indent="0">
              <a:buNone/>
              <a:defRPr sz="1588" b="1"/>
            </a:lvl4pPr>
            <a:lvl5pPr marL="1795458" indent="0">
              <a:buNone/>
              <a:defRPr sz="1588" b="1"/>
            </a:lvl5pPr>
            <a:lvl6pPr marL="2244324" indent="0">
              <a:buNone/>
              <a:defRPr sz="1588" b="1"/>
            </a:lvl6pPr>
            <a:lvl7pPr marL="2693185" indent="0">
              <a:buNone/>
              <a:defRPr sz="1588" b="1"/>
            </a:lvl7pPr>
            <a:lvl8pPr marL="3142053" indent="0">
              <a:buNone/>
              <a:defRPr sz="1588" b="1"/>
            </a:lvl8pPr>
            <a:lvl9pPr marL="3590914" indent="0">
              <a:buNone/>
              <a:defRPr sz="1588" b="1"/>
            </a:lvl9pPr>
          </a:lstStyle>
          <a:p>
            <a:pPr lvl="0"/>
            <a:r>
              <a:rPr lang="en-US"/>
              <a:t>Click to edit Master text styles</a:t>
            </a:r>
          </a:p>
        </p:txBody>
      </p:sp>
      <p:sp>
        <p:nvSpPr>
          <p:cNvPr id="6" name="Content Placeholder 5"/>
          <p:cNvSpPr>
            <a:spLocks noGrp="1"/>
          </p:cNvSpPr>
          <p:nvPr>
            <p:ph sz="quarter" idx="4"/>
          </p:nvPr>
        </p:nvSpPr>
        <p:spPr>
          <a:xfrm>
            <a:off x="6193386" y="2174876"/>
            <a:ext cx="5634933" cy="3951288"/>
          </a:xfrm>
          <a:prstGeom prst="rect">
            <a:avLst/>
          </a:prstGeom>
        </p:spPr>
        <p:txBody>
          <a:bodyPr/>
          <a:lstStyle>
            <a:lvl1pPr>
              <a:defRPr sz="2383">
                <a:solidFill>
                  <a:schemeClr val="bg1"/>
                </a:solidFill>
              </a:defRPr>
            </a:lvl1pPr>
            <a:lvl2pPr>
              <a:defRPr sz="1941">
                <a:solidFill>
                  <a:schemeClr val="bg1"/>
                </a:solidFill>
              </a:defRPr>
            </a:lvl2pPr>
            <a:lvl3pPr>
              <a:defRPr sz="1765">
                <a:solidFill>
                  <a:schemeClr val="bg1"/>
                </a:solidFill>
              </a:defRPr>
            </a:lvl3pPr>
            <a:lvl4pPr>
              <a:defRPr sz="1588">
                <a:solidFill>
                  <a:schemeClr val="bg1"/>
                </a:solidFill>
              </a:defRPr>
            </a:lvl4pPr>
            <a:lvl5pPr>
              <a:defRPr sz="1588">
                <a:solidFill>
                  <a:schemeClr val="bg1"/>
                </a:solidFill>
              </a:defRPr>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0"/>
          </p:nvPr>
        </p:nvSpPr>
        <p:spPr>
          <a:xfrm>
            <a:off x="382926" y="6526842"/>
            <a:ext cx="11445393" cy="226084"/>
          </a:xfrm>
          <a:prstGeom prst="rect">
            <a:avLst/>
          </a:prstGeom>
        </p:spPr>
        <p:txBody>
          <a:bodyPr anchor="b"/>
          <a:lstStyle>
            <a:lvl1pPr marL="0" indent="0">
              <a:buNone/>
              <a:defRPr sz="1059" b="1">
                <a:solidFill>
                  <a:schemeClr val="bg1"/>
                </a:solidFill>
              </a:defRPr>
            </a:lvl1pPr>
            <a:lvl2pPr marL="403375" indent="0">
              <a:buNone/>
              <a:defRPr sz="1059">
                <a:solidFill>
                  <a:schemeClr val="bg1"/>
                </a:solidFill>
              </a:defRPr>
            </a:lvl2pPr>
            <a:lvl3pPr marL="806750" indent="0">
              <a:buNone/>
              <a:defRPr sz="1059">
                <a:solidFill>
                  <a:schemeClr val="bg1"/>
                </a:solidFill>
              </a:defRPr>
            </a:lvl3pPr>
            <a:lvl4pPr marL="1210127" indent="0">
              <a:buNone/>
              <a:defRPr sz="1059">
                <a:solidFill>
                  <a:schemeClr val="bg1"/>
                </a:solidFill>
              </a:defRPr>
            </a:lvl4pPr>
            <a:lvl5pPr marL="161350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0271963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Divider Slide">
    <p:spTree>
      <p:nvGrpSpPr>
        <p:cNvPr id="1" name=""/>
        <p:cNvGrpSpPr/>
        <p:nvPr/>
      </p:nvGrpSpPr>
      <p:grpSpPr>
        <a:xfrm>
          <a:off x="0" y="0"/>
          <a:ext cx="0" cy="0"/>
          <a:chOff x="0" y="0"/>
          <a:chExt cx="0" cy="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5627"/>
          <a:stretch/>
        </p:blipFill>
        <p:spPr bwMode="grayWhite">
          <a:xfrm>
            <a:off x="0" y="3405188"/>
            <a:ext cx="12192000" cy="3452811"/>
          </a:xfrm>
          <a:prstGeom prst="rect">
            <a:avLst/>
          </a:prstGeom>
        </p:spPr>
      </p:pic>
      <p:sp>
        <p:nvSpPr>
          <p:cNvPr id="3106" name="Rectangle 34"/>
          <p:cNvSpPr>
            <a:spLocks noGrp="1" noChangeArrowheads="1"/>
          </p:cNvSpPr>
          <p:nvPr>
            <p:ph type="ctrTitle" sz="quarter"/>
          </p:nvPr>
        </p:nvSpPr>
        <p:spPr>
          <a:xfrm>
            <a:off x="381000" y="1876568"/>
            <a:ext cx="11430000" cy="1143000"/>
          </a:xfrm>
          <a:prstGeom prst="rect">
            <a:avLst/>
          </a:prstGeom>
        </p:spPr>
        <p:txBody>
          <a:bodyPr lIns="91429" tIns="45715" rIns="91429" bIns="45715" anchor="b"/>
          <a:lstStyle>
            <a:lvl1pPr>
              <a:defRPr b="1">
                <a:solidFill>
                  <a:schemeClr val="accent2"/>
                </a:solidFill>
              </a:defRPr>
            </a:lvl1pPr>
          </a:lstStyle>
          <a:p>
            <a:r>
              <a:rPr lang="en-US" dirty="0"/>
              <a:t>Click to edit Master title style</a:t>
            </a:r>
          </a:p>
        </p:txBody>
      </p:sp>
      <p:sp>
        <p:nvSpPr>
          <p:cNvPr id="3107" name="Rectangle 35"/>
          <p:cNvSpPr>
            <a:spLocks noGrp="1" noChangeArrowheads="1"/>
          </p:cNvSpPr>
          <p:nvPr>
            <p:ph type="subTitle" sz="quarter" idx="1"/>
          </p:nvPr>
        </p:nvSpPr>
        <p:spPr>
          <a:xfrm>
            <a:off x="381000" y="3669443"/>
            <a:ext cx="11430000" cy="1752600"/>
          </a:xfrm>
          <a:prstGeom prst="rect">
            <a:avLst/>
          </a:prstGeom>
        </p:spPr>
        <p:txBody>
          <a:bodyPr lIns="92054" tIns="46029" rIns="92054" bIns="46029"/>
          <a:lstStyle>
            <a:lvl1pPr marL="0" indent="0" algn="ctr">
              <a:buFont typeface="Wingdings" pitchFamily="2" charset="2"/>
              <a:buNone/>
              <a:defRPr>
                <a:solidFill>
                  <a:srgbClr val="FFFFFF"/>
                </a:solidFill>
              </a:defRPr>
            </a:lvl1pPr>
          </a:lstStyle>
          <a:p>
            <a:r>
              <a:rPr lang="en-US" dirty="0"/>
              <a:t>Click to edit Master subtitle style</a:t>
            </a:r>
          </a:p>
        </p:txBody>
      </p:sp>
      <p:cxnSp>
        <p:nvCxnSpPr>
          <p:cNvPr id="5" name="Straight Connector 4"/>
          <p:cNvCxnSpPr/>
          <p:nvPr userDrawn="1"/>
        </p:nvCxnSpPr>
        <p:spPr>
          <a:xfrm>
            <a:off x="0" y="3416957"/>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4300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785600" cy="1143000"/>
          </a:xfrm>
          <a:prstGeom prst="rect">
            <a:avLst/>
          </a:prstGeom>
        </p:spPr>
        <p:txBody>
          <a:bodyPr lIns="101882" tIns="50941" rIns="101882" bIns="50941"/>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3"/>
          </a:xfrm>
          <a:prstGeom prst="rect">
            <a:avLst/>
          </a:prstGeom>
        </p:spPr>
        <p:txBody>
          <a:bodyPr lIns="101882" tIns="50941" rIns="101882" bIns="50941" anchor="b"/>
          <a:lstStyle>
            <a:lvl1pPr marL="0" indent="0">
              <a:buNone/>
              <a:defRPr sz="2383" b="1"/>
            </a:lvl1pPr>
            <a:lvl2pPr marL="449494" indent="0">
              <a:buNone/>
              <a:defRPr sz="1941" b="1"/>
            </a:lvl2pPr>
            <a:lvl3pPr marL="898988" indent="0">
              <a:buNone/>
              <a:defRPr sz="1765" b="1"/>
            </a:lvl3pPr>
            <a:lvl4pPr marL="1348482" indent="0">
              <a:buNone/>
              <a:defRPr sz="1588" b="1"/>
            </a:lvl4pPr>
            <a:lvl5pPr marL="1797976" indent="0">
              <a:buNone/>
              <a:defRPr sz="1588" b="1"/>
            </a:lvl5pPr>
            <a:lvl6pPr marL="2247470" indent="0">
              <a:buNone/>
              <a:defRPr sz="1588" b="1"/>
            </a:lvl6pPr>
            <a:lvl7pPr marL="2696965" indent="0">
              <a:buNone/>
              <a:defRPr sz="1588" b="1"/>
            </a:lvl7pPr>
            <a:lvl8pPr marL="3146459" indent="0">
              <a:buNone/>
              <a:defRPr sz="1588" b="1"/>
            </a:lvl8pPr>
            <a:lvl9pPr marL="3595953" indent="0">
              <a:buNone/>
              <a:defRPr sz="1588" b="1"/>
            </a:lvl9pPr>
          </a:lstStyle>
          <a:p>
            <a:pPr lvl="0"/>
            <a:r>
              <a:rPr lang="en-US"/>
              <a:t>Click to edit Master text styles</a:t>
            </a:r>
          </a:p>
        </p:txBody>
      </p:sp>
      <p:sp>
        <p:nvSpPr>
          <p:cNvPr id="4" name="Content Placeholder 3"/>
          <p:cNvSpPr>
            <a:spLocks noGrp="1"/>
          </p:cNvSpPr>
          <p:nvPr>
            <p:ph sz="half" idx="2"/>
          </p:nvPr>
        </p:nvSpPr>
        <p:spPr>
          <a:xfrm>
            <a:off x="609602" y="2174876"/>
            <a:ext cx="5386917" cy="3951288"/>
          </a:xfrm>
          <a:prstGeom prst="rect">
            <a:avLst/>
          </a:prstGeom>
        </p:spPr>
        <p:txBody>
          <a:bodyPr lIns="101882" tIns="50941" rIns="101882" bIns="50941"/>
          <a:lstStyle>
            <a:lvl1pPr>
              <a:defRPr sz="2383"/>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lIns="101882" tIns="50941" rIns="101882" bIns="50941" anchor="b"/>
          <a:lstStyle>
            <a:lvl1pPr marL="0" indent="0">
              <a:buNone/>
              <a:defRPr sz="2383" b="1"/>
            </a:lvl1pPr>
            <a:lvl2pPr marL="449494" indent="0">
              <a:buNone/>
              <a:defRPr sz="1941" b="1"/>
            </a:lvl2pPr>
            <a:lvl3pPr marL="898988" indent="0">
              <a:buNone/>
              <a:defRPr sz="1765" b="1"/>
            </a:lvl3pPr>
            <a:lvl4pPr marL="1348482" indent="0">
              <a:buNone/>
              <a:defRPr sz="1588" b="1"/>
            </a:lvl4pPr>
            <a:lvl5pPr marL="1797976" indent="0">
              <a:buNone/>
              <a:defRPr sz="1588" b="1"/>
            </a:lvl5pPr>
            <a:lvl6pPr marL="2247470" indent="0">
              <a:buNone/>
              <a:defRPr sz="1588" b="1"/>
            </a:lvl6pPr>
            <a:lvl7pPr marL="2696965" indent="0">
              <a:buNone/>
              <a:defRPr sz="1588" b="1"/>
            </a:lvl7pPr>
            <a:lvl8pPr marL="3146459" indent="0">
              <a:buNone/>
              <a:defRPr sz="1588" b="1"/>
            </a:lvl8pPr>
            <a:lvl9pPr marL="3595953" indent="0">
              <a:buNone/>
              <a:defRPr sz="1588"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a:prstGeom prst="rect">
            <a:avLst/>
          </a:prstGeom>
        </p:spPr>
        <p:txBody>
          <a:bodyPr lIns="101882" tIns="50941" rIns="101882" bIns="50941"/>
          <a:lstStyle>
            <a:lvl1pPr>
              <a:defRPr sz="2383"/>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a:xfrm>
            <a:off x="9357784" y="6492875"/>
            <a:ext cx="2844800" cy="365125"/>
          </a:xfrm>
          <a:prstGeom prst="rect">
            <a:avLst/>
          </a:prstGeom>
        </p:spPr>
        <p:txBody>
          <a:bodyPr lIns="101882" tIns="50941" rIns="101882" bIns="50941"/>
          <a:lstStyle>
            <a:lvl1pPr fontAlgn="base">
              <a:spcBef>
                <a:spcPct val="0"/>
              </a:spcBef>
              <a:spcAft>
                <a:spcPct val="0"/>
              </a:spcAft>
              <a:defRPr>
                <a:ea typeface="ＭＳ Ｐゴシック" charset="0"/>
              </a:defRPr>
            </a:lvl1pPr>
          </a:lstStyle>
          <a:p>
            <a:pPr>
              <a:defRPr/>
            </a:pPr>
            <a:fld id="{2C756828-5992-F54A-ADC8-9D3C1845DB87}" type="slidenum">
              <a:rPr lang="en-US"/>
              <a:pPr>
                <a:defRPr/>
              </a:pPr>
              <a:t>‹#›</a:t>
            </a:fld>
            <a:endParaRPr lang="en-US" dirty="0"/>
          </a:p>
        </p:txBody>
      </p:sp>
    </p:spTree>
    <p:extLst>
      <p:ext uri="{BB962C8B-B14F-4D97-AF65-F5344CB8AC3E}">
        <p14:creationId xmlns:p14="http://schemas.microsoft.com/office/powerpoint/2010/main" val="14501037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lumMod val="40000"/>
                    <a:lumOff val="60000"/>
                  </a:schemeClr>
                </a:solidFill>
              </a:defRPr>
            </a:lvl1pPr>
          </a:lstStyle>
          <a:p>
            <a:pPr>
              <a:defRPr/>
            </a:pPr>
            <a:fld id="{3340C26E-2FA7-C444-93D4-58D94D3C60A3}" type="datetime1">
              <a:rPr lang="en-US" smtClean="0"/>
              <a:pPr>
                <a:defRPr/>
              </a:pPr>
              <a:t>6/11/18</a:t>
            </a:fld>
            <a:endParaRPr lang="en-US" dirty="0"/>
          </a:p>
        </p:txBody>
      </p:sp>
      <p:sp>
        <p:nvSpPr>
          <p:cNvPr id="3" name="Footer Placeholder 2"/>
          <p:cNvSpPr>
            <a:spLocks noGrp="1"/>
          </p:cNvSpPr>
          <p:nvPr>
            <p:ph type="ftr" sz="quarter" idx="11"/>
          </p:nvPr>
        </p:nvSpPr>
        <p:spPr/>
        <p:txBody>
          <a:bodyPr/>
          <a:lstStyle>
            <a:lvl1pPr>
              <a:defRPr>
                <a:solidFill>
                  <a:schemeClr val="accent2">
                    <a:lumMod val="40000"/>
                    <a:lumOff val="60000"/>
                  </a:schemeClr>
                </a:solidFill>
              </a:defRPr>
            </a:lvl1pPr>
          </a:lstStyle>
          <a:p>
            <a:pPr>
              <a:defRPr/>
            </a:pPr>
            <a:r>
              <a:rPr lang="en-US"/>
              <a:t>Presented by:</a:t>
            </a:r>
          </a:p>
        </p:txBody>
      </p:sp>
      <p:sp>
        <p:nvSpPr>
          <p:cNvPr id="4" name="Slide Number Placeholder 3"/>
          <p:cNvSpPr>
            <a:spLocks noGrp="1"/>
          </p:cNvSpPr>
          <p:nvPr>
            <p:ph type="sldNum" sz="quarter" idx="12"/>
          </p:nvPr>
        </p:nvSpPr>
        <p:spPr/>
        <p:txBody>
          <a:bodyPr/>
          <a:lstStyle>
            <a:lvl1pPr>
              <a:defRPr>
                <a:solidFill>
                  <a:schemeClr val="accent2">
                    <a:lumMod val="40000"/>
                    <a:lumOff val="60000"/>
                  </a:schemeClr>
                </a:solidFill>
              </a:defRPr>
            </a:lvl1pPr>
          </a:lstStyle>
          <a:p>
            <a:pPr>
              <a:defRPr/>
            </a:pPr>
            <a:fld id="{975335DE-5A1A-324C-ADFF-4D56D82AD337}" type="slidenum">
              <a:rPr lang="en-US" smtClean="0"/>
              <a:pPr>
                <a:defRPr/>
              </a:pPr>
              <a:t>‹#›</a:t>
            </a:fld>
            <a:endParaRPr lang="en-US" dirty="0"/>
          </a:p>
        </p:txBody>
      </p:sp>
    </p:spTree>
    <p:extLst>
      <p:ext uri="{BB962C8B-B14F-4D97-AF65-F5344CB8AC3E}">
        <p14:creationId xmlns:p14="http://schemas.microsoft.com/office/powerpoint/2010/main" val="29872731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solidFill>
                <a:prstClr val="black">
                  <a:tint val="75000"/>
                </a:prstClr>
              </a:solidFill>
              <a:latin typeface="Calibri"/>
            </a:endParaRPr>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solidFill>
                <a:prstClr val="black">
                  <a:tint val="75000"/>
                </a:prstClr>
              </a:solidFill>
              <a:latin typeface="Calibri"/>
            </a:endParaRPr>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97A98237-85A9-49B0-B6CF-C0866F2846ED}"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10512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5" name="Rechteck 6"/>
          <p:cNvSpPr/>
          <p:nvPr userDrawn="1"/>
        </p:nvSpPr>
        <p:spPr>
          <a:xfrm>
            <a:off x="0" y="5"/>
            <a:ext cx="431800" cy="335756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7531" fontAlgn="auto">
              <a:spcBef>
                <a:spcPts val="0"/>
              </a:spcBef>
              <a:spcAft>
                <a:spcPts val="0"/>
              </a:spcAft>
              <a:defRPr/>
            </a:pPr>
            <a:endParaRPr lang="en-US" sz="1941">
              <a:solidFill>
                <a:prstClr val="white"/>
              </a:solidFill>
              <a:latin typeface="Arial"/>
              <a:cs typeface="Arial"/>
            </a:endParaRPr>
          </a:p>
        </p:txBody>
      </p:sp>
      <p:cxnSp>
        <p:nvCxnSpPr>
          <p:cNvPr id="7" name="Gerade Verbindung 8"/>
          <p:cNvCxnSpPr/>
          <p:nvPr userDrawn="1"/>
        </p:nvCxnSpPr>
        <p:spPr>
          <a:xfrm>
            <a:off x="624420" y="1484313"/>
            <a:ext cx="9311216" cy="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609600" y="197768"/>
            <a:ext cx="9326827" cy="1143000"/>
          </a:xfrm>
        </p:spPr>
        <p:txBody>
          <a:bodyPr>
            <a:normAutofit/>
          </a:bodyPr>
          <a:lstStyle>
            <a:lvl1pPr algn="l">
              <a:defRPr sz="3107">
                <a:solidFill>
                  <a:schemeClr val="tx2">
                    <a:lumMod val="50000"/>
                  </a:schemeClr>
                </a:solidFill>
                <a:latin typeface="Arial" pitchFamily="34" charset="0"/>
                <a:cs typeface="Arial" pitchFamily="34" charset="0"/>
              </a:defRPr>
            </a:lvl1pPr>
          </a:lstStyle>
          <a:p>
            <a:r>
              <a:rPr lang="de-DE" dirty="0"/>
              <a:t>Titelmasterformat durch Klicken bearbeiten</a:t>
            </a:r>
            <a:endParaRPr lang="en-US" dirty="0"/>
          </a:p>
        </p:txBody>
      </p:sp>
      <p:sp>
        <p:nvSpPr>
          <p:cNvPr id="15" name="Textplatzhalter 2"/>
          <p:cNvSpPr>
            <a:spLocks noGrp="1"/>
          </p:cNvSpPr>
          <p:nvPr>
            <p:ph idx="1"/>
          </p:nvPr>
        </p:nvSpPr>
        <p:spPr>
          <a:xfrm>
            <a:off x="609600" y="1600205"/>
            <a:ext cx="10972800" cy="4525963"/>
          </a:xfrm>
          <a:prstGeom prst="rect">
            <a:avLst/>
          </a:prstGeom>
        </p:spPr>
        <p:txBody>
          <a:bodyPr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Datumsplatzhalter 2"/>
          <p:cNvSpPr>
            <a:spLocks noGrp="1"/>
          </p:cNvSpPr>
          <p:nvPr>
            <p:ph type="dt" sz="half" idx="10"/>
          </p:nvPr>
        </p:nvSpPr>
        <p:spPr/>
        <p:txBody>
          <a:bodyPr/>
          <a:lstStyle>
            <a:lvl1pPr>
              <a:defRPr smtClean="0"/>
            </a:lvl1pPr>
          </a:lstStyle>
          <a:p>
            <a:pPr>
              <a:defRPr/>
            </a:pPr>
            <a:fld id="{63E2EAF5-0B79-3443-8884-1731B174F49D}" type="datetime1">
              <a:rPr lang="de-DE"/>
              <a:pPr>
                <a:defRPr/>
              </a:pPr>
              <a:t>11.06.18</a:t>
            </a:fld>
            <a:endParaRPr lang="en-US"/>
          </a:p>
        </p:txBody>
      </p:sp>
      <p:sp>
        <p:nvSpPr>
          <p:cNvPr id="9" name="Foliennummernplatzhalter 4"/>
          <p:cNvSpPr>
            <a:spLocks noGrp="1"/>
          </p:cNvSpPr>
          <p:nvPr>
            <p:ph type="sldNum" sz="quarter" idx="11"/>
          </p:nvPr>
        </p:nvSpPr>
        <p:spPr/>
        <p:txBody>
          <a:bodyPr/>
          <a:lstStyle>
            <a:lvl1pPr>
              <a:defRPr smtClean="0"/>
            </a:lvl1pPr>
          </a:lstStyle>
          <a:p>
            <a:pPr>
              <a:defRPr/>
            </a:pPr>
            <a:fld id="{99D8581D-E295-2948-A2A7-5B29993AB6FB}" type="slidenum">
              <a:rPr lang="en-US"/>
              <a:pPr>
                <a:defRPr/>
              </a:pPr>
              <a:t>‹#›</a:t>
            </a:fld>
            <a:endParaRPr lang="en-US"/>
          </a:p>
        </p:txBody>
      </p:sp>
    </p:spTree>
    <p:extLst>
      <p:ext uri="{BB962C8B-B14F-4D97-AF65-F5344CB8AC3E}">
        <p14:creationId xmlns:p14="http://schemas.microsoft.com/office/powerpoint/2010/main" val="2720327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accent2">
                    <a:lumMod val="40000"/>
                    <a:lumOff val="60000"/>
                  </a:schemeClr>
                </a:solidFill>
              </a:defRPr>
            </a:lvl1pPr>
          </a:lstStyle>
          <a:p>
            <a:pPr>
              <a:defRPr/>
            </a:pPr>
            <a:fld id="{F7A7672C-765D-C749-A386-A7D512D8DF4B}" type="datetime1">
              <a:rPr lang="en-US" smtClean="0"/>
              <a:pPr>
                <a:defRPr/>
              </a:pPr>
              <a:t>6/11/18</a:t>
            </a:fld>
            <a:endParaRPr lang="en-US" dirty="0"/>
          </a:p>
        </p:txBody>
      </p:sp>
      <p:sp>
        <p:nvSpPr>
          <p:cNvPr id="4" name="Footer Placeholder 3"/>
          <p:cNvSpPr>
            <a:spLocks noGrp="1"/>
          </p:cNvSpPr>
          <p:nvPr>
            <p:ph type="ftr" sz="quarter" idx="11"/>
          </p:nvPr>
        </p:nvSpPr>
        <p:spPr/>
        <p:txBody>
          <a:bodyPr/>
          <a:lstStyle>
            <a:lvl1pPr>
              <a:defRPr>
                <a:solidFill>
                  <a:schemeClr val="accent2">
                    <a:lumMod val="40000"/>
                    <a:lumOff val="60000"/>
                  </a:schemeClr>
                </a:solidFill>
              </a:defRPr>
            </a:lvl1pPr>
          </a:lstStyle>
          <a:p>
            <a:pPr>
              <a:defRPr/>
            </a:pPr>
            <a:r>
              <a:rPr lang="en-US"/>
              <a:t>Presented by:</a:t>
            </a:r>
            <a:endParaRPr lang="en-US" dirty="0"/>
          </a:p>
        </p:txBody>
      </p:sp>
      <p:sp>
        <p:nvSpPr>
          <p:cNvPr id="5" name="Slide Number Placeholder 4"/>
          <p:cNvSpPr>
            <a:spLocks noGrp="1"/>
          </p:cNvSpPr>
          <p:nvPr>
            <p:ph type="sldNum" sz="quarter" idx="12"/>
          </p:nvPr>
        </p:nvSpPr>
        <p:spPr/>
        <p:txBody>
          <a:bodyPr/>
          <a:lstStyle>
            <a:lvl1pPr>
              <a:defRPr>
                <a:solidFill>
                  <a:schemeClr val="accent2">
                    <a:lumMod val="40000"/>
                    <a:lumOff val="60000"/>
                  </a:schemeClr>
                </a:solidFill>
              </a:defRPr>
            </a:lvl1pPr>
          </a:lstStyle>
          <a:p>
            <a:pPr>
              <a:defRPr/>
            </a:pPr>
            <a:fld id="{C4C66A6D-0826-A046-B434-1CF4F6FDB106}" type="slidenum">
              <a:rPr lang="en-US" smtClean="0"/>
              <a:pPr>
                <a:defRPr/>
              </a:pPr>
              <a:t>‹#›</a:t>
            </a:fld>
            <a:endParaRPr lang="en-US" dirty="0"/>
          </a:p>
        </p:txBody>
      </p:sp>
    </p:spTree>
    <p:extLst>
      <p:ext uri="{BB962C8B-B14F-4D97-AF65-F5344CB8AC3E}">
        <p14:creationId xmlns:p14="http://schemas.microsoft.com/office/powerpoint/2010/main" val="12777986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 Oncology">
    <p:spTree>
      <p:nvGrpSpPr>
        <p:cNvPr id="1" name=""/>
        <p:cNvGrpSpPr/>
        <p:nvPr/>
      </p:nvGrpSpPr>
      <p:grpSpPr>
        <a:xfrm>
          <a:off x="0" y="0"/>
          <a:ext cx="0" cy="0"/>
          <a:chOff x="0" y="0"/>
          <a:chExt cx="0" cy="0"/>
        </a:xfrm>
      </p:grpSpPr>
      <p:sp>
        <p:nvSpPr>
          <p:cNvPr id="2" name="Title 1"/>
          <p:cNvSpPr>
            <a:spLocks noGrp="1"/>
          </p:cNvSpPr>
          <p:nvPr>
            <p:ph type="title"/>
          </p:nvPr>
        </p:nvSpPr>
        <p:spPr>
          <a:xfrm>
            <a:off x="814917" y="188915"/>
            <a:ext cx="10752667" cy="839820"/>
          </a:xfrm>
        </p:spPr>
        <p:txBody>
          <a:bodyPr/>
          <a:lstStyle>
            <a:lvl1pPr>
              <a:defRPr/>
            </a:lvl1pPr>
          </a:lstStyle>
          <a:p>
            <a:endParaRPr lang="en-GB" dirty="0"/>
          </a:p>
        </p:txBody>
      </p:sp>
      <p:sp>
        <p:nvSpPr>
          <p:cNvPr id="3" name="Content Placeholder 2"/>
          <p:cNvSpPr>
            <a:spLocks noGrp="1"/>
          </p:cNvSpPr>
          <p:nvPr>
            <p:ph idx="1"/>
          </p:nvPr>
        </p:nvSpPr>
        <p:spPr>
          <a:xfrm>
            <a:off x="484741" y="1220755"/>
            <a:ext cx="11120967" cy="4756184"/>
          </a:xfrm>
        </p:spPr>
        <p:txBody>
          <a:bodyPr/>
          <a:lstStyle>
            <a:lvl1pPr indent="-209643">
              <a:defRPr/>
            </a:lvl1pPr>
            <a:lvl2pPr indent="-209643">
              <a:defRPr/>
            </a:lvl2pPr>
            <a:lvl3pPr indent="-209643">
              <a:defRPr/>
            </a:lvl3pPr>
            <a:lvl4pPr indent="-209643">
              <a:defRPr/>
            </a:lvl4pPr>
            <a:lvl5pPr indent="-20964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506046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Only - Oncolog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b="1">
                <a:latin typeface="Imago" pitchFamily="2" charset="0"/>
              </a:defRPr>
            </a:lvl1pPr>
          </a:lstStyle>
          <a:p>
            <a:r>
              <a:rPr lang="en-US" dirty="0"/>
              <a:t>Click to edit Master title style</a:t>
            </a:r>
            <a:endParaRPr lang="en-GB" dirty="0"/>
          </a:p>
        </p:txBody>
      </p:sp>
      <p:sp>
        <p:nvSpPr>
          <p:cNvPr id="8" name="Text Placeholder 4"/>
          <p:cNvSpPr>
            <a:spLocks noGrp="1"/>
          </p:cNvSpPr>
          <p:nvPr>
            <p:ph type="body" sz="quarter" idx="10" hasCustomPrompt="1"/>
          </p:nvPr>
        </p:nvSpPr>
        <p:spPr>
          <a:xfrm>
            <a:off x="484719" y="6554433"/>
            <a:ext cx="1346523" cy="184665"/>
          </a:xfrm>
        </p:spPr>
        <p:txBody>
          <a:bodyPr wrap="none" lIns="0" tIns="0" rIns="0" bIns="0" anchor="b">
            <a:spAutoFit/>
          </a:bodyPr>
          <a:lstStyle>
            <a:lvl1pPr marL="0" indent="0">
              <a:spcBef>
                <a:spcPts val="0"/>
              </a:spcBef>
              <a:buFontTx/>
              <a:buNone/>
              <a:defRPr sz="873">
                <a:latin typeface="Imago" pitchFamily="2" charset="0"/>
              </a:defRPr>
            </a:lvl1pPr>
          </a:lstStyle>
          <a:p>
            <a:pPr lvl="0"/>
            <a:r>
              <a:rPr lang="en-US" dirty="0"/>
              <a:t>Click to edit Footnote</a:t>
            </a:r>
          </a:p>
        </p:txBody>
      </p:sp>
      <p:sp>
        <p:nvSpPr>
          <p:cNvPr id="9" name="Text Placeholder 4"/>
          <p:cNvSpPr>
            <a:spLocks noGrp="1"/>
          </p:cNvSpPr>
          <p:nvPr>
            <p:ph type="body" sz="quarter" idx="11" hasCustomPrompt="1"/>
          </p:nvPr>
        </p:nvSpPr>
        <p:spPr>
          <a:xfrm>
            <a:off x="10120050" y="6554433"/>
            <a:ext cx="1504687" cy="184665"/>
          </a:xfrm>
        </p:spPr>
        <p:txBody>
          <a:bodyPr wrap="none" lIns="0" tIns="0" rIns="0" bIns="0" anchor="b">
            <a:spAutoFit/>
          </a:bodyPr>
          <a:lstStyle>
            <a:lvl1pPr marL="0" indent="0" algn="r">
              <a:spcBef>
                <a:spcPts val="0"/>
              </a:spcBef>
              <a:buFontTx/>
              <a:buNone/>
              <a:defRPr sz="873" baseline="0">
                <a:latin typeface="Imago" pitchFamily="2" charset="0"/>
              </a:defRPr>
            </a:lvl1pPr>
          </a:lstStyle>
          <a:p>
            <a:pPr lvl="0"/>
            <a:r>
              <a:rPr lang="en-US" dirty="0"/>
              <a:t>Click to edit source note</a:t>
            </a:r>
          </a:p>
        </p:txBody>
      </p:sp>
    </p:spTree>
    <p:extLst>
      <p:ext uri="{BB962C8B-B14F-4D97-AF65-F5344CB8AC3E}">
        <p14:creationId xmlns:p14="http://schemas.microsoft.com/office/powerpoint/2010/main" val="20751567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2" y="1535117"/>
            <a:ext cx="5386917" cy="639763"/>
          </a:xfrm>
        </p:spPr>
        <p:txBody>
          <a:bodyPr anchor="b"/>
          <a:lstStyle>
            <a:lvl1pPr marL="0" indent="0">
              <a:buNone/>
              <a:defRPr sz="2400" b="1"/>
            </a:lvl1pPr>
            <a:lvl2pPr marL="457135" indent="0">
              <a:buNone/>
              <a:defRPr sz="2000" b="1"/>
            </a:lvl2pPr>
            <a:lvl3pPr marL="914270" indent="0">
              <a:buNone/>
              <a:defRPr sz="1800" b="1"/>
            </a:lvl3pPr>
            <a:lvl4pPr marL="1371406" indent="0">
              <a:buNone/>
              <a:defRPr sz="1600" b="1"/>
            </a:lvl4pPr>
            <a:lvl5pPr marL="1828541" indent="0">
              <a:buNone/>
              <a:defRPr sz="1600" b="1"/>
            </a:lvl5pPr>
            <a:lvl6pPr marL="2285676" indent="0">
              <a:buNone/>
              <a:defRPr sz="1600" b="1"/>
            </a:lvl6pPr>
            <a:lvl7pPr marL="2742810" indent="0">
              <a:buNone/>
              <a:defRPr sz="1600" b="1"/>
            </a:lvl7pPr>
            <a:lvl8pPr marL="3199947" indent="0">
              <a:buNone/>
              <a:defRPr sz="1600" b="1"/>
            </a:lvl8pPr>
            <a:lvl9pPr marL="365708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422" y="1535117"/>
            <a:ext cx="5389033" cy="639763"/>
          </a:xfrm>
        </p:spPr>
        <p:txBody>
          <a:bodyPr anchor="b"/>
          <a:lstStyle>
            <a:lvl1pPr marL="0" indent="0">
              <a:buNone/>
              <a:defRPr sz="2400" b="1"/>
            </a:lvl1pPr>
            <a:lvl2pPr marL="457135" indent="0">
              <a:buNone/>
              <a:defRPr sz="2000" b="1"/>
            </a:lvl2pPr>
            <a:lvl3pPr marL="914270" indent="0">
              <a:buNone/>
              <a:defRPr sz="1800" b="1"/>
            </a:lvl3pPr>
            <a:lvl4pPr marL="1371406" indent="0">
              <a:buNone/>
              <a:defRPr sz="1600" b="1"/>
            </a:lvl4pPr>
            <a:lvl5pPr marL="1828541" indent="0">
              <a:buNone/>
              <a:defRPr sz="1600" b="1"/>
            </a:lvl5pPr>
            <a:lvl6pPr marL="2285676" indent="0">
              <a:buNone/>
              <a:defRPr sz="1600" b="1"/>
            </a:lvl6pPr>
            <a:lvl7pPr marL="2742810" indent="0">
              <a:buNone/>
              <a:defRPr sz="1600" b="1"/>
            </a:lvl7pPr>
            <a:lvl8pPr marL="3199947" indent="0">
              <a:buNone/>
              <a:defRPr sz="1600" b="1"/>
            </a:lvl8pPr>
            <a:lvl9pPr marL="365708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88037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6" name="Text Placeholder 6"/>
          <p:cNvSpPr>
            <a:spLocks noGrp="1"/>
          </p:cNvSpPr>
          <p:nvPr>
            <p:ph type="body" sz="quarter" idx="10"/>
          </p:nvPr>
        </p:nvSpPr>
        <p:spPr>
          <a:xfrm>
            <a:off x="161146" y="6555471"/>
            <a:ext cx="2374583" cy="215444"/>
          </a:xfrm>
        </p:spPr>
        <p:txBody>
          <a:bodyPr wrap="none" lIns="0" tIns="0" rIns="0" bIns="0" anchor="b">
            <a:spAutoFit/>
          </a:bodyPr>
          <a:lstStyle>
            <a:lvl1pPr marL="0" indent="0">
              <a:spcBef>
                <a:spcPts val="0"/>
              </a:spcBef>
              <a:spcAft>
                <a:spcPts val="0"/>
              </a:spcAft>
              <a:buFontTx/>
              <a:buNone/>
              <a:defRPr sz="1019"/>
            </a:lvl1pPr>
          </a:lstStyle>
          <a:p>
            <a:pPr lvl="0"/>
            <a:r>
              <a:rPr lang="en-US"/>
              <a:t>Click to edit Master text styles</a:t>
            </a:r>
          </a:p>
        </p:txBody>
      </p:sp>
    </p:spTree>
    <p:extLst>
      <p:ext uri="{BB962C8B-B14F-4D97-AF65-F5344CB8AC3E}">
        <p14:creationId xmlns:p14="http://schemas.microsoft.com/office/powerpoint/2010/main" val="28111444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 descr="RTP_SlideBackground-YiR_v3fr-bullet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TP_SlideBackground-ASCO-GI-13_v1fr-Titl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5619" y="0"/>
            <a:ext cx="91463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914400" y="1981200"/>
            <a:ext cx="10363200" cy="1143000"/>
          </a:xfrm>
        </p:spPr>
        <p:txBody>
          <a:bodyPr/>
          <a:lstStyle>
            <a:lvl1pPr algn="ctr">
              <a:defRPr sz="2300"/>
            </a:lvl1pPr>
          </a:lstStyle>
          <a:p>
            <a:pPr lvl="0"/>
            <a:r>
              <a:rPr lang="en-US" noProof="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3428209631"/>
      </p:ext>
    </p:extLst>
  </p:cSld>
  <p:clrMapOvr>
    <a:masterClrMapping/>
  </p:clrMapOvr>
  <p:transition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0" hasCustomPrompt="1"/>
          </p:nvPr>
        </p:nvSpPr>
        <p:spPr>
          <a:xfrm>
            <a:off x="1625600" y="2728411"/>
            <a:ext cx="9448800" cy="508000"/>
          </a:xfrm>
          <a:prstGeom prst="rect">
            <a:avLst/>
          </a:prstGeom>
        </p:spPr>
        <p:txBody>
          <a:bodyPr anchor="ctr"/>
          <a:lstStyle>
            <a:lvl1pPr marL="0" indent="0" algn="ctr">
              <a:buFontTx/>
              <a:buNone/>
              <a:defRPr sz="2133"/>
            </a:lvl1pPr>
          </a:lstStyle>
          <a:p>
            <a:pPr lvl="0"/>
            <a:r>
              <a:rPr lang="en-US" dirty="0"/>
              <a:t>Answer</a:t>
            </a:r>
          </a:p>
        </p:txBody>
      </p:sp>
      <p:sp>
        <p:nvSpPr>
          <p:cNvPr id="6" name="Content Placeholder 2"/>
          <p:cNvSpPr>
            <a:spLocks noGrp="1"/>
          </p:cNvSpPr>
          <p:nvPr>
            <p:ph idx="11" hasCustomPrompt="1"/>
          </p:nvPr>
        </p:nvSpPr>
        <p:spPr>
          <a:xfrm>
            <a:off x="1625600" y="3338011"/>
            <a:ext cx="9448800" cy="508000"/>
          </a:xfrm>
          <a:prstGeom prst="rect">
            <a:avLst/>
          </a:prstGeom>
        </p:spPr>
        <p:txBody>
          <a:bodyPr anchor="ctr"/>
          <a:lstStyle>
            <a:lvl1pPr marL="0" indent="0" algn="ctr">
              <a:buFontTx/>
              <a:buNone/>
              <a:defRPr sz="2133"/>
            </a:lvl1pPr>
          </a:lstStyle>
          <a:p>
            <a:pPr lvl="0"/>
            <a:r>
              <a:rPr lang="en-US" dirty="0"/>
              <a:t>Answer</a:t>
            </a:r>
          </a:p>
        </p:txBody>
      </p:sp>
      <p:sp>
        <p:nvSpPr>
          <p:cNvPr id="7" name="Content Placeholder 2"/>
          <p:cNvSpPr>
            <a:spLocks noGrp="1"/>
          </p:cNvSpPr>
          <p:nvPr>
            <p:ph idx="12" hasCustomPrompt="1"/>
          </p:nvPr>
        </p:nvSpPr>
        <p:spPr>
          <a:xfrm>
            <a:off x="1625600" y="3956829"/>
            <a:ext cx="9448800" cy="508000"/>
          </a:xfrm>
          <a:prstGeom prst="rect">
            <a:avLst/>
          </a:prstGeom>
        </p:spPr>
        <p:txBody>
          <a:bodyPr anchor="ctr"/>
          <a:lstStyle>
            <a:lvl1pPr marL="0" indent="0" algn="ctr">
              <a:buFontTx/>
              <a:buNone/>
              <a:defRPr sz="2133"/>
            </a:lvl1pPr>
          </a:lstStyle>
          <a:p>
            <a:pPr lvl="0"/>
            <a:r>
              <a:rPr lang="en-US" dirty="0"/>
              <a:t>Answer</a:t>
            </a:r>
          </a:p>
        </p:txBody>
      </p:sp>
      <p:sp>
        <p:nvSpPr>
          <p:cNvPr id="8" name="Content Placeholder 2"/>
          <p:cNvSpPr>
            <a:spLocks noGrp="1"/>
          </p:cNvSpPr>
          <p:nvPr>
            <p:ph idx="13" hasCustomPrompt="1"/>
          </p:nvPr>
        </p:nvSpPr>
        <p:spPr>
          <a:xfrm>
            <a:off x="1625600" y="4546600"/>
            <a:ext cx="9448800" cy="508000"/>
          </a:xfrm>
          <a:prstGeom prst="rect">
            <a:avLst/>
          </a:prstGeom>
        </p:spPr>
        <p:txBody>
          <a:bodyPr anchor="ctr"/>
          <a:lstStyle>
            <a:lvl1pPr marL="0" indent="0" algn="ctr">
              <a:buFontTx/>
              <a:buNone/>
              <a:defRPr sz="2133"/>
            </a:lvl1pPr>
          </a:lstStyle>
          <a:p>
            <a:pPr lvl="0"/>
            <a:r>
              <a:rPr lang="en-US" dirty="0"/>
              <a:t>Answer</a:t>
            </a:r>
          </a:p>
        </p:txBody>
      </p:sp>
      <p:sp>
        <p:nvSpPr>
          <p:cNvPr id="9" name="Content Placeholder 2"/>
          <p:cNvSpPr>
            <a:spLocks noGrp="1"/>
          </p:cNvSpPr>
          <p:nvPr>
            <p:ph idx="14" hasCustomPrompt="1"/>
          </p:nvPr>
        </p:nvSpPr>
        <p:spPr>
          <a:xfrm>
            <a:off x="1625600" y="5156200"/>
            <a:ext cx="9448800" cy="508000"/>
          </a:xfrm>
          <a:prstGeom prst="rect">
            <a:avLst/>
          </a:prstGeom>
        </p:spPr>
        <p:txBody>
          <a:bodyPr anchor="ctr"/>
          <a:lstStyle>
            <a:lvl1pPr marL="0" indent="0" algn="ctr">
              <a:buFontTx/>
              <a:buNone/>
              <a:defRPr sz="2133"/>
            </a:lvl1pPr>
          </a:lstStyle>
          <a:p>
            <a:pPr lvl="0"/>
            <a:r>
              <a:rPr lang="en-US" dirty="0"/>
              <a:t>Answer</a:t>
            </a:r>
          </a:p>
        </p:txBody>
      </p:sp>
      <p:sp>
        <p:nvSpPr>
          <p:cNvPr id="10" name="Content Placeholder 2"/>
          <p:cNvSpPr>
            <a:spLocks noGrp="1"/>
          </p:cNvSpPr>
          <p:nvPr>
            <p:ph idx="15" hasCustomPrompt="1"/>
          </p:nvPr>
        </p:nvSpPr>
        <p:spPr>
          <a:xfrm>
            <a:off x="1625600" y="5756757"/>
            <a:ext cx="9448800" cy="508000"/>
          </a:xfrm>
          <a:prstGeom prst="rect">
            <a:avLst/>
          </a:prstGeom>
        </p:spPr>
        <p:txBody>
          <a:bodyPr anchor="ctr"/>
          <a:lstStyle>
            <a:lvl1pPr marL="0" indent="0" algn="ctr">
              <a:buFontTx/>
              <a:buNone/>
              <a:defRPr sz="2133"/>
            </a:lvl1pPr>
          </a:lstStyle>
          <a:p>
            <a:pPr lvl="0"/>
            <a:r>
              <a:rPr lang="en-US" dirty="0"/>
              <a:t>Answer</a:t>
            </a:r>
          </a:p>
        </p:txBody>
      </p:sp>
      <p:sp>
        <p:nvSpPr>
          <p:cNvPr id="12"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Tree>
    <p:extLst>
      <p:ext uri="{BB962C8B-B14F-4D97-AF65-F5344CB8AC3E}">
        <p14:creationId xmlns:p14="http://schemas.microsoft.com/office/powerpoint/2010/main" val="207440912"/>
      </p:ext>
    </p:extLst>
  </p:cSld>
  <p:clrMapOvr>
    <a:masterClrMapping/>
  </p:clrMapOvr>
  <p:transition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9" name="Content Placeholder 2"/>
          <p:cNvSpPr>
            <a:spLocks noGrp="1"/>
          </p:cNvSpPr>
          <p:nvPr>
            <p:ph idx="10" hasCustomPrompt="1"/>
          </p:nvPr>
        </p:nvSpPr>
        <p:spPr>
          <a:xfrm>
            <a:off x="6400800" y="2728411"/>
            <a:ext cx="4673600" cy="508000"/>
          </a:xfrm>
          <a:prstGeom prst="rect">
            <a:avLst/>
          </a:prstGeom>
        </p:spPr>
        <p:txBody>
          <a:bodyPr anchor="ctr"/>
          <a:lstStyle>
            <a:lvl1pPr marL="0" indent="0" algn="ctr">
              <a:buFontTx/>
              <a:buNone/>
              <a:defRPr sz="2133"/>
            </a:lvl1pPr>
          </a:lstStyle>
          <a:p>
            <a:pPr lvl="0"/>
            <a:r>
              <a:rPr lang="en-US" dirty="0"/>
              <a:t>Answer</a:t>
            </a:r>
          </a:p>
        </p:txBody>
      </p:sp>
      <p:sp>
        <p:nvSpPr>
          <p:cNvPr id="30" name="Content Placeholder 2"/>
          <p:cNvSpPr>
            <a:spLocks noGrp="1"/>
          </p:cNvSpPr>
          <p:nvPr>
            <p:ph idx="11" hasCustomPrompt="1"/>
          </p:nvPr>
        </p:nvSpPr>
        <p:spPr>
          <a:xfrm>
            <a:off x="6400800" y="3338011"/>
            <a:ext cx="4673600" cy="508000"/>
          </a:xfrm>
          <a:prstGeom prst="rect">
            <a:avLst/>
          </a:prstGeom>
        </p:spPr>
        <p:txBody>
          <a:bodyPr anchor="ctr"/>
          <a:lstStyle>
            <a:lvl1pPr marL="0" indent="0" algn="ctr">
              <a:buFontTx/>
              <a:buNone/>
              <a:defRPr sz="2133"/>
            </a:lvl1pPr>
          </a:lstStyle>
          <a:p>
            <a:pPr lvl="0"/>
            <a:r>
              <a:rPr lang="en-US" dirty="0"/>
              <a:t>Answer</a:t>
            </a:r>
          </a:p>
        </p:txBody>
      </p:sp>
      <p:sp>
        <p:nvSpPr>
          <p:cNvPr id="31" name="Content Placeholder 2"/>
          <p:cNvSpPr>
            <a:spLocks noGrp="1"/>
          </p:cNvSpPr>
          <p:nvPr>
            <p:ph idx="12" hasCustomPrompt="1"/>
          </p:nvPr>
        </p:nvSpPr>
        <p:spPr>
          <a:xfrm>
            <a:off x="6400800" y="3956829"/>
            <a:ext cx="4673600" cy="508000"/>
          </a:xfrm>
          <a:prstGeom prst="rect">
            <a:avLst/>
          </a:prstGeom>
        </p:spPr>
        <p:txBody>
          <a:bodyPr anchor="ctr"/>
          <a:lstStyle>
            <a:lvl1pPr marL="0" indent="0" algn="ctr">
              <a:buFontTx/>
              <a:buNone/>
              <a:defRPr sz="2133"/>
            </a:lvl1pPr>
          </a:lstStyle>
          <a:p>
            <a:pPr lvl="0"/>
            <a:r>
              <a:rPr lang="en-US" dirty="0"/>
              <a:t>Answer</a:t>
            </a:r>
          </a:p>
        </p:txBody>
      </p:sp>
      <p:sp>
        <p:nvSpPr>
          <p:cNvPr id="32" name="Content Placeholder 2"/>
          <p:cNvSpPr>
            <a:spLocks noGrp="1"/>
          </p:cNvSpPr>
          <p:nvPr>
            <p:ph idx="13" hasCustomPrompt="1"/>
          </p:nvPr>
        </p:nvSpPr>
        <p:spPr>
          <a:xfrm>
            <a:off x="6400800" y="4546600"/>
            <a:ext cx="4673600" cy="508000"/>
          </a:xfrm>
          <a:prstGeom prst="rect">
            <a:avLst/>
          </a:prstGeom>
        </p:spPr>
        <p:txBody>
          <a:bodyPr anchor="ctr"/>
          <a:lstStyle>
            <a:lvl1pPr marL="0" indent="0" algn="ctr">
              <a:buFontTx/>
              <a:buNone/>
              <a:defRPr sz="2133"/>
            </a:lvl1pPr>
          </a:lstStyle>
          <a:p>
            <a:pPr lvl="0"/>
            <a:r>
              <a:rPr lang="en-US" dirty="0"/>
              <a:t>Answer</a:t>
            </a:r>
          </a:p>
        </p:txBody>
      </p:sp>
      <p:sp>
        <p:nvSpPr>
          <p:cNvPr id="33" name="Content Placeholder 2"/>
          <p:cNvSpPr>
            <a:spLocks noGrp="1"/>
          </p:cNvSpPr>
          <p:nvPr>
            <p:ph idx="14" hasCustomPrompt="1"/>
          </p:nvPr>
        </p:nvSpPr>
        <p:spPr>
          <a:xfrm>
            <a:off x="6400800" y="5156200"/>
            <a:ext cx="4673600" cy="508000"/>
          </a:xfrm>
          <a:prstGeom prst="rect">
            <a:avLst/>
          </a:prstGeom>
        </p:spPr>
        <p:txBody>
          <a:bodyPr anchor="ctr"/>
          <a:lstStyle>
            <a:lvl1pPr marL="0" indent="0" algn="ctr">
              <a:buFontTx/>
              <a:buNone/>
              <a:defRPr sz="2133"/>
            </a:lvl1pPr>
          </a:lstStyle>
          <a:p>
            <a:pPr lvl="0"/>
            <a:r>
              <a:rPr lang="en-US" dirty="0"/>
              <a:t>Answer</a:t>
            </a:r>
          </a:p>
        </p:txBody>
      </p:sp>
      <p:sp>
        <p:nvSpPr>
          <p:cNvPr id="34" name="Content Placeholder 2"/>
          <p:cNvSpPr>
            <a:spLocks noGrp="1"/>
          </p:cNvSpPr>
          <p:nvPr>
            <p:ph idx="15" hasCustomPrompt="1"/>
          </p:nvPr>
        </p:nvSpPr>
        <p:spPr>
          <a:xfrm>
            <a:off x="6400800" y="5756757"/>
            <a:ext cx="4673600" cy="508000"/>
          </a:xfrm>
          <a:prstGeom prst="rect">
            <a:avLst/>
          </a:prstGeom>
        </p:spPr>
        <p:txBody>
          <a:bodyPr anchor="ctr"/>
          <a:lstStyle>
            <a:lvl1pPr marL="0" indent="0" algn="ctr">
              <a:buFontTx/>
              <a:buNone/>
              <a:defRPr sz="2133"/>
            </a:lvl1pPr>
          </a:lstStyle>
          <a:p>
            <a:pPr lvl="0"/>
            <a:r>
              <a:rPr lang="en-US" dirty="0"/>
              <a:t>Answer</a:t>
            </a:r>
          </a:p>
        </p:txBody>
      </p:sp>
      <p:sp>
        <p:nvSpPr>
          <p:cNvPr id="35" name="Content Placeholder 2"/>
          <p:cNvSpPr>
            <a:spLocks noGrp="1"/>
          </p:cNvSpPr>
          <p:nvPr>
            <p:ph idx="16" hasCustomPrompt="1"/>
          </p:nvPr>
        </p:nvSpPr>
        <p:spPr>
          <a:xfrm>
            <a:off x="1625600" y="2728411"/>
            <a:ext cx="4673600" cy="508000"/>
          </a:xfrm>
          <a:prstGeom prst="rect">
            <a:avLst/>
          </a:prstGeom>
        </p:spPr>
        <p:txBody>
          <a:bodyPr anchor="ctr"/>
          <a:lstStyle>
            <a:lvl1pPr marL="0" indent="0" algn="ctr">
              <a:buFontTx/>
              <a:buNone/>
              <a:defRPr sz="2133"/>
            </a:lvl1pPr>
          </a:lstStyle>
          <a:p>
            <a:pPr lvl="0"/>
            <a:r>
              <a:rPr lang="en-US" dirty="0"/>
              <a:t>Answer</a:t>
            </a:r>
          </a:p>
        </p:txBody>
      </p:sp>
      <p:sp>
        <p:nvSpPr>
          <p:cNvPr id="36" name="Content Placeholder 2"/>
          <p:cNvSpPr>
            <a:spLocks noGrp="1"/>
          </p:cNvSpPr>
          <p:nvPr>
            <p:ph idx="17" hasCustomPrompt="1"/>
          </p:nvPr>
        </p:nvSpPr>
        <p:spPr>
          <a:xfrm>
            <a:off x="1625600" y="3338011"/>
            <a:ext cx="4673600" cy="508000"/>
          </a:xfrm>
          <a:prstGeom prst="rect">
            <a:avLst/>
          </a:prstGeom>
        </p:spPr>
        <p:txBody>
          <a:bodyPr anchor="ctr"/>
          <a:lstStyle>
            <a:lvl1pPr marL="0" indent="0" algn="ctr">
              <a:buFontTx/>
              <a:buNone/>
              <a:defRPr sz="2133"/>
            </a:lvl1pPr>
          </a:lstStyle>
          <a:p>
            <a:pPr lvl="0"/>
            <a:r>
              <a:rPr lang="en-US" dirty="0"/>
              <a:t>Answer</a:t>
            </a:r>
          </a:p>
        </p:txBody>
      </p:sp>
      <p:sp>
        <p:nvSpPr>
          <p:cNvPr id="37" name="Content Placeholder 2"/>
          <p:cNvSpPr>
            <a:spLocks noGrp="1"/>
          </p:cNvSpPr>
          <p:nvPr>
            <p:ph idx="18" hasCustomPrompt="1"/>
          </p:nvPr>
        </p:nvSpPr>
        <p:spPr>
          <a:xfrm>
            <a:off x="1625600" y="3956829"/>
            <a:ext cx="4673600" cy="508000"/>
          </a:xfrm>
          <a:prstGeom prst="rect">
            <a:avLst/>
          </a:prstGeom>
        </p:spPr>
        <p:txBody>
          <a:bodyPr anchor="ctr"/>
          <a:lstStyle>
            <a:lvl1pPr marL="0" indent="0" algn="ctr">
              <a:buFontTx/>
              <a:buNone/>
              <a:defRPr sz="2133"/>
            </a:lvl1pPr>
          </a:lstStyle>
          <a:p>
            <a:pPr lvl="0"/>
            <a:r>
              <a:rPr lang="en-US" dirty="0"/>
              <a:t>Answer</a:t>
            </a:r>
          </a:p>
        </p:txBody>
      </p:sp>
      <p:sp>
        <p:nvSpPr>
          <p:cNvPr id="38" name="Content Placeholder 2"/>
          <p:cNvSpPr>
            <a:spLocks noGrp="1"/>
          </p:cNvSpPr>
          <p:nvPr>
            <p:ph idx="19" hasCustomPrompt="1"/>
          </p:nvPr>
        </p:nvSpPr>
        <p:spPr>
          <a:xfrm>
            <a:off x="1625600" y="4546600"/>
            <a:ext cx="4673600" cy="508000"/>
          </a:xfrm>
          <a:prstGeom prst="rect">
            <a:avLst/>
          </a:prstGeom>
        </p:spPr>
        <p:txBody>
          <a:bodyPr anchor="ctr"/>
          <a:lstStyle>
            <a:lvl1pPr marL="0" indent="0" algn="ctr">
              <a:buFontTx/>
              <a:buNone/>
              <a:defRPr sz="2133"/>
            </a:lvl1pPr>
          </a:lstStyle>
          <a:p>
            <a:pPr lvl="0"/>
            <a:r>
              <a:rPr lang="en-US" dirty="0"/>
              <a:t>Answer</a:t>
            </a:r>
          </a:p>
        </p:txBody>
      </p:sp>
      <p:sp>
        <p:nvSpPr>
          <p:cNvPr id="39" name="Content Placeholder 2"/>
          <p:cNvSpPr>
            <a:spLocks noGrp="1"/>
          </p:cNvSpPr>
          <p:nvPr>
            <p:ph idx="20" hasCustomPrompt="1"/>
          </p:nvPr>
        </p:nvSpPr>
        <p:spPr>
          <a:xfrm>
            <a:off x="1625600" y="5156200"/>
            <a:ext cx="4673600" cy="508000"/>
          </a:xfrm>
          <a:prstGeom prst="rect">
            <a:avLst/>
          </a:prstGeom>
        </p:spPr>
        <p:txBody>
          <a:bodyPr anchor="ctr"/>
          <a:lstStyle>
            <a:lvl1pPr marL="0" indent="0" algn="ctr">
              <a:buFontTx/>
              <a:buNone/>
              <a:defRPr sz="2133"/>
            </a:lvl1pPr>
          </a:lstStyle>
          <a:p>
            <a:pPr lvl="0"/>
            <a:r>
              <a:rPr lang="en-US" dirty="0"/>
              <a:t>Answer</a:t>
            </a:r>
          </a:p>
        </p:txBody>
      </p:sp>
      <p:sp>
        <p:nvSpPr>
          <p:cNvPr id="40" name="Content Placeholder 2"/>
          <p:cNvSpPr>
            <a:spLocks noGrp="1"/>
          </p:cNvSpPr>
          <p:nvPr>
            <p:ph idx="21" hasCustomPrompt="1"/>
          </p:nvPr>
        </p:nvSpPr>
        <p:spPr>
          <a:xfrm>
            <a:off x="1625600" y="5756757"/>
            <a:ext cx="4673600" cy="508000"/>
          </a:xfrm>
          <a:prstGeom prst="rect">
            <a:avLst/>
          </a:prstGeom>
        </p:spPr>
        <p:txBody>
          <a:bodyPr anchor="ctr"/>
          <a:lstStyle>
            <a:lvl1pPr marL="0" indent="0" algn="ctr">
              <a:buFontTx/>
              <a:buNone/>
              <a:defRPr sz="2133"/>
            </a:lvl1pPr>
          </a:lstStyle>
          <a:p>
            <a:pPr lvl="0"/>
            <a:r>
              <a:rPr lang="en-US" dirty="0"/>
              <a:t>Answer</a:t>
            </a:r>
          </a:p>
        </p:txBody>
      </p:sp>
      <p:sp>
        <p:nvSpPr>
          <p:cNvPr id="41"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Tree>
    <p:extLst>
      <p:ext uri="{BB962C8B-B14F-4D97-AF65-F5344CB8AC3E}">
        <p14:creationId xmlns:p14="http://schemas.microsoft.com/office/powerpoint/2010/main" val="2724708127"/>
      </p:ext>
    </p:extLst>
  </p:cSld>
  <p:clrMapOvr>
    <a:masterClrMapping/>
  </p:clrMapOvr>
  <p:transitio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24" name="Content Placeholder 2"/>
          <p:cNvSpPr>
            <a:spLocks noGrp="1"/>
          </p:cNvSpPr>
          <p:nvPr>
            <p:ph idx="10" hasCustomPrompt="1"/>
          </p:nvPr>
        </p:nvSpPr>
        <p:spPr>
          <a:xfrm>
            <a:off x="1633728" y="2728411"/>
            <a:ext cx="3108960" cy="508000"/>
          </a:xfrm>
          <a:prstGeom prst="rect">
            <a:avLst/>
          </a:prstGeom>
        </p:spPr>
        <p:txBody>
          <a:bodyPr anchor="ctr"/>
          <a:lstStyle>
            <a:lvl1pPr marL="0" indent="0" algn="ctr">
              <a:buFontTx/>
              <a:buNone/>
              <a:defRPr sz="2133"/>
            </a:lvl1pPr>
          </a:lstStyle>
          <a:p>
            <a:pPr lvl="0"/>
            <a:r>
              <a:rPr lang="en-US" dirty="0"/>
              <a:t>Answer</a:t>
            </a:r>
          </a:p>
        </p:txBody>
      </p:sp>
      <p:sp>
        <p:nvSpPr>
          <p:cNvPr id="25" name="Content Placeholder 2"/>
          <p:cNvSpPr>
            <a:spLocks noGrp="1"/>
          </p:cNvSpPr>
          <p:nvPr>
            <p:ph idx="11" hasCustomPrompt="1"/>
          </p:nvPr>
        </p:nvSpPr>
        <p:spPr>
          <a:xfrm>
            <a:off x="1633728" y="3338011"/>
            <a:ext cx="3108960" cy="508000"/>
          </a:xfrm>
          <a:prstGeom prst="rect">
            <a:avLst/>
          </a:prstGeom>
        </p:spPr>
        <p:txBody>
          <a:bodyPr anchor="ctr"/>
          <a:lstStyle>
            <a:lvl1pPr marL="0" indent="0" algn="ctr">
              <a:buFontTx/>
              <a:buNone/>
              <a:defRPr sz="2133"/>
            </a:lvl1pPr>
          </a:lstStyle>
          <a:p>
            <a:pPr lvl="0"/>
            <a:r>
              <a:rPr lang="en-US" dirty="0"/>
              <a:t>Answer</a:t>
            </a:r>
          </a:p>
        </p:txBody>
      </p:sp>
      <p:sp>
        <p:nvSpPr>
          <p:cNvPr id="26" name="Content Placeholder 2"/>
          <p:cNvSpPr>
            <a:spLocks noGrp="1"/>
          </p:cNvSpPr>
          <p:nvPr>
            <p:ph idx="12" hasCustomPrompt="1"/>
          </p:nvPr>
        </p:nvSpPr>
        <p:spPr>
          <a:xfrm>
            <a:off x="1633728" y="3956829"/>
            <a:ext cx="3108960" cy="508000"/>
          </a:xfrm>
          <a:prstGeom prst="rect">
            <a:avLst/>
          </a:prstGeom>
        </p:spPr>
        <p:txBody>
          <a:bodyPr anchor="ctr"/>
          <a:lstStyle>
            <a:lvl1pPr marL="0" indent="0" algn="ctr">
              <a:buFontTx/>
              <a:buNone/>
              <a:defRPr sz="2133"/>
            </a:lvl1pPr>
          </a:lstStyle>
          <a:p>
            <a:pPr lvl="0"/>
            <a:r>
              <a:rPr lang="en-US" dirty="0"/>
              <a:t>Answer</a:t>
            </a:r>
          </a:p>
        </p:txBody>
      </p:sp>
      <p:sp>
        <p:nvSpPr>
          <p:cNvPr id="27" name="Content Placeholder 2"/>
          <p:cNvSpPr>
            <a:spLocks noGrp="1"/>
          </p:cNvSpPr>
          <p:nvPr>
            <p:ph idx="13" hasCustomPrompt="1"/>
          </p:nvPr>
        </p:nvSpPr>
        <p:spPr>
          <a:xfrm>
            <a:off x="1633728" y="4546600"/>
            <a:ext cx="3108960" cy="508000"/>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p:cNvSpPr>
            <a:spLocks noGrp="1"/>
          </p:cNvSpPr>
          <p:nvPr>
            <p:ph idx="14" hasCustomPrompt="1"/>
          </p:nvPr>
        </p:nvSpPr>
        <p:spPr>
          <a:xfrm>
            <a:off x="1633728" y="5156200"/>
            <a:ext cx="3108960" cy="508000"/>
          </a:xfrm>
          <a:prstGeom prst="rect">
            <a:avLst/>
          </a:prstGeom>
        </p:spPr>
        <p:txBody>
          <a:bodyPr anchor="ctr"/>
          <a:lstStyle>
            <a:lvl1pPr marL="0" indent="0" algn="ctr">
              <a:buFontTx/>
              <a:buNone/>
              <a:defRPr sz="2133"/>
            </a:lvl1pPr>
          </a:lstStyle>
          <a:p>
            <a:pPr lvl="0"/>
            <a:r>
              <a:rPr lang="en-US" dirty="0"/>
              <a:t>Answer</a:t>
            </a:r>
          </a:p>
        </p:txBody>
      </p:sp>
      <p:sp>
        <p:nvSpPr>
          <p:cNvPr id="29" name="Content Placeholder 2"/>
          <p:cNvSpPr>
            <a:spLocks noGrp="1"/>
          </p:cNvSpPr>
          <p:nvPr>
            <p:ph idx="15" hasCustomPrompt="1"/>
          </p:nvPr>
        </p:nvSpPr>
        <p:spPr>
          <a:xfrm>
            <a:off x="1633728" y="5756757"/>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0" name="Content Placeholder 2"/>
          <p:cNvSpPr>
            <a:spLocks noGrp="1"/>
          </p:cNvSpPr>
          <p:nvPr>
            <p:ph idx="16" hasCustomPrompt="1"/>
          </p:nvPr>
        </p:nvSpPr>
        <p:spPr>
          <a:xfrm>
            <a:off x="4815840" y="2728411"/>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1" name="Content Placeholder 2"/>
          <p:cNvSpPr>
            <a:spLocks noGrp="1"/>
          </p:cNvSpPr>
          <p:nvPr>
            <p:ph idx="17" hasCustomPrompt="1"/>
          </p:nvPr>
        </p:nvSpPr>
        <p:spPr>
          <a:xfrm>
            <a:off x="4815840" y="3338011"/>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2" name="Content Placeholder 2"/>
          <p:cNvSpPr>
            <a:spLocks noGrp="1"/>
          </p:cNvSpPr>
          <p:nvPr>
            <p:ph idx="18" hasCustomPrompt="1"/>
          </p:nvPr>
        </p:nvSpPr>
        <p:spPr>
          <a:xfrm>
            <a:off x="4815840" y="3956829"/>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3" name="Content Placeholder 2"/>
          <p:cNvSpPr>
            <a:spLocks noGrp="1"/>
          </p:cNvSpPr>
          <p:nvPr>
            <p:ph idx="19" hasCustomPrompt="1"/>
          </p:nvPr>
        </p:nvSpPr>
        <p:spPr>
          <a:xfrm>
            <a:off x="4815840" y="4546600"/>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4" name="Content Placeholder 2"/>
          <p:cNvSpPr>
            <a:spLocks noGrp="1"/>
          </p:cNvSpPr>
          <p:nvPr>
            <p:ph idx="20" hasCustomPrompt="1"/>
          </p:nvPr>
        </p:nvSpPr>
        <p:spPr>
          <a:xfrm>
            <a:off x="4815840" y="5156200"/>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5" name="Content Placeholder 2"/>
          <p:cNvSpPr>
            <a:spLocks noGrp="1"/>
          </p:cNvSpPr>
          <p:nvPr>
            <p:ph idx="21" hasCustomPrompt="1"/>
          </p:nvPr>
        </p:nvSpPr>
        <p:spPr>
          <a:xfrm>
            <a:off x="4815840" y="5756757"/>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6" name="Content Placeholder 2"/>
          <p:cNvSpPr>
            <a:spLocks noGrp="1"/>
          </p:cNvSpPr>
          <p:nvPr>
            <p:ph idx="22" hasCustomPrompt="1"/>
          </p:nvPr>
        </p:nvSpPr>
        <p:spPr>
          <a:xfrm>
            <a:off x="8010144" y="2728411"/>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7" name="Content Placeholder 2"/>
          <p:cNvSpPr>
            <a:spLocks noGrp="1"/>
          </p:cNvSpPr>
          <p:nvPr>
            <p:ph idx="23" hasCustomPrompt="1"/>
          </p:nvPr>
        </p:nvSpPr>
        <p:spPr>
          <a:xfrm>
            <a:off x="8010144" y="3338011"/>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8" name="Content Placeholder 2"/>
          <p:cNvSpPr>
            <a:spLocks noGrp="1"/>
          </p:cNvSpPr>
          <p:nvPr>
            <p:ph idx="24" hasCustomPrompt="1"/>
          </p:nvPr>
        </p:nvSpPr>
        <p:spPr>
          <a:xfrm>
            <a:off x="8010144" y="3956829"/>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9" name="Content Placeholder 2"/>
          <p:cNvSpPr>
            <a:spLocks noGrp="1"/>
          </p:cNvSpPr>
          <p:nvPr>
            <p:ph idx="25" hasCustomPrompt="1"/>
          </p:nvPr>
        </p:nvSpPr>
        <p:spPr>
          <a:xfrm>
            <a:off x="8010144" y="4546600"/>
            <a:ext cx="3108960" cy="508000"/>
          </a:xfrm>
          <a:prstGeom prst="rect">
            <a:avLst/>
          </a:prstGeom>
        </p:spPr>
        <p:txBody>
          <a:bodyPr anchor="ctr"/>
          <a:lstStyle>
            <a:lvl1pPr marL="0" indent="0" algn="ctr">
              <a:buFontTx/>
              <a:buNone/>
              <a:defRPr sz="2133"/>
            </a:lvl1pPr>
          </a:lstStyle>
          <a:p>
            <a:pPr lvl="0"/>
            <a:r>
              <a:rPr lang="en-US" dirty="0"/>
              <a:t>Answer</a:t>
            </a:r>
          </a:p>
        </p:txBody>
      </p:sp>
      <p:sp>
        <p:nvSpPr>
          <p:cNvPr id="40" name="Content Placeholder 2"/>
          <p:cNvSpPr>
            <a:spLocks noGrp="1"/>
          </p:cNvSpPr>
          <p:nvPr>
            <p:ph idx="26" hasCustomPrompt="1"/>
          </p:nvPr>
        </p:nvSpPr>
        <p:spPr>
          <a:xfrm>
            <a:off x="8010144" y="5156200"/>
            <a:ext cx="3108960" cy="508000"/>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p:cNvSpPr>
            <a:spLocks noGrp="1"/>
          </p:cNvSpPr>
          <p:nvPr>
            <p:ph idx="27" hasCustomPrompt="1"/>
          </p:nvPr>
        </p:nvSpPr>
        <p:spPr>
          <a:xfrm>
            <a:off x="8010144" y="5756757"/>
            <a:ext cx="3108960" cy="508000"/>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656004798"/>
      </p:ext>
    </p:extLst>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19" name="Content Placeholder 2"/>
          <p:cNvSpPr>
            <a:spLocks noGrp="1"/>
          </p:cNvSpPr>
          <p:nvPr>
            <p:ph idx="10" hasCustomPrompt="1"/>
          </p:nvPr>
        </p:nvSpPr>
        <p:spPr>
          <a:xfrm>
            <a:off x="6400800" y="2728411"/>
            <a:ext cx="4673600" cy="508000"/>
          </a:xfrm>
          <a:prstGeom prst="rect">
            <a:avLst/>
          </a:prstGeom>
        </p:spPr>
        <p:txBody>
          <a:bodyPr anchor="ctr"/>
          <a:lstStyle>
            <a:lvl1pPr marL="0" indent="0" algn="ctr">
              <a:buFontTx/>
              <a:buNone/>
              <a:defRPr sz="2133"/>
            </a:lvl1pPr>
          </a:lstStyle>
          <a:p>
            <a:pPr lvl="0"/>
            <a:r>
              <a:rPr lang="en-US" dirty="0"/>
              <a:t>Answer</a:t>
            </a:r>
          </a:p>
        </p:txBody>
      </p:sp>
      <p:sp>
        <p:nvSpPr>
          <p:cNvPr id="20" name="Content Placeholder 2"/>
          <p:cNvSpPr>
            <a:spLocks noGrp="1"/>
          </p:cNvSpPr>
          <p:nvPr>
            <p:ph idx="11" hasCustomPrompt="1"/>
          </p:nvPr>
        </p:nvSpPr>
        <p:spPr>
          <a:xfrm>
            <a:off x="6400800" y="3338011"/>
            <a:ext cx="4673600" cy="508000"/>
          </a:xfrm>
          <a:prstGeom prst="rect">
            <a:avLst/>
          </a:prstGeom>
        </p:spPr>
        <p:txBody>
          <a:bodyPr anchor="ctr"/>
          <a:lstStyle>
            <a:lvl1pPr marL="0" indent="0" algn="ctr">
              <a:buFontTx/>
              <a:buNone/>
              <a:defRPr sz="2133"/>
            </a:lvl1pPr>
          </a:lstStyle>
          <a:p>
            <a:pPr lvl="0"/>
            <a:r>
              <a:rPr lang="en-US" dirty="0"/>
              <a:t>Answer</a:t>
            </a:r>
          </a:p>
        </p:txBody>
      </p:sp>
      <p:sp>
        <p:nvSpPr>
          <p:cNvPr id="21" name="Content Placeholder 2"/>
          <p:cNvSpPr>
            <a:spLocks noGrp="1"/>
          </p:cNvSpPr>
          <p:nvPr>
            <p:ph idx="12" hasCustomPrompt="1"/>
          </p:nvPr>
        </p:nvSpPr>
        <p:spPr>
          <a:xfrm>
            <a:off x="6400800" y="3956829"/>
            <a:ext cx="4673600" cy="508000"/>
          </a:xfrm>
          <a:prstGeom prst="rect">
            <a:avLst/>
          </a:prstGeom>
        </p:spPr>
        <p:txBody>
          <a:bodyPr anchor="ctr"/>
          <a:lstStyle>
            <a:lvl1pPr marL="0" indent="0" algn="ctr">
              <a:buFontTx/>
              <a:buNone/>
              <a:defRPr sz="2133"/>
            </a:lvl1pPr>
          </a:lstStyle>
          <a:p>
            <a:pPr lvl="0"/>
            <a:r>
              <a:rPr lang="en-US" dirty="0"/>
              <a:t>Answer</a:t>
            </a:r>
          </a:p>
        </p:txBody>
      </p:sp>
      <p:sp>
        <p:nvSpPr>
          <p:cNvPr id="22" name="Content Placeholder 2"/>
          <p:cNvSpPr>
            <a:spLocks noGrp="1"/>
          </p:cNvSpPr>
          <p:nvPr>
            <p:ph idx="13" hasCustomPrompt="1"/>
          </p:nvPr>
        </p:nvSpPr>
        <p:spPr>
          <a:xfrm>
            <a:off x="6400800" y="4546600"/>
            <a:ext cx="4673600" cy="508000"/>
          </a:xfrm>
          <a:prstGeom prst="rect">
            <a:avLst/>
          </a:prstGeom>
        </p:spPr>
        <p:txBody>
          <a:bodyPr anchor="ctr"/>
          <a:lstStyle>
            <a:lvl1pPr marL="0" indent="0" algn="ctr">
              <a:buFontTx/>
              <a:buNone/>
              <a:defRPr sz="2133"/>
            </a:lvl1pPr>
          </a:lstStyle>
          <a:p>
            <a:pPr lvl="0"/>
            <a:r>
              <a:rPr lang="en-US" dirty="0"/>
              <a:t>Answer</a:t>
            </a:r>
          </a:p>
        </p:txBody>
      </p:sp>
      <p:sp>
        <p:nvSpPr>
          <p:cNvPr id="40" name="Content Placeholder 2"/>
          <p:cNvSpPr>
            <a:spLocks noGrp="1"/>
          </p:cNvSpPr>
          <p:nvPr>
            <p:ph idx="14" hasCustomPrompt="1"/>
          </p:nvPr>
        </p:nvSpPr>
        <p:spPr>
          <a:xfrm>
            <a:off x="6400800" y="5156200"/>
            <a:ext cx="4673600" cy="508000"/>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p:cNvSpPr>
            <a:spLocks noGrp="1"/>
          </p:cNvSpPr>
          <p:nvPr>
            <p:ph idx="15" hasCustomPrompt="1"/>
          </p:nvPr>
        </p:nvSpPr>
        <p:spPr>
          <a:xfrm>
            <a:off x="6400800" y="5756757"/>
            <a:ext cx="4673600" cy="508000"/>
          </a:xfrm>
          <a:prstGeom prst="rect">
            <a:avLst/>
          </a:prstGeom>
        </p:spPr>
        <p:txBody>
          <a:bodyPr anchor="ctr"/>
          <a:lstStyle>
            <a:lvl1pPr marL="0" indent="0" algn="ctr">
              <a:buFontTx/>
              <a:buNone/>
              <a:defRPr sz="2133"/>
            </a:lvl1pPr>
          </a:lstStyle>
          <a:p>
            <a:pPr lvl="0"/>
            <a:r>
              <a:rPr lang="en-US" dirty="0"/>
              <a:t>Answer</a:t>
            </a:r>
          </a:p>
        </p:txBody>
      </p:sp>
      <p:sp>
        <p:nvSpPr>
          <p:cNvPr id="42" name="Content Placeholder 2"/>
          <p:cNvSpPr>
            <a:spLocks noGrp="1"/>
          </p:cNvSpPr>
          <p:nvPr>
            <p:ph idx="16" hasCustomPrompt="1"/>
          </p:nvPr>
        </p:nvSpPr>
        <p:spPr>
          <a:xfrm>
            <a:off x="1625600" y="2728411"/>
            <a:ext cx="4673600" cy="508000"/>
          </a:xfrm>
          <a:prstGeom prst="rect">
            <a:avLst/>
          </a:prstGeom>
        </p:spPr>
        <p:txBody>
          <a:bodyPr anchor="ctr"/>
          <a:lstStyle>
            <a:lvl1pPr marL="0" indent="0" algn="ctr">
              <a:buFontTx/>
              <a:buNone/>
              <a:defRPr sz="2133"/>
            </a:lvl1pPr>
          </a:lstStyle>
          <a:p>
            <a:pPr lvl="0"/>
            <a:r>
              <a:rPr lang="en-US" dirty="0"/>
              <a:t>Answer</a:t>
            </a:r>
          </a:p>
        </p:txBody>
      </p:sp>
      <p:sp>
        <p:nvSpPr>
          <p:cNvPr id="43" name="Content Placeholder 2"/>
          <p:cNvSpPr>
            <a:spLocks noGrp="1"/>
          </p:cNvSpPr>
          <p:nvPr>
            <p:ph idx="17" hasCustomPrompt="1"/>
          </p:nvPr>
        </p:nvSpPr>
        <p:spPr>
          <a:xfrm>
            <a:off x="1625600" y="3338011"/>
            <a:ext cx="4673600" cy="508000"/>
          </a:xfrm>
          <a:prstGeom prst="rect">
            <a:avLst/>
          </a:prstGeom>
        </p:spPr>
        <p:txBody>
          <a:bodyPr anchor="ctr"/>
          <a:lstStyle>
            <a:lvl1pPr marL="0" indent="0" algn="ctr">
              <a:buFontTx/>
              <a:buNone/>
              <a:defRPr sz="2133"/>
            </a:lvl1pPr>
          </a:lstStyle>
          <a:p>
            <a:pPr lvl="0"/>
            <a:r>
              <a:rPr lang="en-US" dirty="0"/>
              <a:t>Answer</a:t>
            </a:r>
          </a:p>
        </p:txBody>
      </p:sp>
      <p:sp>
        <p:nvSpPr>
          <p:cNvPr id="44" name="Content Placeholder 2"/>
          <p:cNvSpPr>
            <a:spLocks noGrp="1"/>
          </p:cNvSpPr>
          <p:nvPr>
            <p:ph idx="18" hasCustomPrompt="1"/>
          </p:nvPr>
        </p:nvSpPr>
        <p:spPr>
          <a:xfrm>
            <a:off x="1625600" y="3956829"/>
            <a:ext cx="4673600" cy="508000"/>
          </a:xfrm>
          <a:prstGeom prst="rect">
            <a:avLst/>
          </a:prstGeom>
        </p:spPr>
        <p:txBody>
          <a:bodyPr anchor="ctr"/>
          <a:lstStyle>
            <a:lvl1pPr marL="0" indent="0" algn="ctr">
              <a:buFontTx/>
              <a:buNone/>
              <a:defRPr sz="2133"/>
            </a:lvl1pPr>
          </a:lstStyle>
          <a:p>
            <a:pPr lvl="0"/>
            <a:r>
              <a:rPr lang="en-US" dirty="0"/>
              <a:t>Answer</a:t>
            </a:r>
          </a:p>
        </p:txBody>
      </p:sp>
      <p:sp>
        <p:nvSpPr>
          <p:cNvPr id="45" name="Content Placeholder 2"/>
          <p:cNvSpPr>
            <a:spLocks noGrp="1"/>
          </p:cNvSpPr>
          <p:nvPr>
            <p:ph idx="19" hasCustomPrompt="1"/>
          </p:nvPr>
        </p:nvSpPr>
        <p:spPr>
          <a:xfrm>
            <a:off x="1625600" y="4546600"/>
            <a:ext cx="4673600" cy="508000"/>
          </a:xfrm>
          <a:prstGeom prst="rect">
            <a:avLst/>
          </a:prstGeom>
        </p:spPr>
        <p:txBody>
          <a:bodyPr anchor="ctr"/>
          <a:lstStyle>
            <a:lvl1pPr marL="0" indent="0" algn="ctr">
              <a:buFontTx/>
              <a:buNone/>
              <a:defRPr sz="2133"/>
            </a:lvl1pPr>
          </a:lstStyle>
          <a:p>
            <a:pPr lvl="0"/>
            <a:r>
              <a:rPr lang="en-US" dirty="0"/>
              <a:t>Answer</a:t>
            </a:r>
          </a:p>
        </p:txBody>
      </p:sp>
      <p:sp>
        <p:nvSpPr>
          <p:cNvPr id="46" name="Content Placeholder 2"/>
          <p:cNvSpPr>
            <a:spLocks noGrp="1"/>
          </p:cNvSpPr>
          <p:nvPr>
            <p:ph idx="20" hasCustomPrompt="1"/>
          </p:nvPr>
        </p:nvSpPr>
        <p:spPr>
          <a:xfrm>
            <a:off x="1625600" y="5156200"/>
            <a:ext cx="4673600" cy="508000"/>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p:cNvSpPr>
            <a:spLocks noGrp="1"/>
          </p:cNvSpPr>
          <p:nvPr>
            <p:ph idx="21" hasCustomPrompt="1"/>
          </p:nvPr>
        </p:nvSpPr>
        <p:spPr>
          <a:xfrm>
            <a:off x="1625600" y="5756757"/>
            <a:ext cx="4673600" cy="508000"/>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p:cNvSpPr>
            <a:spLocks noGrp="1"/>
          </p:cNvSpPr>
          <p:nvPr>
            <p:ph idx="23" hasCustomPrompt="1"/>
          </p:nvPr>
        </p:nvSpPr>
        <p:spPr>
          <a:xfrm>
            <a:off x="1625600" y="2162215"/>
            <a:ext cx="46736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50" name="Content Placeholder 2"/>
          <p:cNvSpPr>
            <a:spLocks noGrp="1"/>
          </p:cNvSpPr>
          <p:nvPr>
            <p:ph idx="24" hasCustomPrompt="1"/>
          </p:nvPr>
        </p:nvSpPr>
        <p:spPr>
          <a:xfrm>
            <a:off x="6400801" y="2162215"/>
            <a:ext cx="46736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Tree>
    <p:extLst>
      <p:ext uri="{BB962C8B-B14F-4D97-AF65-F5344CB8AC3E}">
        <p14:creationId xmlns:p14="http://schemas.microsoft.com/office/powerpoint/2010/main" val="1045781135"/>
      </p:ext>
    </p:extLst>
  </p:cSld>
  <p:clrMapOvr>
    <a:masterClrMapping/>
  </p:clrMapOvr>
  <p:transition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27" name="Content Placeholder 2"/>
          <p:cNvSpPr>
            <a:spLocks noGrp="1"/>
          </p:cNvSpPr>
          <p:nvPr>
            <p:ph idx="10" hasCustomPrompt="1"/>
          </p:nvPr>
        </p:nvSpPr>
        <p:spPr>
          <a:xfrm>
            <a:off x="1633728" y="2728411"/>
            <a:ext cx="3108960" cy="508000"/>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p:cNvSpPr>
            <a:spLocks noGrp="1"/>
          </p:cNvSpPr>
          <p:nvPr>
            <p:ph idx="11" hasCustomPrompt="1"/>
          </p:nvPr>
        </p:nvSpPr>
        <p:spPr>
          <a:xfrm>
            <a:off x="1633728" y="3338011"/>
            <a:ext cx="3108960" cy="508000"/>
          </a:xfrm>
          <a:prstGeom prst="rect">
            <a:avLst/>
          </a:prstGeom>
        </p:spPr>
        <p:txBody>
          <a:bodyPr anchor="ctr"/>
          <a:lstStyle>
            <a:lvl1pPr marL="0" indent="0" algn="ctr">
              <a:buFontTx/>
              <a:buNone/>
              <a:defRPr sz="2133"/>
            </a:lvl1pPr>
          </a:lstStyle>
          <a:p>
            <a:pPr lvl="0"/>
            <a:r>
              <a:rPr lang="en-US" dirty="0"/>
              <a:t>Answer</a:t>
            </a:r>
          </a:p>
        </p:txBody>
      </p:sp>
      <p:sp>
        <p:nvSpPr>
          <p:cNvPr id="29" name="Content Placeholder 2"/>
          <p:cNvSpPr>
            <a:spLocks noGrp="1"/>
          </p:cNvSpPr>
          <p:nvPr>
            <p:ph idx="12" hasCustomPrompt="1"/>
          </p:nvPr>
        </p:nvSpPr>
        <p:spPr>
          <a:xfrm>
            <a:off x="1633728" y="3956829"/>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0" name="Content Placeholder 2"/>
          <p:cNvSpPr>
            <a:spLocks noGrp="1"/>
          </p:cNvSpPr>
          <p:nvPr>
            <p:ph idx="13" hasCustomPrompt="1"/>
          </p:nvPr>
        </p:nvSpPr>
        <p:spPr>
          <a:xfrm>
            <a:off x="1633728" y="4546600"/>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1" name="Content Placeholder 2"/>
          <p:cNvSpPr>
            <a:spLocks noGrp="1"/>
          </p:cNvSpPr>
          <p:nvPr>
            <p:ph idx="14" hasCustomPrompt="1"/>
          </p:nvPr>
        </p:nvSpPr>
        <p:spPr>
          <a:xfrm>
            <a:off x="1633728" y="5156200"/>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2" name="Content Placeholder 2"/>
          <p:cNvSpPr>
            <a:spLocks noGrp="1"/>
          </p:cNvSpPr>
          <p:nvPr>
            <p:ph idx="15" hasCustomPrompt="1"/>
          </p:nvPr>
        </p:nvSpPr>
        <p:spPr>
          <a:xfrm>
            <a:off x="1633728" y="5756757"/>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3" name="Content Placeholder 2"/>
          <p:cNvSpPr>
            <a:spLocks noGrp="1"/>
          </p:cNvSpPr>
          <p:nvPr>
            <p:ph idx="16" hasCustomPrompt="1"/>
          </p:nvPr>
        </p:nvSpPr>
        <p:spPr>
          <a:xfrm>
            <a:off x="4815840" y="2728411"/>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4" name="Content Placeholder 2"/>
          <p:cNvSpPr>
            <a:spLocks noGrp="1"/>
          </p:cNvSpPr>
          <p:nvPr>
            <p:ph idx="17" hasCustomPrompt="1"/>
          </p:nvPr>
        </p:nvSpPr>
        <p:spPr>
          <a:xfrm>
            <a:off x="4815840" y="3338011"/>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5" name="Content Placeholder 2"/>
          <p:cNvSpPr>
            <a:spLocks noGrp="1"/>
          </p:cNvSpPr>
          <p:nvPr>
            <p:ph idx="18" hasCustomPrompt="1"/>
          </p:nvPr>
        </p:nvSpPr>
        <p:spPr>
          <a:xfrm>
            <a:off x="4815840" y="3956829"/>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6" name="Content Placeholder 2"/>
          <p:cNvSpPr>
            <a:spLocks noGrp="1"/>
          </p:cNvSpPr>
          <p:nvPr>
            <p:ph idx="19" hasCustomPrompt="1"/>
          </p:nvPr>
        </p:nvSpPr>
        <p:spPr>
          <a:xfrm>
            <a:off x="4815840" y="4546600"/>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7" name="Content Placeholder 2"/>
          <p:cNvSpPr>
            <a:spLocks noGrp="1"/>
          </p:cNvSpPr>
          <p:nvPr>
            <p:ph idx="20" hasCustomPrompt="1"/>
          </p:nvPr>
        </p:nvSpPr>
        <p:spPr>
          <a:xfrm>
            <a:off x="4815840" y="5156200"/>
            <a:ext cx="3108960" cy="508000"/>
          </a:xfrm>
          <a:prstGeom prst="rect">
            <a:avLst/>
          </a:prstGeom>
        </p:spPr>
        <p:txBody>
          <a:bodyPr anchor="ctr"/>
          <a:lstStyle>
            <a:lvl1pPr marL="0" indent="0" algn="ctr">
              <a:buFontTx/>
              <a:buNone/>
              <a:defRPr sz="2133"/>
            </a:lvl1pPr>
          </a:lstStyle>
          <a:p>
            <a:pPr lvl="0"/>
            <a:r>
              <a:rPr lang="en-US" dirty="0"/>
              <a:t>Answer</a:t>
            </a:r>
          </a:p>
        </p:txBody>
      </p:sp>
      <p:sp>
        <p:nvSpPr>
          <p:cNvPr id="39" name="Content Placeholder 2"/>
          <p:cNvSpPr>
            <a:spLocks noGrp="1"/>
          </p:cNvSpPr>
          <p:nvPr>
            <p:ph idx="21" hasCustomPrompt="1"/>
          </p:nvPr>
        </p:nvSpPr>
        <p:spPr>
          <a:xfrm>
            <a:off x="4815840" y="5756757"/>
            <a:ext cx="3108960" cy="508000"/>
          </a:xfrm>
          <a:prstGeom prst="rect">
            <a:avLst/>
          </a:prstGeom>
        </p:spPr>
        <p:txBody>
          <a:bodyPr anchor="ctr"/>
          <a:lstStyle>
            <a:lvl1pPr marL="0" indent="0" algn="ctr">
              <a:buFontTx/>
              <a:buNone/>
              <a:defRPr sz="2133"/>
            </a:lvl1pPr>
          </a:lstStyle>
          <a:p>
            <a:pPr lvl="0"/>
            <a:r>
              <a:rPr lang="en-US" dirty="0"/>
              <a:t>Answer</a:t>
            </a:r>
          </a:p>
        </p:txBody>
      </p:sp>
      <p:sp>
        <p:nvSpPr>
          <p:cNvPr id="59" name="Content Placeholder 2"/>
          <p:cNvSpPr>
            <a:spLocks noGrp="1"/>
          </p:cNvSpPr>
          <p:nvPr>
            <p:ph idx="22" hasCustomPrompt="1"/>
          </p:nvPr>
        </p:nvSpPr>
        <p:spPr>
          <a:xfrm>
            <a:off x="8010144" y="2728411"/>
            <a:ext cx="3108960" cy="508000"/>
          </a:xfrm>
          <a:prstGeom prst="rect">
            <a:avLst/>
          </a:prstGeom>
        </p:spPr>
        <p:txBody>
          <a:bodyPr anchor="ctr"/>
          <a:lstStyle>
            <a:lvl1pPr marL="0" indent="0" algn="ctr">
              <a:buFontTx/>
              <a:buNone/>
              <a:defRPr sz="2133"/>
            </a:lvl1pPr>
          </a:lstStyle>
          <a:p>
            <a:pPr lvl="0"/>
            <a:r>
              <a:rPr lang="en-US" dirty="0"/>
              <a:t>Answer</a:t>
            </a:r>
          </a:p>
        </p:txBody>
      </p:sp>
      <p:sp>
        <p:nvSpPr>
          <p:cNvPr id="60" name="Content Placeholder 2"/>
          <p:cNvSpPr>
            <a:spLocks noGrp="1"/>
          </p:cNvSpPr>
          <p:nvPr>
            <p:ph idx="23" hasCustomPrompt="1"/>
          </p:nvPr>
        </p:nvSpPr>
        <p:spPr>
          <a:xfrm>
            <a:off x="8010144" y="3338011"/>
            <a:ext cx="3108960" cy="508000"/>
          </a:xfrm>
          <a:prstGeom prst="rect">
            <a:avLst/>
          </a:prstGeom>
        </p:spPr>
        <p:txBody>
          <a:bodyPr anchor="ctr"/>
          <a:lstStyle>
            <a:lvl1pPr marL="0" indent="0" algn="ctr">
              <a:buFontTx/>
              <a:buNone/>
              <a:defRPr sz="2133"/>
            </a:lvl1pPr>
          </a:lstStyle>
          <a:p>
            <a:pPr lvl="0"/>
            <a:r>
              <a:rPr lang="en-US" dirty="0"/>
              <a:t>Answer</a:t>
            </a:r>
          </a:p>
        </p:txBody>
      </p:sp>
      <p:sp>
        <p:nvSpPr>
          <p:cNvPr id="61" name="Content Placeholder 2"/>
          <p:cNvSpPr>
            <a:spLocks noGrp="1"/>
          </p:cNvSpPr>
          <p:nvPr>
            <p:ph idx="24" hasCustomPrompt="1"/>
          </p:nvPr>
        </p:nvSpPr>
        <p:spPr>
          <a:xfrm>
            <a:off x="8010144" y="3956829"/>
            <a:ext cx="3108960" cy="508000"/>
          </a:xfrm>
          <a:prstGeom prst="rect">
            <a:avLst/>
          </a:prstGeom>
        </p:spPr>
        <p:txBody>
          <a:bodyPr anchor="ctr"/>
          <a:lstStyle>
            <a:lvl1pPr marL="0" indent="0" algn="ctr">
              <a:buFontTx/>
              <a:buNone/>
              <a:defRPr sz="2133"/>
            </a:lvl1pPr>
          </a:lstStyle>
          <a:p>
            <a:pPr lvl="0"/>
            <a:r>
              <a:rPr lang="en-US" dirty="0"/>
              <a:t>Answer</a:t>
            </a:r>
          </a:p>
        </p:txBody>
      </p:sp>
      <p:sp>
        <p:nvSpPr>
          <p:cNvPr id="62" name="Content Placeholder 2"/>
          <p:cNvSpPr>
            <a:spLocks noGrp="1"/>
          </p:cNvSpPr>
          <p:nvPr>
            <p:ph idx="25" hasCustomPrompt="1"/>
          </p:nvPr>
        </p:nvSpPr>
        <p:spPr>
          <a:xfrm>
            <a:off x="8010144" y="4546600"/>
            <a:ext cx="3108960" cy="508000"/>
          </a:xfrm>
          <a:prstGeom prst="rect">
            <a:avLst/>
          </a:prstGeom>
        </p:spPr>
        <p:txBody>
          <a:bodyPr anchor="ctr"/>
          <a:lstStyle>
            <a:lvl1pPr marL="0" indent="0" algn="ctr">
              <a:buFontTx/>
              <a:buNone/>
              <a:defRPr sz="2133"/>
            </a:lvl1pPr>
          </a:lstStyle>
          <a:p>
            <a:pPr lvl="0"/>
            <a:r>
              <a:rPr lang="en-US" dirty="0"/>
              <a:t>Answer</a:t>
            </a:r>
          </a:p>
        </p:txBody>
      </p:sp>
      <p:sp>
        <p:nvSpPr>
          <p:cNvPr id="63" name="Content Placeholder 2"/>
          <p:cNvSpPr>
            <a:spLocks noGrp="1"/>
          </p:cNvSpPr>
          <p:nvPr>
            <p:ph idx="26" hasCustomPrompt="1"/>
          </p:nvPr>
        </p:nvSpPr>
        <p:spPr>
          <a:xfrm>
            <a:off x="8010144" y="5156200"/>
            <a:ext cx="3108960" cy="508000"/>
          </a:xfrm>
          <a:prstGeom prst="rect">
            <a:avLst/>
          </a:prstGeom>
        </p:spPr>
        <p:txBody>
          <a:bodyPr anchor="ctr"/>
          <a:lstStyle>
            <a:lvl1pPr marL="0" indent="0" algn="ctr">
              <a:buFontTx/>
              <a:buNone/>
              <a:defRPr sz="2133"/>
            </a:lvl1pPr>
          </a:lstStyle>
          <a:p>
            <a:pPr lvl="0"/>
            <a:r>
              <a:rPr lang="en-US" dirty="0"/>
              <a:t>Answer</a:t>
            </a:r>
          </a:p>
        </p:txBody>
      </p:sp>
      <p:sp>
        <p:nvSpPr>
          <p:cNvPr id="64" name="Content Placeholder 2"/>
          <p:cNvSpPr>
            <a:spLocks noGrp="1"/>
          </p:cNvSpPr>
          <p:nvPr>
            <p:ph idx="27" hasCustomPrompt="1"/>
          </p:nvPr>
        </p:nvSpPr>
        <p:spPr>
          <a:xfrm>
            <a:off x="8010144" y="5756757"/>
            <a:ext cx="3108960" cy="508000"/>
          </a:xfrm>
          <a:prstGeom prst="rect">
            <a:avLst/>
          </a:prstGeom>
        </p:spPr>
        <p:txBody>
          <a:bodyPr anchor="ctr"/>
          <a:lstStyle>
            <a:lvl1pPr marL="0" indent="0" algn="ctr">
              <a:buFontTx/>
              <a:buNone/>
              <a:defRPr sz="2133"/>
            </a:lvl1pPr>
          </a:lstStyle>
          <a:p>
            <a:pPr lvl="0"/>
            <a:r>
              <a:rPr lang="en-US" dirty="0"/>
              <a:t>Answer</a:t>
            </a:r>
          </a:p>
        </p:txBody>
      </p:sp>
      <p:sp>
        <p:nvSpPr>
          <p:cNvPr id="65" name="Content Placeholder 2"/>
          <p:cNvSpPr>
            <a:spLocks noGrp="1"/>
          </p:cNvSpPr>
          <p:nvPr>
            <p:ph idx="28" hasCustomPrompt="1"/>
          </p:nvPr>
        </p:nvSpPr>
        <p:spPr>
          <a:xfrm>
            <a:off x="1625600" y="2162215"/>
            <a:ext cx="3117088"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66" name="Content Placeholder 2"/>
          <p:cNvSpPr>
            <a:spLocks noGrp="1"/>
          </p:cNvSpPr>
          <p:nvPr>
            <p:ph idx="29" hasCustomPrompt="1"/>
          </p:nvPr>
        </p:nvSpPr>
        <p:spPr>
          <a:xfrm>
            <a:off x="4815840" y="2162215"/>
            <a:ext cx="310896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67" name="Content Placeholder 2"/>
          <p:cNvSpPr>
            <a:spLocks noGrp="1"/>
          </p:cNvSpPr>
          <p:nvPr>
            <p:ph idx="30" hasCustomPrompt="1"/>
          </p:nvPr>
        </p:nvSpPr>
        <p:spPr>
          <a:xfrm>
            <a:off x="8010144" y="2162215"/>
            <a:ext cx="310896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Tree>
    <p:extLst>
      <p:ext uri="{BB962C8B-B14F-4D97-AF65-F5344CB8AC3E}">
        <p14:creationId xmlns:p14="http://schemas.microsoft.com/office/powerpoint/2010/main" val="713572179"/>
      </p:ext>
    </p:extLst>
  </p:cSld>
  <p:clrMapOvr>
    <a:masterClrMapping/>
  </p:clrMapOvr>
  <p:transition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43" name="Content Placeholder 2"/>
          <p:cNvSpPr>
            <a:spLocks noGrp="1"/>
          </p:cNvSpPr>
          <p:nvPr>
            <p:ph idx="10" hasCustomPrompt="1"/>
          </p:nvPr>
        </p:nvSpPr>
        <p:spPr>
          <a:xfrm>
            <a:off x="1645920" y="2728411"/>
            <a:ext cx="2292096" cy="512064"/>
          </a:xfrm>
          <a:prstGeom prst="rect">
            <a:avLst/>
          </a:prstGeom>
        </p:spPr>
        <p:txBody>
          <a:bodyPr anchor="ctr"/>
          <a:lstStyle>
            <a:lvl1pPr marL="0" indent="0" algn="ctr">
              <a:buFontTx/>
              <a:buNone/>
              <a:defRPr sz="2133"/>
            </a:lvl1pPr>
          </a:lstStyle>
          <a:p>
            <a:pPr lvl="0"/>
            <a:r>
              <a:rPr lang="en-US" dirty="0"/>
              <a:t>Answer</a:t>
            </a:r>
          </a:p>
        </p:txBody>
      </p:sp>
      <p:sp>
        <p:nvSpPr>
          <p:cNvPr id="44" name="Content Placeholder 2"/>
          <p:cNvSpPr>
            <a:spLocks noGrp="1"/>
          </p:cNvSpPr>
          <p:nvPr>
            <p:ph idx="11" hasCustomPrompt="1"/>
          </p:nvPr>
        </p:nvSpPr>
        <p:spPr>
          <a:xfrm>
            <a:off x="1645920" y="3338011"/>
            <a:ext cx="2292096" cy="512064"/>
          </a:xfrm>
          <a:prstGeom prst="rect">
            <a:avLst/>
          </a:prstGeom>
        </p:spPr>
        <p:txBody>
          <a:bodyPr anchor="ctr"/>
          <a:lstStyle>
            <a:lvl1pPr marL="0" indent="0" algn="ctr">
              <a:buFontTx/>
              <a:buNone/>
              <a:defRPr sz="2133"/>
            </a:lvl1pPr>
          </a:lstStyle>
          <a:p>
            <a:pPr lvl="0"/>
            <a:r>
              <a:rPr lang="en-US" dirty="0"/>
              <a:t>Answer</a:t>
            </a:r>
          </a:p>
        </p:txBody>
      </p:sp>
      <p:sp>
        <p:nvSpPr>
          <p:cNvPr id="45" name="Content Placeholder 2"/>
          <p:cNvSpPr>
            <a:spLocks noGrp="1"/>
          </p:cNvSpPr>
          <p:nvPr>
            <p:ph idx="12" hasCustomPrompt="1"/>
          </p:nvPr>
        </p:nvSpPr>
        <p:spPr>
          <a:xfrm>
            <a:off x="1645920" y="3956829"/>
            <a:ext cx="2292096" cy="512064"/>
          </a:xfrm>
          <a:prstGeom prst="rect">
            <a:avLst/>
          </a:prstGeom>
        </p:spPr>
        <p:txBody>
          <a:bodyPr anchor="ctr"/>
          <a:lstStyle>
            <a:lvl1pPr marL="0" indent="0" algn="ctr">
              <a:buFontTx/>
              <a:buNone/>
              <a:defRPr sz="2133"/>
            </a:lvl1pPr>
          </a:lstStyle>
          <a:p>
            <a:pPr lvl="0"/>
            <a:r>
              <a:rPr lang="en-US" dirty="0"/>
              <a:t>Answer</a:t>
            </a:r>
          </a:p>
        </p:txBody>
      </p:sp>
      <p:sp>
        <p:nvSpPr>
          <p:cNvPr id="46" name="Content Placeholder 2"/>
          <p:cNvSpPr>
            <a:spLocks noGrp="1"/>
          </p:cNvSpPr>
          <p:nvPr>
            <p:ph idx="13" hasCustomPrompt="1"/>
          </p:nvPr>
        </p:nvSpPr>
        <p:spPr>
          <a:xfrm>
            <a:off x="1645920" y="4546600"/>
            <a:ext cx="2292096" cy="512064"/>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p:cNvSpPr>
            <a:spLocks noGrp="1"/>
          </p:cNvSpPr>
          <p:nvPr>
            <p:ph idx="14" hasCustomPrompt="1"/>
          </p:nvPr>
        </p:nvSpPr>
        <p:spPr>
          <a:xfrm>
            <a:off x="1645920" y="5156200"/>
            <a:ext cx="2292096" cy="512064"/>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p:cNvSpPr>
            <a:spLocks noGrp="1"/>
          </p:cNvSpPr>
          <p:nvPr>
            <p:ph idx="15" hasCustomPrompt="1"/>
          </p:nvPr>
        </p:nvSpPr>
        <p:spPr>
          <a:xfrm>
            <a:off x="1645920" y="5756757"/>
            <a:ext cx="2292096" cy="512064"/>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p:cNvSpPr>
            <a:spLocks noGrp="1"/>
          </p:cNvSpPr>
          <p:nvPr>
            <p:ph idx="16" hasCustomPrompt="1"/>
          </p:nvPr>
        </p:nvSpPr>
        <p:spPr>
          <a:xfrm>
            <a:off x="4035552" y="2728411"/>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0" name="Content Placeholder 2"/>
          <p:cNvSpPr>
            <a:spLocks noGrp="1"/>
          </p:cNvSpPr>
          <p:nvPr>
            <p:ph idx="17" hasCustomPrompt="1"/>
          </p:nvPr>
        </p:nvSpPr>
        <p:spPr>
          <a:xfrm>
            <a:off x="4035552" y="3338011"/>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1" name="Content Placeholder 2"/>
          <p:cNvSpPr>
            <a:spLocks noGrp="1"/>
          </p:cNvSpPr>
          <p:nvPr>
            <p:ph idx="18" hasCustomPrompt="1"/>
          </p:nvPr>
        </p:nvSpPr>
        <p:spPr>
          <a:xfrm>
            <a:off x="4035552" y="3956829"/>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2" name="Content Placeholder 2"/>
          <p:cNvSpPr>
            <a:spLocks noGrp="1"/>
          </p:cNvSpPr>
          <p:nvPr>
            <p:ph idx="19" hasCustomPrompt="1"/>
          </p:nvPr>
        </p:nvSpPr>
        <p:spPr>
          <a:xfrm>
            <a:off x="4035552" y="4546600"/>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3" name="Content Placeholder 2"/>
          <p:cNvSpPr>
            <a:spLocks noGrp="1"/>
          </p:cNvSpPr>
          <p:nvPr>
            <p:ph idx="20" hasCustomPrompt="1"/>
          </p:nvPr>
        </p:nvSpPr>
        <p:spPr>
          <a:xfrm>
            <a:off x="4035552" y="5156200"/>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4" name="Content Placeholder 2"/>
          <p:cNvSpPr>
            <a:spLocks noGrp="1"/>
          </p:cNvSpPr>
          <p:nvPr>
            <p:ph idx="21" hasCustomPrompt="1"/>
          </p:nvPr>
        </p:nvSpPr>
        <p:spPr>
          <a:xfrm>
            <a:off x="4035552" y="5756757"/>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5" name="Content Placeholder 2"/>
          <p:cNvSpPr>
            <a:spLocks noGrp="1"/>
          </p:cNvSpPr>
          <p:nvPr>
            <p:ph idx="22" hasCustomPrompt="1"/>
          </p:nvPr>
        </p:nvSpPr>
        <p:spPr>
          <a:xfrm>
            <a:off x="6412992" y="2728411"/>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6" name="Content Placeholder 2"/>
          <p:cNvSpPr>
            <a:spLocks noGrp="1"/>
          </p:cNvSpPr>
          <p:nvPr>
            <p:ph idx="23" hasCustomPrompt="1"/>
          </p:nvPr>
        </p:nvSpPr>
        <p:spPr>
          <a:xfrm>
            <a:off x="6412992" y="3338011"/>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7" name="Content Placeholder 2"/>
          <p:cNvSpPr>
            <a:spLocks noGrp="1"/>
          </p:cNvSpPr>
          <p:nvPr>
            <p:ph idx="24" hasCustomPrompt="1"/>
          </p:nvPr>
        </p:nvSpPr>
        <p:spPr>
          <a:xfrm>
            <a:off x="6412992" y="3956829"/>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8" name="Content Placeholder 2"/>
          <p:cNvSpPr>
            <a:spLocks noGrp="1"/>
          </p:cNvSpPr>
          <p:nvPr>
            <p:ph idx="25" hasCustomPrompt="1"/>
          </p:nvPr>
        </p:nvSpPr>
        <p:spPr>
          <a:xfrm>
            <a:off x="6412992" y="4546600"/>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1" name="Content Placeholder 2"/>
          <p:cNvSpPr>
            <a:spLocks noGrp="1"/>
          </p:cNvSpPr>
          <p:nvPr>
            <p:ph idx="26" hasCustomPrompt="1"/>
          </p:nvPr>
        </p:nvSpPr>
        <p:spPr>
          <a:xfrm>
            <a:off x="6412992" y="5156200"/>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2" name="Content Placeholder 2"/>
          <p:cNvSpPr>
            <a:spLocks noGrp="1"/>
          </p:cNvSpPr>
          <p:nvPr>
            <p:ph idx="27" hasCustomPrompt="1"/>
          </p:nvPr>
        </p:nvSpPr>
        <p:spPr>
          <a:xfrm>
            <a:off x="6412992" y="5756757"/>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3" name="Content Placeholder 2"/>
          <p:cNvSpPr>
            <a:spLocks noGrp="1"/>
          </p:cNvSpPr>
          <p:nvPr>
            <p:ph idx="28" hasCustomPrompt="1"/>
          </p:nvPr>
        </p:nvSpPr>
        <p:spPr>
          <a:xfrm>
            <a:off x="8802624" y="2728411"/>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4" name="Content Placeholder 2"/>
          <p:cNvSpPr>
            <a:spLocks noGrp="1"/>
          </p:cNvSpPr>
          <p:nvPr>
            <p:ph idx="29" hasCustomPrompt="1"/>
          </p:nvPr>
        </p:nvSpPr>
        <p:spPr>
          <a:xfrm>
            <a:off x="8802624" y="3338011"/>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5" name="Content Placeholder 2"/>
          <p:cNvSpPr>
            <a:spLocks noGrp="1"/>
          </p:cNvSpPr>
          <p:nvPr>
            <p:ph idx="30" hasCustomPrompt="1"/>
          </p:nvPr>
        </p:nvSpPr>
        <p:spPr>
          <a:xfrm>
            <a:off x="8802624" y="3956829"/>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6" name="Content Placeholder 2"/>
          <p:cNvSpPr>
            <a:spLocks noGrp="1"/>
          </p:cNvSpPr>
          <p:nvPr>
            <p:ph idx="31" hasCustomPrompt="1"/>
          </p:nvPr>
        </p:nvSpPr>
        <p:spPr>
          <a:xfrm>
            <a:off x="8802624" y="4546600"/>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7" name="Content Placeholder 2"/>
          <p:cNvSpPr>
            <a:spLocks noGrp="1"/>
          </p:cNvSpPr>
          <p:nvPr>
            <p:ph idx="32" hasCustomPrompt="1"/>
          </p:nvPr>
        </p:nvSpPr>
        <p:spPr>
          <a:xfrm>
            <a:off x="8802624" y="5156200"/>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8" name="Content Placeholder 2"/>
          <p:cNvSpPr>
            <a:spLocks noGrp="1"/>
          </p:cNvSpPr>
          <p:nvPr>
            <p:ph idx="33" hasCustomPrompt="1"/>
          </p:nvPr>
        </p:nvSpPr>
        <p:spPr>
          <a:xfrm>
            <a:off x="8802624" y="5756757"/>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9" name="Content Placeholder 2"/>
          <p:cNvSpPr>
            <a:spLocks noGrp="1"/>
          </p:cNvSpPr>
          <p:nvPr>
            <p:ph idx="34" hasCustomPrompt="1"/>
          </p:nvPr>
        </p:nvSpPr>
        <p:spPr>
          <a:xfrm>
            <a:off x="1645920" y="2162215"/>
            <a:ext cx="2292096"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80" name="Content Placeholder 2"/>
          <p:cNvSpPr>
            <a:spLocks noGrp="1"/>
          </p:cNvSpPr>
          <p:nvPr>
            <p:ph idx="35" hasCustomPrompt="1"/>
          </p:nvPr>
        </p:nvSpPr>
        <p:spPr>
          <a:xfrm>
            <a:off x="4035552" y="2162215"/>
            <a:ext cx="2292096"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81" name="Content Placeholder 2"/>
          <p:cNvSpPr>
            <a:spLocks noGrp="1"/>
          </p:cNvSpPr>
          <p:nvPr>
            <p:ph idx="36" hasCustomPrompt="1"/>
          </p:nvPr>
        </p:nvSpPr>
        <p:spPr>
          <a:xfrm>
            <a:off x="6425184" y="2162215"/>
            <a:ext cx="2279904"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82" name="Content Placeholder 2"/>
          <p:cNvSpPr>
            <a:spLocks noGrp="1"/>
          </p:cNvSpPr>
          <p:nvPr>
            <p:ph idx="37" hasCustomPrompt="1"/>
          </p:nvPr>
        </p:nvSpPr>
        <p:spPr>
          <a:xfrm>
            <a:off x="8802625" y="2162215"/>
            <a:ext cx="2292095"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Tree>
    <p:extLst>
      <p:ext uri="{BB962C8B-B14F-4D97-AF65-F5344CB8AC3E}">
        <p14:creationId xmlns:p14="http://schemas.microsoft.com/office/powerpoint/2010/main" val="2075695460"/>
      </p:ext>
    </p:extLst>
  </p:cSld>
  <p:clrMapOvr>
    <a:masterClrMapping/>
  </p:clrMapOvr>
  <p:transition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5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38" name="Content Placeholder 2"/>
          <p:cNvSpPr>
            <a:spLocks noGrp="1"/>
          </p:cNvSpPr>
          <p:nvPr>
            <p:ph idx="23" hasCustomPrompt="1"/>
          </p:nvPr>
        </p:nvSpPr>
        <p:spPr>
          <a:xfrm>
            <a:off x="1645920" y="2162215"/>
            <a:ext cx="2292096"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27" name="Content Placeholder 2"/>
          <p:cNvSpPr>
            <a:spLocks noGrp="1"/>
          </p:cNvSpPr>
          <p:nvPr>
            <p:ph idx="24" hasCustomPrompt="1"/>
          </p:nvPr>
        </p:nvSpPr>
        <p:spPr>
          <a:xfrm>
            <a:off x="4035553" y="2162215"/>
            <a:ext cx="2292096"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a:t>Answer  </a:t>
            </a:r>
            <a:endParaRPr lang="en-US" dirty="0"/>
          </a:p>
        </p:txBody>
      </p:sp>
      <p:sp>
        <p:nvSpPr>
          <p:cNvPr id="28" name="Content Placeholder 2"/>
          <p:cNvSpPr>
            <a:spLocks noGrp="1"/>
          </p:cNvSpPr>
          <p:nvPr>
            <p:ph idx="25" hasCustomPrompt="1"/>
          </p:nvPr>
        </p:nvSpPr>
        <p:spPr>
          <a:xfrm>
            <a:off x="6425187" y="2162215"/>
            <a:ext cx="2279901"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  </a:t>
            </a:r>
          </a:p>
        </p:txBody>
      </p:sp>
      <p:sp>
        <p:nvSpPr>
          <p:cNvPr id="29" name="Content Placeholder 2"/>
          <p:cNvSpPr>
            <a:spLocks noGrp="1"/>
          </p:cNvSpPr>
          <p:nvPr>
            <p:ph idx="26" hasCustomPrompt="1"/>
          </p:nvPr>
        </p:nvSpPr>
        <p:spPr>
          <a:xfrm>
            <a:off x="8802625" y="2162215"/>
            <a:ext cx="231022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a:t>Answer  </a:t>
            </a:r>
            <a:endParaRPr lang="en-US" dirty="0"/>
          </a:p>
        </p:txBody>
      </p:sp>
      <p:sp>
        <p:nvSpPr>
          <p:cNvPr id="43" name="Content Placeholder 2"/>
          <p:cNvSpPr>
            <a:spLocks noGrp="1"/>
          </p:cNvSpPr>
          <p:nvPr>
            <p:ph idx="48" hasCustomPrompt="1"/>
          </p:nvPr>
        </p:nvSpPr>
        <p:spPr>
          <a:xfrm>
            <a:off x="1645920" y="1905000"/>
            <a:ext cx="4681728" cy="203200"/>
          </a:xfrm>
          <a:prstGeom prst="rect">
            <a:avLst/>
          </a:prstGeom>
          <a:solidFill>
            <a:srgbClr val="00B5E5"/>
          </a:solidFill>
        </p:spPr>
        <p:txBody>
          <a:bodyPr anchor="ctr"/>
          <a:lstStyle>
            <a:lvl1pPr marL="0" indent="0" algn="ctr">
              <a:buFontTx/>
              <a:buNone/>
              <a:defRPr sz="1600" b="1">
                <a:solidFill>
                  <a:schemeClr val="tx1"/>
                </a:solidFill>
              </a:defRPr>
            </a:lvl1pPr>
          </a:lstStyle>
          <a:p>
            <a:pPr lvl="0"/>
            <a:r>
              <a:rPr lang="en-US" dirty="0"/>
              <a:t>ANSWER</a:t>
            </a:r>
          </a:p>
        </p:txBody>
      </p:sp>
      <p:sp>
        <p:nvSpPr>
          <p:cNvPr id="44" name="Content Placeholder 2"/>
          <p:cNvSpPr>
            <a:spLocks noGrp="1"/>
          </p:cNvSpPr>
          <p:nvPr>
            <p:ph idx="49" hasCustomPrompt="1"/>
          </p:nvPr>
        </p:nvSpPr>
        <p:spPr>
          <a:xfrm>
            <a:off x="6425187" y="1905000"/>
            <a:ext cx="4687659" cy="203200"/>
          </a:xfrm>
          <a:prstGeom prst="rect">
            <a:avLst/>
          </a:prstGeom>
          <a:solidFill>
            <a:srgbClr val="00B5E5"/>
          </a:solidFill>
        </p:spPr>
        <p:txBody>
          <a:bodyPr anchor="ctr"/>
          <a:lstStyle>
            <a:lvl1pPr marL="0" indent="0" algn="ctr">
              <a:buFontTx/>
              <a:buNone/>
              <a:defRPr sz="1600" b="1">
                <a:solidFill>
                  <a:schemeClr val="tx1"/>
                </a:solidFill>
              </a:defRPr>
            </a:lvl1pPr>
          </a:lstStyle>
          <a:p>
            <a:pPr lvl="0"/>
            <a:r>
              <a:rPr lang="en-US" dirty="0"/>
              <a:t>ANSWER</a:t>
            </a:r>
          </a:p>
        </p:txBody>
      </p:sp>
      <p:sp>
        <p:nvSpPr>
          <p:cNvPr id="45" name="Content Placeholder 2"/>
          <p:cNvSpPr>
            <a:spLocks noGrp="1"/>
          </p:cNvSpPr>
          <p:nvPr>
            <p:ph idx="10" hasCustomPrompt="1"/>
          </p:nvPr>
        </p:nvSpPr>
        <p:spPr>
          <a:xfrm>
            <a:off x="1645920" y="2728411"/>
            <a:ext cx="2292096" cy="512064"/>
          </a:xfrm>
          <a:prstGeom prst="rect">
            <a:avLst/>
          </a:prstGeom>
        </p:spPr>
        <p:txBody>
          <a:bodyPr anchor="ctr"/>
          <a:lstStyle>
            <a:lvl1pPr marL="0" indent="0" algn="ctr">
              <a:buFontTx/>
              <a:buNone/>
              <a:defRPr sz="2133"/>
            </a:lvl1pPr>
          </a:lstStyle>
          <a:p>
            <a:pPr lvl="0"/>
            <a:r>
              <a:rPr lang="en-US" dirty="0"/>
              <a:t>Answer</a:t>
            </a:r>
          </a:p>
        </p:txBody>
      </p:sp>
      <p:sp>
        <p:nvSpPr>
          <p:cNvPr id="46" name="Content Placeholder 2"/>
          <p:cNvSpPr>
            <a:spLocks noGrp="1"/>
          </p:cNvSpPr>
          <p:nvPr>
            <p:ph idx="11" hasCustomPrompt="1"/>
          </p:nvPr>
        </p:nvSpPr>
        <p:spPr>
          <a:xfrm>
            <a:off x="1645920" y="3338011"/>
            <a:ext cx="2292096" cy="512064"/>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p:cNvSpPr>
            <a:spLocks noGrp="1"/>
          </p:cNvSpPr>
          <p:nvPr>
            <p:ph idx="12" hasCustomPrompt="1"/>
          </p:nvPr>
        </p:nvSpPr>
        <p:spPr>
          <a:xfrm>
            <a:off x="1645920" y="3956829"/>
            <a:ext cx="2292096" cy="512064"/>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p:cNvSpPr>
            <a:spLocks noGrp="1"/>
          </p:cNvSpPr>
          <p:nvPr>
            <p:ph idx="13" hasCustomPrompt="1"/>
          </p:nvPr>
        </p:nvSpPr>
        <p:spPr>
          <a:xfrm>
            <a:off x="1645920" y="4546600"/>
            <a:ext cx="2292096" cy="512064"/>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p:cNvSpPr>
            <a:spLocks noGrp="1"/>
          </p:cNvSpPr>
          <p:nvPr>
            <p:ph idx="14" hasCustomPrompt="1"/>
          </p:nvPr>
        </p:nvSpPr>
        <p:spPr>
          <a:xfrm>
            <a:off x="1645920" y="5156200"/>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0" name="Content Placeholder 2"/>
          <p:cNvSpPr>
            <a:spLocks noGrp="1"/>
          </p:cNvSpPr>
          <p:nvPr>
            <p:ph idx="15" hasCustomPrompt="1"/>
          </p:nvPr>
        </p:nvSpPr>
        <p:spPr>
          <a:xfrm>
            <a:off x="1645920" y="5756757"/>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1" name="Content Placeholder 2"/>
          <p:cNvSpPr>
            <a:spLocks noGrp="1"/>
          </p:cNvSpPr>
          <p:nvPr>
            <p:ph idx="16" hasCustomPrompt="1"/>
          </p:nvPr>
        </p:nvSpPr>
        <p:spPr>
          <a:xfrm>
            <a:off x="4035552" y="2728411"/>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2" name="Content Placeholder 2"/>
          <p:cNvSpPr>
            <a:spLocks noGrp="1"/>
          </p:cNvSpPr>
          <p:nvPr>
            <p:ph idx="17" hasCustomPrompt="1"/>
          </p:nvPr>
        </p:nvSpPr>
        <p:spPr>
          <a:xfrm>
            <a:off x="4035552" y="3338011"/>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3" name="Content Placeholder 2"/>
          <p:cNvSpPr>
            <a:spLocks noGrp="1"/>
          </p:cNvSpPr>
          <p:nvPr>
            <p:ph idx="18" hasCustomPrompt="1"/>
          </p:nvPr>
        </p:nvSpPr>
        <p:spPr>
          <a:xfrm>
            <a:off x="4035552" y="3956829"/>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4" name="Content Placeholder 2"/>
          <p:cNvSpPr>
            <a:spLocks noGrp="1"/>
          </p:cNvSpPr>
          <p:nvPr>
            <p:ph idx="19" hasCustomPrompt="1"/>
          </p:nvPr>
        </p:nvSpPr>
        <p:spPr>
          <a:xfrm>
            <a:off x="4035552" y="4546600"/>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5" name="Content Placeholder 2"/>
          <p:cNvSpPr>
            <a:spLocks noGrp="1"/>
          </p:cNvSpPr>
          <p:nvPr>
            <p:ph idx="20" hasCustomPrompt="1"/>
          </p:nvPr>
        </p:nvSpPr>
        <p:spPr>
          <a:xfrm>
            <a:off x="4035552" y="5156200"/>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6" name="Content Placeholder 2"/>
          <p:cNvSpPr>
            <a:spLocks noGrp="1"/>
          </p:cNvSpPr>
          <p:nvPr>
            <p:ph idx="21" hasCustomPrompt="1"/>
          </p:nvPr>
        </p:nvSpPr>
        <p:spPr>
          <a:xfrm>
            <a:off x="4035552" y="5756757"/>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7" name="Content Placeholder 2"/>
          <p:cNvSpPr>
            <a:spLocks noGrp="1"/>
          </p:cNvSpPr>
          <p:nvPr>
            <p:ph idx="22" hasCustomPrompt="1"/>
          </p:nvPr>
        </p:nvSpPr>
        <p:spPr>
          <a:xfrm>
            <a:off x="6412992" y="2728411"/>
            <a:ext cx="2292096" cy="512064"/>
          </a:xfrm>
          <a:prstGeom prst="rect">
            <a:avLst/>
          </a:prstGeom>
        </p:spPr>
        <p:txBody>
          <a:bodyPr anchor="ctr"/>
          <a:lstStyle>
            <a:lvl1pPr marL="0" indent="0" algn="ctr">
              <a:buFontTx/>
              <a:buNone/>
              <a:defRPr sz="2133"/>
            </a:lvl1pPr>
          </a:lstStyle>
          <a:p>
            <a:pPr lvl="0"/>
            <a:r>
              <a:rPr lang="en-US" dirty="0"/>
              <a:t>Answer</a:t>
            </a:r>
          </a:p>
        </p:txBody>
      </p:sp>
      <p:sp>
        <p:nvSpPr>
          <p:cNvPr id="58" name="Content Placeholder 2"/>
          <p:cNvSpPr>
            <a:spLocks noGrp="1"/>
          </p:cNvSpPr>
          <p:nvPr>
            <p:ph idx="50" hasCustomPrompt="1"/>
          </p:nvPr>
        </p:nvSpPr>
        <p:spPr>
          <a:xfrm>
            <a:off x="6412992" y="3338011"/>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1" name="Content Placeholder 2"/>
          <p:cNvSpPr>
            <a:spLocks noGrp="1"/>
          </p:cNvSpPr>
          <p:nvPr>
            <p:ph idx="51" hasCustomPrompt="1"/>
          </p:nvPr>
        </p:nvSpPr>
        <p:spPr>
          <a:xfrm>
            <a:off x="6412992" y="3956829"/>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2" name="Content Placeholder 2"/>
          <p:cNvSpPr>
            <a:spLocks noGrp="1"/>
          </p:cNvSpPr>
          <p:nvPr>
            <p:ph idx="52" hasCustomPrompt="1"/>
          </p:nvPr>
        </p:nvSpPr>
        <p:spPr>
          <a:xfrm>
            <a:off x="6412992" y="4546600"/>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3" name="Content Placeholder 2"/>
          <p:cNvSpPr>
            <a:spLocks noGrp="1"/>
          </p:cNvSpPr>
          <p:nvPr>
            <p:ph idx="53" hasCustomPrompt="1"/>
          </p:nvPr>
        </p:nvSpPr>
        <p:spPr>
          <a:xfrm>
            <a:off x="6412992" y="5156200"/>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4" name="Content Placeholder 2"/>
          <p:cNvSpPr>
            <a:spLocks noGrp="1"/>
          </p:cNvSpPr>
          <p:nvPr>
            <p:ph idx="27" hasCustomPrompt="1"/>
          </p:nvPr>
        </p:nvSpPr>
        <p:spPr>
          <a:xfrm>
            <a:off x="6412992" y="5756757"/>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5" name="Content Placeholder 2"/>
          <p:cNvSpPr>
            <a:spLocks noGrp="1"/>
          </p:cNvSpPr>
          <p:nvPr>
            <p:ph idx="28" hasCustomPrompt="1"/>
          </p:nvPr>
        </p:nvSpPr>
        <p:spPr>
          <a:xfrm>
            <a:off x="8802624" y="2728411"/>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6" name="Content Placeholder 2"/>
          <p:cNvSpPr>
            <a:spLocks noGrp="1"/>
          </p:cNvSpPr>
          <p:nvPr>
            <p:ph idx="29" hasCustomPrompt="1"/>
          </p:nvPr>
        </p:nvSpPr>
        <p:spPr>
          <a:xfrm>
            <a:off x="8802624" y="3338011"/>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7" name="Content Placeholder 2"/>
          <p:cNvSpPr>
            <a:spLocks noGrp="1"/>
          </p:cNvSpPr>
          <p:nvPr>
            <p:ph idx="30" hasCustomPrompt="1"/>
          </p:nvPr>
        </p:nvSpPr>
        <p:spPr>
          <a:xfrm>
            <a:off x="8802624" y="3956829"/>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8" name="Content Placeholder 2"/>
          <p:cNvSpPr>
            <a:spLocks noGrp="1"/>
          </p:cNvSpPr>
          <p:nvPr>
            <p:ph idx="31" hasCustomPrompt="1"/>
          </p:nvPr>
        </p:nvSpPr>
        <p:spPr>
          <a:xfrm>
            <a:off x="8802624" y="4546600"/>
            <a:ext cx="2292096" cy="512064"/>
          </a:xfrm>
          <a:prstGeom prst="rect">
            <a:avLst/>
          </a:prstGeom>
        </p:spPr>
        <p:txBody>
          <a:bodyPr anchor="ctr"/>
          <a:lstStyle>
            <a:lvl1pPr marL="0" indent="0" algn="ctr">
              <a:buFontTx/>
              <a:buNone/>
              <a:defRPr sz="2133"/>
            </a:lvl1pPr>
          </a:lstStyle>
          <a:p>
            <a:pPr lvl="0"/>
            <a:r>
              <a:rPr lang="en-US" dirty="0"/>
              <a:t>Answer</a:t>
            </a:r>
          </a:p>
        </p:txBody>
      </p:sp>
      <p:sp>
        <p:nvSpPr>
          <p:cNvPr id="79" name="Content Placeholder 2"/>
          <p:cNvSpPr>
            <a:spLocks noGrp="1"/>
          </p:cNvSpPr>
          <p:nvPr>
            <p:ph idx="32" hasCustomPrompt="1"/>
          </p:nvPr>
        </p:nvSpPr>
        <p:spPr>
          <a:xfrm>
            <a:off x="8802624" y="5156200"/>
            <a:ext cx="2292096" cy="512064"/>
          </a:xfrm>
          <a:prstGeom prst="rect">
            <a:avLst/>
          </a:prstGeom>
        </p:spPr>
        <p:txBody>
          <a:bodyPr anchor="ctr"/>
          <a:lstStyle>
            <a:lvl1pPr marL="0" indent="0" algn="ctr">
              <a:buFontTx/>
              <a:buNone/>
              <a:defRPr sz="2133"/>
            </a:lvl1pPr>
          </a:lstStyle>
          <a:p>
            <a:pPr lvl="0"/>
            <a:r>
              <a:rPr lang="en-US" dirty="0"/>
              <a:t>Answer</a:t>
            </a:r>
          </a:p>
        </p:txBody>
      </p:sp>
      <p:sp>
        <p:nvSpPr>
          <p:cNvPr id="80" name="Content Placeholder 2"/>
          <p:cNvSpPr>
            <a:spLocks noGrp="1"/>
          </p:cNvSpPr>
          <p:nvPr>
            <p:ph idx="33" hasCustomPrompt="1"/>
          </p:nvPr>
        </p:nvSpPr>
        <p:spPr>
          <a:xfrm>
            <a:off x="8802624" y="5756757"/>
            <a:ext cx="2292096" cy="512064"/>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2667549934"/>
      </p:ext>
    </p:extLst>
  </p:cSld>
  <p:clrMapOvr>
    <a:masterClrMapping/>
  </p:clrMapOvr>
  <p:transitio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3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38" name="Content Placeholder 2"/>
          <p:cNvSpPr>
            <a:spLocks noGrp="1"/>
          </p:cNvSpPr>
          <p:nvPr>
            <p:ph idx="23" hasCustomPrompt="1"/>
          </p:nvPr>
        </p:nvSpPr>
        <p:spPr>
          <a:xfrm>
            <a:off x="1645920" y="2162215"/>
            <a:ext cx="18288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27" name="Content Placeholder 2"/>
          <p:cNvSpPr>
            <a:spLocks noGrp="1"/>
          </p:cNvSpPr>
          <p:nvPr>
            <p:ph idx="24" hasCustomPrompt="1"/>
          </p:nvPr>
        </p:nvSpPr>
        <p:spPr>
          <a:xfrm>
            <a:off x="3576320" y="2162215"/>
            <a:ext cx="180848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35" name="Content Placeholder 2"/>
          <p:cNvSpPr>
            <a:spLocks noGrp="1"/>
          </p:cNvSpPr>
          <p:nvPr>
            <p:ph idx="32" hasCustomPrompt="1"/>
          </p:nvPr>
        </p:nvSpPr>
        <p:spPr>
          <a:xfrm>
            <a:off x="5462016" y="2162215"/>
            <a:ext cx="18288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63" name="Content Placeholder 2"/>
          <p:cNvSpPr>
            <a:spLocks noGrp="1"/>
          </p:cNvSpPr>
          <p:nvPr>
            <p:ph idx="40" hasCustomPrompt="1"/>
          </p:nvPr>
        </p:nvSpPr>
        <p:spPr>
          <a:xfrm>
            <a:off x="7363968" y="2162215"/>
            <a:ext cx="18288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71" name="Content Placeholder 2"/>
          <p:cNvSpPr>
            <a:spLocks noGrp="1"/>
          </p:cNvSpPr>
          <p:nvPr>
            <p:ph idx="48" hasCustomPrompt="1"/>
          </p:nvPr>
        </p:nvSpPr>
        <p:spPr>
          <a:xfrm>
            <a:off x="9278112" y="2162215"/>
            <a:ext cx="18288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43" name="Content Placeholder 2"/>
          <p:cNvSpPr>
            <a:spLocks noGrp="1"/>
          </p:cNvSpPr>
          <p:nvPr>
            <p:ph idx="10" hasCustomPrompt="1"/>
          </p:nvPr>
        </p:nvSpPr>
        <p:spPr>
          <a:xfrm>
            <a:off x="1645920" y="2728411"/>
            <a:ext cx="1828800" cy="508000"/>
          </a:xfrm>
          <a:prstGeom prst="rect">
            <a:avLst/>
          </a:prstGeom>
        </p:spPr>
        <p:txBody>
          <a:bodyPr anchor="ctr"/>
          <a:lstStyle>
            <a:lvl1pPr marL="0" indent="0" algn="ctr">
              <a:buFontTx/>
              <a:buNone/>
              <a:defRPr sz="2133"/>
            </a:lvl1pPr>
          </a:lstStyle>
          <a:p>
            <a:pPr lvl="0"/>
            <a:r>
              <a:rPr lang="en-US" dirty="0"/>
              <a:t>Answer</a:t>
            </a:r>
          </a:p>
        </p:txBody>
      </p:sp>
      <p:sp>
        <p:nvSpPr>
          <p:cNvPr id="44" name="Content Placeholder 2"/>
          <p:cNvSpPr>
            <a:spLocks noGrp="1"/>
          </p:cNvSpPr>
          <p:nvPr>
            <p:ph idx="11" hasCustomPrompt="1"/>
          </p:nvPr>
        </p:nvSpPr>
        <p:spPr>
          <a:xfrm>
            <a:off x="1645920" y="3338011"/>
            <a:ext cx="1828800" cy="508000"/>
          </a:xfrm>
          <a:prstGeom prst="rect">
            <a:avLst/>
          </a:prstGeom>
        </p:spPr>
        <p:txBody>
          <a:bodyPr anchor="ctr"/>
          <a:lstStyle>
            <a:lvl1pPr marL="0" indent="0" algn="ctr">
              <a:buFontTx/>
              <a:buNone/>
              <a:defRPr sz="2133"/>
            </a:lvl1pPr>
          </a:lstStyle>
          <a:p>
            <a:pPr lvl="0"/>
            <a:r>
              <a:rPr lang="en-US" dirty="0"/>
              <a:t>Answer</a:t>
            </a:r>
          </a:p>
        </p:txBody>
      </p:sp>
      <p:sp>
        <p:nvSpPr>
          <p:cNvPr id="45" name="Content Placeholder 2"/>
          <p:cNvSpPr>
            <a:spLocks noGrp="1"/>
          </p:cNvSpPr>
          <p:nvPr>
            <p:ph idx="12" hasCustomPrompt="1"/>
          </p:nvPr>
        </p:nvSpPr>
        <p:spPr>
          <a:xfrm>
            <a:off x="1645920" y="3956829"/>
            <a:ext cx="1828800" cy="508000"/>
          </a:xfrm>
          <a:prstGeom prst="rect">
            <a:avLst/>
          </a:prstGeom>
        </p:spPr>
        <p:txBody>
          <a:bodyPr anchor="ctr"/>
          <a:lstStyle>
            <a:lvl1pPr marL="0" indent="0" algn="ctr">
              <a:buFontTx/>
              <a:buNone/>
              <a:defRPr sz="2133"/>
            </a:lvl1pPr>
          </a:lstStyle>
          <a:p>
            <a:pPr lvl="0"/>
            <a:r>
              <a:rPr lang="en-US" dirty="0"/>
              <a:t>Answer</a:t>
            </a:r>
          </a:p>
        </p:txBody>
      </p:sp>
      <p:sp>
        <p:nvSpPr>
          <p:cNvPr id="46" name="Content Placeholder 2"/>
          <p:cNvSpPr>
            <a:spLocks noGrp="1"/>
          </p:cNvSpPr>
          <p:nvPr>
            <p:ph idx="13" hasCustomPrompt="1"/>
          </p:nvPr>
        </p:nvSpPr>
        <p:spPr>
          <a:xfrm>
            <a:off x="1645920" y="4546600"/>
            <a:ext cx="1828800" cy="508000"/>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p:cNvSpPr>
            <a:spLocks noGrp="1"/>
          </p:cNvSpPr>
          <p:nvPr>
            <p:ph idx="14" hasCustomPrompt="1"/>
          </p:nvPr>
        </p:nvSpPr>
        <p:spPr>
          <a:xfrm>
            <a:off x="1645920" y="5156200"/>
            <a:ext cx="1828800" cy="508000"/>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p:cNvSpPr>
            <a:spLocks noGrp="1"/>
          </p:cNvSpPr>
          <p:nvPr>
            <p:ph idx="15" hasCustomPrompt="1"/>
          </p:nvPr>
        </p:nvSpPr>
        <p:spPr>
          <a:xfrm>
            <a:off x="1645920" y="5756757"/>
            <a:ext cx="1828800" cy="508000"/>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p:cNvSpPr>
            <a:spLocks noGrp="1"/>
          </p:cNvSpPr>
          <p:nvPr>
            <p:ph idx="49" hasCustomPrompt="1"/>
          </p:nvPr>
        </p:nvSpPr>
        <p:spPr>
          <a:xfrm>
            <a:off x="3556000" y="2728411"/>
            <a:ext cx="1828800" cy="508000"/>
          </a:xfrm>
          <a:prstGeom prst="rect">
            <a:avLst/>
          </a:prstGeom>
        </p:spPr>
        <p:txBody>
          <a:bodyPr anchor="ctr"/>
          <a:lstStyle>
            <a:lvl1pPr marL="0" indent="0" algn="ctr">
              <a:buFontTx/>
              <a:buNone/>
              <a:defRPr sz="2133"/>
            </a:lvl1pPr>
          </a:lstStyle>
          <a:p>
            <a:pPr lvl="0"/>
            <a:r>
              <a:rPr lang="en-US" dirty="0"/>
              <a:t>Answer</a:t>
            </a:r>
          </a:p>
        </p:txBody>
      </p:sp>
      <p:sp>
        <p:nvSpPr>
          <p:cNvPr id="50" name="Content Placeholder 2"/>
          <p:cNvSpPr>
            <a:spLocks noGrp="1"/>
          </p:cNvSpPr>
          <p:nvPr>
            <p:ph idx="50" hasCustomPrompt="1"/>
          </p:nvPr>
        </p:nvSpPr>
        <p:spPr>
          <a:xfrm>
            <a:off x="3556000" y="3338011"/>
            <a:ext cx="1828800" cy="508000"/>
          </a:xfrm>
          <a:prstGeom prst="rect">
            <a:avLst/>
          </a:prstGeom>
        </p:spPr>
        <p:txBody>
          <a:bodyPr anchor="ctr"/>
          <a:lstStyle>
            <a:lvl1pPr marL="0" indent="0" algn="ctr">
              <a:buFontTx/>
              <a:buNone/>
              <a:defRPr sz="2133"/>
            </a:lvl1pPr>
          </a:lstStyle>
          <a:p>
            <a:pPr lvl="0"/>
            <a:r>
              <a:rPr lang="en-US" dirty="0"/>
              <a:t>Answer</a:t>
            </a:r>
          </a:p>
        </p:txBody>
      </p:sp>
      <p:sp>
        <p:nvSpPr>
          <p:cNvPr id="51" name="Content Placeholder 2"/>
          <p:cNvSpPr>
            <a:spLocks noGrp="1"/>
          </p:cNvSpPr>
          <p:nvPr>
            <p:ph idx="51" hasCustomPrompt="1"/>
          </p:nvPr>
        </p:nvSpPr>
        <p:spPr>
          <a:xfrm>
            <a:off x="3556000" y="3956829"/>
            <a:ext cx="1828800" cy="508000"/>
          </a:xfrm>
          <a:prstGeom prst="rect">
            <a:avLst/>
          </a:prstGeom>
        </p:spPr>
        <p:txBody>
          <a:bodyPr anchor="ctr"/>
          <a:lstStyle>
            <a:lvl1pPr marL="0" indent="0" algn="ctr">
              <a:buFontTx/>
              <a:buNone/>
              <a:defRPr sz="2133"/>
            </a:lvl1pPr>
          </a:lstStyle>
          <a:p>
            <a:pPr lvl="0"/>
            <a:r>
              <a:rPr lang="en-US" dirty="0"/>
              <a:t>Answer</a:t>
            </a:r>
          </a:p>
        </p:txBody>
      </p:sp>
      <p:sp>
        <p:nvSpPr>
          <p:cNvPr id="52" name="Content Placeholder 2"/>
          <p:cNvSpPr>
            <a:spLocks noGrp="1"/>
          </p:cNvSpPr>
          <p:nvPr>
            <p:ph idx="52" hasCustomPrompt="1"/>
          </p:nvPr>
        </p:nvSpPr>
        <p:spPr>
          <a:xfrm>
            <a:off x="3556000" y="4546600"/>
            <a:ext cx="1828800" cy="508000"/>
          </a:xfrm>
          <a:prstGeom prst="rect">
            <a:avLst/>
          </a:prstGeom>
        </p:spPr>
        <p:txBody>
          <a:bodyPr anchor="ctr"/>
          <a:lstStyle>
            <a:lvl1pPr marL="0" indent="0" algn="ctr">
              <a:buFontTx/>
              <a:buNone/>
              <a:defRPr sz="2133"/>
            </a:lvl1pPr>
          </a:lstStyle>
          <a:p>
            <a:pPr lvl="0"/>
            <a:r>
              <a:rPr lang="en-US" dirty="0"/>
              <a:t>Answer</a:t>
            </a:r>
          </a:p>
        </p:txBody>
      </p:sp>
      <p:sp>
        <p:nvSpPr>
          <p:cNvPr id="53" name="Content Placeholder 2"/>
          <p:cNvSpPr>
            <a:spLocks noGrp="1"/>
          </p:cNvSpPr>
          <p:nvPr>
            <p:ph idx="53" hasCustomPrompt="1"/>
          </p:nvPr>
        </p:nvSpPr>
        <p:spPr>
          <a:xfrm>
            <a:off x="3556000" y="5156200"/>
            <a:ext cx="1828800" cy="508000"/>
          </a:xfrm>
          <a:prstGeom prst="rect">
            <a:avLst/>
          </a:prstGeom>
        </p:spPr>
        <p:txBody>
          <a:bodyPr anchor="ctr"/>
          <a:lstStyle>
            <a:lvl1pPr marL="0" indent="0" algn="ctr">
              <a:buFontTx/>
              <a:buNone/>
              <a:defRPr sz="2133"/>
            </a:lvl1pPr>
          </a:lstStyle>
          <a:p>
            <a:pPr lvl="0"/>
            <a:r>
              <a:rPr lang="en-US" dirty="0"/>
              <a:t>Answer</a:t>
            </a:r>
          </a:p>
        </p:txBody>
      </p:sp>
      <p:sp>
        <p:nvSpPr>
          <p:cNvPr id="54" name="Content Placeholder 2"/>
          <p:cNvSpPr>
            <a:spLocks noGrp="1"/>
          </p:cNvSpPr>
          <p:nvPr>
            <p:ph idx="54" hasCustomPrompt="1"/>
          </p:nvPr>
        </p:nvSpPr>
        <p:spPr>
          <a:xfrm>
            <a:off x="3556000" y="5756757"/>
            <a:ext cx="1828800" cy="508000"/>
          </a:xfrm>
          <a:prstGeom prst="rect">
            <a:avLst/>
          </a:prstGeom>
        </p:spPr>
        <p:txBody>
          <a:bodyPr anchor="ctr"/>
          <a:lstStyle>
            <a:lvl1pPr marL="0" indent="0" algn="ctr">
              <a:buFontTx/>
              <a:buNone/>
              <a:defRPr sz="2133"/>
            </a:lvl1pPr>
          </a:lstStyle>
          <a:p>
            <a:pPr lvl="0"/>
            <a:r>
              <a:rPr lang="en-US" dirty="0"/>
              <a:t>Answer</a:t>
            </a:r>
          </a:p>
        </p:txBody>
      </p:sp>
      <p:sp>
        <p:nvSpPr>
          <p:cNvPr id="55" name="Content Placeholder 2"/>
          <p:cNvSpPr>
            <a:spLocks noGrp="1"/>
          </p:cNvSpPr>
          <p:nvPr>
            <p:ph idx="55" hasCustomPrompt="1"/>
          </p:nvPr>
        </p:nvSpPr>
        <p:spPr>
          <a:xfrm>
            <a:off x="5462016" y="2728411"/>
            <a:ext cx="1828800" cy="508000"/>
          </a:xfrm>
          <a:prstGeom prst="rect">
            <a:avLst/>
          </a:prstGeom>
        </p:spPr>
        <p:txBody>
          <a:bodyPr anchor="ctr"/>
          <a:lstStyle>
            <a:lvl1pPr marL="0" indent="0" algn="ctr">
              <a:buFontTx/>
              <a:buNone/>
              <a:defRPr sz="2133"/>
            </a:lvl1pPr>
          </a:lstStyle>
          <a:p>
            <a:pPr lvl="0"/>
            <a:r>
              <a:rPr lang="en-US" dirty="0"/>
              <a:t>Answer</a:t>
            </a:r>
          </a:p>
        </p:txBody>
      </p:sp>
      <p:sp>
        <p:nvSpPr>
          <p:cNvPr id="56" name="Content Placeholder 2"/>
          <p:cNvSpPr>
            <a:spLocks noGrp="1"/>
          </p:cNvSpPr>
          <p:nvPr>
            <p:ph idx="56" hasCustomPrompt="1"/>
          </p:nvPr>
        </p:nvSpPr>
        <p:spPr>
          <a:xfrm>
            <a:off x="5462016" y="3338011"/>
            <a:ext cx="1828800" cy="508000"/>
          </a:xfrm>
          <a:prstGeom prst="rect">
            <a:avLst/>
          </a:prstGeom>
        </p:spPr>
        <p:txBody>
          <a:bodyPr anchor="ctr"/>
          <a:lstStyle>
            <a:lvl1pPr marL="0" indent="0" algn="ctr">
              <a:buFontTx/>
              <a:buNone/>
              <a:defRPr sz="2133"/>
            </a:lvl1pPr>
          </a:lstStyle>
          <a:p>
            <a:pPr lvl="0"/>
            <a:r>
              <a:rPr lang="en-US" dirty="0"/>
              <a:t>Answer</a:t>
            </a:r>
          </a:p>
        </p:txBody>
      </p:sp>
      <p:sp>
        <p:nvSpPr>
          <p:cNvPr id="57" name="Content Placeholder 2"/>
          <p:cNvSpPr>
            <a:spLocks noGrp="1"/>
          </p:cNvSpPr>
          <p:nvPr>
            <p:ph idx="57" hasCustomPrompt="1"/>
          </p:nvPr>
        </p:nvSpPr>
        <p:spPr>
          <a:xfrm>
            <a:off x="5462016" y="3956829"/>
            <a:ext cx="1828800" cy="508000"/>
          </a:xfrm>
          <a:prstGeom prst="rect">
            <a:avLst/>
          </a:prstGeom>
        </p:spPr>
        <p:txBody>
          <a:bodyPr anchor="ctr"/>
          <a:lstStyle>
            <a:lvl1pPr marL="0" indent="0" algn="ctr">
              <a:buFontTx/>
              <a:buNone/>
              <a:defRPr sz="2133"/>
            </a:lvl1pPr>
          </a:lstStyle>
          <a:p>
            <a:pPr lvl="0"/>
            <a:r>
              <a:rPr lang="en-US" dirty="0"/>
              <a:t>Answer</a:t>
            </a:r>
          </a:p>
        </p:txBody>
      </p:sp>
      <p:sp>
        <p:nvSpPr>
          <p:cNvPr id="58" name="Content Placeholder 2"/>
          <p:cNvSpPr>
            <a:spLocks noGrp="1"/>
          </p:cNvSpPr>
          <p:nvPr>
            <p:ph idx="58" hasCustomPrompt="1"/>
          </p:nvPr>
        </p:nvSpPr>
        <p:spPr>
          <a:xfrm>
            <a:off x="5462016" y="4546600"/>
            <a:ext cx="1828800" cy="508000"/>
          </a:xfrm>
          <a:prstGeom prst="rect">
            <a:avLst/>
          </a:prstGeom>
        </p:spPr>
        <p:txBody>
          <a:bodyPr anchor="ctr"/>
          <a:lstStyle>
            <a:lvl1pPr marL="0" indent="0" algn="ctr">
              <a:buFontTx/>
              <a:buNone/>
              <a:defRPr sz="2133"/>
            </a:lvl1pPr>
          </a:lstStyle>
          <a:p>
            <a:pPr lvl="0"/>
            <a:r>
              <a:rPr lang="en-US" dirty="0"/>
              <a:t>Answer</a:t>
            </a:r>
          </a:p>
        </p:txBody>
      </p:sp>
      <p:sp>
        <p:nvSpPr>
          <p:cNvPr id="79" name="Content Placeholder 2"/>
          <p:cNvSpPr>
            <a:spLocks noGrp="1"/>
          </p:cNvSpPr>
          <p:nvPr>
            <p:ph idx="59" hasCustomPrompt="1"/>
          </p:nvPr>
        </p:nvSpPr>
        <p:spPr>
          <a:xfrm>
            <a:off x="5462016" y="5156200"/>
            <a:ext cx="1828800" cy="508000"/>
          </a:xfrm>
          <a:prstGeom prst="rect">
            <a:avLst/>
          </a:prstGeom>
        </p:spPr>
        <p:txBody>
          <a:bodyPr anchor="ctr"/>
          <a:lstStyle>
            <a:lvl1pPr marL="0" indent="0" algn="ctr">
              <a:buFontTx/>
              <a:buNone/>
              <a:defRPr sz="2133"/>
            </a:lvl1pPr>
          </a:lstStyle>
          <a:p>
            <a:pPr lvl="0"/>
            <a:r>
              <a:rPr lang="en-US" dirty="0"/>
              <a:t>Answer</a:t>
            </a:r>
          </a:p>
        </p:txBody>
      </p:sp>
      <p:sp>
        <p:nvSpPr>
          <p:cNvPr id="80" name="Content Placeholder 2"/>
          <p:cNvSpPr>
            <a:spLocks noGrp="1"/>
          </p:cNvSpPr>
          <p:nvPr>
            <p:ph idx="60" hasCustomPrompt="1"/>
          </p:nvPr>
        </p:nvSpPr>
        <p:spPr>
          <a:xfrm>
            <a:off x="5462016" y="5756757"/>
            <a:ext cx="1828800" cy="508000"/>
          </a:xfrm>
          <a:prstGeom prst="rect">
            <a:avLst/>
          </a:prstGeom>
        </p:spPr>
        <p:txBody>
          <a:bodyPr anchor="ctr"/>
          <a:lstStyle>
            <a:lvl1pPr marL="0" indent="0" algn="ctr">
              <a:buFontTx/>
              <a:buNone/>
              <a:defRPr sz="2133"/>
            </a:lvl1pPr>
          </a:lstStyle>
          <a:p>
            <a:pPr lvl="0"/>
            <a:r>
              <a:rPr lang="en-US" dirty="0"/>
              <a:t>Answer</a:t>
            </a:r>
          </a:p>
        </p:txBody>
      </p:sp>
      <p:sp>
        <p:nvSpPr>
          <p:cNvPr id="81" name="Content Placeholder 2"/>
          <p:cNvSpPr>
            <a:spLocks noGrp="1"/>
          </p:cNvSpPr>
          <p:nvPr>
            <p:ph idx="61" hasCustomPrompt="1"/>
          </p:nvPr>
        </p:nvSpPr>
        <p:spPr>
          <a:xfrm>
            <a:off x="7363968" y="2728411"/>
            <a:ext cx="1828800" cy="508000"/>
          </a:xfrm>
          <a:prstGeom prst="rect">
            <a:avLst/>
          </a:prstGeom>
        </p:spPr>
        <p:txBody>
          <a:bodyPr anchor="ctr"/>
          <a:lstStyle>
            <a:lvl1pPr marL="0" indent="0" algn="ctr">
              <a:buFontTx/>
              <a:buNone/>
              <a:defRPr sz="2133"/>
            </a:lvl1pPr>
          </a:lstStyle>
          <a:p>
            <a:pPr lvl="0"/>
            <a:r>
              <a:rPr lang="en-US" dirty="0"/>
              <a:t>Answer</a:t>
            </a:r>
          </a:p>
        </p:txBody>
      </p:sp>
      <p:sp>
        <p:nvSpPr>
          <p:cNvPr id="82" name="Content Placeholder 2"/>
          <p:cNvSpPr>
            <a:spLocks noGrp="1"/>
          </p:cNvSpPr>
          <p:nvPr>
            <p:ph idx="62" hasCustomPrompt="1"/>
          </p:nvPr>
        </p:nvSpPr>
        <p:spPr>
          <a:xfrm>
            <a:off x="7363968" y="3338011"/>
            <a:ext cx="1828800" cy="508000"/>
          </a:xfrm>
          <a:prstGeom prst="rect">
            <a:avLst/>
          </a:prstGeom>
        </p:spPr>
        <p:txBody>
          <a:bodyPr anchor="ctr"/>
          <a:lstStyle>
            <a:lvl1pPr marL="0" indent="0" algn="ctr">
              <a:buFontTx/>
              <a:buNone/>
              <a:defRPr sz="2133"/>
            </a:lvl1pPr>
          </a:lstStyle>
          <a:p>
            <a:pPr lvl="0"/>
            <a:r>
              <a:rPr lang="en-US" dirty="0"/>
              <a:t>Answer</a:t>
            </a:r>
          </a:p>
        </p:txBody>
      </p:sp>
      <p:sp>
        <p:nvSpPr>
          <p:cNvPr id="83" name="Content Placeholder 2"/>
          <p:cNvSpPr>
            <a:spLocks noGrp="1"/>
          </p:cNvSpPr>
          <p:nvPr>
            <p:ph idx="63" hasCustomPrompt="1"/>
          </p:nvPr>
        </p:nvSpPr>
        <p:spPr>
          <a:xfrm>
            <a:off x="7363968" y="3956829"/>
            <a:ext cx="1828800" cy="508000"/>
          </a:xfrm>
          <a:prstGeom prst="rect">
            <a:avLst/>
          </a:prstGeom>
        </p:spPr>
        <p:txBody>
          <a:bodyPr anchor="ctr"/>
          <a:lstStyle>
            <a:lvl1pPr marL="0" indent="0" algn="ctr">
              <a:buFontTx/>
              <a:buNone/>
              <a:defRPr sz="2133"/>
            </a:lvl1pPr>
          </a:lstStyle>
          <a:p>
            <a:pPr lvl="0"/>
            <a:r>
              <a:rPr lang="en-US" dirty="0"/>
              <a:t>Answer</a:t>
            </a:r>
          </a:p>
        </p:txBody>
      </p:sp>
      <p:sp>
        <p:nvSpPr>
          <p:cNvPr id="84" name="Content Placeholder 2"/>
          <p:cNvSpPr>
            <a:spLocks noGrp="1"/>
          </p:cNvSpPr>
          <p:nvPr>
            <p:ph idx="64" hasCustomPrompt="1"/>
          </p:nvPr>
        </p:nvSpPr>
        <p:spPr>
          <a:xfrm>
            <a:off x="7363968" y="4546600"/>
            <a:ext cx="1828800" cy="508000"/>
          </a:xfrm>
          <a:prstGeom prst="rect">
            <a:avLst/>
          </a:prstGeom>
        </p:spPr>
        <p:txBody>
          <a:bodyPr anchor="ctr"/>
          <a:lstStyle>
            <a:lvl1pPr marL="0" indent="0" algn="ctr">
              <a:buFontTx/>
              <a:buNone/>
              <a:defRPr sz="2133"/>
            </a:lvl1pPr>
          </a:lstStyle>
          <a:p>
            <a:pPr lvl="0"/>
            <a:r>
              <a:rPr lang="en-US" dirty="0"/>
              <a:t>Answer</a:t>
            </a:r>
          </a:p>
        </p:txBody>
      </p:sp>
      <p:sp>
        <p:nvSpPr>
          <p:cNvPr id="85" name="Content Placeholder 2"/>
          <p:cNvSpPr>
            <a:spLocks noGrp="1"/>
          </p:cNvSpPr>
          <p:nvPr>
            <p:ph idx="65" hasCustomPrompt="1"/>
          </p:nvPr>
        </p:nvSpPr>
        <p:spPr>
          <a:xfrm>
            <a:off x="7363968" y="5156200"/>
            <a:ext cx="1828800" cy="508000"/>
          </a:xfrm>
          <a:prstGeom prst="rect">
            <a:avLst/>
          </a:prstGeom>
        </p:spPr>
        <p:txBody>
          <a:bodyPr anchor="ctr"/>
          <a:lstStyle>
            <a:lvl1pPr marL="0" indent="0" algn="ctr">
              <a:buFontTx/>
              <a:buNone/>
              <a:defRPr sz="2133"/>
            </a:lvl1pPr>
          </a:lstStyle>
          <a:p>
            <a:pPr lvl="0"/>
            <a:r>
              <a:rPr lang="en-US" dirty="0"/>
              <a:t>Answer</a:t>
            </a:r>
          </a:p>
        </p:txBody>
      </p:sp>
      <p:sp>
        <p:nvSpPr>
          <p:cNvPr id="86" name="Content Placeholder 2"/>
          <p:cNvSpPr>
            <a:spLocks noGrp="1"/>
          </p:cNvSpPr>
          <p:nvPr>
            <p:ph idx="66" hasCustomPrompt="1"/>
          </p:nvPr>
        </p:nvSpPr>
        <p:spPr>
          <a:xfrm>
            <a:off x="7363968" y="5756757"/>
            <a:ext cx="1828800" cy="508000"/>
          </a:xfrm>
          <a:prstGeom prst="rect">
            <a:avLst/>
          </a:prstGeom>
        </p:spPr>
        <p:txBody>
          <a:bodyPr anchor="ctr"/>
          <a:lstStyle>
            <a:lvl1pPr marL="0" indent="0" algn="ctr">
              <a:buFontTx/>
              <a:buNone/>
              <a:defRPr sz="2133"/>
            </a:lvl1pPr>
          </a:lstStyle>
          <a:p>
            <a:pPr lvl="0"/>
            <a:r>
              <a:rPr lang="en-US" dirty="0"/>
              <a:t>Answer</a:t>
            </a:r>
          </a:p>
        </p:txBody>
      </p:sp>
      <p:sp>
        <p:nvSpPr>
          <p:cNvPr id="87" name="Content Placeholder 2"/>
          <p:cNvSpPr>
            <a:spLocks noGrp="1"/>
          </p:cNvSpPr>
          <p:nvPr>
            <p:ph idx="67" hasCustomPrompt="1"/>
          </p:nvPr>
        </p:nvSpPr>
        <p:spPr>
          <a:xfrm>
            <a:off x="9278112" y="2728411"/>
            <a:ext cx="1828800" cy="508000"/>
          </a:xfrm>
          <a:prstGeom prst="rect">
            <a:avLst/>
          </a:prstGeom>
        </p:spPr>
        <p:txBody>
          <a:bodyPr anchor="ctr"/>
          <a:lstStyle>
            <a:lvl1pPr marL="0" indent="0" algn="ctr">
              <a:buFontTx/>
              <a:buNone/>
              <a:defRPr sz="2133"/>
            </a:lvl1pPr>
          </a:lstStyle>
          <a:p>
            <a:pPr lvl="0"/>
            <a:r>
              <a:rPr lang="en-US" dirty="0"/>
              <a:t>Answer</a:t>
            </a:r>
          </a:p>
        </p:txBody>
      </p:sp>
      <p:sp>
        <p:nvSpPr>
          <p:cNvPr id="88" name="Content Placeholder 2"/>
          <p:cNvSpPr>
            <a:spLocks noGrp="1"/>
          </p:cNvSpPr>
          <p:nvPr>
            <p:ph idx="68" hasCustomPrompt="1"/>
          </p:nvPr>
        </p:nvSpPr>
        <p:spPr>
          <a:xfrm>
            <a:off x="9278112" y="3338011"/>
            <a:ext cx="1828800" cy="508000"/>
          </a:xfrm>
          <a:prstGeom prst="rect">
            <a:avLst/>
          </a:prstGeom>
        </p:spPr>
        <p:txBody>
          <a:bodyPr anchor="ctr"/>
          <a:lstStyle>
            <a:lvl1pPr marL="0" indent="0" algn="ctr">
              <a:buFontTx/>
              <a:buNone/>
              <a:defRPr sz="2133"/>
            </a:lvl1pPr>
          </a:lstStyle>
          <a:p>
            <a:pPr lvl="0"/>
            <a:r>
              <a:rPr lang="en-US" dirty="0"/>
              <a:t>Answer</a:t>
            </a:r>
          </a:p>
        </p:txBody>
      </p:sp>
      <p:sp>
        <p:nvSpPr>
          <p:cNvPr id="89" name="Content Placeholder 2"/>
          <p:cNvSpPr>
            <a:spLocks noGrp="1"/>
          </p:cNvSpPr>
          <p:nvPr>
            <p:ph idx="69" hasCustomPrompt="1"/>
          </p:nvPr>
        </p:nvSpPr>
        <p:spPr>
          <a:xfrm>
            <a:off x="9278112" y="3956829"/>
            <a:ext cx="1828800" cy="508000"/>
          </a:xfrm>
          <a:prstGeom prst="rect">
            <a:avLst/>
          </a:prstGeom>
        </p:spPr>
        <p:txBody>
          <a:bodyPr anchor="ctr"/>
          <a:lstStyle>
            <a:lvl1pPr marL="0" indent="0" algn="ctr">
              <a:buFontTx/>
              <a:buNone/>
              <a:defRPr sz="2133"/>
            </a:lvl1pPr>
          </a:lstStyle>
          <a:p>
            <a:pPr lvl="0"/>
            <a:r>
              <a:rPr lang="en-US" dirty="0"/>
              <a:t>Answer</a:t>
            </a:r>
          </a:p>
        </p:txBody>
      </p:sp>
      <p:sp>
        <p:nvSpPr>
          <p:cNvPr id="90" name="Content Placeholder 2"/>
          <p:cNvSpPr>
            <a:spLocks noGrp="1"/>
          </p:cNvSpPr>
          <p:nvPr>
            <p:ph idx="70" hasCustomPrompt="1"/>
          </p:nvPr>
        </p:nvSpPr>
        <p:spPr>
          <a:xfrm>
            <a:off x="9278112" y="4546600"/>
            <a:ext cx="1828800" cy="508000"/>
          </a:xfrm>
          <a:prstGeom prst="rect">
            <a:avLst/>
          </a:prstGeom>
        </p:spPr>
        <p:txBody>
          <a:bodyPr anchor="ctr"/>
          <a:lstStyle>
            <a:lvl1pPr marL="0" indent="0" algn="ctr">
              <a:buFontTx/>
              <a:buNone/>
              <a:defRPr sz="2133"/>
            </a:lvl1pPr>
          </a:lstStyle>
          <a:p>
            <a:pPr lvl="0"/>
            <a:r>
              <a:rPr lang="en-US" dirty="0"/>
              <a:t>Answer</a:t>
            </a:r>
          </a:p>
        </p:txBody>
      </p:sp>
      <p:sp>
        <p:nvSpPr>
          <p:cNvPr id="91" name="Content Placeholder 2"/>
          <p:cNvSpPr>
            <a:spLocks noGrp="1"/>
          </p:cNvSpPr>
          <p:nvPr>
            <p:ph idx="71" hasCustomPrompt="1"/>
          </p:nvPr>
        </p:nvSpPr>
        <p:spPr>
          <a:xfrm>
            <a:off x="9278112" y="5156200"/>
            <a:ext cx="1828800" cy="508000"/>
          </a:xfrm>
          <a:prstGeom prst="rect">
            <a:avLst/>
          </a:prstGeom>
        </p:spPr>
        <p:txBody>
          <a:bodyPr anchor="ctr"/>
          <a:lstStyle>
            <a:lvl1pPr marL="0" indent="0" algn="ctr">
              <a:buFontTx/>
              <a:buNone/>
              <a:defRPr sz="2133"/>
            </a:lvl1pPr>
          </a:lstStyle>
          <a:p>
            <a:pPr lvl="0"/>
            <a:r>
              <a:rPr lang="en-US" dirty="0"/>
              <a:t>Answer</a:t>
            </a:r>
          </a:p>
        </p:txBody>
      </p:sp>
      <p:sp>
        <p:nvSpPr>
          <p:cNvPr id="92" name="Content Placeholder 2"/>
          <p:cNvSpPr>
            <a:spLocks noGrp="1"/>
          </p:cNvSpPr>
          <p:nvPr>
            <p:ph idx="72" hasCustomPrompt="1"/>
          </p:nvPr>
        </p:nvSpPr>
        <p:spPr>
          <a:xfrm>
            <a:off x="9278112" y="5756757"/>
            <a:ext cx="1828800" cy="508000"/>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1899912907"/>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6115618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6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59" name="Content Placeholder 2"/>
          <p:cNvSpPr>
            <a:spLocks noGrp="1"/>
          </p:cNvSpPr>
          <p:nvPr>
            <p:ph idx="10" hasCustomPrompt="1"/>
          </p:nvPr>
        </p:nvSpPr>
        <p:spPr>
          <a:xfrm>
            <a:off x="1645920" y="27284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60" name="Content Placeholder 2"/>
          <p:cNvSpPr>
            <a:spLocks noGrp="1"/>
          </p:cNvSpPr>
          <p:nvPr>
            <p:ph idx="11" hasCustomPrompt="1"/>
          </p:nvPr>
        </p:nvSpPr>
        <p:spPr>
          <a:xfrm>
            <a:off x="1645920" y="33380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61" name="Content Placeholder 2"/>
          <p:cNvSpPr>
            <a:spLocks noGrp="1"/>
          </p:cNvSpPr>
          <p:nvPr>
            <p:ph idx="12" hasCustomPrompt="1"/>
          </p:nvPr>
        </p:nvSpPr>
        <p:spPr>
          <a:xfrm>
            <a:off x="1645920" y="3956829"/>
            <a:ext cx="1524000" cy="508000"/>
          </a:xfrm>
          <a:prstGeom prst="rect">
            <a:avLst/>
          </a:prstGeom>
        </p:spPr>
        <p:txBody>
          <a:bodyPr anchor="ctr"/>
          <a:lstStyle>
            <a:lvl1pPr marL="0" indent="0" algn="ctr">
              <a:buFontTx/>
              <a:buNone/>
              <a:defRPr sz="2133"/>
            </a:lvl1pPr>
          </a:lstStyle>
          <a:p>
            <a:pPr lvl="0"/>
            <a:r>
              <a:rPr lang="en-US" dirty="0"/>
              <a:t>Answer</a:t>
            </a:r>
          </a:p>
        </p:txBody>
      </p:sp>
      <p:sp>
        <p:nvSpPr>
          <p:cNvPr id="62" name="Content Placeholder 2"/>
          <p:cNvSpPr>
            <a:spLocks noGrp="1"/>
          </p:cNvSpPr>
          <p:nvPr>
            <p:ph idx="13" hasCustomPrompt="1"/>
          </p:nvPr>
        </p:nvSpPr>
        <p:spPr>
          <a:xfrm>
            <a:off x="1645920" y="45466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63" name="Content Placeholder 2"/>
          <p:cNvSpPr>
            <a:spLocks noGrp="1"/>
          </p:cNvSpPr>
          <p:nvPr>
            <p:ph idx="14" hasCustomPrompt="1"/>
          </p:nvPr>
        </p:nvSpPr>
        <p:spPr>
          <a:xfrm>
            <a:off x="1645920" y="51562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64" name="Content Placeholder 2"/>
          <p:cNvSpPr>
            <a:spLocks noGrp="1"/>
          </p:cNvSpPr>
          <p:nvPr>
            <p:ph idx="15" hasCustomPrompt="1"/>
          </p:nvPr>
        </p:nvSpPr>
        <p:spPr>
          <a:xfrm>
            <a:off x="1645920" y="5756757"/>
            <a:ext cx="1524000" cy="508000"/>
          </a:xfrm>
          <a:prstGeom prst="rect">
            <a:avLst/>
          </a:prstGeom>
        </p:spPr>
        <p:txBody>
          <a:bodyPr anchor="ctr"/>
          <a:lstStyle>
            <a:lvl1pPr marL="0" indent="0" algn="ctr">
              <a:buFontTx/>
              <a:buNone/>
              <a:defRPr sz="2133"/>
            </a:lvl1pPr>
          </a:lstStyle>
          <a:p>
            <a:pPr lvl="0"/>
            <a:r>
              <a:rPr lang="en-US" dirty="0"/>
              <a:t>Answer</a:t>
            </a:r>
          </a:p>
        </p:txBody>
      </p:sp>
      <p:sp>
        <p:nvSpPr>
          <p:cNvPr id="65" name="Content Placeholder 2"/>
          <p:cNvSpPr>
            <a:spLocks noGrp="1"/>
          </p:cNvSpPr>
          <p:nvPr>
            <p:ph idx="16" hasCustomPrompt="1"/>
          </p:nvPr>
        </p:nvSpPr>
        <p:spPr>
          <a:xfrm>
            <a:off x="3230880" y="27284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66" name="Content Placeholder 2"/>
          <p:cNvSpPr>
            <a:spLocks noGrp="1"/>
          </p:cNvSpPr>
          <p:nvPr>
            <p:ph idx="17" hasCustomPrompt="1"/>
          </p:nvPr>
        </p:nvSpPr>
        <p:spPr>
          <a:xfrm>
            <a:off x="3230880" y="33380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67" name="Content Placeholder 2"/>
          <p:cNvSpPr>
            <a:spLocks noGrp="1"/>
          </p:cNvSpPr>
          <p:nvPr>
            <p:ph idx="18" hasCustomPrompt="1"/>
          </p:nvPr>
        </p:nvSpPr>
        <p:spPr>
          <a:xfrm>
            <a:off x="3230880" y="3956829"/>
            <a:ext cx="1524000" cy="508000"/>
          </a:xfrm>
          <a:prstGeom prst="rect">
            <a:avLst/>
          </a:prstGeom>
        </p:spPr>
        <p:txBody>
          <a:bodyPr anchor="ctr"/>
          <a:lstStyle>
            <a:lvl1pPr marL="0" indent="0" algn="ctr">
              <a:buFontTx/>
              <a:buNone/>
              <a:defRPr sz="2133"/>
            </a:lvl1pPr>
          </a:lstStyle>
          <a:p>
            <a:pPr lvl="0"/>
            <a:r>
              <a:rPr lang="en-US" dirty="0"/>
              <a:t>Answer</a:t>
            </a:r>
          </a:p>
        </p:txBody>
      </p:sp>
      <p:sp>
        <p:nvSpPr>
          <p:cNvPr id="68" name="Content Placeholder 2"/>
          <p:cNvSpPr>
            <a:spLocks noGrp="1"/>
          </p:cNvSpPr>
          <p:nvPr>
            <p:ph idx="19" hasCustomPrompt="1"/>
          </p:nvPr>
        </p:nvSpPr>
        <p:spPr>
          <a:xfrm>
            <a:off x="3230880" y="45466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69" name="Content Placeholder 2"/>
          <p:cNvSpPr>
            <a:spLocks noGrp="1"/>
          </p:cNvSpPr>
          <p:nvPr>
            <p:ph idx="20" hasCustomPrompt="1"/>
          </p:nvPr>
        </p:nvSpPr>
        <p:spPr>
          <a:xfrm>
            <a:off x="3230880" y="51562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70" name="Content Placeholder 2"/>
          <p:cNvSpPr>
            <a:spLocks noGrp="1"/>
          </p:cNvSpPr>
          <p:nvPr>
            <p:ph idx="21" hasCustomPrompt="1"/>
          </p:nvPr>
        </p:nvSpPr>
        <p:spPr>
          <a:xfrm>
            <a:off x="3230880" y="5756757"/>
            <a:ext cx="1524000" cy="508000"/>
          </a:xfrm>
          <a:prstGeom prst="rect">
            <a:avLst/>
          </a:prstGeom>
        </p:spPr>
        <p:txBody>
          <a:bodyPr anchor="ctr"/>
          <a:lstStyle>
            <a:lvl1pPr marL="0" indent="0" algn="ctr">
              <a:buFontTx/>
              <a:buNone/>
              <a:defRPr sz="2133"/>
            </a:lvl1pPr>
          </a:lstStyle>
          <a:p>
            <a:pPr lvl="0"/>
            <a:r>
              <a:rPr lang="en-US" dirty="0"/>
              <a:t>Answer</a:t>
            </a:r>
          </a:p>
        </p:txBody>
      </p:sp>
      <p:sp>
        <p:nvSpPr>
          <p:cNvPr id="71" name="Content Placeholder 2"/>
          <p:cNvSpPr>
            <a:spLocks noGrp="1"/>
          </p:cNvSpPr>
          <p:nvPr>
            <p:ph idx="22" hasCustomPrompt="1"/>
          </p:nvPr>
        </p:nvSpPr>
        <p:spPr>
          <a:xfrm>
            <a:off x="4815840" y="27284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72" name="Content Placeholder 2"/>
          <p:cNvSpPr>
            <a:spLocks noGrp="1"/>
          </p:cNvSpPr>
          <p:nvPr>
            <p:ph idx="23" hasCustomPrompt="1"/>
          </p:nvPr>
        </p:nvSpPr>
        <p:spPr>
          <a:xfrm>
            <a:off x="4815840" y="33380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73" name="Content Placeholder 2"/>
          <p:cNvSpPr>
            <a:spLocks noGrp="1"/>
          </p:cNvSpPr>
          <p:nvPr>
            <p:ph idx="24" hasCustomPrompt="1"/>
          </p:nvPr>
        </p:nvSpPr>
        <p:spPr>
          <a:xfrm>
            <a:off x="4815840" y="3956829"/>
            <a:ext cx="1524000" cy="508000"/>
          </a:xfrm>
          <a:prstGeom prst="rect">
            <a:avLst/>
          </a:prstGeom>
        </p:spPr>
        <p:txBody>
          <a:bodyPr anchor="ctr"/>
          <a:lstStyle>
            <a:lvl1pPr marL="0" indent="0" algn="ctr">
              <a:buFontTx/>
              <a:buNone/>
              <a:defRPr sz="2133"/>
            </a:lvl1pPr>
          </a:lstStyle>
          <a:p>
            <a:pPr lvl="0"/>
            <a:r>
              <a:rPr lang="en-US" dirty="0"/>
              <a:t>Answer</a:t>
            </a:r>
          </a:p>
        </p:txBody>
      </p:sp>
      <p:sp>
        <p:nvSpPr>
          <p:cNvPr id="74" name="Content Placeholder 2"/>
          <p:cNvSpPr>
            <a:spLocks noGrp="1"/>
          </p:cNvSpPr>
          <p:nvPr>
            <p:ph idx="25" hasCustomPrompt="1"/>
          </p:nvPr>
        </p:nvSpPr>
        <p:spPr>
          <a:xfrm>
            <a:off x="4815840" y="45466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75" name="Content Placeholder 2"/>
          <p:cNvSpPr>
            <a:spLocks noGrp="1"/>
          </p:cNvSpPr>
          <p:nvPr>
            <p:ph idx="26" hasCustomPrompt="1"/>
          </p:nvPr>
        </p:nvSpPr>
        <p:spPr>
          <a:xfrm>
            <a:off x="4815840" y="51562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76" name="Content Placeholder 2"/>
          <p:cNvSpPr>
            <a:spLocks noGrp="1"/>
          </p:cNvSpPr>
          <p:nvPr>
            <p:ph idx="27" hasCustomPrompt="1"/>
          </p:nvPr>
        </p:nvSpPr>
        <p:spPr>
          <a:xfrm>
            <a:off x="4815840" y="5756757"/>
            <a:ext cx="1524000" cy="508000"/>
          </a:xfrm>
          <a:prstGeom prst="rect">
            <a:avLst/>
          </a:prstGeom>
        </p:spPr>
        <p:txBody>
          <a:bodyPr anchor="ctr"/>
          <a:lstStyle>
            <a:lvl1pPr marL="0" indent="0" algn="ctr">
              <a:buFontTx/>
              <a:buNone/>
              <a:defRPr sz="2133"/>
            </a:lvl1pPr>
          </a:lstStyle>
          <a:p>
            <a:pPr lvl="0"/>
            <a:r>
              <a:rPr lang="en-US" dirty="0"/>
              <a:t>Answer</a:t>
            </a:r>
          </a:p>
        </p:txBody>
      </p:sp>
      <p:sp>
        <p:nvSpPr>
          <p:cNvPr id="77" name="Content Placeholder 2"/>
          <p:cNvSpPr>
            <a:spLocks noGrp="1"/>
          </p:cNvSpPr>
          <p:nvPr>
            <p:ph idx="28" hasCustomPrompt="1"/>
          </p:nvPr>
        </p:nvSpPr>
        <p:spPr>
          <a:xfrm>
            <a:off x="6400800" y="27284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78" name="Content Placeholder 2"/>
          <p:cNvSpPr>
            <a:spLocks noGrp="1"/>
          </p:cNvSpPr>
          <p:nvPr>
            <p:ph idx="29" hasCustomPrompt="1"/>
          </p:nvPr>
        </p:nvSpPr>
        <p:spPr>
          <a:xfrm>
            <a:off x="6400800" y="33380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03" name="Content Placeholder 2"/>
          <p:cNvSpPr>
            <a:spLocks noGrp="1"/>
          </p:cNvSpPr>
          <p:nvPr>
            <p:ph idx="30" hasCustomPrompt="1"/>
          </p:nvPr>
        </p:nvSpPr>
        <p:spPr>
          <a:xfrm>
            <a:off x="6400800" y="3956829"/>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04" name="Content Placeholder 2"/>
          <p:cNvSpPr>
            <a:spLocks noGrp="1"/>
          </p:cNvSpPr>
          <p:nvPr>
            <p:ph idx="31" hasCustomPrompt="1"/>
          </p:nvPr>
        </p:nvSpPr>
        <p:spPr>
          <a:xfrm>
            <a:off x="6400800" y="45466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05" name="Content Placeholder 2"/>
          <p:cNvSpPr>
            <a:spLocks noGrp="1"/>
          </p:cNvSpPr>
          <p:nvPr>
            <p:ph idx="32" hasCustomPrompt="1"/>
          </p:nvPr>
        </p:nvSpPr>
        <p:spPr>
          <a:xfrm>
            <a:off x="6400800" y="51562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06" name="Content Placeholder 2"/>
          <p:cNvSpPr>
            <a:spLocks noGrp="1"/>
          </p:cNvSpPr>
          <p:nvPr>
            <p:ph idx="33" hasCustomPrompt="1"/>
          </p:nvPr>
        </p:nvSpPr>
        <p:spPr>
          <a:xfrm>
            <a:off x="6400800" y="5756757"/>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07" name="Content Placeholder 2"/>
          <p:cNvSpPr>
            <a:spLocks noGrp="1"/>
          </p:cNvSpPr>
          <p:nvPr>
            <p:ph idx="34" hasCustomPrompt="1"/>
          </p:nvPr>
        </p:nvSpPr>
        <p:spPr>
          <a:xfrm>
            <a:off x="7985760" y="27284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08" name="Content Placeholder 2"/>
          <p:cNvSpPr>
            <a:spLocks noGrp="1"/>
          </p:cNvSpPr>
          <p:nvPr>
            <p:ph idx="35" hasCustomPrompt="1"/>
          </p:nvPr>
        </p:nvSpPr>
        <p:spPr>
          <a:xfrm>
            <a:off x="7985760" y="33380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09" name="Content Placeholder 2"/>
          <p:cNvSpPr>
            <a:spLocks noGrp="1"/>
          </p:cNvSpPr>
          <p:nvPr>
            <p:ph idx="36" hasCustomPrompt="1"/>
          </p:nvPr>
        </p:nvSpPr>
        <p:spPr>
          <a:xfrm>
            <a:off x="7985760" y="3956829"/>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10" name="Content Placeholder 2"/>
          <p:cNvSpPr>
            <a:spLocks noGrp="1"/>
          </p:cNvSpPr>
          <p:nvPr>
            <p:ph idx="37" hasCustomPrompt="1"/>
          </p:nvPr>
        </p:nvSpPr>
        <p:spPr>
          <a:xfrm>
            <a:off x="7985760" y="45466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11" name="Content Placeholder 2"/>
          <p:cNvSpPr>
            <a:spLocks noGrp="1"/>
          </p:cNvSpPr>
          <p:nvPr>
            <p:ph idx="38" hasCustomPrompt="1"/>
          </p:nvPr>
        </p:nvSpPr>
        <p:spPr>
          <a:xfrm>
            <a:off x="7985760" y="51562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12" name="Content Placeholder 2"/>
          <p:cNvSpPr>
            <a:spLocks noGrp="1"/>
          </p:cNvSpPr>
          <p:nvPr>
            <p:ph idx="39" hasCustomPrompt="1"/>
          </p:nvPr>
        </p:nvSpPr>
        <p:spPr>
          <a:xfrm>
            <a:off x="7985760" y="5756757"/>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13" name="Content Placeholder 2"/>
          <p:cNvSpPr>
            <a:spLocks noGrp="1"/>
          </p:cNvSpPr>
          <p:nvPr>
            <p:ph idx="40" hasCustomPrompt="1"/>
          </p:nvPr>
        </p:nvSpPr>
        <p:spPr>
          <a:xfrm>
            <a:off x="9570720" y="27284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14" name="Content Placeholder 2"/>
          <p:cNvSpPr>
            <a:spLocks noGrp="1"/>
          </p:cNvSpPr>
          <p:nvPr>
            <p:ph idx="41" hasCustomPrompt="1"/>
          </p:nvPr>
        </p:nvSpPr>
        <p:spPr>
          <a:xfrm>
            <a:off x="9570720" y="33380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15" name="Content Placeholder 2"/>
          <p:cNvSpPr>
            <a:spLocks noGrp="1"/>
          </p:cNvSpPr>
          <p:nvPr>
            <p:ph idx="42" hasCustomPrompt="1"/>
          </p:nvPr>
        </p:nvSpPr>
        <p:spPr>
          <a:xfrm>
            <a:off x="9570720" y="3956829"/>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16" name="Content Placeholder 2"/>
          <p:cNvSpPr>
            <a:spLocks noGrp="1"/>
          </p:cNvSpPr>
          <p:nvPr>
            <p:ph idx="43" hasCustomPrompt="1"/>
          </p:nvPr>
        </p:nvSpPr>
        <p:spPr>
          <a:xfrm>
            <a:off x="9570720" y="45466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17" name="Content Placeholder 2"/>
          <p:cNvSpPr>
            <a:spLocks noGrp="1"/>
          </p:cNvSpPr>
          <p:nvPr>
            <p:ph idx="44" hasCustomPrompt="1"/>
          </p:nvPr>
        </p:nvSpPr>
        <p:spPr>
          <a:xfrm>
            <a:off x="9570720" y="51562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18" name="Content Placeholder 2"/>
          <p:cNvSpPr>
            <a:spLocks noGrp="1"/>
          </p:cNvSpPr>
          <p:nvPr>
            <p:ph idx="45" hasCustomPrompt="1"/>
          </p:nvPr>
        </p:nvSpPr>
        <p:spPr>
          <a:xfrm>
            <a:off x="9570720" y="5756757"/>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19" name="Content Placeholder 2"/>
          <p:cNvSpPr>
            <a:spLocks noGrp="1"/>
          </p:cNvSpPr>
          <p:nvPr>
            <p:ph idx="46" hasCustomPrompt="1"/>
          </p:nvPr>
        </p:nvSpPr>
        <p:spPr>
          <a:xfrm>
            <a:off x="1645920" y="2162215"/>
            <a:ext cx="15240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120" name="Content Placeholder 2"/>
          <p:cNvSpPr>
            <a:spLocks noGrp="1"/>
          </p:cNvSpPr>
          <p:nvPr>
            <p:ph idx="47" hasCustomPrompt="1"/>
          </p:nvPr>
        </p:nvSpPr>
        <p:spPr>
          <a:xfrm>
            <a:off x="3230880" y="2162215"/>
            <a:ext cx="15240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121" name="Content Placeholder 2"/>
          <p:cNvSpPr>
            <a:spLocks noGrp="1"/>
          </p:cNvSpPr>
          <p:nvPr>
            <p:ph idx="48" hasCustomPrompt="1"/>
          </p:nvPr>
        </p:nvSpPr>
        <p:spPr>
          <a:xfrm>
            <a:off x="4815840" y="2162215"/>
            <a:ext cx="15240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122" name="Content Placeholder 2"/>
          <p:cNvSpPr>
            <a:spLocks noGrp="1"/>
          </p:cNvSpPr>
          <p:nvPr>
            <p:ph idx="49" hasCustomPrompt="1"/>
          </p:nvPr>
        </p:nvSpPr>
        <p:spPr>
          <a:xfrm>
            <a:off x="6400800" y="2162215"/>
            <a:ext cx="15240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123" name="Content Placeholder 2"/>
          <p:cNvSpPr>
            <a:spLocks noGrp="1"/>
          </p:cNvSpPr>
          <p:nvPr>
            <p:ph idx="50" hasCustomPrompt="1"/>
          </p:nvPr>
        </p:nvSpPr>
        <p:spPr>
          <a:xfrm>
            <a:off x="7985761" y="2162215"/>
            <a:ext cx="15240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124" name="Content Placeholder 2"/>
          <p:cNvSpPr>
            <a:spLocks noGrp="1"/>
          </p:cNvSpPr>
          <p:nvPr>
            <p:ph idx="51" hasCustomPrompt="1"/>
          </p:nvPr>
        </p:nvSpPr>
        <p:spPr>
          <a:xfrm>
            <a:off x="9570720" y="2162215"/>
            <a:ext cx="15240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125" name="Content Placeholder 2"/>
          <p:cNvSpPr>
            <a:spLocks noGrp="1"/>
          </p:cNvSpPr>
          <p:nvPr>
            <p:ph idx="52" hasCustomPrompt="1"/>
          </p:nvPr>
        </p:nvSpPr>
        <p:spPr>
          <a:xfrm>
            <a:off x="1645920" y="1905000"/>
            <a:ext cx="4681728" cy="203200"/>
          </a:xfrm>
          <a:prstGeom prst="rect">
            <a:avLst/>
          </a:prstGeom>
          <a:solidFill>
            <a:srgbClr val="00B5E5"/>
          </a:solidFill>
        </p:spPr>
        <p:txBody>
          <a:bodyPr anchor="ctr"/>
          <a:lstStyle>
            <a:lvl1pPr marL="0" indent="0" algn="ctr">
              <a:buFontTx/>
              <a:buNone/>
              <a:defRPr sz="1600" b="1">
                <a:solidFill>
                  <a:schemeClr val="tx1"/>
                </a:solidFill>
              </a:defRPr>
            </a:lvl1pPr>
          </a:lstStyle>
          <a:p>
            <a:pPr lvl="0"/>
            <a:r>
              <a:rPr lang="en-US" dirty="0"/>
              <a:t>ANSWER</a:t>
            </a:r>
          </a:p>
        </p:txBody>
      </p:sp>
      <p:sp>
        <p:nvSpPr>
          <p:cNvPr id="126" name="Content Placeholder 2"/>
          <p:cNvSpPr>
            <a:spLocks noGrp="1"/>
          </p:cNvSpPr>
          <p:nvPr>
            <p:ph idx="53" hasCustomPrompt="1"/>
          </p:nvPr>
        </p:nvSpPr>
        <p:spPr>
          <a:xfrm>
            <a:off x="6425187" y="1905000"/>
            <a:ext cx="4687659" cy="203200"/>
          </a:xfrm>
          <a:prstGeom prst="rect">
            <a:avLst/>
          </a:prstGeom>
          <a:solidFill>
            <a:srgbClr val="00B5E5"/>
          </a:solidFill>
        </p:spPr>
        <p:txBody>
          <a:bodyPr anchor="ctr"/>
          <a:lstStyle>
            <a:lvl1pPr marL="0" indent="0" algn="ctr">
              <a:buFontTx/>
              <a:buNone/>
              <a:defRPr sz="1600" b="1">
                <a:solidFill>
                  <a:schemeClr val="tx1"/>
                </a:solidFill>
              </a:defRPr>
            </a:lvl1pPr>
          </a:lstStyle>
          <a:p>
            <a:pPr lvl="0"/>
            <a:r>
              <a:rPr lang="en-US" dirty="0"/>
              <a:t>ANSWER</a:t>
            </a:r>
          </a:p>
        </p:txBody>
      </p:sp>
    </p:spTree>
    <p:extLst>
      <p:ext uri="{BB962C8B-B14F-4D97-AF65-F5344CB8AC3E}">
        <p14:creationId xmlns:p14="http://schemas.microsoft.com/office/powerpoint/2010/main" val="1856244118"/>
      </p:ext>
    </p:extLst>
  </p:cSld>
  <p:clrMapOvr>
    <a:masterClrMapping/>
  </p:clrMapOvr>
  <p:transition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7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15" name="Content Placeholder 2"/>
          <p:cNvSpPr>
            <a:spLocks noGrp="1"/>
          </p:cNvSpPr>
          <p:nvPr>
            <p:ph idx="10" hasCustomPrompt="1"/>
          </p:nvPr>
        </p:nvSpPr>
        <p:spPr>
          <a:xfrm>
            <a:off x="1645920" y="27284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6" name="Content Placeholder 2"/>
          <p:cNvSpPr>
            <a:spLocks noGrp="1"/>
          </p:cNvSpPr>
          <p:nvPr>
            <p:ph idx="11" hasCustomPrompt="1"/>
          </p:nvPr>
        </p:nvSpPr>
        <p:spPr>
          <a:xfrm>
            <a:off x="1645920" y="33380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7" name="Content Placeholder 2"/>
          <p:cNvSpPr>
            <a:spLocks noGrp="1"/>
          </p:cNvSpPr>
          <p:nvPr>
            <p:ph idx="12" hasCustomPrompt="1"/>
          </p:nvPr>
        </p:nvSpPr>
        <p:spPr>
          <a:xfrm>
            <a:off x="1645920" y="3956829"/>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8" name="Content Placeholder 2"/>
          <p:cNvSpPr>
            <a:spLocks noGrp="1"/>
          </p:cNvSpPr>
          <p:nvPr>
            <p:ph idx="13" hasCustomPrompt="1"/>
          </p:nvPr>
        </p:nvSpPr>
        <p:spPr>
          <a:xfrm>
            <a:off x="1645920" y="45466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19" name="Content Placeholder 2"/>
          <p:cNvSpPr>
            <a:spLocks noGrp="1"/>
          </p:cNvSpPr>
          <p:nvPr>
            <p:ph idx="14" hasCustomPrompt="1"/>
          </p:nvPr>
        </p:nvSpPr>
        <p:spPr>
          <a:xfrm>
            <a:off x="1645920" y="51562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20" name="Content Placeholder 2"/>
          <p:cNvSpPr>
            <a:spLocks noGrp="1"/>
          </p:cNvSpPr>
          <p:nvPr>
            <p:ph idx="15" hasCustomPrompt="1"/>
          </p:nvPr>
        </p:nvSpPr>
        <p:spPr>
          <a:xfrm>
            <a:off x="1645920" y="5756757"/>
            <a:ext cx="1524000" cy="508000"/>
          </a:xfrm>
          <a:prstGeom prst="rect">
            <a:avLst/>
          </a:prstGeom>
        </p:spPr>
        <p:txBody>
          <a:bodyPr anchor="ctr"/>
          <a:lstStyle>
            <a:lvl1pPr marL="0" indent="0" algn="ctr">
              <a:buFontTx/>
              <a:buNone/>
              <a:defRPr sz="2133"/>
            </a:lvl1pPr>
          </a:lstStyle>
          <a:p>
            <a:pPr lvl="0"/>
            <a:r>
              <a:rPr lang="en-US" dirty="0"/>
              <a:t>Answer</a:t>
            </a:r>
          </a:p>
        </p:txBody>
      </p:sp>
      <p:sp>
        <p:nvSpPr>
          <p:cNvPr id="21" name="Content Placeholder 2"/>
          <p:cNvSpPr>
            <a:spLocks noGrp="1"/>
          </p:cNvSpPr>
          <p:nvPr>
            <p:ph idx="16" hasCustomPrompt="1"/>
          </p:nvPr>
        </p:nvSpPr>
        <p:spPr>
          <a:xfrm>
            <a:off x="3230880" y="27284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22" name="Content Placeholder 2"/>
          <p:cNvSpPr>
            <a:spLocks noGrp="1"/>
          </p:cNvSpPr>
          <p:nvPr>
            <p:ph idx="17" hasCustomPrompt="1"/>
          </p:nvPr>
        </p:nvSpPr>
        <p:spPr>
          <a:xfrm>
            <a:off x="3230880" y="33380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24" name="Content Placeholder 2"/>
          <p:cNvSpPr>
            <a:spLocks noGrp="1"/>
          </p:cNvSpPr>
          <p:nvPr>
            <p:ph idx="18" hasCustomPrompt="1"/>
          </p:nvPr>
        </p:nvSpPr>
        <p:spPr>
          <a:xfrm>
            <a:off x="3230880" y="3956829"/>
            <a:ext cx="1524000" cy="508000"/>
          </a:xfrm>
          <a:prstGeom prst="rect">
            <a:avLst/>
          </a:prstGeom>
        </p:spPr>
        <p:txBody>
          <a:bodyPr anchor="ctr"/>
          <a:lstStyle>
            <a:lvl1pPr marL="0" indent="0" algn="ctr">
              <a:buFontTx/>
              <a:buNone/>
              <a:defRPr sz="2133"/>
            </a:lvl1pPr>
          </a:lstStyle>
          <a:p>
            <a:pPr lvl="0"/>
            <a:r>
              <a:rPr lang="en-US" dirty="0"/>
              <a:t>Answer</a:t>
            </a:r>
          </a:p>
        </p:txBody>
      </p:sp>
      <p:sp>
        <p:nvSpPr>
          <p:cNvPr id="25" name="Content Placeholder 2"/>
          <p:cNvSpPr>
            <a:spLocks noGrp="1"/>
          </p:cNvSpPr>
          <p:nvPr>
            <p:ph idx="19" hasCustomPrompt="1"/>
          </p:nvPr>
        </p:nvSpPr>
        <p:spPr>
          <a:xfrm>
            <a:off x="3230880" y="45466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26" name="Content Placeholder 2"/>
          <p:cNvSpPr>
            <a:spLocks noGrp="1"/>
          </p:cNvSpPr>
          <p:nvPr>
            <p:ph idx="20" hasCustomPrompt="1"/>
          </p:nvPr>
        </p:nvSpPr>
        <p:spPr>
          <a:xfrm>
            <a:off x="3230880" y="51562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27" name="Content Placeholder 2"/>
          <p:cNvSpPr>
            <a:spLocks noGrp="1"/>
          </p:cNvSpPr>
          <p:nvPr>
            <p:ph idx="21" hasCustomPrompt="1"/>
          </p:nvPr>
        </p:nvSpPr>
        <p:spPr>
          <a:xfrm>
            <a:off x="3230880" y="5756757"/>
            <a:ext cx="1524000" cy="508000"/>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p:cNvSpPr>
            <a:spLocks noGrp="1"/>
          </p:cNvSpPr>
          <p:nvPr>
            <p:ph idx="22" hasCustomPrompt="1"/>
          </p:nvPr>
        </p:nvSpPr>
        <p:spPr>
          <a:xfrm>
            <a:off x="4815840" y="27284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29" name="Content Placeholder 2"/>
          <p:cNvSpPr>
            <a:spLocks noGrp="1"/>
          </p:cNvSpPr>
          <p:nvPr>
            <p:ph idx="23" hasCustomPrompt="1"/>
          </p:nvPr>
        </p:nvSpPr>
        <p:spPr>
          <a:xfrm>
            <a:off x="4815840" y="33380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30" name="Content Placeholder 2"/>
          <p:cNvSpPr>
            <a:spLocks noGrp="1"/>
          </p:cNvSpPr>
          <p:nvPr>
            <p:ph idx="24" hasCustomPrompt="1"/>
          </p:nvPr>
        </p:nvSpPr>
        <p:spPr>
          <a:xfrm>
            <a:off x="4815840" y="3956829"/>
            <a:ext cx="1524000" cy="508000"/>
          </a:xfrm>
          <a:prstGeom prst="rect">
            <a:avLst/>
          </a:prstGeom>
        </p:spPr>
        <p:txBody>
          <a:bodyPr anchor="ctr"/>
          <a:lstStyle>
            <a:lvl1pPr marL="0" indent="0" algn="ctr">
              <a:buFontTx/>
              <a:buNone/>
              <a:defRPr sz="2133"/>
            </a:lvl1pPr>
          </a:lstStyle>
          <a:p>
            <a:pPr lvl="0"/>
            <a:r>
              <a:rPr lang="en-US" dirty="0"/>
              <a:t>Answer</a:t>
            </a:r>
          </a:p>
        </p:txBody>
      </p:sp>
      <p:sp>
        <p:nvSpPr>
          <p:cNvPr id="31" name="Content Placeholder 2"/>
          <p:cNvSpPr>
            <a:spLocks noGrp="1"/>
          </p:cNvSpPr>
          <p:nvPr>
            <p:ph idx="25" hasCustomPrompt="1"/>
          </p:nvPr>
        </p:nvSpPr>
        <p:spPr>
          <a:xfrm>
            <a:off x="4815840" y="45466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32" name="Content Placeholder 2"/>
          <p:cNvSpPr>
            <a:spLocks noGrp="1"/>
          </p:cNvSpPr>
          <p:nvPr>
            <p:ph idx="26" hasCustomPrompt="1"/>
          </p:nvPr>
        </p:nvSpPr>
        <p:spPr>
          <a:xfrm>
            <a:off x="4815840" y="51562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33" name="Content Placeholder 2"/>
          <p:cNvSpPr>
            <a:spLocks noGrp="1"/>
          </p:cNvSpPr>
          <p:nvPr>
            <p:ph idx="27" hasCustomPrompt="1"/>
          </p:nvPr>
        </p:nvSpPr>
        <p:spPr>
          <a:xfrm>
            <a:off x="4815840" y="5756757"/>
            <a:ext cx="1524000" cy="508000"/>
          </a:xfrm>
          <a:prstGeom prst="rect">
            <a:avLst/>
          </a:prstGeom>
        </p:spPr>
        <p:txBody>
          <a:bodyPr anchor="ctr"/>
          <a:lstStyle>
            <a:lvl1pPr marL="0" indent="0" algn="ctr">
              <a:buFontTx/>
              <a:buNone/>
              <a:defRPr sz="2133"/>
            </a:lvl1pPr>
          </a:lstStyle>
          <a:p>
            <a:pPr lvl="0"/>
            <a:r>
              <a:rPr lang="en-US" dirty="0"/>
              <a:t>Answer</a:t>
            </a:r>
          </a:p>
        </p:txBody>
      </p:sp>
      <p:sp>
        <p:nvSpPr>
          <p:cNvPr id="34" name="Content Placeholder 2"/>
          <p:cNvSpPr>
            <a:spLocks noGrp="1"/>
          </p:cNvSpPr>
          <p:nvPr>
            <p:ph idx="28" hasCustomPrompt="1"/>
          </p:nvPr>
        </p:nvSpPr>
        <p:spPr>
          <a:xfrm>
            <a:off x="6400800" y="27284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35" name="Content Placeholder 2"/>
          <p:cNvSpPr>
            <a:spLocks noGrp="1"/>
          </p:cNvSpPr>
          <p:nvPr>
            <p:ph idx="29" hasCustomPrompt="1"/>
          </p:nvPr>
        </p:nvSpPr>
        <p:spPr>
          <a:xfrm>
            <a:off x="6400800" y="33380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36" name="Content Placeholder 2"/>
          <p:cNvSpPr>
            <a:spLocks noGrp="1"/>
          </p:cNvSpPr>
          <p:nvPr>
            <p:ph idx="30" hasCustomPrompt="1"/>
          </p:nvPr>
        </p:nvSpPr>
        <p:spPr>
          <a:xfrm>
            <a:off x="6400800" y="3956829"/>
            <a:ext cx="1524000" cy="508000"/>
          </a:xfrm>
          <a:prstGeom prst="rect">
            <a:avLst/>
          </a:prstGeom>
        </p:spPr>
        <p:txBody>
          <a:bodyPr anchor="ctr"/>
          <a:lstStyle>
            <a:lvl1pPr marL="0" indent="0" algn="ctr">
              <a:buFontTx/>
              <a:buNone/>
              <a:defRPr sz="2133"/>
            </a:lvl1pPr>
          </a:lstStyle>
          <a:p>
            <a:pPr lvl="0"/>
            <a:r>
              <a:rPr lang="en-US" dirty="0"/>
              <a:t>Answer</a:t>
            </a:r>
          </a:p>
        </p:txBody>
      </p:sp>
      <p:sp>
        <p:nvSpPr>
          <p:cNvPr id="37" name="Content Placeholder 2"/>
          <p:cNvSpPr>
            <a:spLocks noGrp="1"/>
          </p:cNvSpPr>
          <p:nvPr>
            <p:ph idx="31" hasCustomPrompt="1"/>
          </p:nvPr>
        </p:nvSpPr>
        <p:spPr>
          <a:xfrm>
            <a:off x="6400800" y="45466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39" name="Content Placeholder 2"/>
          <p:cNvSpPr>
            <a:spLocks noGrp="1"/>
          </p:cNvSpPr>
          <p:nvPr>
            <p:ph idx="32" hasCustomPrompt="1"/>
          </p:nvPr>
        </p:nvSpPr>
        <p:spPr>
          <a:xfrm>
            <a:off x="6400800" y="51562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40" name="Content Placeholder 2"/>
          <p:cNvSpPr>
            <a:spLocks noGrp="1"/>
          </p:cNvSpPr>
          <p:nvPr>
            <p:ph idx="33" hasCustomPrompt="1"/>
          </p:nvPr>
        </p:nvSpPr>
        <p:spPr>
          <a:xfrm>
            <a:off x="6400800" y="5756757"/>
            <a:ext cx="1524000" cy="508000"/>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p:cNvSpPr>
            <a:spLocks noGrp="1"/>
          </p:cNvSpPr>
          <p:nvPr>
            <p:ph idx="34" hasCustomPrompt="1"/>
          </p:nvPr>
        </p:nvSpPr>
        <p:spPr>
          <a:xfrm>
            <a:off x="7985760" y="27284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42" name="Content Placeholder 2"/>
          <p:cNvSpPr>
            <a:spLocks noGrp="1"/>
          </p:cNvSpPr>
          <p:nvPr>
            <p:ph idx="35" hasCustomPrompt="1"/>
          </p:nvPr>
        </p:nvSpPr>
        <p:spPr>
          <a:xfrm>
            <a:off x="7985760" y="33380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44" name="Content Placeholder 2"/>
          <p:cNvSpPr>
            <a:spLocks noGrp="1"/>
          </p:cNvSpPr>
          <p:nvPr>
            <p:ph idx="36" hasCustomPrompt="1"/>
          </p:nvPr>
        </p:nvSpPr>
        <p:spPr>
          <a:xfrm>
            <a:off x="7985760" y="3956829"/>
            <a:ext cx="1524000" cy="508000"/>
          </a:xfrm>
          <a:prstGeom prst="rect">
            <a:avLst/>
          </a:prstGeom>
        </p:spPr>
        <p:txBody>
          <a:bodyPr anchor="ctr"/>
          <a:lstStyle>
            <a:lvl1pPr marL="0" indent="0" algn="ctr">
              <a:buFontTx/>
              <a:buNone/>
              <a:defRPr sz="2133"/>
            </a:lvl1pPr>
          </a:lstStyle>
          <a:p>
            <a:pPr lvl="0"/>
            <a:r>
              <a:rPr lang="en-US" dirty="0"/>
              <a:t>Answer</a:t>
            </a:r>
          </a:p>
        </p:txBody>
      </p:sp>
      <p:sp>
        <p:nvSpPr>
          <p:cNvPr id="45" name="Content Placeholder 2"/>
          <p:cNvSpPr>
            <a:spLocks noGrp="1"/>
          </p:cNvSpPr>
          <p:nvPr>
            <p:ph idx="37" hasCustomPrompt="1"/>
          </p:nvPr>
        </p:nvSpPr>
        <p:spPr>
          <a:xfrm>
            <a:off x="7985760" y="45466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46" name="Content Placeholder 2"/>
          <p:cNvSpPr>
            <a:spLocks noGrp="1"/>
          </p:cNvSpPr>
          <p:nvPr>
            <p:ph idx="38" hasCustomPrompt="1"/>
          </p:nvPr>
        </p:nvSpPr>
        <p:spPr>
          <a:xfrm>
            <a:off x="7985760" y="51562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p:cNvSpPr>
            <a:spLocks noGrp="1"/>
          </p:cNvSpPr>
          <p:nvPr>
            <p:ph idx="39" hasCustomPrompt="1"/>
          </p:nvPr>
        </p:nvSpPr>
        <p:spPr>
          <a:xfrm>
            <a:off x="7985760" y="5756757"/>
            <a:ext cx="1524000" cy="508000"/>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p:cNvSpPr>
            <a:spLocks noGrp="1"/>
          </p:cNvSpPr>
          <p:nvPr>
            <p:ph idx="40" hasCustomPrompt="1"/>
          </p:nvPr>
        </p:nvSpPr>
        <p:spPr>
          <a:xfrm>
            <a:off x="9570720" y="27284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p:cNvSpPr>
            <a:spLocks noGrp="1"/>
          </p:cNvSpPr>
          <p:nvPr>
            <p:ph idx="41" hasCustomPrompt="1"/>
          </p:nvPr>
        </p:nvSpPr>
        <p:spPr>
          <a:xfrm>
            <a:off x="9570720" y="3338011"/>
            <a:ext cx="1524000" cy="508000"/>
          </a:xfrm>
          <a:prstGeom prst="rect">
            <a:avLst/>
          </a:prstGeom>
        </p:spPr>
        <p:txBody>
          <a:bodyPr anchor="ctr"/>
          <a:lstStyle>
            <a:lvl1pPr marL="0" indent="0" algn="ctr">
              <a:buFontTx/>
              <a:buNone/>
              <a:defRPr sz="2133"/>
            </a:lvl1pPr>
          </a:lstStyle>
          <a:p>
            <a:pPr lvl="0"/>
            <a:r>
              <a:rPr lang="en-US" dirty="0"/>
              <a:t>Answer</a:t>
            </a:r>
          </a:p>
        </p:txBody>
      </p:sp>
      <p:sp>
        <p:nvSpPr>
          <p:cNvPr id="50" name="Content Placeholder 2"/>
          <p:cNvSpPr>
            <a:spLocks noGrp="1"/>
          </p:cNvSpPr>
          <p:nvPr>
            <p:ph idx="42" hasCustomPrompt="1"/>
          </p:nvPr>
        </p:nvSpPr>
        <p:spPr>
          <a:xfrm>
            <a:off x="9570720" y="3956829"/>
            <a:ext cx="1524000" cy="508000"/>
          </a:xfrm>
          <a:prstGeom prst="rect">
            <a:avLst/>
          </a:prstGeom>
        </p:spPr>
        <p:txBody>
          <a:bodyPr anchor="ctr"/>
          <a:lstStyle>
            <a:lvl1pPr marL="0" indent="0" algn="ctr">
              <a:buFontTx/>
              <a:buNone/>
              <a:defRPr sz="2133"/>
            </a:lvl1pPr>
          </a:lstStyle>
          <a:p>
            <a:pPr lvl="0"/>
            <a:r>
              <a:rPr lang="en-US" dirty="0"/>
              <a:t>Answer</a:t>
            </a:r>
          </a:p>
        </p:txBody>
      </p:sp>
      <p:sp>
        <p:nvSpPr>
          <p:cNvPr id="52" name="Content Placeholder 2"/>
          <p:cNvSpPr>
            <a:spLocks noGrp="1"/>
          </p:cNvSpPr>
          <p:nvPr>
            <p:ph idx="43" hasCustomPrompt="1"/>
          </p:nvPr>
        </p:nvSpPr>
        <p:spPr>
          <a:xfrm>
            <a:off x="9570720" y="45466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53" name="Content Placeholder 2"/>
          <p:cNvSpPr>
            <a:spLocks noGrp="1"/>
          </p:cNvSpPr>
          <p:nvPr>
            <p:ph idx="44" hasCustomPrompt="1"/>
          </p:nvPr>
        </p:nvSpPr>
        <p:spPr>
          <a:xfrm>
            <a:off x="9570720" y="5156200"/>
            <a:ext cx="1524000" cy="508000"/>
          </a:xfrm>
          <a:prstGeom prst="rect">
            <a:avLst/>
          </a:prstGeom>
        </p:spPr>
        <p:txBody>
          <a:bodyPr anchor="ctr"/>
          <a:lstStyle>
            <a:lvl1pPr marL="0" indent="0" algn="ctr">
              <a:buFontTx/>
              <a:buNone/>
              <a:defRPr sz="2133"/>
            </a:lvl1pPr>
          </a:lstStyle>
          <a:p>
            <a:pPr lvl="0"/>
            <a:r>
              <a:rPr lang="en-US" dirty="0"/>
              <a:t>Answer</a:t>
            </a:r>
          </a:p>
        </p:txBody>
      </p:sp>
      <p:sp>
        <p:nvSpPr>
          <p:cNvPr id="54" name="Content Placeholder 2"/>
          <p:cNvSpPr>
            <a:spLocks noGrp="1"/>
          </p:cNvSpPr>
          <p:nvPr>
            <p:ph idx="45" hasCustomPrompt="1"/>
          </p:nvPr>
        </p:nvSpPr>
        <p:spPr>
          <a:xfrm>
            <a:off x="9570720" y="5756757"/>
            <a:ext cx="1524000" cy="508000"/>
          </a:xfrm>
          <a:prstGeom prst="rect">
            <a:avLst/>
          </a:prstGeom>
        </p:spPr>
        <p:txBody>
          <a:bodyPr anchor="ctr"/>
          <a:lstStyle>
            <a:lvl1pPr marL="0" indent="0" algn="ctr">
              <a:buFontTx/>
              <a:buNone/>
              <a:defRPr sz="2133"/>
            </a:lvl1pPr>
          </a:lstStyle>
          <a:p>
            <a:pPr lvl="0"/>
            <a:r>
              <a:rPr lang="en-US" dirty="0"/>
              <a:t>Answer</a:t>
            </a:r>
          </a:p>
        </p:txBody>
      </p:sp>
      <p:sp>
        <p:nvSpPr>
          <p:cNvPr id="55" name="Content Placeholder 2"/>
          <p:cNvSpPr>
            <a:spLocks noGrp="1"/>
          </p:cNvSpPr>
          <p:nvPr>
            <p:ph idx="46" hasCustomPrompt="1"/>
          </p:nvPr>
        </p:nvSpPr>
        <p:spPr>
          <a:xfrm>
            <a:off x="1645920" y="2162215"/>
            <a:ext cx="15240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56" name="Content Placeholder 2"/>
          <p:cNvSpPr>
            <a:spLocks noGrp="1"/>
          </p:cNvSpPr>
          <p:nvPr>
            <p:ph idx="47" hasCustomPrompt="1"/>
          </p:nvPr>
        </p:nvSpPr>
        <p:spPr>
          <a:xfrm>
            <a:off x="3230880" y="2162215"/>
            <a:ext cx="15240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57" name="Content Placeholder 2"/>
          <p:cNvSpPr>
            <a:spLocks noGrp="1"/>
          </p:cNvSpPr>
          <p:nvPr>
            <p:ph idx="48" hasCustomPrompt="1"/>
          </p:nvPr>
        </p:nvSpPr>
        <p:spPr>
          <a:xfrm>
            <a:off x="4815840" y="2162215"/>
            <a:ext cx="15240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58" name="Content Placeholder 2"/>
          <p:cNvSpPr>
            <a:spLocks noGrp="1"/>
          </p:cNvSpPr>
          <p:nvPr>
            <p:ph idx="49" hasCustomPrompt="1"/>
          </p:nvPr>
        </p:nvSpPr>
        <p:spPr>
          <a:xfrm>
            <a:off x="6400800" y="2162215"/>
            <a:ext cx="15240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59" name="Content Placeholder 2"/>
          <p:cNvSpPr>
            <a:spLocks noGrp="1"/>
          </p:cNvSpPr>
          <p:nvPr>
            <p:ph idx="50" hasCustomPrompt="1"/>
          </p:nvPr>
        </p:nvSpPr>
        <p:spPr>
          <a:xfrm>
            <a:off x="7985761" y="2162215"/>
            <a:ext cx="15240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60" name="Content Placeholder 2"/>
          <p:cNvSpPr>
            <a:spLocks noGrp="1"/>
          </p:cNvSpPr>
          <p:nvPr>
            <p:ph idx="51" hasCustomPrompt="1"/>
          </p:nvPr>
        </p:nvSpPr>
        <p:spPr>
          <a:xfrm>
            <a:off x="9570720" y="2162215"/>
            <a:ext cx="1524000"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Tree>
    <p:extLst>
      <p:ext uri="{BB962C8B-B14F-4D97-AF65-F5344CB8AC3E}">
        <p14:creationId xmlns:p14="http://schemas.microsoft.com/office/powerpoint/2010/main" val="340509500"/>
      </p:ext>
    </p:extLst>
  </p:cSld>
  <p:clrMapOvr>
    <a:masterClrMapping/>
  </p:clrMapOvr>
  <p:transition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8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67" name="Content Placeholder 2"/>
          <p:cNvSpPr>
            <a:spLocks noGrp="1"/>
          </p:cNvSpPr>
          <p:nvPr>
            <p:ph idx="10" hasCustomPrompt="1"/>
          </p:nvPr>
        </p:nvSpPr>
        <p:spPr>
          <a:xfrm>
            <a:off x="1645920" y="2728411"/>
            <a:ext cx="1292352" cy="508000"/>
          </a:xfrm>
          <a:prstGeom prst="rect">
            <a:avLst/>
          </a:prstGeom>
        </p:spPr>
        <p:txBody>
          <a:bodyPr anchor="ctr"/>
          <a:lstStyle>
            <a:lvl1pPr marL="0" indent="0" algn="ctr">
              <a:buFontTx/>
              <a:buNone/>
              <a:defRPr sz="2133"/>
            </a:lvl1pPr>
          </a:lstStyle>
          <a:p>
            <a:pPr lvl="0"/>
            <a:r>
              <a:rPr lang="en-US" dirty="0"/>
              <a:t>Answer</a:t>
            </a:r>
          </a:p>
        </p:txBody>
      </p:sp>
      <p:sp>
        <p:nvSpPr>
          <p:cNvPr id="68" name="Content Placeholder 2"/>
          <p:cNvSpPr>
            <a:spLocks noGrp="1"/>
          </p:cNvSpPr>
          <p:nvPr>
            <p:ph idx="11" hasCustomPrompt="1"/>
          </p:nvPr>
        </p:nvSpPr>
        <p:spPr>
          <a:xfrm>
            <a:off x="1645920" y="3338011"/>
            <a:ext cx="1292352" cy="508000"/>
          </a:xfrm>
          <a:prstGeom prst="rect">
            <a:avLst/>
          </a:prstGeom>
        </p:spPr>
        <p:txBody>
          <a:bodyPr anchor="ctr"/>
          <a:lstStyle>
            <a:lvl1pPr marL="0" indent="0" algn="ctr">
              <a:buFontTx/>
              <a:buNone/>
              <a:defRPr sz="2133"/>
            </a:lvl1pPr>
          </a:lstStyle>
          <a:p>
            <a:pPr lvl="0"/>
            <a:r>
              <a:rPr lang="en-US" dirty="0"/>
              <a:t>Answer</a:t>
            </a:r>
          </a:p>
        </p:txBody>
      </p:sp>
      <p:sp>
        <p:nvSpPr>
          <p:cNvPr id="69" name="Content Placeholder 2"/>
          <p:cNvSpPr>
            <a:spLocks noGrp="1"/>
          </p:cNvSpPr>
          <p:nvPr>
            <p:ph idx="12" hasCustomPrompt="1"/>
          </p:nvPr>
        </p:nvSpPr>
        <p:spPr>
          <a:xfrm>
            <a:off x="1645920" y="3956829"/>
            <a:ext cx="1292352" cy="508000"/>
          </a:xfrm>
          <a:prstGeom prst="rect">
            <a:avLst/>
          </a:prstGeom>
        </p:spPr>
        <p:txBody>
          <a:bodyPr anchor="ctr"/>
          <a:lstStyle>
            <a:lvl1pPr marL="0" indent="0" algn="ctr">
              <a:buFontTx/>
              <a:buNone/>
              <a:defRPr sz="2133"/>
            </a:lvl1pPr>
          </a:lstStyle>
          <a:p>
            <a:pPr lvl="0"/>
            <a:r>
              <a:rPr lang="en-US" dirty="0"/>
              <a:t>Answer</a:t>
            </a:r>
          </a:p>
        </p:txBody>
      </p:sp>
      <p:sp>
        <p:nvSpPr>
          <p:cNvPr id="70" name="Content Placeholder 2"/>
          <p:cNvSpPr>
            <a:spLocks noGrp="1"/>
          </p:cNvSpPr>
          <p:nvPr>
            <p:ph idx="13" hasCustomPrompt="1"/>
          </p:nvPr>
        </p:nvSpPr>
        <p:spPr>
          <a:xfrm>
            <a:off x="1645920" y="4546600"/>
            <a:ext cx="1292352" cy="508000"/>
          </a:xfrm>
          <a:prstGeom prst="rect">
            <a:avLst/>
          </a:prstGeom>
        </p:spPr>
        <p:txBody>
          <a:bodyPr anchor="ctr"/>
          <a:lstStyle>
            <a:lvl1pPr marL="0" indent="0" algn="ctr">
              <a:buFontTx/>
              <a:buNone/>
              <a:defRPr sz="2133"/>
            </a:lvl1pPr>
          </a:lstStyle>
          <a:p>
            <a:pPr lvl="0"/>
            <a:r>
              <a:rPr lang="en-US" dirty="0"/>
              <a:t>Answer</a:t>
            </a:r>
          </a:p>
        </p:txBody>
      </p:sp>
      <p:sp>
        <p:nvSpPr>
          <p:cNvPr id="71" name="Content Placeholder 2"/>
          <p:cNvSpPr>
            <a:spLocks noGrp="1"/>
          </p:cNvSpPr>
          <p:nvPr>
            <p:ph idx="14" hasCustomPrompt="1"/>
          </p:nvPr>
        </p:nvSpPr>
        <p:spPr>
          <a:xfrm>
            <a:off x="1645920" y="5156200"/>
            <a:ext cx="1292352" cy="508000"/>
          </a:xfrm>
          <a:prstGeom prst="rect">
            <a:avLst/>
          </a:prstGeom>
        </p:spPr>
        <p:txBody>
          <a:bodyPr anchor="ctr"/>
          <a:lstStyle>
            <a:lvl1pPr marL="0" indent="0" algn="ctr">
              <a:buFontTx/>
              <a:buNone/>
              <a:defRPr sz="2133"/>
            </a:lvl1pPr>
          </a:lstStyle>
          <a:p>
            <a:pPr lvl="0"/>
            <a:r>
              <a:rPr lang="en-US" dirty="0"/>
              <a:t>Answer</a:t>
            </a:r>
          </a:p>
        </p:txBody>
      </p:sp>
      <p:sp>
        <p:nvSpPr>
          <p:cNvPr id="72" name="Content Placeholder 2"/>
          <p:cNvSpPr>
            <a:spLocks noGrp="1"/>
          </p:cNvSpPr>
          <p:nvPr>
            <p:ph idx="15" hasCustomPrompt="1"/>
          </p:nvPr>
        </p:nvSpPr>
        <p:spPr>
          <a:xfrm>
            <a:off x="1645920" y="5756757"/>
            <a:ext cx="1292352" cy="508000"/>
          </a:xfrm>
          <a:prstGeom prst="rect">
            <a:avLst/>
          </a:prstGeom>
        </p:spPr>
        <p:txBody>
          <a:bodyPr anchor="ctr"/>
          <a:lstStyle>
            <a:lvl1pPr marL="0" indent="0" algn="ctr">
              <a:buFontTx/>
              <a:buNone/>
              <a:defRPr sz="2133"/>
            </a:lvl1pPr>
          </a:lstStyle>
          <a:p>
            <a:pPr lvl="0"/>
            <a:r>
              <a:rPr lang="en-US" dirty="0"/>
              <a:t>Answer</a:t>
            </a:r>
          </a:p>
        </p:txBody>
      </p:sp>
      <p:sp>
        <p:nvSpPr>
          <p:cNvPr id="73" name="Content Placeholder 2"/>
          <p:cNvSpPr>
            <a:spLocks noGrp="1"/>
          </p:cNvSpPr>
          <p:nvPr>
            <p:ph idx="16" hasCustomPrompt="1"/>
          </p:nvPr>
        </p:nvSpPr>
        <p:spPr>
          <a:xfrm>
            <a:off x="3011424" y="2728411"/>
            <a:ext cx="1292352" cy="508000"/>
          </a:xfrm>
          <a:prstGeom prst="rect">
            <a:avLst/>
          </a:prstGeom>
        </p:spPr>
        <p:txBody>
          <a:bodyPr anchor="ctr"/>
          <a:lstStyle>
            <a:lvl1pPr marL="0" indent="0" algn="ctr">
              <a:buFontTx/>
              <a:buNone/>
              <a:defRPr sz="2133"/>
            </a:lvl1pPr>
          </a:lstStyle>
          <a:p>
            <a:pPr lvl="0"/>
            <a:r>
              <a:rPr lang="en-US" dirty="0"/>
              <a:t>Answer</a:t>
            </a:r>
          </a:p>
        </p:txBody>
      </p:sp>
      <p:sp>
        <p:nvSpPr>
          <p:cNvPr id="74" name="Content Placeholder 2"/>
          <p:cNvSpPr>
            <a:spLocks noGrp="1"/>
          </p:cNvSpPr>
          <p:nvPr>
            <p:ph idx="17" hasCustomPrompt="1"/>
          </p:nvPr>
        </p:nvSpPr>
        <p:spPr>
          <a:xfrm>
            <a:off x="3011424" y="3338011"/>
            <a:ext cx="1292352" cy="508000"/>
          </a:xfrm>
          <a:prstGeom prst="rect">
            <a:avLst/>
          </a:prstGeom>
        </p:spPr>
        <p:txBody>
          <a:bodyPr anchor="ctr"/>
          <a:lstStyle>
            <a:lvl1pPr marL="0" indent="0" algn="ctr">
              <a:buFontTx/>
              <a:buNone/>
              <a:defRPr sz="2133"/>
            </a:lvl1pPr>
          </a:lstStyle>
          <a:p>
            <a:pPr lvl="0"/>
            <a:r>
              <a:rPr lang="en-US" dirty="0"/>
              <a:t>Answer</a:t>
            </a:r>
          </a:p>
        </p:txBody>
      </p:sp>
      <p:sp>
        <p:nvSpPr>
          <p:cNvPr id="75" name="Content Placeholder 2"/>
          <p:cNvSpPr>
            <a:spLocks noGrp="1"/>
          </p:cNvSpPr>
          <p:nvPr>
            <p:ph idx="18" hasCustomPrompt="1"/>
          </p:nvPr>
        </p:nvSpPr>
        <p:spPr>
          <a:xfrm>
            <a:off x="3011424" y="3956829"/>
            <a:ext cx="1292352" cy="508000"/>
          </a:xfrm>
          <a:prstGeom prst="rect">
            <a:avLst/>
          </a:prstGeom>
        </p:spPr>
        <p:txBody>
          <a:bodyPr anchor="ctr"/>
          <a:lstStyle>
            <a:lvl1pPr marL="0" indent="0" algn="ctr">
              <a:buFontTx/>
              <a:buNone/>
              <a:defRPr sz="2133"/>
            </a:lvl1pPr>
          </a:lstStyle>
          <a:p>
            <a:pPr lvl="0"/>
            <a:r>
              <a:rPr lang="en-US" dirty="0"/>
              <a:t>Answer</a:t>
            </a:r>
          </a:p>
        </p:txBody>
      </p:sp>
      <p:sp>
        <p:nvSpPr>
          <p:cNvPr id="76" name="Content Placeholder 2"/>
          <p:cNvSpPr>
            <a:spLocks noGrp="1"/>
          </p:cNvSpPr>
          <p:nvPr>
            <p:ph idx="19" hasCustomPrompt="1"/>
          </p:nvPr>
        </p:nvSpPr>
        <p:spPr>
          <a:xfrm>
            <a:off x="3011424" y="4546600"/>
            <a:ext cx="1292352" cy="508000"/>
          </a:xfrm>
          <a:prstGeom prst="rect">
            <a:avLst/>
          </a:prstGeom>
        </p:spPr>
        <p:txBody>
          <a:bodyPr anchor="ctr"/>
          <a:lstStyle>
            <a:lvl1pPr marL="0" indent="0" algn="ctr">
              <a:buFontTx/>
              <a:buNone/>
              <a:defRPr sz="2133"/>
            </a:lvl1pPr>
          </a:lstStyle>
          <a:p>
            <a:pPr lvl="0"/>
            <a:r>
              <a:rPr lang="en-US" dirty="0"/>
              <a:t>Answer</a:t>
            </a:r>
          </a:p>
        </p:txBody>
      </p:sp>
      <p:sp>
        <p:nvSpPr>
          <p:cNvPr id="77" name="Content Placeholder 2"/>
          <p:cNvSpPr>
            <a:spLocks noGrp="1"/>
          </p:cNvSpPr>
          <p:nvPr>
            <p:ph idx="20" hasCustomPrompt="1"/>
          </p:nvPr>
        </p:nvSpPr>
        <p:spPr>
          <a:xfrm>
            <a:off x="3011424" y="5156200"/>
            <a:ext cx="1292352" cy="508000"/>
          </a:xfrm>
          <a:prstGeom prst="rect">
            <a:avLst/>
          </a:prstGeom>
        </p:spPr>
        <p:txBody>
          <a:bodyPr anchor="ctr"/>
          <a:lstStyle>
            <a:lvl1pPr marL="0" indent="0" algn="ctr">
              <a:buFontTx/>
              <a:buNone/>
              <a:defRPr sz="2133"/>
            </a:lvl1pPr>
          </a:lstStyle>
          <a:p>
            <a:pPr lvl="0"/>
            <a:r>
              <a:rPr lang="en-US" dirty="0"/>
              <a:t>Answer</a:t>
            </a:r>
          </a:p>
        </p:txBody>
      </p:sp>
      <p:sp>
        <p:nvSpPr>
          <p:cNvPr id="78" name="Content Placeholder 2"/>
          <p:cNvSpPr>
            <a:spLocks noGrp="1"/>
          </p:cNvSpPr>
          <p:nvPr>
            <p:ph idx="21" hasCustomPrompt="1"/>
          </p:nvPr>
        </p:nvSpPr>
        <p:spPr>
          <a:xfrm>
            <a:off x="3011424" y="5756757"/>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03" name="Content Placeholder 2"/>
          <p:cNvSpPr>
            <a:spLocks noGrp="1"/>
          </p:cNvSpPr>
          <p:nvPr>
            <p:ph idx="22" hasCustomPrompt="1"/>
          </p:nvPr>
        </p:nvSpPr>
        <p:spPr>
          <a:xfrm>
            <a:off x="4368800" y="2728411"/>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04" name="Content Placeholder 2"/>
          <p:cNvSpPr>
            <a:spLocks noGrp="1"/>
          </p:cNvSpPr>
          <p:nvPr>
            <p:ph idx="23" hasCustomPrompt="1"/>
          </p:nvPr>
        </p:nvSpPr>
        <p:spPr>
          <a:xfrm>
            <a:off x="4368800" y="3338011"/>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05" name="Content Placeholder 2"/>
          <p:cNvSpPr>
            <a:spLocks noGrp="1"/>
          </p:cNvSpPr>
          <p:nvPr>
            <p:ph idx="24" hasCustomPrompt="1"/>
          </p:nvPr>
        </p:nvSpPr>
        <p:spPr>
          <a:xfrm>
            <a:off x="4368800" y="3956829"/>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06" name="Content Placeholder 2"/>
          <p:cNvSpPr>
            <a:spLocks noGrp="1"/>
          </p:cNvSpPr>
          <p:nvPr>
            <p:ph idx="25" hasCustomPrompt="1"/>
          </p:nvPr>
        </p:nvSpPr>
        <p:spPr>
          <a:xfrm>
            <a:off x="4368800" y="4546600"/>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07" name="Content Placeholder 2"/>
          <p:cNvSpPr>
            <a:spLocks noGrp="1"/>
          </p:cNvSpPr>
          <p:nvPr>
            <p:ph idx="26" hasCustomPrompt="1"/>
          </p:nvPr>
        </p:nvSpPr>
        <p:spPr>
          <a:xfrm>
            <a:off x="4368800" y="5156200"/>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08" name="Content Placeholder 2"/>
          <p:cNvSpPr>
            <a:spLocks noGrp="1"/>
          </p:cNvSpPr>
          <p:nvPr>
            <p:ph idx="27" hasCustomPrompt="1"/>
          </p:nvPr>
        </p:nvSpPr>
        <p:spPr>
          <a:xfrm>
            <a:off x="4368800" y="5756757"/>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09" name="Content Placeholder 2"/>
          <p:cNvSpPr>
            <a:spLocks noGrp="1"/>
          </p:cNvSpPr>
          <p:nvPr>
            <p:ph idx="28" hasCustomPrompt="1"/>
          </p:nvPr>
        </p:nvSpPr>
        <p:spPr>
          <a:xfrm>
            <a:off x="5730240" y="2728411"/>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10" name="Content Placeholder 2"/>
          <p:cNvSpPr>
            <a:spLocks noGrp="1"/>
          </p:cNvSpPr>
          <p:nvPr>
            <p:ph idx="29" hasCustomPrompt="1"/>
          </p:nvPr>
        </p:nvSpPr>
        <p:spPr>
          <a:xfrm>
            <a:off x="5730240" y="3338011"/>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11" name="Content Placeholder 2"/>
          <p:cNvSpPr>
            <a:spLocks noGrp="1"/>
          </p:cNvSpPr>
          <p:nvPr>
            <p:ph idx="30" hasCustomPrompt="1"/>
          </p:nvPr>
        </p:nvSpPr>
        <p:spPr>
          <a:xfrm>
            <a:off x="5730240" y="3956829"/>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12" name="Content Placeholder 2"/>
          <p:cNvSpPr>
            <a:spLocks noGrp="1"/>
          </p:cNvSpPr>
          <p:nvPr>
            <p:ph idx="31" hasCustomPrompt="1"/>
          </p:nvPr>
        </p:nvSpPr>
        <p:spPr>
          <a:xfrm>
            <a:off x="5730240" y="4546600"/>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13" name="Content Placeholder 2"/>
          <p:cNvSpPr>
            <a:spLocks noGrp="1"/>
          </p:cNvSpPr>
          <p:nvPr>
            <p:ph idx="32" hasCustomPrompt="1"/>
          </p:nvPr>
        </p:nvSpPr>
        <p:spPr>
          <a:xfrm>
            <a:off x="5730240" y="5156200"/>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14" name="Content Placeholder 2"/>
          <p:cNvSpPr>
            <a:spLocks noGrp="1"/>
          </p:cNvSpPr>
          <p:nvPr>
            <p:ph idx="33" hasCustomPrompt="1"/>
          </p:nvPr>
        </p:nvSpPr>
        <p:spPr>
          <a:xfrm>
            <a:off x="5730240" y="5756757"/>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15" name="Content Placeholder 2"/>
          <p:cNvSpPr>
            <a:spLocks noGrp="1"/>
          </p:cNvSpPr>
          <p:nvPr>
            <p:ph idx="34" hasCustomPrompt="1"/>
          </p:nvPr>
        </p:nvSpPr>
        <p:spPr>
          <a:xfrm>
            <a:off x="7083552" y="2728411"/>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16" name="Content Placeholder 2"/>
          <p:cNvSpPr>
            <a:spLocks noGrp="1"/>
          </p:cNvSpPr>
          <p:nvPr>
            <p:ph idx="35" hasCustomPrompt="1"/>
          </p:nvPr>
        </p:nvSpPr>
        <p:spPr>
          <a:xfrm>
            <a:off x="7083552" y="3338011"/>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17" name="Content Placeholder 2"/>
          <p:cNvSpPr>
            <a:spLocks noGrp="1"/>
          </p:cNvSpPr>
          <p:nvPr>
            <p:ph idx="36" hasCustomPrompt="1"/>
          </p:nvPr>
        </p:nvSpPr>
        <p:spPr>
          <a:xfrm>
            <a:off x="7083552" y="3956829"/>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18" name="Content Placeholder 2"/>
          <p:cNvSpPr>
            <a:spLocks noGrp="1"/>
          </p:cNvSpPr>
          <p:nvPr>
            <p:ph idx="37" hasCustomPrompt="1"/>
          </p:nvPr>
        </p:nvSpPr>
        <p:spPr>
          <a:xfrm>
            <a:off x="7083552" y="4546600"/>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19" name="Content Placeholder 2"/>
          <p:cNvSpPr>
            <a:spLocks noGrp="1"/>
          </p:cNvSpPr>
          <p:nvPr>
            <p:ph idx="38" hasCustomPrompt="1"/>
          </p:nvPr>
        </p:nvSpPr>
        <p:spPr>
          <a:xfrm>
            <a:off x="7083552" y="5156200"/>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20" name="Content Placeholder 2"/>
          <p:cNvSpPr>
            <a:spLocks noGrp="1"/>
          </p:cNvSpPr>
          <p:nvPr>
            <p:ph idx="39" hasCustomPrompt="1"/>
          </p:nvPr>
        </p:nvSpPr>
        <p:spPr>
          <a:xfrm>
            <a:off x="7083552" y="5756757"/>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21" name="Content Placeholder 2"/>
          <p:cNvSpPr>
            <a:spLocks noGrp="1"/>
          </p:cNvSpPr>
          <p:nvPr>
            <p:ph idx="40" hasCustomPrompt="1"/>
          </p:nvPr>
        </p:nvSpPr>
        <p:spPr>
          <a:xfrm>
            <a:off x="8449056" y="2728411"/>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22" name="Content Placeholder 2"/>
          <p:cNvSpPr>
            <a:spLocks noGrp="1"/>
          </p:cNvSpPr>
          <p:nvPr>
            <p:ph idx="41" hasCustomPrompt="1"/>
          </p:nvPr>
        </p:nvSpPr>
        <p:spPr>
          <a:xfrm>
            <a:off x="8449056" y="3338011"/>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23" name="Content Placeholder 2"/>
          <p:cNvSpPr>
            <a:spLocks noGrp="1"/>
          </p:cNvSpPr>
          <p:nvPr>
            <p:ph idx="42" hasCustomPrompt="1"/>
          </p:nvPr>
        </p:nvSpPr>
        <p:spPr>
          <a:xfrm>
            <a:off x="8449056" y="3956829"/>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24" name="Content Placeholder 2"/>
          <p:cNvSpPr>
            <a:spLocks noGrp="1"/>
          </p:cNvSpPr>
          <p:nvPr>
            <p:ph idx="43" hasCustomPrompt="1"/>
          </p:nvPr>
        </p:nvSpPr>
        <p:spPr>
          <a:xfrm>
            <a:off x="8449056" y="4546600"/>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25" name="Content Placeholder 2"/>
          <p:cNvSpPr>
            <a:spLocks noGrp="1"/>
          </p:cNvSpPr>
          <p:nvPr>
            <p:ph idx="44" hasCustomPrompt="1"/>
          </p:nvPr>
        </p:nvSpPr>
        <p:spPr>
          <a:xfrm>
            <a:off x="8449056" y="5156200"/>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26" name="Content Placeholder 2"/>
          <p:cNvSpPr>
            <a:spLocks noGrp="1"/>
          </p:cNvSpPr>
          <p:nvPr>
            <p:ph idx="45" hasCustomPrompt="1"/>
          </p:nvPr>
        </p:nvSpPr>
        <p:spPr>
          <a:xfrm>
            <a:off x="8449056" y="5756757"/>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27" name="Content Placeholder 2"/>
          <p:cNvSpPr>
            <a:spLocks noGrp="1"/>
          </p:cNvSpPr>
          <p:nvPr>
            <p:ph idx="46" hasCustomPrompt="1"/>
          </p:nvPr>
        </p:nvSpPr>
        <p:spPr>
          <a:xfrm>
            <a:off x="9814560" y="2728411"/>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28" name="Content Placeholder 2"/>
          <p:cNvSpPr>
            <a:spLocks noGrp="1"/>
          </p:cNvSpPr>
          <p:nvPr>
            <p:ph idx="47" hasCustomPrompt="1"/>
          </p:nvPr>
        </p:nvSpPr>
        <p:spPr>
          <a:xfrm>
            <a:off x="9814560" y="3338011"/>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29" name="Content Placeholder 2"/>
          <p:cNvSpPr>
            <a:spLocks noGrp="1"/>
          </p:cNvSpPr>
          <p:nvPr>
            <p:ph idx="48" hasCustomPrompt="1"/>
          </p:nvPr>
        </p:nvSpPr>
        <p:spPr>
          <a:xfrm>
            <a:off x="9814560" y="3956829"/>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30" name="Content Placeholder 2"/>
          <p:cNvSpPr>
            <a:spLocks noGrp="1"/>
          </p:cNvSpPr>
          <p:nvPr>
            <p:ph idx="49" hasCustomPrompt="1"/>
          </p:nvPr>
        </p:nvSpPr>
        <p:spPr>
          <a:xfrm>
            <a:off x="9814560" y="4546600"/>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31" name="Content Placeholder 2"/>
          <p:cNvSpPr>
            <a:spLocks noGrp="1"/>
          </p:cNvSpPr>
          <p:nvPr>
            <p:ph idx="50" hasCustomPrompt="1"/>
          </p:nvPr>
        </p:nvSpPr>
        <p:spPr>
          <a:xfrm>
            <a:off x="9814560" y="5156200"/>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32" name="Content Placeholder 2"/>
          <p:cNvSpPr>
            <a:spLocks noGrp="1"/>
          </p:cNvSpPr>
          <p:nvPr>
            <p:ph idx="51" hasCustomPrompt="1"/>
          </p:nvPr>
        </p:nvSpPr>
        <p:spPr>
          <a:xfrm>
            <a:off x="9814560" y="5756757"/>
            <a:ext cx="1292352" cy="508000"/>
          </a:xfrm>
          <a:prstGeom prst="rect">
            <a:avLst/>
          </a:prstGeom>
        </p:spPr>
        <p:txBody>
          <a:bodyPr anchor="ctr"/>
          <a:lstStyle>
            <a:lvl1pPr marL="0" indent="0" algn="ctr">
              <a:buFontTx/>
              <a:buNone/>
              <a:defRPr sz="2133"/>
            </a:lvl1pPr>
          </a:lstStyle>
          <a:p>
            <a:pPr lvl="0"/>
            <a:r>
              <a:rPr lang="en-US" dirty="0"/>
              <a:t>Answer</a:t>
            </a:r>
          </a:p>
        </p:txBody>
      </p:sp>
      <p:sp>
        <p:nvSpPr>
          <p:cNvPr id="133" name="Content Placeholder 2"/>
          <p:cNvSpPr>
            <a:spLocks noGrp="1"/>
          </p:cNvSpPr>
          <p:nvPr>
            <p:ph idx="52" hasCustomPrompt="1"/>
          </p:nvPr>
        </p:nvSpPr>
        <p:spPr>
          <a:xfrm>
            <a:off x="1645920" y="2162215"/>
            <a:ext cx="1292352"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134" name="Content Placeholder 2"/>
          <p:cNvSpPr>
            <a:spLocks noGrp="1"/>
          </p:cNvSpPr>
          <p:nvPr>
            <p:ph idx="53" hasCustomPrompt="1"/>
          </p:nvPr>
        </p:nvSpPr>
        <p:spPr>
          <a:xfrm>
            <a:off x="3011424" y="2162215"/>
            <a:ext cx="1292352"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135" name="Content Placeholder 2"/>
          <p:cNvSpPr>
            <a:spLocks noGrp="1"/>
          </p:cNvSpPr>
          <p:nvPr>
            <p:ph idx="54" hasCustomPrompt="1"/>
          </p:nvPr>
        </p:nvSpPr>
        <p:spPr>
          <a:xfrm>
            <a:off x="4368800" y="2162215"/>
            <a:ext cx="1292352"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136" name="Content Placeholder 2"/>
          <p:cNvSpPr>
            <a:spLocks noGrp="1"/>
          </p:cNvSpPr>
          <p:nvPr>
            <p:ph idx="55" hasCustomPrompt="1"/>
          </p:nvPr>
        </p:nvSpPr>
        <p:spPr>
          <a:xfrm>
            <a:off x="5726176" y="2162215"/>
            <a:ext cx="1296416"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137" name="Content Placeholder 2"/>
          <p:cNvSpPr>
            <a:spLocks noGrp="1"/>
          </p:cNvSpPr>
          <p:nvPr>
            <p:ph idx="56" hasCustomPrompt="1"/>
          </p:nvPr>
        </p:nvSpPr>
        <p:spPr>
          <a:xfrm>
            <a:off x="7083552" y="2162215"/>
            <a:ext cx="1292353"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138" name="Content Placeholder 2"/>
          <p:cNvSpPr>
            <a:spLocks noGrp="1"/>
          </p:cNvSpPr>
          <p:nvPr>
            <p:ph idx="57" hasCustomPrompt="1"/>
          </p:nvPr>
        </p:nvSpPr>
        <p:spPr>
          <a:xfrm>
            <a:off x="8436864" y="2162215"/>
            <a:ext cx="1304544"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
        <p:nvSpPr>
          <p:cNvPr id="139" name="Content Placeholder 2"/>
          <p:cNvSpPr>
            <a:spLocks noGrp="1"/>
          </p:cNvSpPr>
          <p:nvPr>
            <p:ph idx="58" hasCustomPrompt="1"/>
          </p:nvPr>
        </p:nvSpPr>
        <p:spPr>
          <a:xfrm>
            <a:off x="9814560" y="2162215"/>
            <a:ext cx="1292352" cy="508000"/>
          </a:xfrm>
          <a:prstGeom prst="rect">
            <a:avLst/>
          </a:prstGeom>
          <a:solidFill>
            <a:srgbClr val="00B5E5"/>
          </a:solidFill>
        </p:spPr>
        <p:txBody>
          <a:bodyPr anchor="ctr"/>
          <a:lstStyle>
            <a:lvl1pPr marL="0" indent="0" algn="ctr">
              <a:buFontTx/>
              <a:buNone/>
              <a:defRPr sz="2000" b="1">
                <a:solidFill>
                  <a:schemeClr val="tx1"/>
                </a:solidFill>
              </a:defRPr>
            </a:lvl1pPr>
          </a:lstStyle>
          <a:p>
            <a:pPr lvl="0"/>
            <a:r>
              <a:rPr lang="en-US" dirty="0"/>
              <a:t>Answer</a:t>
            </a:r>
          </a:p>
        </p:txBody>
      </p:sp>
    </p:spTree>
    <p:extLst>
      <p:ext uri="{BB962C8B-B14F-4D97-AF65-F5344CB8AC3E}">
        <p14:creationId xmlns:p14="http://schemas.microsoft.com/office/powerpoint/2010/main" val="3195119416"/>
      </p:ext>
    </p:extLst>
  </p:cSld>
  <p:clrMapOvr>
    <a:masterClrMapping/>
  </p:clrMapOvr>
  <p:transition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5570503"/>
      </p:ext>
    </p:extLst>
  </p:cSld>
  <p:clrMapOvr>
    <a:masterClrMapping/>
  </p:clrMapOvr>
  <p:transition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878949"/>
      </p:ext>
    </p:extLst>
  </p:cSld>
  <p:clrMapOvr>
    <a:masterClrMapping/>
  </p:clrMapOvr>
  <p:transition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495452325"/>
      </p:ext>
    </p:extLst>
  </p:cSld>
  <p:clrMapOvr>
    <a:masterClrMapping/>
  </p:clrMapOvr>
  <p:transition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818742685"/>
      </p:ext>
    </p:extLst>
  </p:cSld>
  <p:clrMapOvr>
    <a:masterClrMapping/>
  </p:clrMapOvr>
  <p:transition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144575"/>
      </p:ext>
    </p:extLst>
  </p:cSld>
  <p:clrMapOvr>
    <a:masterClrMapping/>
  </p:clrMapOvr>
  <p:transition advClick="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1"/>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154305"/>
      </p:ext>
    </p:extLst>
  </p:cSld>
  <p:clrMapOvr>
    <a:masterClrMapping/>
  </p:clrMapOvr>
  <p:transition advClick="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8C454DE-A612-E94D-9729-C8AD6DDFBCD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098" name="Rectangle 2"/>
          <p:cNvSpPr>
            <a:spLocks noGrp="1" noChangeArrowheads="1"/>
          </p:cNvSpPr>
          <p:nvPr>
            <p:ph type="ctrTitle"/>
          </p:nvPr>
        </p:nvSpPr>
        <p:spPr>
          <a:xfrm>
            <a:off x="914400" y="1981200"/>
            <a:ext cx="10363200" cy="1143000"/>
          </a:xfrm>
        </p:spPr>
        <p:txBody>
          <a:bodyPr/>
          <a:lstStyle>
            <a:lvl1pPr algn="ctr">
              <a:defRPr sz="2300"/>
            </a:lvl1pPr>
          </a:lstStyle>
          <a:p>
            <a:pPr lvl="0"/>
            <a:r>
              <a:rPr lang="en-US" noProof="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697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371600"/>
            <a:ext cx="10972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spd="slow" advClick="0"/>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cSld>
  <p:clrMapOvr>
    <a:masterClrMapping/>
  </p:clrMapOvr>
  <p:transition spd="slow" advClick="0"/>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spd="slow"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spd="slow"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p:transition spd="slow"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spd="slow" advClick="0"/>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p:transition spd="slow" advClick="0"/>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p:transition spd="slow"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spd="slow"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57" y="273053"/>
            <a:ext cx="4011084" cy="1162051"/>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13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57" y="1435124"/>
            <a:ext cx="4011084" cy="4691063"/>
          </a:xfrm>
        </p:spPr>
        <p:txBody>
          <a:bodyPr/>
          <a:lstStyle>
            <a:lvl1pPr marL="0" indent="0">
              <a:buNone/>
              <a:defRPr sz="1400"/>
            </a:lvl1pPr>
            <a:lvl2pPr marL="457135" indent="0">
              <a:buNone/>
              <a:defRPr sz="1200"/>
            </a:lvl2pPr>
            <a:lvl3pPr marL="914270" indent="0">
              <a:buNone/>
              <a:defRPr sz="1000"/>
            </a:lvl3pPr>
            <a:lvl4pPr marL="1371406" indent="0">
              <a:buNone/>
              <a:defRPr sz="900"/>
            </a:lvl4pPr>
            <a:lvl5pPr marL="1828541" indent="0">
              <a:buNone/>
              <a:defRPr sz="900"/>
            </a:lvl5pPr>
            <a:lvl6pPr marL="2285676" indent="0">
              <a:buNone/>
              <a:defRPr sz="900"/>
            </a:lvl6pPr>
            <a:lvl7pPr marL="2742810" indent="0">
              <a:buNone/>
              <a:defRPr sz="900"/>
            </a:lvl7pPr>
            <a:lvl8pPr marL="3199947" indent="0">
              <a:buNone/>
              <a:defRPr sz="900"/>
            </a:lvl8pPr>
            <a:lvl9pPr marL="3657081" indent="0">
              <a:buNone/>
              <a:defRPr sz="900"/>
            </a:lvl9pPr>
          </a:lstStyle>
          <a:p>
            <a:pPr lvl="0"/>
            <a:r>
              <a:rPr lang="en-US"/>
              <a:t>Click to edit Master text styles</a:t>
            </a:r>
          </a:p>
        </p:txBody>
      </p:sp>
    </p:spTree>
    <p:extLst>
      <p:ext uri="{BB962C8B-B14F-4D97-AF65-F5344CB8AC3E}">
        <p14:creationId xmlns:p14="http://schemas.microsoft.com/office/powerpoint/2010/main" val="28764162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defTabSz="914400" eaLnBrk="0" hangingPunct="0">
              <a:defRPr/>
            </a:pPr>
            <a:fld id="{659D2F7D-FC5C-3F46-9C72-E18FC1D7FFE0}" type="slidenum">
              <a:rPr lang="en-GB"/>
              <a:pPr defTabSz="914400" eaLnBrk="0" hangingPunct="0">
                <a:defRPr/>
              </a:pPr>
              <a:t>‹#›</a:t>
            </a:fld>
            <a:endParaRPr lang="en-GB"/>
          </a:p>
        </p:txBody>
      </p:sp>
    </p:spTree>
    <p:extLst/>
  </p:cSld>
  <p:clrMapOvr>
    <a:masterClrMapping/>
  </p:clrMapOvr>
  <p:transition spd="slow"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defTabSz="914400" eaLnBrk="0" hangingPunct="0">
              <a:defRPr/>
            </a:pPr>
            <a:fld id="{796EC0D8-CF13-B54F-AABB-1280F8E58F14}" type="slidenum">
              <a:rPr lang="en-GB"/>
              <a:pPr defTabSz="914400" eaLnBrk="0" hangingPunct="0">
                <a:defRPr/>
              </a:pPr>
              <a:t>‹#›</a:t>
            </a:fld>
            <a:endParaRPr lang="en-GB"/>
          </a:p>
        </p:txBody>
      </p:sp>
    </p:spTree>
    <p:extLst/>
  </p:cSld>
  <p:clrMapOvr>
    <a:masterClrMapping/>
  </p:clrMapOvr>
  <p:transition spd="slow"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defTabSz="914400" eaLnBrk="0" hangingPunct="0">
              <a:defRPr/>
            </a:pPr>
            <a:fld id="{865B40A2-B197-3B46-BE14-65D655D54854}" type="slidenum">
              <a:rPr lang="en-US"/>
              <a:pPr defTabSz="914400" eaLnBrk="0" hangingPunct="0">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defTabSz="914400" eaLnBrk="0" hangingPunct="0">
              <a:defRPr/>
            </a:pPr>
            <a:endParaRPr lang="en-US" sz="2400"/>
          </a:p>
        </p:txBody>
      </p:sp>
    </p:spTree>
    <p:extLst/>
  </p:cSld>
  <p:clrMapOvr>
    <a:masterClrMapping/>
  </p:clrMapOvr>
  <p:transition spd="slow" advClick="0"/>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8C454DE-A612-E94D-9729-C8AD6DDFBCD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098" name="Rectangle 2"/>
          <p:cNvSpPr>
            <a:spLocks noGrp="1" noChangeArrowheads="1"/>
          </p:cNvSpPr>
          <p:nvPr>
            <p:ph type="ctrTitle"/>
          </p:nvPr>
        </p:nvSpPr>
        <p:spPr>
          <a:xfrm>
            <a:off x="914400" y="1981200"/>
            <a:ext cx="10363200" cy="1143000"/>
          </a:xfrm>
        </p:spPr>
        <p:txBody>
          <a:bodyPr/>
          <a:lstStyle>
            <a:lvl1pPr algn="ctr">
              <a:defRPr sz="2300"/>
            </a:lvl1pPr>
          </a:lstStyle>
          <a:p>
            <a:pPr lvl="0"/>
            <a:r>
              <a:rPr lang="en-US" noProof="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cSld>
  <p:clrMapOvr>
    <a:masterClrMapping/>
  </p:clrMapOvr>
  <p:transition spd="slow" advClick="0"/>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371600"/>
            <a:ext cx="10972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spd="slow" advClick="0"/>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cSld>
  <p:clrMapOvr>
    <a:masterClrMapping/>
  </p:clrMapOvr>
  <p:transition spd="slow" advClick="0"/>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spd="slow" advClick="0"/>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spd="slow" advClick="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39"/>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35" indent="0">
              <a:buNone/>
              <a:defRPr sz="2800"/>
            </a:lvl2pPr>
            <a:lvl3pPr marL="914270" indent="0">
              <a:buNone/>
              <a:defRPr sz="2400"/>
            </a:lvl3pPr>
            <a:lvl4pPr marL="1371406" indent="0">
              <a:buNone/>
              <a:defRPr sz="2000"/>
            </a:lvl4pPr>
            <a:lvl5pPr marL="1828541" indent="0">
              <a:buNone/>
              <a:defRPr sz="2000"/>
            </a:lvl5pPr>
            <a:lvl6pPr marL="2285676" indent="0">
              <a:buNone/>
              <a:defRPr sz="2000"/>
            </a:lvl6pPr>
            <a:lvl7pPr marL="2742810" indent="0">
              <a:buNone/>
              <a:defRPr sz="2000"/>
            </a:lvl7pPr>
            <a:lvl8pPr marL="3199947" indent="0">
              <a:buNone/>
              <a:defRPr sz="2000"/>
            </a:lvl8pPr>
            <a:lvl9pPr marL="3657081" indent="0">
              <a:buNone/>
              <a:defRPr sz="2000"/>
            </a:lvl9pPr>
          </a:lstStyle>
          <a:p>
            <a:pPr lvl="0"/>
            <a:endParaRPr lang="en-GB" noProof="0" dirty="0"/>
          </a:p>
        </p:txBody>
      </p:sp>
      <p:sp>
        <p:nvSpPr>
          <p:cNvPr id="4" name="Text Placeholder 3"/>
          <p:cNvSpPr>
            <a:spLocks noGrp="1"/>
          </p:cNvSpPr>
          <p:nvPr>
            <p:ph type="body" sz="half" idx="2"/>
          </p:nvPr>
        </p:nvSpPr>
        <p:spPr>
          <a:xfrm>
            <a:off x="2389717" y="5367417"/>
            <a:ext cx="7315200" cy="804863"/>
          </a:xfrm>
        </p:spPr>
        <p:txBody>
          <a:bodyPr/>
          <a:lstStyle>
            <a:lvl1pPr marL="0" indent="0">
              <a:buNone/>
              <a:defRPr sz="1400"/>
            </a:lvl1pPr>
            <a:lvl2pPr marL="457135" indent="0">
              <a:buNone/>
              <a:defRPr sz="1200"/>
            </a:lvl2pPr>
            <a:lvl3pPr marL="914270" indent="0">
              <a:buNone/>
              <a:defRPr sz="1000"/>
            </a:lvl3pPr>
            <a:lvl4pPr marL="1371406" indent="0">
              <a:buNone/>
              <a:defRPr sz="900"/>
            </a:lvl4pPr>
            <a:lvl5pPr marL="1828541" indent="0">
              <a:buNone/>
              <a:defRPr sz="900"/>
            </a:lvl5pPr>
            <a:lvl6pPr marL="2285676" indent="0">
              <a:buNone/>
              <a:defRPr sz="900"/>
            </a:lvl6pPr>
            <a:lvl7pPr marL="2742810" indent="0">
              <a:buNone/>
              <a:defRPr sz="900"/>
            </a:lvl7pPr>
            <a:lvl8pPr marL="3199947" indent="0">
              <a:buNone/>
              <a:defRPr sz="900"/>
            </a:lvl8pPr>
            <a:lvl9pPr marL="3657081" indent="0">
              <a:buNone/>
              <a:defRPr sz="900"/>
            </a:lvl9pPr>
          </a:lstStyle>
          <a:p>
            <a:pPr lvl="0"/>
            <a:r>
              <a:rPr lang="en-US"/>
              <a:t>Click to edit Master text styles</a:t>
            </a:r>
          </a:p>
        </p:txBody>
      </p:sp>
    </p:spTree>
    <p:extLst>
      <p:ext uri="{BB962C8B-B14F-4D97-AF65-F5344CB8AC3E}">
        <p14:creationId xmlns:p14="http://schemas.microsoft.com/office/powerpoint/2010/main" val="1875735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spd="slow" advClick="0"/>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p:transition spd="slow" advClick="0"/>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p:transition spd="slow" advClick="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spd="slow" advClick="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spd="slow" advClick="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defTabSz="914400" eaLnBrk="0" hangingPunct="0">
              <a:defRPr/>
            </a:pPr>
            <a:fld id="{659D2F7D-FC5C-3F46-9C72-E18FC1D7FFE0}" type="slidenum">
              <a:rPr lang="en-GB"/>
              <a:pPr defTabSz="914400" eaLnBrk="0" hangingPunct="0">
                <a:defRPr/>
              </a:pPr>
              <a:t>‹#›</a:t>
            </a:fld>
            <a:endParaRPr lang="en-GB"/>
          </a:p>
        </p:txBody>
      </p:sp>
    </p:spTree>
    <p:extLst/>
  </p:cSld>
  <p:clrMapOvr>
    <a:masterClrMapping/>
  </p:clrMapOvr>
  <p:transition spd="slow" advClick="0"/>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defTabSz="914400" eaLnBrk="0" hangingPunct="0">
              <a:defRPr/>
            </a:pPr>
            <a:fld id="{796EC0D8-CF13-B54F-AABB-1280F8E58F14}" type="slidenum">
              <a:rPr lang="en-GB"/>
              <a:pPr defTabSz="914400" eaLnBrk="0" hangingPunct="0">
                <a:defRPr/>
              </a:pPr>
              <a:t>‹#›</a:t>
            </a:fld>
            <a:endParaRPr lang="en-GB"/>
          </a:p>
        </p:txBody>
      </p:sp>
    </p:spTree>
    <p:extLst/>
  </p:cSld>
  <p:clrMapOvr>
    <a:masterClrMapping/>
  </p:clrMapOvr>
  <p:transition spd="slow" advClick="0"/>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8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defTabSz="914400" eaLnBrk="0" hangingPunct="0">
              <a:defRPr/>
            </a:pPr>
            <a:fld id="{659D2F7D-FC5C-3F46-9C72-E18FC1D7FFE0}" type="slidenum">
              <a:rPr lang="en-GB"/>
              <a:pPr defTabSz="914400" eaLnBrk="0" hangingPunct="0">
                <a:defRPr/>
              </a:pPr>
              <a:t>‹#›</a:t>
            </a:fld>
            <a:endParaRPr lang="en-GB"/>
          </a:p>
        </p:txBody>
      </p:sp>
    </p:spTree>
    <p:extLst/>
  </p:cSld>
  <p:clrMapOvr>
    <a:masterClrMapping/>
  </p:clrMapOvr>
  <p:transition spd="slow" advClick="0"/>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defTabSz="914400" eaLnBrk="0" hangingPunct="0">
              <a:defRPr/>
            </a:pPr>
            <a:fld id="{865B40A2-B197-3B46-BE14-65D655D54854}" type="slidenum">
              <a:rPr lang="en-US"/>
              <a:pPr defTabSz="914400" eaLnBrk="0" hangingPunct="0">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defTabSz="914400" eaLnBrk="0" hangingPunct="0">
              <a:defRPr/>
            </a:pPr>
            <a:endParaRPr lang="en-US" sz="2400"/>
          </a:p>
        </p:txBody>
      </p:sp>
    </p:spTree>
    <p:extLst/>
  </p:cSld>
  <p:clrMapOvr>
    <a:masterClrMapping/>
  </p:clrMapOvr>
  <p:transition spd="slow" advClick="0"/>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cSld>
  <p:clrMapOvr>
    <a:masterClrMapping/>
  </p:clrMapOvr>
  <p:transition spd="slow" advClick="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slideLayout" Target="../slideLayouts/slideLayout29.xml"/><Relationship Id="rId16"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theme" Target="../theme/theme3.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1.jpeg"/><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9.xml"/><Relationship Id="rId20" Type="http://schemas.openxmlformats.org/officeDocument/2006/relationships/image" Target="../media/image3.png"/><Relationship Id="rId10" Type="http://schemas.openxmlformats.org/officeDocument/2006/relationships/slideLayout" Target="../slideLayouts/slideLayout60.xml"/><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slideLayout" Target="../slideLayouts/slideLayout64.xml"/><Relationship Id="rId15" Type="http://schemas.openxmlformats.org/officeDocument/2006/relationships/slideLayout" Target="../slideLayouts/slideLayout65.xml"/><Relationship Id="rId16" Type="http://schemas.openxmlformats.org/officeDocument/2006/relationships/slideLayout" Target="../slideLayouts/slideLayout66.xml"/><Relationship Id="rId17" Type="http://schemas.openxmlformats.org/officeDocument/2006/relationships/slideLayout" Target="../slideLayouts/slideLayout67.xml"/><Relationship Id="rId18" Type="http://schemas.openxmlformats.org/officeDocument/2006/relationships/slideLayout" Target="../slideLayouts/slideLayout68.xml"/><Relationship Id="rId19" Type="http://schemas.openxmlformats.org/officeDocument/2006/relationships/theme" Target="../theme/theme5.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slideLayout" Target="../slideLayouts/slideLayout83.xml"/><Relationship Id="rId16" Type="http://schemas.openxmlformats.org/officeDocument/2006/relationships/theme" Target="../theme/theme6.xml"/><Relationship Id="rId17" Type="http://schemas.openxmlformats.org/officeDocument/2006/relationships/image" Target="../media/image16.jpg"/><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Relationship Id="rId14" Type="http://schemas.openxmlformats.org/officeDocument/2006/relationships/slideLayout" Target="../slideLayouts/slideLayout97.xml"/><Relationship Id="rId15" Type="http://schemas.openxmlformats.org/officeDocument/2006/relationships/slideLayout" Target="../slideLayouts/slideLayout98.xml"/><Relationship Id="rId16" Type="http://schemas.openxmlformats.org/officeDocument/2006/relationships/slideLayout" Target="../slideLayouts/slideLayout99.xml"/><Relationship Id="rId17" Type="http://schemas.openxmlformats.org/officeDocument/2006/relationships/theme" Target="../theme/theme7.xml"/><Relationship Id="rId18" Type="http://schemas.openxmlformats.org/officeDocument/2006/relationships/image" Target="../media/image16.jpg"/><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8"/>
            </a:gs>
            <a:gs pos="100000">
              <a:srgbClr val="000066"/>
            </a:gs>
          </a:gsLst>
          <a:lin ang="2700000" scaled="1"/>
        </a:gra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389467" y="1309688"/>
            <a:ext cx="11372851" cy="537051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14" rIns="91429" bIns="45714"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0226" name="Rectangle 2"/>
          <p:cNvSpPr>
            <a:spLocks noGrp="1" noChangeArrowheads="1"/>
          </p:cNvSpPr>
          <p:nvPr>
            <p:ph type="title"/>
          </p:nvPr>
        </p:nvSpPr>
        <p:spPr bwMode="auto">
          <a:xfrm>
            <a:off x="389467" y="188958"/>
            <a:ext cx="11372851" cy="968375"/>
          </a:xfrm>
          <a:prstGeom prst="rect">
            <a:avLst/>
          </a:prstGeom>
          <a:noFill/>
          <a:ln w="9525">
            <a:noFill/>
            <a:miter lim="800000"/>
            <a:headEnd/>
            <a:tailEnd/>
          </a:ln>
          <a:effectLst/>
        </p:spPr>
        <p:txBody>
          <a:bodyPr vert="horz" wrap="square" lIns="0" tIns="45714" rIns="91429" bIns="45714" numCol="1" anchor="b" anchorCtr="0" compatLnSpc="1">
            <a:prstTxWarp prst="textNoShape">
              <a:avLst/>
            </a:prstTxWarp>
          </a:bodyPr>
          <a:lstStyle/>
          <a:p>
            <a:pPr lvl="0"/>
            <a:r>
              <a:rPr lang="en-GB"/>
              <a:t>Click to edit Master title style</a:t>
            </a:r>
          </a:p>
        </p:txBody>
      </p:sp>
    </p:spTree>
    <p:extLst>
      <p:ext uri="{BB962C8B-B14F-4D97-AF65-F5344CB8AC3E}">
        <p14:creationId xmlns:p14="http://schemas.microsoft.com/office/powerpoint/2010/main" val="1399334640"/>
      </p:ext>
    </p:extLst>
  </p:cSld>
  <p:clrMap bg1="dk2" tx1="lt1" bg2="dk1"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rtl="0" eaLnBrk="0" fontAlgn="base" hangingPunct="0">
        <a:spcBef>
          <a:spcPct val="0"/>
        </a:spcBef>
        <a:spcAft>
          <a:spcPct val="0"/>
        </a:spcAft>
        <a:defRPr sz="3000" b="1">
          <a:solidFill>
            <a:schemeClr val="folHlink"/>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3000" b="1">
          <a:solidFill>
            <a:schemeClr val="folHlink"/>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3000" b="1">
          <a:solidFill>
            <a:schemeClr val="folHlink"/>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3000" b="1">
          <a:solidFill>
            <a:schemeClr val="folHlink"/>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3000" b="1">
          <a:solidFill>
            <a:schemeClr val="folHlink"/>
          </a:solidFill>
          <a:effectLst>
            <a:outerShdw blurRad="38100" dist="38100" dir="2700000" algn="tl">
              <a:srgbClr val="000000"/>
            </a:outerShdw>
          </a:effectLst>
          <a:latin typeface="Arial" charset="0"/>
          <a:ea typeface="ＭＳ Ｐゴシック" charset="0"/>
          <a:cs typeface="ＭＳ Ｐゴシック" charset="0"/>
        </a:defRPr>
      </a:lvl5pPr>
      <a:lvl6pPr marL="457135" algn="ctr" rtl="0" fontAlgn="base">
        <a:spcBef>
          <a:spcPct val="0"/>
        </a:spcBef>
        <a:spcAft>
          <a:spcPct val="0"/>
        </a:spcAft>
        <a:defRPr sz="3000" b="1">
          <a:solidFill>
            <a:schemeClr val="folHlink"/>
          </a:solidFill>
          <a:effectLst>
            <a:outerShdw blurRad="38100" dist="38100" dir="2700000" algn="tl">
              <a:srgbClr val="000000"/>
            </a:outerShdw>
          </a:effectLst>
          <a:latin typeface="Arial" charset="0"/>
        </a:defRPr>
      </a:lvl6pPr>
      <a:lvl7pPr marL="914270" algn="ctr" rtl="0" fontAlgn="base">
        <a:spcBef>
          <a:spcPct val="0"/>
        </a:spcBef>
        <a:spcAft>
          <a:spcPct val="0"/>
        </a:spcAft>
        <a:defRPr sz="3000" b="1">
          <a:solidFill>
            <a:schemeClr val="folHlink"/>
          </a:solidFill>
          <a:effectLst>
            <a:outerShdw blurRad="38100" dist="38100" dir="2700000" algn="tl">
              <a:srgbClr val="000000"/>
            </a:outerShdw>
          </a:effectLst>
          <a:latin typeface="Arial" charset="0"/>
        </a:defRPr>
      </a:lvl7pPr>
      <a:lvl8pPr marL="1371406" algn="ctr" rtl="0" fontAlgn="base">
        <a:spcBef>
          <a:spcPct val="0"/>
        </a:spcBef>
        <a:spcAft>
          <a:spcPct val="0"/>
        </a:spcAft>
        <a:defRPr sz="3000" b="1">
          <a:solidFill>
            <a:schemeClr val="folHlink"/>
          </a:solidFill>
          <a:effectLst>
            <a:outerShdw blurRad="38100" dist="38100" dir="2700000" algn="tl">
              <a:srgbClr val="000000"/>
            </a:outerShdw>
          </a:effectLst>
          <a:latin typeface="Arial" charset="0"/>
        </a:defRPr>
      </a:lvl8pPr>
      <a:lvl9pPr marL="1828541" algn="ctr" rtl="0" fontAlgn="base">
        <a:spcBef>
          <a:spcPct val="0"/>
        </a:spcBef>
        <a:spcAft>
          <a:spcPct val="0"/>
        </a:spcAft>
        <a:defRPr sz="3000" b="1">
          <a:solidFill>
            <a:schemeClr val="folHlink"/>
          </a:solidFill>
          <a:effectLst>
            <a:outerShdw blurRad="38100" dist="38100" dir="2700000" algn="tl">
              <a:srgbClr val="000000"/>
            </a:outerShdw>
          </a:effectLst>
          <a:latin typeface="Arial" charset="0"/>
        </a:defRPr>
      </a:lvl9pPr>
    </p:titleStyle>
    <p:bodyStyle>
      <a:lvl1pPr marL="287331" indent="-287331" algn="l" rtl="0" eaLnBrk="0" fontAlgn="base" hangingPunct="0">
        <a:spcBef>
          <a:spcPct val="0"/>
        </a:spcBef>
        <a:spcAft>
          <a:spcPct val="20000"/>
        </a:spcAft>
        <a:buClr>
          <a:schemeClr val="folHlink"/>
        </a:buClr>
        <a:buFont typeface="Arial" charset="0"/>
        <a:buChar char="●"/>
        <a:defRPr sz="2000" b="1">
          <a:solidFill>
            <a:schemeClr val="tx1"/>
          </a:solidFill>
          <a:latin typeface="+mn-lt"/>
          <a:ea typeface="ＭＳ Ｐゴシック" charset="0"/>
          <a:cs typeface="ＭＳ Ｐゴシック" charset="0"/>
        </a:defRPr>
      </a:lvl1pPr>
      <a:lvl2pPr marL="576248" indent="-285744" algn="l" rtl="0" eaLnBrk="0" fontAlgn="base" hangingPunct="0">
        <a:spcBef>
          <a:spcPct val="0"/>
        </a:spcBef>
        <a:spcAft>
          <a:spcPct val="20000"/>
        </a:spcAft>
        <a:buClr>
          <a:schemeClr val="tx1"/>
        </a:buClr>
        <a:buSzPct val="90000"/>
        <a:buFont typeface="Arial" charset="0"/>
        <a:buChar char="–"/>
        <a:defRPr sz="2000" b="1">
          <a:solidFill>
            <a:schemeClr val="tx1"/>
          </a:solidFill>
          <a:latin typeface="+mn-lt"/>
          <a:ea typeface="ＭＳ Ｐゴシック" charset="0"/>
        </a:defRPr>
      </a:lvl2pPr>
      <a:lvl3pPr marL="857229" indent="-277806" algn="l" rtl="0" eaLnBrk="0" fontAlgn="base" hangingPunct="0">
        <a:spcBef>
          <a:spcPct val="0"/>
        </a:spcBef>
        <a:spcAft>
          <a:spcPct val="20000"/>
        </a:spcAft>
        <a:buClr>
          <a:schemeClr val="tx1"/>
        </a:buClr>
        <a:buFont typeface="Arial" charset="0"/>
        <a:buChar char="•"/>
        <a:defRPr sz="2000" b="1">
          <a:solidFill>
            <a:schemeClr val="tx1"/>
          </a:solidFill>
          <a:latin typeface="+mn-lt"/>
          <a:ea typeface="ＭＳ Ｐゴシック" charset="0"/>
        </a:defRPr>
      </a:lvl3pPr>
      <a:lvl4pPr marL="1209644" indent="-349242" algn="l" rtl="0" eaLnBrk="0" fontAlgn="base" hangingPunct="0">
        <a:spcBef>
          <a:spcPct val="0"/>
        </a:spcBef>
        <a:spcAft>
          <a:spcPct val="20000"/>
        </a:spcAft>
        <a:buClr>
          <a:schemeClr val="tx1"/>
        </a:buClr>
        <a:buFont typeface="Arial" charset="0"/>
        <a:buChar char="–"/>
        <a:defRPr sz="2000" b="1">
          <a:solidFill>
            <a:schemeClr val="tx1"/>
          </a:solidFill>
          <a:latin typeface="+mn-lt"/>
          <a:ea typeface="ＭＳ Ｐゴシック" charset="0"/>
        </a:defRPr>
      </a:lvl4pPr>
      <a:lvl5pPr marL="1490625" indent="-277806" algn="l" rtl="0" eaLnBrk="0" fontAlgn="base" hangingPunct="0">
        <a:spcBef>
          <a:spcPct val="0"/>
        </a:spcBef>
        <a:spcAft>
          <a:spcPct val="20000"/>
        </a:spcAft>
        <a:buClr>
          <a:schemeClr val="tx1"/>
        </a:buClr>
        <a:buFont typeface="Arial" charset="0"/>
        <a:buChar char="•"/>
        <a:defRPr sz="2000" b="1">
          <a:solidFill>
            <a:schemeClr val="tx1"/>
          </a:solidFill>
          <a:latin typeface="+mn-lt"/>
          <a:ea typeface="ＭＳ Ｐゴシック" charset="0"/>
        </a:defRPr>
      </a:lvl5pPr>
      <a:lvl6pPr marL="1949174" indent="-279360" algn="l" rtl="0" fontAlgn="base">
        <a:spcBef>
          <a:spcPct val="0"/>
        </a:spcBef>
        <a:spcAft>
          <a:spcPct val="20000"/>
        </a:spcAft>
        <a:buClr>
          <a:schemeClr val="tx1"/>
        </a:buClr>
        <a:buFont typeface="Arial" charset="0"/>
        <a:buChar char="•"/>
        <a:defRPr sz="2000" b="1">
          <a:solidFill>
            <a:schemeClr val="tx1"/>
          </a:solidFill>
          <a:latin typeface="+mn-lt"/>
        </a:defRPr>
      </a:lvl6pPr>
      <a:lvl7pPr marL="2406308" indent="-279360" algn="l" rtl="0" fontAlgn="base">
        <a:spcBef>
          <a:spcPct val="0"/>
        </a:spcBef>
        <a:spcAft>
          <a:spcPct val="20000"/>
        </a:spcAft>
        <a:buClr>
          <a:schemeClr val="tx1"/>
        </a:buClr>
        <a:buFont typeface="Arial" charset="0"/>
        <a:buChar char="•"/>
        <a:defRPr sz="2000" b="1">
          <a:solidFill>
            <a:schemeClr val="tx1"/>
          </a:solidFill>
          <a:latin typeface="+mn-lt"/>
        </a:defRPr>
      </a:lvl7pPr>
      <a:lvl8pPr marL="2863443" indent="-279360" algn="l" rtl="0" fontAlgn="base">
        <a:spcBef>
          <a:spcPct val="0"/>
        </a:spcBef>
        <a:spcAft>
          <a:spcPct val="20000"/>
        </a:spcAft>
        <a:buClr>
          <a:schemeClr val="tx1"/>
        </a:buClr>
        <a:buFont typeface="Arial" charset="0"/>
        <a:buChar char="•"/>
        <a:defRPr sz="2000" b="1">
          <a:solidFill>
            <a:schemeClr val="tx1"/>
          </a:solidFill>
          <a:latin typeface="+mn-lt"/>
        </a:defRPr>
      </a:lvl8pPr>
      <a:lvl9pPr marL="3320580" indent="-279360" algn="l" rtl="0" fontAlgn="base">
        <a:spcBef>
          <a:spcPct val="0"/>
        </a:spcBef>
        <a:spcAft>
          <a:spcPct val="20000"/>
        </a:spcAft>
        <a:buClr>
          <a:schemeClr val="tx1"/>
        </a:buClr>
        <a:buFont typeface="Arial" charset="0"/>
        <a:buChar char="•"/>
        <a:defRPr sz="2000" b="1">
          <a:solidFill>
            <a:schemeClr val="tx1"/>
          </a:solidFill>
          <a:latin typeface="+mn-lt"/>
        </a:defRPr>
      </a:lvl9pPr>
    </p:bodyStyle>
    <p:otherStyle>
      <a:defPPr>
        <a:defRPr lang="en-US"/>
      </a:defPPr>
      <a:lvl1pPr marL="0" algn="l" defTabSz="914270" rtl="0" eaLnBrk="1" latinLnBrk="0" hangingPunct="1">
        <a:defRPr sz="1800" kern="1200">
          <a:solidFill>
            <a:schemeClr val="tx1"/>
          </a:solidFill>
          <a:latin typeface="+mn-lt"/>
          <a:ea typeface="+mn-ea"/>
          <a:cs typeface="+mn-cs"/>
        </a:defRPr>
      </a:lvl1pPr>
      <a:lvl2pPr marL="457135"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6" algn="l" defTabSz="914270" rtl="0" eaLnBrk="1" latinLnBrk="0" hangingPunct="1">
        <a:defRPr sz="1800" kern="1200">
          <a:solidFill>
            <a:schemeClr val="tx1"/>
          </a:solidFill>
          <a:latin typeface="+mn-lt"/>
          <a:ea typeface="+mn-ea"/>
          <a:cs typeface="+mn-cs"/>
        </a:defRPr>
      </a:lvl4pPr>
      <a:lvl5pPr marL="1828541" algn="l" defTabSz="914270" rtl="0" eaLnBrk="1" latinLnBrk="0" hangingPunct="1">
        <a:defRPr sz="1800" kern="1200">
          <a:solidFill>
            <a:schemeClr val="tx1"/>
          </a:solidFill>
          <a:latin typeface="+mn-lt"/>
          <a:ea typeface="+mn-ea"/>
          <a:cs typeface="+mn-cs"/>
        </a:defRPr>
      </a:lvl5pPr>
      <a:lvl6pPr marL="2285676" algn="l" defTabSz="914270" rtl="0" eaLnBrk="1" latinLnBrk="0" hangingPunct="1">
        <a:defRPr sz="1800" kern="1200">
          <a:solidFill>
            <a:schemeClr val="tx1"/>
          </a:solidFill>
          <a:latin typeface="+mn-lt"/>
          <a:ea typeface="+mn-ea"/>
          <a:cs typeface="+mn-cs"/>
        </a:defRPr>
      </a:lvl6pPr>
      <a:lvl7pPr marL="2742810" algn="l" defTabSz="914270" rtl="0" eaLnBrk="1" latinLnBrk="0" hangingPunct="1">
        <a:defRPr sz="1800" kern="1200">
          <a:solidFill>
            <a:schemeClr val="tx1"/>
          </a:solidFill>
          <a:latin typeface="+mn-lt"/>
          <a:ea typeface="+mn-ea"/>
          <a:cs typeface="+mn-cs"/>
        </a:defRPr>
      </a:lvl7pPr>
      <a:lvl8pPr marL="3199947" algn="l" defTabSz="914270" rtl="0" eaLnBrk="1" latinLnBrk="0" hangingPunct="1">
        <a:defRPr sz="1800" kern="1200">
          <a:solidFill>
            <a:schemeClr val="tx1"/>
          </a:solidFill>
          <a:latin typeface="+mn-lt"/>
          <a:ea typeface="+mn-ea"/>
          <a:cs typeface="+mn-cs"/>
        </a:defRPr>
      </a:lvl8pPr>
      <a:lvl9pPr marL="3657081" algn="l" defTabSz="91427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hidden">
          <a:xfrm>
            <a:off x="0" y="0"/>
            <a:ext cx="12192000" cy="5867400"/>
          </a:xfrm>
          <a:prstGeom prst="rect">
            <a:avLst/>
          </a:prstGeom>
          <a:gradFill rotWithShape="1">
            <a:gsLst>
              <a:gs pos="0">
                <a:schemeClr val="bg1">
                  <a:gamma/>
                  <a:shade val="46275"/>
                  <a:invGamma/>
                </a:schemeClr>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en-US">
              <a:solidFill>
                <a:srgbClr val="FFFFFF"/>
              </a:solidFill>
            </a:endParaRPr>
          </a:p>
        </p:txBody>
      </p:sp>
      <p:sp>
        <p:nvSpPr>
          <p:cNvPr id="1027" name="Rectangle 2"/>
          <p:cNvSpPr>
            <a:spLocks noGrp="1" noChangeArrowheads="1"/>
          </p:cNvSpPr>
          <p:nvPr>
            <p:ph type="title"/>
          </p:nvPr>
        </p:nvSpPr>
        <p:spPr bwMode="auto">
          <a:xfrm>
            <a:off x="450853" y="214313"/>
            <a:ext cx="11290300" cy="11430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84719" y="1600201"/>
            <a:ext cx="1122256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1"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p:txBody>
      </p:sp>
    </p:spTree>
    <p:extLst>
      <p:ext uri="{BB962C8B-B14F-4D97-AF65-F5344CB8AC3E}">
        <p14:creationId xmlns:p14="http://schemas.microsoft.com/office/powerpoint/2010/main" val="2502765479"/>
      </p:ext>
    </p:extLst>
  </p:cSld>
  <p:clrMap bg1="dk2" tx1="lt1" bg2="dk1"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4018" r:id="rId14"/>
    <p:sldLayoutId id="2147484019" r:id="rId1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rtl="0" eaLnBrk="0" fontAlgn="base" hangingPunct="0">
        <a:lnSpc>
          <a:spcPct val="90000"/>
        </a:lnSpc>
        <a:spcBef>
          <a:spcPct val="0"/>
        </a:spcBef>
        <a:spcAft>
          <a:spcPct val="0"/>
        </a:spcAft>
        <a:defRPr sz="4000" b="1">
          <a:solidFill>
            <a:schemeClr val="tx2"/>
          </a:solidFill>
          <a:latin typeface="+mj-lt"/>
          <a:ea typeface="ＭＳ Ｐゴシック" charset="0"/>
          <a:cs typeface="ＭＳ Ｐゴシック" charset="0"/>
        </a:defRPr>
      </a:lvl1pPr>
      <a:lvl2pPr algn="ctr" rtl="0" eaLnBrk="0" fontAlgn="base" hangingPunct="0">
        <a:lnSpc>
          <a:spcPct val="90000"/>
        </a:lnSpc>
        <a:spcBef>
          <a:spcPct val="0"/>
        </a:spcBef>
        <a:spcAft>
          <a:spcPct val="0"/>
        </a:spcAft>
        <a:defRPr sz="4000" b="1">
          <a:solidFill>
            <a:schemeClr val="tx2"/>
          </a:solidFill>
          <a:latin typeface="Arial" charset="0"/>
          <a:ea typeface="ＭＳ Ｐゴシック" charset="0"/>
          <a:cs typeface="ＭＳ Ｐゴシック" charset="0"/>
        </a:defRPr>
      </a:lvl2pPr>
      <a:lvl3pPr algn="ctr" rtl="0" eaLnBrk="0" fontAlgn="base" hangingPunct="0">
        <a:lnSpc>
          <a:spcPct val="90000"/>
        </a:lnSpc>
        <a:spcBef>
          <a:spcPct val="0"/>
        </a:spcBef>
        <a:spcAft>
          <a:spcPct val="0"/>
        </a:spcAft>
        <a:defRPr sz="4000" b="1">
          <a:solidFill>
            <a:schemeClr val="tx2"/>
          </a:solidFill>
          <a:latin typeface="Arial" charset="0"/>
          <a:ea typeface="ＭＳ Ｐゴシック" charset="0"/>
          <a:cs typeface="ＭＳ Ｐゴシック" charset="0"/>
        </a:defRPr>
      </a:lvl3pPr>
      <a:lvl4pPr algn="ctr" rtl="0" eaLnBrk="0" fontAlgn="base" hangingPunct="0">
        <a:lnSpc>
          <a:spcPct val="90000"/>
        </a:lnSpc>
        <a:spcBef>
          <a:spcPct val="0"/>
        </a:spcBef>
        <a:spcAft>
          <a:spcPct val="0"/>
        </a:spcAft>
        <a:defRPr sz="4000" b="1">
          <a:solidFill>
            <a:schemeClr val="tx2"/>
          </a:solidFill>
          <a:latin typeface="Arial" charset="0"/>
          <a:ea typeface="ＭＳ Ｐゴシック" charset="0"/>
          <a:cs typeface="ＭＳ Ｐゴシック" charset="0"/>
        </a:defRPr>
      </a:lvl4pPr>
      <a:lvl5pPr algn="ctr" rtl="0" eaLnBrk="0" fontAlgn="base" hangingPunct="0">
        <a:lnSpc>
          <a:spcPct val="90000"/>
        </a:lnSpc>
        <a:spcBef>
          <a:spcPct val="0"/>
        </a:spcBef>
        <a:spcAft>
          <a:spcPct val="0"/>
        </a:spcAft>
        <a:defRPr sz="4000" b="1">
          <a:solidFill>
            <a:schemeClr val="tx2"/>
          </a:solidFill>
          <a:latin typeface="Arial" charset="0"/>
          <a:ea typeface="ＭＳ Ｐゴシック" charset="0"/>
          <a:cs typeface="ＭＳ Ｐゴシック" charset="0"/>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285744" indent="-285744" algn="l" rtl="0" eaLnBrk="0" fontAlgn="base" hangingPunct="0">
        <a:spcBef>
          <a:spcPct val="40000"/>
        </a:spcBef>
        <a:spcAft>
          <a:spcPct val="0"/>
        </a:spcAft>
        <a:buClr>
          <a:schemeClr val="tx2"/>
        </a:buClr>
        <a:buChar char="•"/>
        <a:defRPr sz="3200" b="1">
          <a:solidFill>
            <a:schemeClr val="tx1"/>
          </a:solidFill>
          <a:latin typeface="+mn-lt"/>
          <a:ea typeface="ＭＳ Ｐゴシック" charset="0"/>
          <a:cs typeface="ＭＳ Ｐゴシック" charset="0"/>
        </a:defRPr>
      </a:lvl1pPr>
      <a:lvl2pPr marL="742932" indent="-285744" algn="l" rtl="0" eaLnBrk="0" fontAlgn="base" hangingPunct="0">
        <a:spcBef>
          <a:spcPct val="20000"/>
        </a:spcBef>
        <a:spcAft>
          <a:spcPct val="0"/>
        </a:spcAft>
        <a:buClr>
          <a:schemeClr val="tx2"/>
        </a:buClr>
        <a:buChar char="–"/>
        <a:defRPr sz="2800" b="1">
          <a:solidFill>
            <a:schemeClr val="tx1"/>
          </a:solidFill>
          <a:latin typeface="+mn-lt"/>
          <a:ea typeface="ＭＳ Ｐゴシック" charset="0"/>
        </a:defRPr>
      </a:lvl2pPr>
      <a:lvl3pPr marL="1142971" indent="-228594" algn="l" rtl="0" eaLnBrk="0" fontAlgn="base" hangingPunct="0">
        <a:spcBef>
          <a:spcPct val="20000"/>
        </a:spcBef>
        <a:spcAft>
          <a:spcPct val="0"/>
        </a:spcAft>
        <a:buClr>
          <a:schemeClr val="tx2"/>
        </a:buClr>
        <a:buFont typeface="Arial" charset="0"/>
        <a:buChar char="-"/>
        <a:defRPr sz="2400" b="1">
          <a:solidFill>
            <a:schemeClr val="tx1"/>
          </a:solidFill>
          <a:latin typeface="+mn-lt"/>
          <a:ea typeface="ＭＳ Ｐゴシック" charset="0"/>
        </a:defRPr>
      </a:lvl3pPr>
      <a:lvl4pPr marL="1600160" indent="-228594" algn="l" rtl="0" eaLnBrk="0" fontAlgn="base" hangingPunct="0">
        <a:spcBef>
          <a:spcPct val="20000"/>
        </a:spcBef>
        <a:spcAft>
          <a:spcPct val="0"/>
        </a:spcAft>
        <a:buClr>
          <a:schemeClr val="tx2"/>
        </a:buClr>
        <a:buChar char="–"/>
        <a:defRPr sz="2000" b="1">
          <a:solidFill>
            <a:schemeClr val="tx1"/>
          </a:solidFill>
          <a:latin typeface="+mn-lt"/>
          <a:ea typeface="ＭＳ Ｐゴシック" charset="0"/>
        </a:defRPr>
      </a:lvl4pPr>
      <a:lvl5pPr marL="2057349" indent="-228594" algn="l" rtl="0" eaLnBrk="0" fontAlgn="base" hangingPunct="0">
        <a:spcBef>
          <a:spcPct val="20000"/>
        </a:spcBef>
        <a:spcAft>
          <a:spcPct val="0"/>
        </a:spcAft>
        <a:buClr>
          <a:schemeClr val="tx2"/>
        </a:buClr>
        <a:buChar char="»"/>
        <a:defRPr sz="2000" b="1">
          <a:solidFill>
            <a:schemeClr val="tx1"/>
          </a:solidFill>
          <a:latin typeface="+mn-lt"/>
          <a:ea typeface="ＭＳ Ｐゴシック"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123"/>
            </a:gs>
            <a:gs pos="100000">
              <a:srgbClr val="01024B"/>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0"/>
            <a:ext cx="10363200" cy="11430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447800"/>
            <a:ext cx="10363200" cy="48006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6417694"/>
      </p:ext>
    </p:extLst>
  </p:cSld>
  <p:clrMap bg1="dk2" tx1="lt1" bg2="dk1" tx2="lt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rtl="0" eaLnBrk="0" fontAlgn="base" hangingPunct="0">
        <a:spcBef>
          <a:spcPct val="0"/>
        </a:spcBef>
        <a:spcAft>
          <a:spcPct val="0"/>
        </a:spcAft>
        <a:defRPr sz="36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chemeClr val="tx2"/>
          </a:solidFill>
          <a:latin typeface="Tahoma" pitchFamily="34" charset="0"/>
          <a:ea typeface="ＭＳ Ｐゴシック" charset="0"/>
          <a:cs typeface="ＭＳ Ｐゴシック" charset="0"/>
        </a:defRPr>
      </a:lvl2pPr>
      <a:lvl3pPr algn="ctr" rtl="0" eaLnBrk="0" fontAlgn="base" hangingPunct="0">
        <a:spcBef>
          <a:spcPct val="0"/>
        </a:spcBef>
        <a:spcAft>
          <a:spcPct val="0"/>
        </a:spcAft>
        <a:defRPr sz="3600">
          <a:solidFill>
            <a:schemeClr val="tx2"/>
          </a:solidFill>
          <a:latin typeface="Tahoma" pitchFamily="34" charset="0"/>
          <a:ea typeface="ＭＳ Ｐゴシック" charset="0"/>
          <a:cs typeface="ＭＳ Ｐゴシック" charset="0"/>
        </a:defRPr>
      </a:lvl3pPr>
      <a:lvl4pPr algn="ctr" rtl="0" eaLnBrk="0" fontAlgn="base" hangingPunct="0">
        <a:spcBef>
          <a:spcPct val="0"/>
        </a:spcBef>
        <a:spcAft>
          <a:spcPct val="0"/>
        </a:spcAft>
        <a:defRPr sz="3600">
          <a:solidFill>
            <a:schemeClr val="tx2"/>
          </a:solidFill>
          <a:latin typeface="Tahoma" pitchFamily="34" charset="0"/>
          <a:ea typeface="ＭＳ Ｐゴシック" charset="0"/>
          <a:cs typeface="ＭＳ Ｐゴシック" charset="0"/>
        </a:defRPr>
      </a:lvl4pPr>
      <a:lvl5pPr algn="ctr" rtl="0" eaLnBrk="0" fontAlgn="base" hangingPunct="0">
        <a:spcBef>
          <a:spcPct val="0"/>
        </a:spcBef>
        <a:spcAft>
          <a:spcPct val="0"/>
        </a:spcAft>
        <a:defRPr sz="3600">
          <a:solidFill>
            <a:schemeClr val="tx2"/>
          </a:solidFill>
          <a:latin typeface="Tahoma" pitchFamily="34" charset="0"/>
          <a:ea typeface="ＭＳ Ｐゴシック" charset="0"/>
          <a:cs typeface="ＭＳ Ｐゴシック" charset="0"/>
        </a:defRPr>
      </a:lvl5pPr>
      <a:lvl6pPr marL="457189" algn="ctr" rtl="0" eaLnBrk="0" fontAlgn="base" hangingPunct="0">
        <a:spcBef>
          <a:spcPct val="0"/>
        </a:spcBef>
        <a:spcAft>
          <a:spcPct val="0"/>
        </a:spcAft>
        <a:defRPr sz="3600">
          <a:solidFill>
            <a:schemeClr val="tx2"/>
          </a:solidFill>
          <a:latin typeface="Tahoma" pitchFamily="34" charset="0"/>
        </a:defRPr>
      </a:lvl6pPr>
      <a:lvl7pPr marL="914377" algn="ctr" rtl="0" eaLnBrk="0" fontAlgn="base" hangingPunct="0">
        <a:spcBef>
          <a:spcPct val="0"/>
        </a:spcBef>
        <a:spcAft>
          <a:spcPct val="0"/>
        </a:spcAft>
        <a:defRPr sz="3600">
          <a:solidFill>
            <a:schemeClr val="tx2"/>
          </a:solidFill>
          <a:latin typeface="Tahoma" pitchFamily="34" charset="0"/>
        </a:defRPr>
      </a:lvl7pPr>
      <a:lvl8pPr marL="1371566" algn="ctr" rtl="0" eaLnBrk="0" fontAlgn="base" hangingPunct="0">
        <a:spcBef>
          <a:spcPct val="0"/>
        </a:spcBef>
        <a:spcAft>
          <a:spcPct val="0"/>
        </a:spcAft>
        <a:defRPr sz="3600">
          <a:solidFill>
            <a:schemeClr val="tx2"/>
          </a:solidFill>
          <a:latin typeface="Tahoma" pitchFamily="34" charset="0"/>
        </a:defRPr>
      </a:lvl8pPr>
      <a:lvl9pPr marL="1828754" algn="ctr" rtl="0" eaLnBrk="0" fontAlgn="base" hangingPunct="0">
        <a:spcBef>
          <a:spcPct val="0"/>
        </a:spcBef>
        <a:spcAft>
          <a:spcPct val="0"/>
        </a:spcAft>
        <a:defRPr sz="3600">
          <a:solidFill>
            <a:schemeClr val="tx2"/>
          </a:solidFill>
          <a:latin typeface="Tahoma" pitchFamily="34" charset="0"/>
        </a:defRPr>
      </a:lvl9pPr>
    </p:titleStyle>
    <p:bodyStyle>
      <a:lvl1pPr marL="568311" indent="-568311" algn="l" rtl="0" eaLnBrk="0" fontAlgn="base" hangingPunct="0">
        <a:spcBef>
          <a:spcPct val="20000"/>
        </a:spcBef>
        <a:spcAft>
          <a:spcPct val="0"/>
        </a:spcAft>
        <a:buClr>
          <a:schemeClr val="tx2"/>
        </a:buClr>
        <a:buFont typeface="Monotype Sorts" charset="2"/>
        <a:buChar char="à"/>
        <a:defRPr sz="3000">
          <a:solidFill>
            <a:schemeClr val="tx1"/>
          </a:solidFill>
          <a:latin typeface="+mn-lt"/>
          <a:ea typeface="ＭＳ Ｐゴシック" charset="0"/>
          <a:cs typeface="ＭＳ Ｐゴシック" charset="0"/>
        </a:defRPr>
      </a:lvl1pPr>
      <a:lvl2pPr marL="1138210" indent="-455602" algn="l" rtl="0" eaLnBrk="0" fontAlgn="base" hangingPunct="0">
        <a:spcBef>
          <a:spcPct val="20000"/>
        </a:spcBef>
        <a:spcAft>
          <a:spcPct val="0"/>
        </a:spcAft>
        <a:buClr>
          <a:schemeClr val="tx2"/>
        </a:buClr>
        <a:buFont typeface="Monotype Sorts" charset="2"/>
        <a:buChar char="ü"/>
        <a:defRPr sz="2800">
          <a:solidFill>
            <a:schemeClr val="tx1"/>
          </a:solidFill>
          <a:latin typeface="+mn-lt"/>
          <a:ea typeface="ＭＳ Ｐゴシック" charset="0"/>
        </a:defRPr>
      </a:lvl2pPr>
      <a:lvl3pPr marL="1547775" indent="-295267" algn="l" rtl="0" eaLnBrk="0" fontAlgn="base" hangingPunct="0">
        <a:spcBef>
          <a:spcPct val="20000"/>
        </a:spcBef>
        <a:spcAft>
          <a:spcPct val="0"/>
        </a:spcAft>
        <a:buClr>
          <a:schemeClr val="tx2"/>
        </a:buClr>
        <a:buFont typeface="Monotype Sorts" charset="2"/>
        <a:buChar char=""/>
        <a:defRPr sz="2600">
          <a:solidFill>
            <a:schemeClr val="tx1"/>
          </a:solidFill>
          <a:latin typeface="+mn-lt"/>
          <a:ea typeface="ＭＳ Ｐゴシック" charset="0"/>
        </a:defRPr>
      </a:lvl3pPr>
      <a:lvl4pPr marL="1997025" indent="-334954" algn="l" rtl="0" eaLnBrk="0" fontAlgn="base" hangingPunct="0">
        <a:spcBef>
          <a:spcPct val="20000"/>
        </a:spcBef>
        <a:spcAft>
          <a:spcPct val="0"/>
        </a:spcAft>
        <a:buClr>
          <a:schemeClr val="tx2"/>
        </a:buClr>
        <a:buChar char="–"/>
        <a:defRPr sz="2500">
          <a:solidFill>
            <a:schemeClr val="tx1"/>
          </a:solidFill>
          <a:latin typeface="+mn-lt"/>
          <a:ea typeface="ＭＳ Ｐゴシック" charset="0"/>
        </a:defRPr>
      </a:lvl4pPr>
      <a:lvl5pPr marL="2460564" indent="-349242" algn="l" rtl="0" eaLnBrk="0" fontAlgn="base" hangingPunct="0">
        <a:spcBef>
          <a:spcPct val="20000"/>
        </a:spcBef>
        <a:spcAft>
          <a:spcPct val="0"/>
        </a:spcAft>
        <a:buClr>
          <a:schemeClr val="tx2"/>
        </a:buClr>
        <a:buChar char="»"/>
        <a:defRPr sz="2500">
          <a:solidFill>
            <a:schemeClr val="tx1"/>
          </a:solidFill>
          <a:latin typeface="+mn-lt"/>
          <a:ea typeface="ＭＳ Ｐゴシック" charset="0"/>
        </a:defRPr>
      </a:lvl5pPr>
      <a:lvl6pPr marL="2917752" indent="-349242" algn="l" rtl="0" eaLnBrk="0" fontAlgn="base" hangingPunct="0">
        <a:spcBef>
          <a:spcPct val="20000"/>
        </a:spcBef>
        <a:spcAft>
          <a:spcPct val="0"/>
        </a:spcAft>
        <a:buClr>
          <a:schemeClr val="tx2"/>
        </a:buClr>
        <a:buChar char="»"/>
        <a:defRPr sz="2500">
          <a:solidFill>
            <a:schemeClr val="tx1"/>
          </a:solidFill>
          <a:latin typeface="+mn-lt"/>
        </a:defRPr>
      </a:lvl6pPr>
      <a:lvl7pPr marL="3374941" indent="-349242" algn="l" rtl="0" eaLnBrk="0" fontAlgn="base" hangingPunct="0">
        <a:spcBef>
          <a:spcPct val="20000"/>
        </a:spcBef>
        <a:spcAft>
          <a:spcPct val="0"/>
        </a:spcAft>
        <a:buClr>
          <a:schemeClr val="tx2"/>
        </a:buClr>
        <a:buChar char="»"/>
        <a:defRPr sz="2500">
          <a:solidFill>
            <a:schemeClr val="tx1"/>
          </a:solidFill>
          <a:latin typeface="+mn-lt"/>
        </a:defRPr>
      </a:lvl7pPr>
      <a:lvl8pPr marL="3832130" indent="-349242" algn="l" rtl="0" eaLnBrk="0" fontAlgn="base" hangingPunct="0">
        <a:spcBef>
          <a:spcPct val="20000"/>
        </a:spcBef>
        <a:spcAft>
          <a:spcPct val="0"/>
        </a:spcAft>
        <a:buClr>
          <a:schemeClr val="tx2"/>
        </a:buClr>
        <a:buChar char="»"/>
        <a:defRPr sz="2500">
          <a:solidFill>
            <a:schemeClr val="tx1"/>
          </a:solidFill>
          <a:latin typeface="+mn-lt"/>
        </a:defRPr>
      </a:lvl8pPr>
      <a:lvl9pPr marL="4289318" indent="-349242" algn="l" rtl="0" eaLnBrk="0" fontAlgn="base" hangingPunct="0">
        <a:spcBef>
          <a:spcPct val="20000"/>
        </a:spcBef>
        <a:spcAft>
          <a:spcPct val="0"/>
        </a:spcAft>
        <a:buClr>
          <a:schemeClr val="tx2"/>
        </a:buClr>
        <a:buChar char="»"/>
        <a:defRPr sz="25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grayWhite">
          <a:xfrm>
            <a:off x="0" y="0"/>
            <a:ext cx="12192000" cy="6858000"/>
          </a:xfrm>
          <a:prstGeom prst="rect">
            <a:avLst/>
          </a:prstGeom>
        </p:spPr>
      </p:pic>
    </p:spTree>
    <p:extLst>
      <p:ext uri="{BB962C8B-B14F-4D97-AF65-F5344CB8AC3E}">
        <p14:creationId xmlns:p14="http://schemas.microsoft.com/office/powerpoint/2010/main" val="262265452"/>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8" r:id="rId3"/>
    <p:sldLayoutId id="2147484010" r:id="rId4"/>
    <p:sldLayoutId id="2147484011" r:id="rId5"/>
    <p:sldLayoutId id="2147484012" r:id="rId6"/>
    <p:sldLayoutId id="2147484013" r:id="rId7"/>
    <p:sldLayoutId id="2147484014" r:id="rId8"/>
    <p:sldLayoutId id="2147484015" r:id="rId9"/>
    <p:sldLayoutId id="2147484016" r:id="rId10"/>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403375" rtl="0" eaLnBrk="1" latinLnBrk="0" hangingPunct="1">
        <a:spcBef>
          <a:spcPct val="0"/>
        </a:spcBef>
        <a:buNone/>
        <a:defRPr sz="3795" kern="1200">
          <a:solidFill>
            <a:schemeClr val="tx1"/>
          </a:solidFill>
          <a:latin typeface="+mj-lt"/>
          <a:ea typeface="+mj-ea"/>
          <a:cs typeface="+mj-cs"/>
        </a:defRPr>
      </a:lvl1pPr>
    </p:titleStyle>
    <p:bodyStyle>
      <a:lvl1pPr marL="302531" indent="-302531" algn="l" defTabSz="403375" rtl="0" eaLnBrk="1" latinLnBrk="0" hangingPunct="1">
        <a:spcBef>
          <a:spcPct val="20000"/>
        </a:spcBef>
        <a:buFont typeface="Arial"/>
        <a:buChar char="•"/>
        <a:defRPr sz="2824" kern="1200">
          <a:solidFill>
            <a:schemeClr val="tx1"/>
          </a:solidFill>
          <a:latin typeface="+mn-lt"/>
          <a:ea typeface="+mn-ea"/>
          <a:cs typeface="+mn-cs"/>
        </a:defRPr>
      </a:lvl1pPr>
      <a:lvl2pPr marL="655486" indent="-252111" algn="l" defTabSz="403375" rtl="0" eaLnBrk="1" latinLnBrk="0" hangingPunct="1">
        <a:spcBef>
          <a:spcPct val="20000"/>
        </a:spcBef>
        <a:buFont typeface="Arial"/>
        <a:buChar char="–"/>
        <a:defRPr sz="2471" kern="1200">
          <a:solidFill>
            <a:schemeClr val="tx1"/>
          </a:solidFill>
          <a:latin typeface="+mn-lt"/>
          <a:ea typeface="+mn-ea"/>
          <a:cs typeface="+mn-cs"/>
        </a:defRPr>
      </a:lvl2pPr>
      <a:lvl3pPr marL="1008440" indent="-201688" algn="l" defTabSz="403375" rtl="0" eaLnBrk="1" latinLnBrk="0" hangingPunct="1">
        <a:spcBef>
          <a:spcPct val="20000"/>
        </a:spcBef>
        <a:buFont typeface="Arial"/>
        <a:buChar char="•"/>
        <a:defRPr sz="2207" kern="1200">
          <a:solidFill>
            <a:schemeClr val="tx1"/>
          </a:solidFill>
          <a:latin typeface="+mn-lt"/>
          <a:ea typeface="+mn-ea"/>
          <a:cs typeface="+mn-cs"/>
        </a:defRPr>
      </a:lvl3pPr>
      <a:lvl4pPr marL="1411815" indent="-201688" algn="l" defTabSz="403375" rtl="0" eaLnBrk="1" latinLnBrk="0" hangingPunct="1">
        <a:spcBef>
          <a:spcPct val="20000"/>
        </a:spcBef>
        <a:buFont typeface="Arial"/>
        <a:buChar char="–"/>
        <a:defRPr sz="1765" kern="1200">
          <a:solidFill>
            <a:schemeClr val="tx1"/>
          </a:solidFill>
          <a:latin typeface="+mn-lt"/>
          <a:ea typeface="+mn-ea"/>
          <a:cs typeface="+mn-cs"/>
        </a:defRPr>
      </a:lvl4pPr>
      <a:lvl5pPr marL="1815192" indent="-201688" algn="l" defTabSz="403375" rtl="0" eaLnBrk="1" latinLnBrk="0" hangingPunct="1">
        <a:spcBef>
          <a:spcPct val="20000"/>
        </a:spcBef>
        <a:buFont typeface="Arial"/>
        <a:buChar char="»"/>
        <a:defRPr sz="1765" kern="1200">
          <a:solidFill>
            <a:schemeClr val="tx1"/>
          </a:solidFill>
          <a:latin typeface="+mn-lt"/>
          <a:ea typeface="+mn-ea"/>
          <a:cs typeface="+mn-cs"/>
        </a:defRPr>
      </a:lvl5pPr>
      <a:lvl6pPr marL="2218569" indent="-201688" algn="l" defTabSz="403375" rtl="0" eaLnBrk="1" latinLnBrk="0" hangingPunct="1">
        <a:spcBef>
          <a:spcPct val="20000"/>
        </a:spcBef>
        <a:buFont typeface="Arial"/>
        <a:buChar char="•"/>
        <a:defRPr sz="1765" kern="1200">
          <a:solidFill>
            <a:schemeClr val="tx1"/>
          </a:solidFill>
          <a:latin typeface="+mn-lt"/>
          <a:ea typeface="+mn-ea"/>
          <a:cs typeface="+mn-cs"/>
        </a:defRPr>
      </a:lvl6pPr>
      <a:lvl7pPr marL="2621944" indent="-201688" algn="l" defTabSz="403375" rtl="0" eaLnBrk="1" latinLnBrk="0" hangingPunct="1">
        <a:spcBef>
          <a:spcPct val="20000"/>
        </a:spcBef>
        <a:buFont typeface="Arial"/>
        <a:buChar char="•"/>
        <a:defRPr sz="1765" kern="1200">
          <a:solidFill>
            <a:schemeClr val="tx1"/>
          </a:solidFill>
          <a:latin typeface="+mn-lt"/>
          <a:ea typeface="+mn-ea"/>
          <a:cs typeface="+mn-cs"/>
        </a:defRPr>
      </a:lvl7pPr>
      <a:lvl8pPr marL="3025320" indent="-201688" algn="l" defTabSz="403375" rtl="0" eaLnBrk="1" latinLnBrk="0" hangingPunct="1">
        <a:spcBef>
          <a:spcPct val="20000"/>
        </a:spcBef>
        <a:buFont typeface="Arial"/>
        <a:buChar char="•"/>
        <a:defRPr sz="1765" kern="1200">
          <a:solidFill>
            <a:schemeClr val="tx1"/>
          </a:solidFill>
          <a:latin typeface="+mn-lt"/>
          <a:ea typeface="+mn-ea"/>
          <a:cs typeface="+mn-cs"/>
        </a:defRPr>
      </a:lvl8pPr>
      <a:lvl9pPr marL="3428697" indent="-201688" algn="l" defTabSz="403375" rtl="0" eaLnBrk="1" latinLnBrk="0" hangingPunct="1">
        <a:spcBef>
          <a:spcPct val="20000"/>
        </a:spcBef>
        <a:buFont typeface="Arial"/>
        <a:buChar char="•"/>
        <a:defRPr sz="1765" kern="1200">
          <a:solidFill>
            <a:schemeClr val="tx1"/>
          </a:solidFill>
          <a:latin typeface="+mn-lt"/>
          <a:ea typeface="+mn-ea"/>
          <a:cs typeface="+mn-cs"/>
        </a:defRPr>
      </a:lvl9pPr>
    </p:bodyStyle>
    <p:otherStyle>
      <a:defPPr>
        <a:defRPr lang="en-US"/>
      </a:defPPr>
      <a:lvl1pPr marL="0" algn="l" defTabSz="403375" rtl="0" eaLnBrk="1" latinLnBrk="0" hangingPunct="1">
        <a:defRPr sz="1588" kern="1200">
          <a:solidFill>
            <a:schemeClr val="tx1"/>
          </a:solidFill>
          <a:latin typeface="+mn-lt"/>
          <a:ea typeface="+mn-ea"/>
          <a:cs typeface="+mn-cs"/>
        </a:defRPr>
      </a:lvl1pPr>
      <a:lvl2pPr marL="403375" algn="l" defTabSz="403375" rtl="0" eaLnBrk="1" latinLnBrk="0" hangingPunct="1">
        <a:defRPr sz="1588" kern="1200">
          <a:solidFill>
            <a:schemeClr val="tx1"/>
          </a:solidFill>
          <a:latin typeface="+mn-lt"/>
          <a:ea typeface="+mn-ea"/>
          <a:cs typeface="+mn-cs"/>
        </a:defRPr>
      </a:lvl2pPr>
      <a:lvl3pPr marL="806753" algn="l" defTabSz="403375" rtl="0" eaLnBrk="1" latinLnBrk="0" hangingPunct="1">
        <a:defRPr sz="1588" kern="1200">
          <a:solidFill>
            <a:schemeClr val="tx1"/>
          </a:solidFill>
          <a:latin typeface="+mn-lt"/>
          <a:ea typeface="+mn-ea"/>
          <a:cs typeface="+mn-cs"/>
        </a:defRPr>
      </a:lvl3pPr>
      <a:lvl4pPr marL="1210128" algn="l" defTabSz="403375" rtl="0" eaLnBrk="1" latinLnBrk="0" hangingPunct="1">
        <a:defRPr sz="1588" kern="1200">
          <a:solidFill>
            <a:schemeClr val="tx1"/>
          </a:solidFill>
          <a:latin typeface="+mn-lt"/>
          <a:ea typeface="+mn-ea"/>
          <a:cs typeface="+mn-cs"/>
        </a:defRPr>
      </a:lvl4pPr>
      <a:lvl5pPr marL="1613504" algn="l" defTabSz="403375" rtl="0" eaLnBrk="1" latinLnBrk="0" hangingPunct="1">
        <a:defRPr sz="1588" kern="1200">
          <a:solidFill>
            <a:schemeClr val="tx1"/>
          </a:solidFill>
          <a:latin typeface="+mn-lt"/>
          <a:ea typeface="+mn-ea"/>
          <a:cs typeface="+mn-cs"/>
        </a:defRPr>
      </a:lvl5pPr>
      <a:lvl6pPr marL="2016879" algn="l" defTabSz="403375" rtl="0" eaLnBrk="1" latinLnBrk="0" hangingPunct="1">
        <a:defRPr sz="1588" kern="1200">
          <a:solidFill>
            <a:schemeClr val="tx1"/>
          </a:solidFill>
          <a:latin typeface="+mn-lt"/>
          <a:ea typeface="+mn-ea"/>
          <a:cs typeface="+mn-cs"/>
        </a:defRPr>
      </a:lvl6pPr>
      <a:lvl7pPr marL="2420257" algn="l" defTabSz="403375" rtl="0" eaLnBrk="1" latinLnBrk="0" hangingPunct="1">
        <a:defRPr sz="1588" kern="1200">
          <a:solidFill>
            <a:schemeClr val="tx1"/>
          </a:solidFill>
          <a:latin typeface="+mn-lt"/>
          <a:ea typeface="+mn-ea"/>
          <a:cs typeface="+mn-cs"/>
        </a:defRPr>
      </a:lvl7pPr>
      <a:lvl8pPr marL="2823632" algn="l" defTabSz="403375" rtl="0" eaLnBrk="1" latinLnBrk="0" hangingPunct="1">
        <a:defRPr sz="1588" kern="1200">
          <a:solidFill>
            <a:schemeClr val="tx1"/>
          </a:solidFill>
          <a:latin typeface="+mn-lt"/>
          <a:ea typeface="+mn-ea"/>
          <a:cs typeface="+mn-cs"/>
        </a:defRPr>
      </a:lvl8pPr>
      <a:lvl9pPr marL="3227007" algn="l" defTabSz="403375" rtl="0" eaLnBrk="1" latinLnBrk="0" hangingPunct="1">
        <a:defRPr sz="158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RTP_SlideBackground-YiR_v3fr-bulleted.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639" y="0"/>
            <a:ext cx="103627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914639" y="1462089"/>
            <a:ext cx="10362724"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72813326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 id="2147484038" r:id="rId18"/>
  </p:sldLayoutIdLst>
  <p:transition advClick="0"/>
  <p:txStyles>
    <p:titleStyle>
      <a:lvl1pPr algn="l" rtl="0" eaLnBrk="0" fontAlgn="base" hangingPunct="0">
        <a:spcBef>
          <a:spcPct val="0"/>
        </a:spcBef>
        <a:spcAft>
          <a:spcPct val="0"/>
        </a:spcAft>
        <a:defRPr sz="3200" b="1">
          <a:solidFill>
            <a:srgbClr val="BBE0E3"/>
          </a:solidFill>
          <a:latin typeface="+mj-lt"/>
          <a:ea typeface="+mj-ea"/>
          <a:cs typeface="+mj-cs"/>
        </a:defRPr>
      </a:lvl1pPr>
      <a:lvl2pPr algn="l" rtl="0" eaLnBrk="0" fontAlgn="base" hangingPunct="0">
        <a:spcBef>
          <a:spcPct val="0"/>
        </a:spcBef>
        <a:spcAft>
          <a:spcPct val="0"/>
        </a:spcAft>
        <a:defRPr sz="32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rgbClr val="BBE0E3"/>
          </a:solidFill>
          <a:latin typeface="Arial" charset="0"/>
          <a:ea typeface="ＭＳ Ｐゴシック" charset="0"/>
          <a:cs typeface="ＭＳ Ｐゴシック" charset="0"/>
        </a:defRPr>
      </a:lvl5pPr>
      <a:lvl6pPr marL="457189"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377"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566"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754"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891" indent="-342891" algn="l" rtl="0" eaLnBrk="0" fontAlgn="base" hangingPunct="0">
        <a:spcBef>
          <a:spcPct val="20000"/>
        </a:spcBef>
        <a:spcAft>
          <a:spcPct val="0"/>
        </a:spcAft>
        <a:buChar char="•"/>
        <a:defRPr sz="28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bg1"/>
          </a:solidFill>
          <a:latin typeface="+mn-lt"/>
          <a:ea typeface="+mn-ea"/>
        </a:defRPr>
      </a:lvl2pPr>
      <a:lvl3pPr marL="1142971" indent="-228594" algn="l" rtl="0" eaLnBrk="0" fontAlgn="base" hangingPunct="0">
        <a:spcBef>
          <a:spcPct val="20000"/>
        </a:spcBef>
        <a:spcAft>
          <a:spcPct val="0"/>
        </a:spcAft>
        <a:buChar char="•"/>
        <a:defRPr sz="2800">
          <a:solidFill>
            <a:schemeClr val="bg1"/>
          </a:solidFill>
          <a:latin typeface="+mn-lt"/>
          <a:ea typeface="+mn-ea"/>
        </a:defRPr>
      </a:lvl3pPr>
      <a:lvl4pPr marL="1600160" indent="-228594" algn="l" rtl="0" eaLnBrk="0" fontAlgn="base" hangingPunct="0">
        <a:spcBef>
          <a:spcPct val="20000"/>
        </a:spcBef>
        <a:spcAft>
          <a:spcPct val="0"/>
        </a:spcAft>
        <a:buChar char="–"/>
        <a:defRPr sz="2800">
          <a:solidFill>
            <a:schemeClr val="bg1"/>
          </a:solidFill>
          <a:latin typeface="+mn-lt"/>
          <a:ea typeface="+mn-ea"/>
        </a:defRPr>
      </a:lvl4pPr>
      <a:lvl5pPr marL="2057349" indent="-228594" algn="l" rtl="0" eaLnBrk="0" fontAlgn="base" hangingPunct="0">
        <a:spcBef>
          <a:spcPct val="20000"/>
        </a:spcBef>
        <a:spcAft>
          <a:spcPct val="0"/>
        </a:spcAft>
        <a:buChar char="»"/>
        <a:defRPr sz="28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B6A313A-E53E-F845-A2A1-F0E3F66A3B42}"/>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609600" y="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371600"/>
            <a:ext cx="10972800" cy="5257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8915097"/>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6" r:id="rId13"/>
    <p:sldLayoutId id="2147484061" r:id="rId14"/>
    <p:sldLayoutId id="2147484063" r:id="rId15"/>
  </p:sldLayoutIdLst>
  <p:transition spd="slow" advClick="0"/>
  <p:txStyles>
    <p:title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B6A313A-E53E-F845-A2A1-F0E3F66A3B42}"/>
              </a:ext>
            </a:extLst>
          </p:cNvPr>
          <p:cNvPicPr>
            <a:picLocks noChangeAspect="1"/>
          </p:cNvPicPr>
          <p:nvPr userDrawn="1"/>
        </p:nvPicPr>
        <p:blipFill>
          <a:blip r:embed="rId18"/>
          <a:stretch>
            <a:fill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609600" y="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371600"/>
            <a:ext cx="10972800" cy="5257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753667"/>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 id="2147484174" r:id="rId13"/>
    <p:sldLayoutId id="2147484175" r:id="rId14"/>
    <p:sldLayoutId id="2147484176" r:id="rId15"/>
    <p:sldLayoutId id="2147484177" r:id="rId16"/>
  </p:sldLayoutIdLst>
  <p:transition spd="slow" advClick="0"/>
  <p:txStyles>
    <p:title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2180493" y="2544640"/>
            <a:ext cx="74104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spcBef>
                <a:spcPct val="20000"/>
              </a:spcBef>
            </a:pPr>
            <a:r>
              <a:rPr lang="en-US" sz="2600" b="1" dirty="0">
                <a:solidFill>
                  <a:srgbClr val="FFFFFF"/>
                </a:solidFill>
                <a:latin typeface="Arial"/>
                <a:cs typeface="Arial"/>
              </a:rPr>
              <a:t>Please note, these are the </a:t>
            </a:r>
            <a:r>
              <a:rPr lang="en-US" sz="2600" b="1" dirty="0" smtClean="0">
                <a:solidFill>
                  <a:srgbClr val="FFFFFF"/>
                </a:solidFill>
                <a:latin typeface="Arial"/>
                <a:cs typeface="Arial"/>
              </a:rPr>
              <a:t>actual</a:t>
            </a:r>
            <a:br>
              <a:rPr lang="en-US" sz="2600" b="1" dirty="0" smtClean="0">
                <a:solidFill>
                  <a:srgbClr val="FFFFFF"/>
                </a:solidFill>
                <a:latin typeface="Arial"/>
                <a:cs typeface="Arial"/>
              </a:rPr>
            </a:br>
            <a:r>
              <a:rPr lang="en-US" sz="2600" b="1" dirty="0" smtClean="0">
                <a:solidFill>
                  <a:srgbClr val="FFFFFF"/>
                </a:solidFill>
                <a:latin typeface="Arial"/>
                <a:cs typeface="Arial"/>
              </a:rPr>
              <a:t> </a:t>
            </a:r>
            <a:r>
              <a:rPr lang="en-US" sz="2600" b="1" dirty="0">
                <a:solidFill>
                  <a:srgbClr val="FFFFFF"/>
                </a:solidFill>
                <a:latin typeface="Arial"/>
                <a:cs typeface="Arial"/>
              </a:rPr>
              <a:t>video-recorded proceedings from the </a:t>
            </a:r>
            <a:r>
              <a:rPr lang="en-US" sz="2600" b="1" dirty="0" smtClean="0">
                <a:solidFill>
                  <a:srgbClr val="FFFFFF"/>
                </a:solidFill>
                <a:latin typeface="Arial"/>
                <a:cs typeface="Arial"/>
              </a:rPr>
              <a:t/>
            </a:r>
            <a:br>
              <a:rPr lang="en-US" sz="2600" b="1" dirty="0" smtClean="0">
                <a:solidFill>
                  <a:srgbClr val="FFFFFF"/>
                </a:solidFill>
                <a:latin typeface="Arial"/>
                <a:cs typeface="Arial"/>
              </a:rPr>
            </a:br>
            <a:r>
              <a:rPr lang="en-US" sz="2600" b="1" dirty="0" smtClean="0">
                <a:solidFill>
                  <a:srgbClr val="FFFFFF"/>
                </a:solidFill>
                <a:latin typeface="Arial"/>
                <a:cs typeface="Arial"/>
              </a:rPr>
              <a:t>live </a:t>
            </a:r>
            <a:r>
              <a:rPr lang="en-US" sz="2600" b="1" dirty="0">
                <a:solidFill>
                  <a:srgbClr val="FFFFFF"/>
                </a:solidFill>
                <a:latin typeface="Arial"/>
                <a:cs typeface="Arial"/>
              </a:rPr>
              <a:t>CME event and may include the use of trade names and other raw, unedited content. </a:t>
            </a:r>
            <a:endParaRPr lang="en-US" sz="2600" dirty="0">
              <a:solidFill>
                <a:srgbClr val="FFFFFF"/>
              </a:solidFill>
              <a:latin typeface="Arial"/>
              <a:cs typeface="Arial"/>
            </a:endParaRPr>
          </a:p>
        </p:txBody>
      </p:sp>
    </p:spTree>
    <p:extLst>
      <p:ext uri="{BB962C8B-B14F-4D97-AF65-F5344CB8AC3E}">
        <p14:creationId xmlns:p14="http://schemas.microsoft.com/office/powerpoint/2010/main" val="1936675842"/>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C7960-CD84-504D-A109-48E2084D8782}"/>
              </a:ext>
            </a:extLst>
          </p:cNvPr>
          <p:cNvSpPr>
            <a:spLocks noGrp="1"/>
          </p:cNvSpPr>
          <p:nvPr>
            <p:ph type="title"/>
          </p:nvPr>
        </p:nvSpPr>
        <p:spPr/>
        <p:txBody>
          <a:bodyPr/>
          <a:lstStyle/>
          <a:p>
            <a:r>
              <a:rPr lang="en-US" dirty="0"/>
              <a:t>How Do We Apply New Data?</a:t>
            </a:r>
          </a:p>
        </p:txBody>
      </p:sp>
      <p:sp>
        <p:nvSpPr>
          <p:cNvPr id="3" name="Content Placeholder 2">
            <a:extLst>
              <a:ext uri="{FF2B5EF4-FFF2-40B4-BE49-F238E27FC236}">
                <a16:creationId xmlns="" xmlns:a16="http://schemas.microsoft.com/office/drawing/2014/main" id="{E159D248-D8EC-9E44-86AF-8FB5B4F20CF2}"/>
              </a:ext>
            </a:extLst>
          </p:cNvPr>
          <p:cNvSpPr>
            <a:spLocks noGrp="1"/>
          </p:cNvSpPr>
          <p:nvPr>
            <p:ph idx="1"/>
          </p:nvPr>
        </p:nvSpPr>
        <p:spPr/>
        <p:txBody>
          <a:bodyPr/>
          <a:lstStyle/>
          <a:p>
            <a:pPr>
              <a:buFont typeface="Wingdings" pitchFamily="2" charset="2"/>
              <a:buChar char="v"/>
            </a:pPr>
            <a:r>
              <a:rPr lang="en-US" dirty="0"/>
              <a:t>Neratinib and </a:t>
            </a:r>
            <a:r>
              <a:rPr lang="en-US" dirty="0" err="1"/>
              <a:t>Pertuzumab</a:t>
            </a:r>
            <a:r>
              <a:rPr lang="en-US" dirty="0"/>
              <a:t> now approved and available in the curative setting</a:t>
            </a:r>
          </a:p>
          <a:p>
            <a:pPr lvl="1">
              <a:buFont typeface="Wingdings" pitchFamily="2" charset="2"/>
              <a:buChar char="v"/>
            </a:pPr>
            <a:r>
              <a:rPr lang="en-US" dirty="0"/>
              <a:t>Both show significant improvements in disease-free survival (relative risk reduction ~19%-27%)</a:t>
            </a:r>
          </a:p>
          <a:p>
            <a:pPr lvl="1">
              <a:buFont typeface="Wingdings" pitchFamily="2" charset="2"/>
              <a:buChar char="v"/>
            </a:pPr>
            <a:r>
              <a:rPr lang="en-US" dirty="0"/>
              <a:t>Both are associated with an increase in toxicity</a:t>
            </a:r>
          </a:p>
          <a:p>
            <a:pPr>
              <a:buFont typeface="Wingdings" pitchFamily="2" charset="2"/>
              <a:buChar char="v"/>
            </a:pPr>
            <a:r>
              <a:rPr lang="en-US" dirty="0"/>
              <a:t>This begs the following question:</a:t>
            </a:r>
          </a:p>
          <a:p>
            <a:pPr lvl="1">
              <a:buFont typeface="Wingdings" pitchFamily="2" charset="2"/>
              <a:buChar char="v"/>
            </a:pPr>
            <a:r>
              <a:rPr lang="en-US" dirty="0"/>
              <a:t>How much benefit can be expected for an individual patient by adding </a:t>
            </a:r>
            <a:r>
              <a:rPr lang="en-US" dirty="0" err="1"/>
              <a:t>pertuzumab</a:t>
            </a:r>
            <a:r>
              <a:rPr lang="en-US" dirty="0"/>
              <a:t> or neratinib after standard trastuzumab-based therapy?</a:t>
            </a:r>
            <a:br>
              <a:rPr lang="en-US" dirty="0"/>
            </a:br>
            <a:endParaRPr lang="en-US" dirty="0"/>
          </a:p>
        </p:txBody>
      </p:sp>
    </p:spTree>
    <p:extLst>
      <p:ext uri="{BB962C8B-B14F-4D97-AF65-F5344CB8AC3E}">
        <p14:creationId xmlns:p14="http://schemas.microsoft.com/office/powerpoint/2010/main" val="22791256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C7960-CD84-504D-A109-48E2084D8782}"/>
              </a:ext>
            </a:extLst>
          </p:cNvPr>
          <p:cNvSpPr>
            <a:spLocks noGrp="1"/>
          </p:cNvSpPr>
          <p:nvPr>
            <p:ph type="title"/>
          </p:nvPr>
        </p:nvSpPr>
        <p:spPr/>
        <p:txBody>
          <a:bodyPr/>
          <a:lstStyle/>
          <a:p>
            <a:r>
              <a:rPr lang="en-US" dirty="0"/>
              <a:t>Assessing Risk </a:t>
            </a:r>
          </a:p>
        </p:txBody>
      </p:sp>
      <p:sp>
        <p:nvSpPr>
          <p:cNvPr id="3" name="Content Placeholder 2">
            <a:extLst>
              <a:ext uri="{FF2B5EF4-FFF2-40B4-BE49-F238E27FC236}">
                <a16:creationId xmlns="" xmlns:a16="http://schemas.microsoft.com/office/drawing/2014/main" id="{E159D248-D8EC-9E44-86AF-8FB5B4F20CF2}"/>
              </a:ext>
            </a:extLst>
          </p:cNvPr>
          <p:cNvSpPr>
            <a:spLocks noGrp="1"/>
          </p:cNvSpPr>
          <p:nvPr>
            <p:ph idx="1"/>
          </p:nvPr>
        </p:nvSpPr>
        <p:spPr/>
        <p:txBody>
          <a:bodyPr/>
          <a:lstStyle/>
          <a:p>
            <a:pPr>
              <a:buFont typeface="Wingdings" pitchFamily="2" charset="2"/>
              <a:buChar char="v"/>
            </a:pPr>
            <a:r>
              <a:rPr lang="en-US" b="1" dirty="0"/>
              <a:t>What is the risk of recurrence after standard chemo vs. chemo plus HER2-targeted therapy</a:t>
            </a:r>
            <a:r>
              <a:rPr lang="en-US" dirty="0"/>
              <a:t>?</a:t>
            </a:r>
          </a:p>
          <a:p>
            <a:pPr>
              <a:buFont typeface="Wingdings" pitchFamily="2" charset="2"/>
              <a:buChar char="v"/>
            </a:pPr>
            <a:r>
              <a:rPr lang="en-US" dirty="0">
                <a:solidFill>
                  <a:schemeClr val="tx1">
                    <a:lumMod val="65000"/>
                  </a:schemeClr>
                </a:solidFill>
              </a:rPr>
              <a:t>What is the risk of recurrence for patients with lymph node involvement?</a:t>
            </a:r>
          </a:p>
          <a:p>
            <a:pPr>
              <a:buFont typeface="Wingdings" pitchFamily="2" charset="2"/>
              <a:buChar char="v"/>
            </a:pPr>
            <a:r>
              <a:rPr lang="en-US" dirty="0">
                <a:solidFill>
                  <a:schemeClr val="tx1">
                    <a:lumMod val="65000"/>
                  </a:schemeClr>
                </a:solidFill>
              </a:rPr>
              <a:t>What is the risk of recurrence for patients with tumors co-expressing hormone receptors?</a:t>
            </a:r>
          </a:p>
          <a:p>
            <a:pPr>
              <a:buFont typeface="Wingdings" pitchFamily="2" charset="2"/>
              <a:buChar char="v"/>
            </a:pPr>
            <a:r>
              <a:rPr lang="en-US" dirty="0">
                <a:solidFill>
                  <a:schemeClr val="tx1">
                    <a:lumMod val="65000"/>
                  </a:schemeClr>
                </a:solidFill>
              </a:rPr>
              <a:t>What is the risk of recurrence for patients who achieve a </a:t>
            </a:r>
            <a:r>
              <a:rPr lang="en-US" dirty="0" err="1">
                <a:solidFill>
                  <a:schemeClr val="tx1">
                    <a:lumMod val="65000"/>
                  </a:schemeClr>
                </a:solidFill>
              </a:rPr>
              <a:t>pCR</a:t>
            </a:r>
            <a:r>
              <a:rPr lang="en-US" dirty="0">
                <a:solidFill>
                  <a:schemeClr val="tx1">
                    <a:lumMod val="65000"/>
                  </a:schemeClr>
                </a:solidFill>
              </a:rPr>
              <a:t> vs non-</a:t>
            </a:r>
            <a:r>
              <a:rPr lang="en-US" dirty="0" err="1">
                <a:solidFill>
                  <a:schemeClr val="tx1">
                    <a:lumMod val="65000"/>
                  </a:schemeClr>
                </a:solidFill>
              </a:rPr>
              <a:t>pCR</a:t>
            </a:r>
            <a:r>
              <a:rPr lang="en-US" dirty="0">
                <a:solidFill>
                  <a:schemeClr val="tx1">
                    <a:lumMod val="65000"/>
                  </a:schemeClr>
                </a:solidFill>
              </a:rPr>
              <a:t> with neoadjuvant therapy?</a:t>
            </a:r>
          </a:p>
        </p:txBody>
      </p:sp>
    </p:spTree>
    <p:extLst>
      <p:ext uri="{BB962C8B-B14F-4D97-AF65-F5344CB8AC3E}">
        <p14:creationId xmlns:p14="http://schemas.microsoft.com/office/powerpoint/2010/main" val="24511070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p:cNvGraphicFramePr>
          <p:nvPr>
            <p:extLst>
              <p:ext uri="{D42A27DB-BD31-4B8C-83A1-F6EECF244321}">
                <p14:modId xmlns:p14="http://schemas.microsoft.com/office/powerpoint/2010/main" val="97809956"/>
              </p:ext>
            </p:extLst>
          </p:nvPr>
        </p:nvGraphicFramePr>
        <p:xfrm>
          <a:off x="336550" y="893618"/>
          <a:ext cx="11442700" cy="5506616"/>
        </p:xfrm>
        <a:graphic>
          <a:graphicData uri="http://schemas.openxmlformats.org/drawingml/2006/table">
            <a:tbl>
              <a:tblPr>
                <a:tableStyleId>{5940675A-B579-460E-94D1-54222C63F5DA}</a:tableStyleId>
              </a:tblPr>
              <a:tblGrid>
                <a:gridCol w="4515787">
                  <a:extLst>
                    <a:ext uri="{9D8B030D-6E8A-4147-A177-3AD203B41FA5}">
                      <a16:colId xmlns="" xmlns:a16="http://schemas.microsoft.com/office/drawing/2014/main" val="20000"/>
                    </a:ext>
                  </a:extLst>
                </a:gridCol>
                <a:gridCol w="3434621">
                  <a:extLst>
                    <a:ext uri="{9D8B030D-6E8A-4147-A177-3AD203B41FA5}">
                      <a16:colId xmlns="" xmlns:a16="http://schemas.microsoft.com/office/drawing/2014/main" val="20003"/>
                    </a:ext>
                  </a:extLst>
                </a:gridCol>
                <a:gridCol w="3492292">
                  <a:extLst>
                    <a:ext uri="{9D8B030D-6E8A-4147-A177-3AD203B41FA5}">
                      <a16:colId xmlns="" xmlns:a16="http://schemas.microsoft.com/office/drawing/2014/main" val="20004"/>
                    </a:ext>
                  </a:extLst>
                </a:gridCol>
              </a:tblGrid>
              <a:tr h="864237">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400" b="1" u="none" strike="noStrike" cap="none" normalizeH="0" baseline="0" dirty="0">
                          <a:ln>
                            <a:noFill/>
                          </a:ln>
                          <a:effectLst/>
                        </a:rPr>
                        <a:t>TRIAL</a:t>
                      </a:r>
                      <a:endParaRPr kumimoji="0" lang="en-US" sz="2400" b="1" i="0" u="none" strike="noStrike" cap="none" normalizeH="0" baseline="0" dirty="0">
                        <a:ln>
                          <a:noFill/>
                        </a:ln>
                        <a:solidFill>
                          <a:srgbClr val="000000"/>
                        </a:solidFill>
                        <a:effectLst/>
                        <a:latin typeface="Tahoma" charset="0"/>
                        <a:ea typeface="ＭＳ Ｐゴシック" charset="0"/>
                      </a:endParaRP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700" b="1" u="none" strike="noStrike" cap="none" normalizeH="0" baseline="0" dirty="0">
                          <a:ln>
                            <a:noFill/>
                          </a:ln>
                          <a:effectLst/>
                        </a:rPr>
                        <a:t>CHEMO ALONE</a:t>
                      </a:r>
                      <a:endParaRPr kumimoji="0" lang="en-US" sz="2700" b="1" i="0" u="none" strike="noStrike" cap="none" normalizeH="0" baseline="0" dirty="0">
                        <a:ln>
                          <a:noFill/>
                        </a:ln>
                        <a:solidFill>
                          <a:srgbClr val="000000"/>
                        </a:solidFill>
                        <a:effectLst/>
                        <a:latin typeface="Tahoma" charset="0"/>
                        <a:ea typeface="ＭＳ Ｐゴシック" charset="0"/>
                      </a:endParaRP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700" b="1" u="none" strike="noStrike" cap="none" normalizeH="0" baseline="0" dirty="0">
                          <a:ln>
                            <a:noFill/>
                          </a:ln>
                          <a:effectLst/>
                        </a:rPr>
                        <a:t>CHEMO + TRASTUZUMAB</a:t>
                      </a:r>
                      <a:endParaRPr kumimoji="0" lang="en-US" sz="2700" b="1" i="0" u="none" strike="noStrike" cap="none" normalizeH="0" baseline="0" dirty="0">
                        <a:ln>
                          <a:noFill/>
                        </a:ln>
                        <a:solidFill>
                          <a:srgbClr val="000000"/>
                        </a:solidFill>
                        <a:effectLst/>
                        <a:latin typeface="Tahoma" charset="0"/>
                        <a:ea typeface="ＭＳ Ｐゴシック" charset="0"/>
                      </a:endParaRPr>
                    </a:p>
                  </a:txBody>
                  <a:tcPr marL="68584" marR="68584" marT="25719" marB="25719" anchor="ctr" horzOverflow="overflow"/>
                </a:tc>
                <a:extLst>
                  <a:ext uri="{0D108BD9-81ED-4DB2-BD59-A6C34878D82A}">
                    <a16:rowId xmlns="" xmlns:a16="http://schemas.microsoft.com/office/drawing/2014/main" val="10000"/>
                  </a:ext>
                </a:extLst>
              </a:tr>
              <a:tr h="15240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500" u="none" strike="noStrike" cap="none" normalizeH="0" baseline="0" dirty="0">
                          <a:ln>
                            <a:noFill/>
                          </a:ln>
                          <a:effectLst/>
                        </a:rPr>
                        <a:t>NCCTG N9831/NSABP B-31 </a:t>
                      </a:r>
                    </a:p>
                    <a:p>
                      <a:pPr marL="0" marR="0" lvl="0" indent="0" algn="l"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500" u="none" strike="noStrike" cap="none" normalizeH="0" baseline="0" dirty="0">
                          <a:ln>
                            <a:noFill/>
                          </a:ln>
                          <a:effectLst/>
                        </a:rPr>
                        <a:t>Perez, J </a:t>
                      </a:r>
                      <a:r>
                        <a:rPr kumimoji="0" lang="en-US" sz="1500" u="none" strike="noStrike" cap="none" normalizeH="0" baseline="0" dirty="0" err="1">
                          <a:ln>
                            <a:noFill/>
                          </a:ln>
                          <a:effectLst/>
                        </a:rPr>
                        <a:t>Clin</a:t>
                      </a:r>
                      <a:r>
                        <a:rPr kumimoji="0" lang="en-US" sz="1500" u="none" strike="noStrike" cap="none" normalizeH="0" baseline="0" dirty="0">
                          <a:ln>
                            <a:noFill/>
                          </a:ln>
                          <a:effectLst/>
                        </a:rPr>
                        <a:t> Oncol 2014</a:t>
                      </a:r>
                    </a:p>
                    <a:p>
                      <a:pPr marL="0" marR="0" lvl="0" indent="0" algn="l"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500" u="none" strike="noStrike" cap="none" normalizeH="0" baseline="0" dirty="0">
                          <a:ln>
                            <a:noFill/>
                          </a:ln>
                          <a:effectLst/>
                        </a:rPr>
                        <a:t>N=3551</a:t>
                      </a:r>
                    </a:p>
                    <a:p>
                      <a:pPr marL="0" marR="0" lvl="0" indent="0" algn="l"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500" u="none" strike="noStrike" cap="none" normalizeH="0" baseline="0" dirty="0">
                          <a:ln>
                            <a:noFill/>
                          </a:ln>
                          <a:effectLst/>
                        </a:rPr>
                        <a:t>10-year</a:t>
                      </a:r>
                    </a:p>
                    <a:p>
                      <a:pPr marL="0" marR="0" lvl="0" indent="0" algn="l"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500" u="none" strike="noStrike" cap="none" normalizeH="0" baseline="0" dirty="0">
                          <a:ln>
                            <a:noFill/>
                          </a:ln>
                          <a:effectLst/>
                        </a:rPr>
                        <a:t>20% Crossover</a:t>
                      </a:r>
                    </a:p>
                  </a:txBody>
                  <a:tcPr marL="68584" marR="68584" marT="25719" marB="25719"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700" u="none" strike="noStrike" cap="none" normalizeH="0" baseline="0" dirty="0">
                          <a:ln>
                            <a:noFill/>
                          </a:ln>
                          <a:effectLst/>
                        </a:rPr>
                        <a:t>62%</a:t>
                      </a:r>
                      <a:endParaRPr kumimoji="0" lang="en-US" sz="2700" b="1" i="0" u="none" strike="noStrike" cap="none" normalizeH="0" baseline="0" dirty="0">
                        <a:ln>
                          <a:noFill/>
                        </a:ln>
                        <a:solidFill>
                          <a:srgbClr val="000000"/>
                        </a:solidFill>
                        <a:effectLst/>
                        <a:latin typeface="Tahoma" charset="0"/>
                        <a:ea typeface="ＭＳ Ｐゴシック" charset="0"/>
                      </a:endParaRP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700" u="none" strike="noStrike" cap="none" normalizeH="0" baseline="0" dirty="0">
                          <a:ln>
                            <a:noFill/>
                          </a:ln>
                          <a:effectLst/>
                        </a:rPr>
                        <a:t>73%</a:t>
                      </a:r>
                      <a:endParaRPr kumimoji="0" lang="en-US" sz="2700" b="1" i="0" u="none" strike="noStrike" cap="none" normalizeH="0" baseline="0" dirty="0">
                        <a:ln>
                          <a:noFill/>
                        </a:ln>
                        <a:solidFill>
                          <a:srgbClr val="000000"/>
                        </a:solidFill>
                        <a:effectLst/>
                        <a:latin typeface="Tahoma" charset="0"/>
                        <a:ea typeface="ＭＳ Ｐゴシック" charset="0"/>
                      </a:endParaRPr>
                    </a:p>
                  </a:txBody>
                  <a:tcPr marL="68584" marR="68584" marT="25719" marB="25719" anchor="ctr" horzOverflow="overflow"/>
                </a:tc>
                <a:extLst>
                  <a:ext uri="{0D108BD9-81ED-4DB2-BD59-A6C34878D82A}">
                    <a16:rowId xmlns="" xmlns:a16="http://schemas.microsoft.com/office/drawing/2014/main" val="10001"/>
                  </a:ext>
                </a:extLst>
              </a:tr>
              <a:tr h="15023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500" u="none" strike="noStrike" cap="none" normalizeH="0" baseline="0" dirty="0">
                          <a:ln>
                            <a:noFill/>
                          </a:ln>
                          <a:effectLst/>
                        </a:rPr>
                        <a:t>HERA</a:t>
                      </a:r>
                    </a:p>
                    <a:p>
                      <a:pPr marL="0" marR="0" lvl="0" indent="0" algn="l"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500" u="none" strike="noStrike" cap="none" normalizeH="0" baseline="0" dirty="0" err="1">
                          <a:ln>
                            <a:noFill/>
                          </a:ln>
                          <a:effectLst/>
                        </a:rPr>
                        <a:t>Goldhirsch</a:t>
                      </a:r>
                      <a:r>
                        <a:rPr kumimoji="0" lang="en-US" sz="1500" u="none" strike="noStrike" cap="none" normalizeH="0" baseline="0" dirty="0">
                          <a:ln>
                            <a:noFill/>
                          </a:ln>
                          <a:effectLst/>
                        </a:rPr>
                        <a:t>, Lancet Oncol, 2013;82:1021</a:t>
                      </a:r>
                    </a:p>
                    <a:p>
                      <a:pPr marL="0" marR="0" lvl="0" indent="0" algn="l"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500" u="none" strike="noStrike" cap="none" normalizeH="0" baseline="0" dirty="0">
                          <a:ln>
                            <a:noFill/>
                          </a:ln>
                          <a:effectLst/>
                        </a:rPr>
                        <a:t>N=5090</a:t>
                      </a:r>
                    </a:p>
                    <a:p>
                      <a:pPr marL="0" marR="0" lvl="0" indent="0" algn="l"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500" u="none" strike="noStrike" cap="none" normalizeH="0" baseline="0" dirty="0">
                          <a:ln>
                            <a:noFill/>
                          </a:ln>
                          <a:effectLst/>
                        </a:rPr>
                        <a:t>8-year</a:t>
                      </a:r>
                    </a:p>
                    <a:p>
                      <a:pPr marL="0" marR="0" lvl="0" indent="0" algn="l"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500" u="none" strike="noStrike" cap="none" normalizeH="0" baseline="0" dirty="0">
                          <a:ln>
                            <a:noFill/>
                          </a:ln>
                          <a:effectLst/>
                        </a:rPr>
                        <a:t>52% crossover</a:t>
                      </a:r>
                    </a:p>
                  </a:txBody>
                  <a:tcPr marL="68584" marR="68584" marT="25719" marB="25719"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700" u="none" strike="noStrike" cap="none" normalizeH="0" baseline="0" dirty="0">
                          <a:ln>
                            <a:noFill/>
                          </a:ln>
                          <a:effectLst/>
                        </a:rPr>
                        <a:t>66%</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700" u="none" strike="noStrike" cap="none" normalizeH="0" baseline="0" dirty="0">
                          <a:ln>
                            <a:noFill/>
                          </a:ln>
                          <a:effectLst/>
                        </a:rPr>
                        <a:t>72%</a:t>
                      </a:r>
                    </a:p>
                  </a:txBody>
                  <a:tcPr marL="68584" marR="68584" marT="25719" marB="25719" anchor="ctr" horzOverflow="overflow"/>
                </a:tc>
                <a:extLst>
                  <a:ext uri="{0D108BD9-81ED-4DB2-BD59-A6C34878D82A}">
                    <a16:rowId xmlns="" xmlns:a16="http://schemas.microsoft.com/office/drawing/2014/main" val="10002"/>
                  </a:ext>
                </a:extLst>
              </a:tr>
              <a:tr h="1459628">
                <a:tc>
                  <a:txBody>
                    <a:bodyPr/>
                    <a:lstStyle/>
                    <a:p>
                      <a:pPr marL="0" marR="0" lvl="0" indent="0" algn="l"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500" u="none" strike="noStrike" cap="none" normalizeH="0" baseline="0" dirty="0">
                          <a:ln>
                            <a:noFill/>
                          </a:ln>
                          <a:effectLst/>
                        </a:rPr>
                        <a:t>BCIRG-006</a:t>
                      </a:r>
                    </a:p>
                    <a:p>
                      <a:pPr marL="0" marR="0" lvl="0" indent="0" algn="l"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500" u="none" strike="noStrike" cap="none" normalizeH="0" baseline="0" dirty="0" err="1">
                          <a:ln>
                            <a:noFill/>
                          </a:ln>
                          <a:effectLst/>
                        </a:rPr>
                        <a:t>Slamon</a:t>
                      </a:r>
                      <a:r>
                        <a:rPr kumimoji="0" lang="en-US" sz="1500" u="none" strike="noStrike" cap="none" normalizeH="0" baseline="0" dirty="0">
                          <a:ln>
                            <a:noFill/>
                          </a:ln>
                          <a:effectLst/>
                        </a:rPr>
                        <a:t>, Cancer Res 2016;76(4 </a:t>
                      </a:r>
                      <a:r>
                        <a:rPr kumimoji="0" lang="en-US" sz="1500" u="none" strike="noStrike" cap="none" normalizeH="0" baseline="0" dirty="0" err="1">
                          <a:ln>
                            <a:noFill/>
                          </a:ln>
                          <a:solidFill>
                            <a:schemeClr val="tx1"/>
                          </a:solidFill>
                          <a:effectLst/>
                        </a:rPr>
                        <a:t>Suppl</a:t>
                      </a:r>
                      <a:r>
                        <a:rPr kumimoji="0" lang="en-US" sz="1500" u="none" strike="noStrike" cap="none" normalizeH="0" baseline="0" dirty="0">
                          <a:ln>
                            <a:noFill/>
                          </a:ln>
                          <a:solidFill>
                            <a:schemeClr val="tx1"/>
                          </a:solidFill>
                          <a:effectLst/>
                        </a:rPr>
                        <a:t>), Abs PD5-01</a:t>
                      </a:r>
                    </a:p>
                    <a:p>
                      <a:pPr marL="0" marR="0" lvl="0" indent="0" algn="l"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500" b="0" i="0" u="none" strike="noStrike" cap="none" normalizeH="0" baseline="0" dirty="0">
                          <a:ln>
                            <a:noFill/>
                          </a:ln>
                          <a:solidFill>
                            <a:schemeClr val="tx1"/>
                          </a:solidFill>
                          <a:effectLst/>
                          <a:latin typeface="Tahoma" charset="0"/>
                          <a:ea typeface="ＭＳ Ｐゴシック" charset="0"/>
                        </a:rPr>
                        <a:t>N=3222</a:t>
                      </a:r>
                    </a:p>
                    <a:p>
                      <a:pPr marL="0" marR="0" lvl="0" indent="0" algn="l"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500" b="0" i="0" u="none" strike="noStrike" cap="none" normalizeH="0" baseline="0" dirty="0">
                          <a:ln>
                            <a:noFill/>
                          </a:ln>
                          <a:solidFill>
                            <a:schemeClr val="tx1"/>
                          </a:solidFill>
                          <a:effectLst/>
                          <a:latin typeface="Tahoma" charset="0"/>
                          <a:ea typeface="ＭＳ Ｐゴシック" charset="0"/>
                        </a:rPr>
                        <a:t>10-year</a:t>
                      </a:r>
                    </a:p>
                    <a:p>
                      <a:pPr marL="0" marR="0" lvl="0" indent="0" algn="l"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500" b="0" i="0" u="none" strike="noStrike" cap="none" normalizeH="0" baseline="0" dirty="0">
                          <a:ln>
                            <a:noFill/>
                          </a:ln>
                          <a:solidFill>
                            <a:schemeClr val="tx1"/>
                          </a:solidFill>
                          <a:effectLst/>
                          <a:latin typeface="Tahoma" charset="0"/>
                          <a:ea typeface="ＭＳ Ｐゴシック" charset="0"/>
                        </a:rPr>
                        <a:t>3% crossover</a:t>
                      </a:r>
                    </a:p>
                  </a:txBody>
                  <a:tcPr marL="68584" marR="68584" marT="25719" marB="25719"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700" u="none" strike="noStrike" cap="none" normalizeH="0" baseline="0" dirty="0">
                          <a:ln>
                            <a:noFill/>
                          </a:ln>
                          <a:effectLst/>
                        </a:rPr>
                        <a:t>68%</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700" b="0" u="none" strike="noStrike" cap="none" normalizeH="0" baseline="0" dirty="0">
                          <a:ln>
                            <a:noFill/>
                          </a:ln>
                          <a:effectLst/>
                        </a:rPr>
                        <a:t>74%*</a:t>
                      </a:r>
                    </a:p>
                  </a:txBody>
                  <a:tcPr marL="68584" marR="68584" marT="25719" marB="25719" anchor="ctr" horzOverflow="overflow"/>
                </a:tc>
                <a:extLst>
                  <a:ext uri="{0D108BD9-81ED-4DB2-BD59-A6C34878D82A}">
                    <a16:rowId xmlns="" xmlns:a16="http://schemas.microsoft.com/office/drawing/2014/main" val="10003"/>
                  </a:ext>
                </a:extLst>
              </a:tr>
            </a:tbl>
          </a:graphicData>
        </a:graphic>
      </p:graphicFrame>
      <p:sp>
        <p:nvSpPr>
          <p:cNvPr id="13355" name="Rectangle 2"/>
          <p:cNvSpPr txBox="1">
            <a:spLocks noChangeArrowheads="1"/>
          </p:cNvSpPr>
          <p:nvPr/>
        </p:nvSpPr>
        <p:spPr bwMode="auto">
          <a:xfrm>
            <a:off x="1320800" y="219075"/>
            <a:ext cx="9652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40000"/>
              </a:spcBef>
              <a:buClr>
                <a:schemeClr val="tx2"/>
              </a:buClr>
              <a:buChar char="•"/>
              <a:defRPr sz="3200" b="1">
                <a:solidFill>
                  <a:schemeClr val="tx1"/>
                </a:solidFill>
                <a:latin typeface="Arial" charset="0"/>
                <a:ea typeface="ＭＳ Ｐゴシック" charset="-128"/>
              </a:defRPr>
            </a:lvl1pPr>
            <a:lvl2pPr marL="742950" indent="-285750" defTabSz="457200">
              <a:spcBef>
                <a:spcPct val="20000"/>
              </a:spcBef>
              <a:buClr>
                <a:schemeClr val="tx2"/>
              </a:buClr>
              <a:buChar char="–"/>
              <a:defRPr sz="2800" b="1">
                <a:solidFill>
                  <a:schemeClr val="tx1"/>
                </a:solidFill>
                <a:latin typeface="Arial" charset="0"/>
                <a:ea typeface="ＭＳ Ｐゴシック" charset="-128"/>
              </a:defRPr>
            </a:lvl2pPr>
            <a:lvl3pPr marL="1143000" indent="-228600" defTabSz="457200">
              <a:spcBef>
                <a:spcPct val="20000"/>
              </a:spcBef>
              <a:buClr>
                <a:schemeClr val="tx2"/>
              </a:buClr>
              <a:buFont typeface="Arial" charset="0"/>
              <a:buChar char="-"/>
              <a:defRPr sz="2400" b="1">
                <a:solidFill>
                  <a:schemeClr val="tx1"/>
                </a:solidFill>
                <a:latin typeface="Arial" charset="0"/>
                <a:ea typeface="ＭＳ Ｐゴシック" charset="-128"/>
              </a:defRPr>
            </a:lvl3pPr>
            <a:lvl4pPr marL="1600200" indent="-228600" defTabSz="457200">
              <a:spcBef>
                <a:spcPct val="20000"/>
              </a:spcBef>
              <a:buClr>
                <a:schemeClr val="tx2"/>
              </a:buClr>
              <a:buChar char="–"/>
              <a:defRPr sz="2000" b="1">
                <a:solidFill>
                  <a:schemeClr val="tx1"/>
                </a:solidFill>
                <a:latin typeface="Arial" charset="0"/>
                <a:ea typeface="ＭＳ Ｐゴシック" charset="-128"/>
              </a:defRPr>
            </a:lvl4pPr>
            <a:lvl5pPr marL="2057400" indent="-228600" defTabSz="457200">
              <a:spcBef>
                <a:spcPct val="20000"/>
              </a:spcBef>
              <a:buClr>
                <a:schemeClr val="tx2"/>
              </a:buClr>
              <a:buChar char="»"/>
              <a:defRPr sz="2000" b="1">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chemeClr val="tx2"/>
              </a:buClr>
              <a:buChar char="»"/>
              <a:defRPr sz="2000" b="1">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chemeClr val="tx2"/>
              </a:buClr>
              <a:buChar char="»"/>
              <a:defRPr sz="2000" b="1">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chemeClr val="tx2"/>
              </a:buClr>
              <a:buChar char="»"/>
              <a:defRPr sz="2000" b="1">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chemeClr val="tx2"/>
              </a:buClr>
              <a:buChar char="»"/>
              <a:defRPr sz="2000" b="1">
                <a:solidFill>
                  <a:schemeClr val="tx1"/>
                </a:solidFill>
                <a:latin typeface="Arial" charset="0"/>
                <a:ea typeface="ＭＳ Ｐゴシック" charset="-128"/>
              </a:defRPr>
            </a:lvl9pPr>
          </a:lstStyle>
          <a:p>
            <a:pPr algn="ctr" defTabSz="457189" fontAlgn="auto">
              <a:spcBef>
                <a:spcPct val="0"/>
              </a:spcBef>
              <a:spcAft>
                <a:spcPts val="0"/>
              </a:spcAft>
              <a:buClrTx/>
              <a:buNone/>
            </a:pPr>
            <a:r>
              <a:rPr lang="en-US" altLang="x-none" sz="3000" dirty="0">
                <a:solidFill>
                  <a:srgbClr val="FFFF00"/>
                </a:solidFill>
                <a:cs typeface="+mn-cs"/>
              </a:rPr>
              <a:t>DISEASE-FREE SURVIVAL ADJUVANT STUDIES</a:t>
            </a:r>
          </a:p>
        </p:txBody>
      </p:sp>
      <p:sp>
        <p:nvSpPr>
          <p:cNvPr id="3" name="TextBox 2">
            <a:extLst>
              <a:ext uri="{FF2B5EF4-FFF2-40B4-BE49-F238E27FC236}">
                <a16:creationId xmlns="" xmlns:a16="http://schemas.microsoft.com/office/drawing/2014/main" id="{1083CE2E-DC6A-DC4B-95EA-93169B6EE4E4}"/>
              </a:ext>
            </a:extLst>
          </p:cNvPr>
          <p:cNvSpPr txBox="1"/>
          <p:nvPr/>
        </p:nvSpPr>
        <p:spPr>
          <a:xfrm>
            <a:off x="304800" y="6477000"/>
            <a:ext cx="3352800" cy="338554"/>
          </a:xfrm>
          <a:prstGeom prst="rect">
            <a:avLst/>
          </a:prstGeom>
          <a:noFill/>
        </p:spPr>
        <p:txBody>
          <a:bodyPr wrap="square" rtlCol="0">
            <a:spAutoFit/>
          </a:bodyPr>
          <a:lstStyle/>
          <a:p>
            <a:r>
              <a:rPr lang="en-US" sz="1600" dirty="0"/>
              <a:t>*(73% TCH, 75% ACTH)</a:t>
            </a:r>
          </a:p>
        </p:txBody>
      </p:sp>
    </p:spTree>
    <p:extLst>
      <p:ext uri="{BB962C8B-B14F-4D97-AF65-F5344CB8AC3E}">
        <p14:creationId xmlns:p14="http://schemas.microsoft.com/office/powerpoint/2010/main" val="13493431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C7960-CD84-504D-A109-48E2084D8782}"/>
              </a:ext>
            </a:extLst>
          </p:cNvPr>
          <p:cNvSpPr>
            <a:spLocks noGrp="1"/>
          </p:cNvSpPr>
          <p:nvPr>
            <p:ph type="title"/>
          </p:nvPr>
        </p:nvSpPr>
        <p:spPr/>
        <p:txBody>
          <a:bodyPr/>
          <a:lstStyle/>
          <a:p>
            <a:r>
              <a:rPr lang="en-US" dirty="0"/>
              <a:t>Assessing Risk </a:t>
            </a:r>
          </a:p>
        </p:txBody>
      </p:sp>
      <p:sp>
        <p:nvSpPr>
          <p:cNvPr id="3" name="Content Placeholder 2">
            <a:extLst>
              <a:ext uri="{FF2B5EF4-FFF2-40B4-BE49-F238E27FC236}">
                <a16:creationId xmlns="" xmlns:a16="http://schemas.microsoft.com/office/drawing/2014/main" id="{E159D248-D8EC-9E44-86AF-8FB5B4F20CF2}"/>
              </a:ext>
            </a:extLst>
          </p:cNvPr>
          <p:cNvSpPr>
            <a:spLocks noGrp="1"/>
          </p:cNvSpPr>
          <p:nvPr>
            <p:ph idx="1"/>
          </p:nvPr>
        </p:nvSpPr>
        <p:spPr/>
        <p:txBody>
          <a:bodyPr/>
          <a:lstStyle/>
          <a:p>
            <a:pPr>
              <a:buFont typeface="Wingdings" pitchFamily="2" charset="2"/>
              <a:buChar char="v"/>
            </a:pPr>
            <a:r>
              <a:rPr lang="en-US" dirty="0">
                <a:solidFill>
                  <a:schemeClr val="accent3"/>
                </a:solidFill>
              </a:rPr>
              <a:t>What is the risk of recurrence after standard chemo vs. chemo plus HER2-targeted therapy?</a:t>
            </a:r>
          </a:p>
          <a:p>
            <a:pPr>
              <a:buFont typeface="Wingdings" pitchFamily="2" charset="2"/>
              <a:buChar char="v"/>
            </a:pPr>
            <a:r>
              <a:rPr lang="en-US" dirty="0"/>
              <a:t>What is the risk of recurrence for patients with lymph node involvement?</a:t>
            </a:r>
          </a:p>
          <a:p>
            <a:pPr>
              <a:buFont typeface="Wingdings" pitchFamily="2" charset="2"/>
              <a:buChar char="v"/>
            </a:pPr>
            <a:r>
              <a:rPr lang="en-US" dirty="0">
                <a:solidFill>
                  <a:schemeClr val="tx1">
                    <a:lumMod val="65000"/>
                  </a:schemeClr>
                </a:solidFill>
              </a:rPr>
              <a:t>What is the risk of recurrence for patients with tumors co-expressing hormone receptors?</a:t>
            </a:r>
          </a:p>
          <a:p>
            <a:pPr>
              <a:buFont typeface="Wingdings" pitchFamily="2" charset="2"/>
              <a:buChar char="v"/>
            </a:pPr>
            <a:r>
              <a:rPr lang="en-US" dirty="0">
                <a:solidFill>
                  <a:schemeClr val="tx1">
                    <a:lumMod val="65000"/>
                  </a:schemeClr>
                </a:solidFill>
              </a:rPr>
              <a:t>What is the risk of recurrence for patients who achieve a </a:t>
            </a:r>
            <a:r>
              <a:rPr lang="en-US" dirty="0" err="1">
                <a:solidFill>
                  <a:schemeClr val="tx1">
                    <a:lumMod val="65000"/>
                  </a:schemeClr>
                </a:solidFill>
              </a:rPr>
              <a:t>pCR</a:t>
            </a:r>
            <a:r>
              <a:rPr lang="en-US" dirty="0">
                <a:solidFill>
                  <a:schemeClr val="tx1">
                    <a:lumMod val="65000"/>
                  </a:schemeClr>
                </a:solidFill>
              </a:rPr>
              <a:t> vs non-</a:t>
            </a:r>
            <a:r>
              <a:rPr lang="en-US" dirty="0" err="1">
                <a:solidFill>
                  <a:schemeClr val="tx1">
                    <a:lumMod val="65000"/>
                  </a:schemeClr>
                </a:solidFill>
              </a:rPr>
              <a:t>pCR</a:t>
            </a:r>
            <a:r>
              <a:rPr lang="en-US" dirty="0">
                <a:solidFill>
                  <a:schemeClr val="tx1">
                    <a:lumMod val="65000"/>
                  </a:schemeClr>
                </a:solidFill>
              </a:rPr>
              <a:t> with neoadjuvant therapy?</a:t>
            </a:r>
          </a:p>
        </p:txBody>
      </p:sp>
    </p:spTree>
    <p:extLst>
      <p:ext uri="{BB962C8B-B14F-4D97-AF65-F5344CB8AC3E}">
        <p14:creationId xmlns:p14="http://schemas.microsoft.com/office/powerpoint/2010/main" val="21231156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p:cNvGraphicFramePr>
          <p:nvPr>
            <p:extLst>
              <p:ext uri="{D42A27DB-BD31-4B8C-83A1-F6EECF244321}">
                <p14:modId xmlns:p14="http://schemas.microsoft.com/office/powerpoint/2010/main" val="11743644"/>
              </p:ext>
            </p:extLst>
          </p:nvPr>
        </p:nvGraphicFramePr>
        <p:xfrm>
          <a:off x="304801" y="1701800"/>
          <a:ext cx="11474449" cy="3946054"/>
        </p:xfrm>
        <a:graphic>
          <a:graphicData uri="http://schemas.openxmlformats.org/drawingml/2006/table">
            <a:tbl>
              <a:tblPr>
                <a:tableStyleId>{5940675A-B579-460E-94D1-54222C63F5DA}</a:tableStyleId>
              </a:tblPr>
              <a:tblGrid>
                <a:gridCol w="3491596">
                  <a:extLst>
                    <a:ext uri="{9D8B030D-6E8A-4147-A177-3AD203B41FA5}">
                      <a16:colId xmlns="" xmlns:a16="http://schemas.microsoft.com/office/drawing/2014/main" val="20000"/>
                    </a:ext>
                  </a:extLst>
                </a:gridCol>
                <a:gridCol w="2631493">
                  <a:extLst>
                    <a:ext uri="{9D8B030D-6E8A-4147-A177-3AD203B41FA5}">
                      <a16:colId xmlns="" xmlns:a16="http://schemas.microsoft.com/office/drawing/2014/main" val="20003"/>
                    </a:ext>
                  </a:extLst>
                </a:gridCol>
                <a:gridCol w="2675680">
                  <a:extLst>
                    <a:ext uri="{9D8B030D-6E8A-4147-A177-3AD203B41FA5}">
                      <a16:colId xmlns="" xmlns:a16="http://schemas.microsoft.com/office/drawing/2014/main" val="1127639978"/>
                    </a:ext>
                  </a:extLst>
                </a:gridCol>
                <a:gridCol w="2675680">
                  <a:extLst>
                    <a:ext uri="{9D8B030D-6E8A-4147-A177-3AD203B41FA5}">
                      <a16:colId xmlns="" xmlns:a16="http://schemas.microsoft.com/office/drawing/2014/main" val="20004"/>
                    </a:ext>
                  </a:extLst>
                </a:gridCol>
              </a:tblGrid>
              <a:tr h="1026797">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3200" b="1" u="none" strike="noStrike" cap="none" normalizeH="0" baseline="0" dirty="0">
                          <a:ln>
                            <a:noFill/>
                          </a:ln>
                          <a:effectLst/>
                        </a:rPr>
                        <a:t>Treatment</a:t>
                      </a:r>
                      <a:endParaRPr kumimoji="0" lang="en-US" sz="3200" b="1" i="0" u="none" strike="noStrike" cap="none" normalizeH="0" baseline="0" dirty="0">
                        <a:ln>
                          <a:noFill/>
                        </a:ln>
                        <a:solidFill>
                          <a:srgbClr val="000000"/>
                        </a:solidFill>
                        <a:effectLst/>
                        <a:latin typeface="Tahoma" charset="0"/>
                        <a:ea typeface="ＭＳ Ｐゴシック" charset="0"/>
                      </a:endParaRP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3200" b="1" u="none" strike="noStrike" cap="none" normalizeH="0" baseline="0" dirty="0">
                          <a:ln>
                            <a:noFill/>
                          </a:ln>
                          <a:effectLst/>
                        </a:rPr>
                        <a:t>LN Negative*</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defRPr/>
                      </a:pPr>
                      <a:r>
                        <a:rPr kumimoji="0" lang="en-US" sz="3200" b="1" u="none" strike="noStrike" cap="none" normalizeH="0" baseline="0" dirty="0">
                          <a:ln>
                            <a:noFill/>
                          </a:ln>
                          <a:effectLst/>
                        </a:rPr>
                        <a:t>1-3+ LN</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3200" b="1" u="sng" strike="noStrike" cap="none" normalizeH="0" baseline="0" dirty="0">
                          <a:ln>
                            <a:noFill/>
                          </a:ln>
                          <a:effectLst/>
                        </a:rPr>
                        <a:t>&gt;</a:t>
                      </a:r>
                      <a:r>
                        <a:rPr kumimoji="0" lang="en-US" sz="3200" b="1" u="none" strike="noStrike" cap="none" normalizeH="0" baseline="0" dirty="0">
                          <a:ln>
                            <a:noFill/>
                          </a:ln>
                          <a:effectLst/>
                        </a:rPr>
                        <a:t>4+ LN</a:t>
                      </a:r>
                    </a:p>
                  </a:txBody>
                  <a:tcPr marL="68584" marR="68584" marT="25719" marB="25719" anchor="ctr" horzOverflow="overflow"/>
                </a:tc>
                <a:extLst>
                  <a:ext uri="{0D108BD9-81ED-4DB2-BD59-A6C34878D82A}">
                    <a16:rowId xmlns="" xmlns:a16="http://schemas.microsoft.com/office/drawing/2014/main" val="10000"/>
                  </a:ext>
                </a:extLst>
              </a:tr>
              <a:tr h="1459628">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900" b="1" u="none" strike="noStrike" cap="none" normalizeH="0" baseline="0" dirty="0">
                          <a:ln>
                            <a:noFill/>
                          </a:ln>
                          <a:effectLst/>
                        </a:rPr>
                        <a:t>AC-TH</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900" b="1" u="none" strike="noStrike" cap="none" normalizeH="0" baseline="0" dirty="0">
                          <a:ln>
                            <a:noFill/>
                          </a:ln>
                          <a:effectLst/>
                        </a:rPr>
                        <a:t>83%</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900" b="1" u="none" strike="noStrike" cap="none" normalizeH="0" baseline="0" dirty="0">
                          <a:ln>
                            <a:noFill/>
                          </a:ln>
                          <a:effectLst/>
                        </a:rPr>
                        <a:t>77%</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900" b="1" u="none" strike="noStrike" cap="none" normalizeH="0" baseline="0" dirty="0">
                          <a:ln>
                            <a:noFill/>
                          </a:ln>
                          <a:effectLst/>
                        </a:rPr>
                        <a:t>66%</a:t>
                      </a:r>
                    </a:p>
                  </a:txBody>
                  <a:tcPr marL="68584" marR="68584" marT="25719" marB="25719" anchor="ctr" horzOverflow="overflow"/>
                </a:tc>
                <a:extLst>
                  <a:ext uri="{0D108BD9-81ED-4DB2-BD59-A6C34878D82A}">
                    <a16:rowId xmlns="" xmlns:a16="http://schemas.microsoft.com/office/drawing/2014/main" val="10003"/>
                  </a:ext>
                </a:extLst>
              </a:tr>
              <a:tr h="1459628">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900" b="1" i="0" u="none" strike="noStrike" cap="none" normalizeH="0" baseline="0" dirty="0">
                          <a:ln>
                            <a:noFill/>
                          </a:ln>
                          <a:solidFill>
                            <a:schemeClr val="tx1"/>
                          </a:solidFill>
                          <a:effectLst/>
                          <a:latin typeface="Tahoma" charset="0"/>
                          <a:ea typeface="ＭＳ Ｐゴシック" charset="0"/>
                        </a:rPr>
                        <a:t>TCH</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900" b="1" u="none" strike="noStrike" cap="none" normalizeH="0" baseline="0" dirty="0">
                          <a:ln>
                            <a:noFill/>
                          </a:ln>
                          <a:effectLst/>
                        </a:rPr>
                        <a:t>82%</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900" b="1" u="none" strike="noStrike" cap="none" normalizeH="0" baseline="0" dirty="0">
                          <a:ln>
                            <a:noFill/>
                          </a:ln>
                          <a:effectLst/>
                        </a:rPr>
                        <a:t>78%</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2900" b="1" u="none" strike="noStrike" cap="none" normalizeH="0" baseline="0" dirty="0">
                          <a:ln>
                            <a:noFill/>
                          </a:ln>
                          <a:effectLst/>
                        </a:rPr>
                        <a:t>65%</a:t>
                      </a:r>
                    </a:p>
                  </a:txBody>
                  <a:tcPr marL="68584" marR="68584" marT="25719" marB="25719" anchor="ctr" horzOverflow="overflow"/>
                </a:tc>
                <a:extLst>
                  <a:ext uri="{0D108BD9-81ED-4DB2-BD59-A6C34878D82A}">
                    <a16:rowId xmlns="" xmlns:a16="http://schemas.microsoft.com/office/drawing/2014/main" val="540788867"/>
                  </a:ext>
                </a:extLst>
              </a:tr>
            </a:tbl>
          </a:graphicData>
        </a:graphic>
      </p:graphicFrame>
      <p:sp>
        <p:nvSpPr>
          <p:cNvPr id="13355" name="Rectangle 2"/>
          <p:cNvSpPr txBox="1">
            <a:spLocks noChangeArrowheads="1"/>
          </p:cNvSpPr>
          <p:nvPr/>
        </p:nvSpPr>
        <p:spPr bwMode="auto">
          <a:xfrm>
            <a:off x="1320800" y="219075"/>
            <a:ext cx="9652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40000"/>
              </a:spcBef>
              <a:buClr>
                <a:schemeClr val="tx2"/>
              </a:buClr>
              <a:buChar char="•"/>
              <a:defRPr sz="3200" b="1">
                <a:solidFill>
                  <a:schemeClr val="tx1"/>
                </a:solidFill>
                <a:latin typeface="Arial" charset="0"/>
                <a:ea typeface="ＭＳ Ｐゴシック" charset="-128"/>
              </a:defRPr>
            </a:lvl1pPr>
            <a:lvl2pPr marL="742950" indent="-285750" defTabSz="457200">
              <a:spcBef>
                <a:spcPct val="20000"/>
              </a:spcBef>
              <a:buClr>
                <a:schemeClr val="tx2"/>
              </a:buClr>
              <a:buChar char="–"/>
              <a:defRPr sz="2800" b="1">
                <a:solidFill>
                  <a:schemeClr val="tx1"/>
                </a:solidFill>
                <a:latin typeface="Arial" charset="0"/>
                <a:ea typeface="ＭＳ Ｐゴシック" charset="-128"/>
              </a:defRPr>
            </a:lvl2pPr>
            <a:lvl3pPr marL="1143000" indent="-228600" defTabSz="457200">
              <a:spcBef>
                <a:spcPct val="20000"/>
              </a:spcBef>
              <a:buClr>
                <a:schemeClr val="tx2"/>
              </a:buClr>
              <a:buFont typeface="Arial" charset="0"/>
              <a:buChar char="-"/>
              <a:defRPr sz="2400" b="1">
                <a:solidFill>
                  <a:schemeClr val="tx1"/>
                </a:solidFill>
                <a:latin typeface="Arial" charset="0"/>
                <a:ea typeface="ＭＳ Ｐゴシック" charset="-128"/>
              </a:defRPr>
            </a:lvl3pPr>
            <a:lvl4pPr marL="1600200" indent="-228600" defTabSz="457200">
              <a:spcBef>
                <a:spcPct val="20000"/>
              </a:spcBef>
              <a:buClr>
                <a:schemeClr val="tx2"/>
              </a:buClr>
              <a:buChar char="–"/>
              <a:defRPr sz="2000" b="1">
                <a:solidFill>
                  <a:schemeClr val="tx1"/>
                </a:solidFill>
                <a:latin typeface="Arial" charset="0"/>
                <a:ea typeface="ＭＳ Ｐゴシック" charset="-128"/>
              </a:defRPr>
            </a:lvl4pPr>
            <a:lvl5pPr marL="2057400" indent="-228600" defTabSz="457200">
              <a:spcBef>
                <a:spcPct val="20000"/>
              </a:spcBef>
              <a:buClr>
                <a:schemeClr val="tx2"/>
              </a:buClr>
              <a:buChar char="»"/>
              <a:defRPr sz="2000" b="1">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chemeClr val="tx2"/>
              </a:buClr>
              <a:buChar char="»"/>
              <a:defRPr sz="2000" b="1">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chemeClr val="tx2"/>
              </a:buClr>
              <a:buChar char="»"/>
              <a:defRPr sz="2000" b="1">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chemeClr val="tx2"/>
              </a:buClr>
              <a:buChar char="»"/>
              <a:defRPr sz="2000" b="1">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chemeClr val="tx2"/>
              </a:buClr>
              <a:buChar char="»"/>
              <a:defRPr sz="2000" b="1">
                <a:solidFill>
                  <a:schemeClr val="tx1"/>
                </a:solidFill>
                <a:latin typeface="Arial" charset="0"/>
                <a:ea typeface="ＭＳ Ｐゴシック" charset="-128"/>
              </a:defRPr>
            </a:lvl9pPr>
          </a:lstStyle>
          <a:p>
            <a:pPr algn="ctr" defTabSz="457189" fontAlgn="auto">
              <a:spcBef>
                <a:spcPct val="0"/>
              </a:spcBef>
              <a:spcAft>
                <a:spcPts val="0"/>
              </a:spcAft>
              <a:buClrTx/>
              <a:buNone/>
            </a:pPr>
            <a:r>
              <a:rPr lang="en-US" altLang="x-none" sz="3000" dirty="0">
                <a:solidFill>
                  <a:srgbClr val="FFFF00"/>
                </a:solidFill>
                <a:cs typeface="+mn-cs"/>
              </a:rPr>
              <a:t>10-YEAR DISEASE-FREE SURVIVAL BASED ON NODE STATUS (BCIRG-006)</a:t>
            </a:r>
          </a:p>
        </p:txBody>
      </p:sp>
      <p:sp>
        <p:nvSpPr>
          <p:cNvPr id="3" name="TextBox 2">
            <a:extLst>
              <a:ext uri="{FF2B5EF4-FFF2-40B4-BE49-F238E27FC236}">
                <a16:creationId xmlns="" xmlns:a16="http://schemas.microsoft.com/office/drawing/2014/main" id="{1083CE2E-DC6A-DC4B-95EA-93169B6EE4E4}"/>
              </a:ext>
            </a:extLst>
          </p:cNvPr>
          <p:cNvSpPr txBox="1"/>
          <p:nvPr/>
        </p:nvSpPr>
        <p:spPr>
          <a:xfrm>
            <a:off x="228600" y="6055234"/>
            <a:ext cx="8128000" cy="634020"/>
          </a:xfrm>
          <a:prstGeom prst="rect">
            <a:avLst/>
          </a:prstGeom>
          <a:noFill/>
        </p:spPr>
        <p:txBody>
          <a:bodyPr wrap="square" rtlCol="0">
            <a:spAutoFit/>
          </a:bodyPr>
          <a:lstStyle/>
          <a:p>
            <a:pPr defTabSz="1219170" eaLnBrk="0" hangingPunct="0">
              <a:spcBef>
                <a:spcPct val="20000"/>
              </a:spcBef>
              <a:buClr>
                <a:schemeClr val="tx2"/>
              </a:buClr>
            </a:pPr>
            <a:r>
              <a:rPr lang="en-US" sz="1600" dirty="0"/>
              <a:t>BCIRG-006, </a:t>
            </a:r>
            <a:r>
              <a:rPr lang="en-US" sz="1600" dirty="0" err="1"/>
              <a:t>Slamon</a:t>
            </a:r>
            <a:r>
              <a:rPr lang="en-US" sz="1600" dirty="0"/>
              <a:t>, Cancer Res 2016</a:t>
            </a:r>
          </a:p>
          <a:p>
            <a:pPr defTabSz="1219170" eaLnBrk="0" hangingPunct="0">
              <a:spcBef>
                <a:spcPct val="20000"/>
              </a:spcBef>
              <a:buClr>
                <a:schemeClr val="tx2"/>
              </a:buClr>
            </a:pPr>
            <a:r>
              <a:rPr lang="en-US" sz="1600" dirty="0"/>
              <a:t>*29% patients had LN negative disease in this study</a:t>
            </a:r>
          </a:p>
        </p:txBody>
      </p:sp>
    </p:spTree>
    <p:extLst>
      <p:ext uri="{BB962C8B-B14F-4D97-AF65-F5344CB8AC3E}">
        <p14:creationId xmlns:p14="http://schemas.microsoft.com/office/powerpoint/2010/main" val="19087549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C7960-CD84-504D-A109-48E2084D8782}"/>
              </a:ext>
            </a:extLst>
          </p:cNvPr>
          <p:cNvSpPr>
            <a:spLocks noGrp="1"/>
          </p:cNvSpPr>
          <p:nvPr>
            <p:ph type="title"/>
          </p:nvPr>
        </p:nvSpPr>
        <p:spPr/>
        <p:txBody>
          <a:bodyPr/>
          <a:lstStyle/>
          <a:p>
            <a:r>
              <a:rPr lang="en-US" dirty="0"/>
              <a:t>Assessing Risk </a:t>
            </a:r>
          </a:p>
        </p:txBody>
      </p:sp>
      <p:sp>
        <p:nvSpPr>
          <p:cNvPr id="3" name="Content Placeholder 2">
            <a:extLst>
              <a:ext uri="{FF2B5EF4-FFF2-40B4-BE49-F238E27FC236}">
                <a16:creationId xmlns="" xmlns:a16="http://schemas.microsoft.com/office/drawing/2014/main" id="{E159D248-D8EC-9E44-86AF-8FB5B4F20CF2}"/>
              </a:ext>
            </a:extLst>
          </p:cNvPr>
          <p:cNvSpPr>
            <a:spLocks noGrp="1"/>
          </p:cNvSpPr>
          <p:nvPr>
            <p:ph idx="1"/>
          </p:nvPr>
        </p:nvSpPr>
        <p:spPr/>
        <p:txBody>
          <a:bodyPr/>
          <a:lstStyle/>
          <a:p>
            <a:pPr>
              <a:buFont typeface="Wingdings" pitchFamily="2" charset="2"/>
              <a:buChar char="v"/>
            </a:pPr>
            <a:r>
              <a:rPr lang="en-US" dirty="0">
                <a:solidFill>
                  <a:schemeClr val="tx1">
                    <a:lumMod val="65000"/>
                  </a:schemeClr>
                </a:solidFill>
              </a:rPr>
              <a:t>What is the risk of recurrence after standard chemo vs. chemo plus HER2-targeted therapy?</a:t>
            </a:r>
          </a:p>
          <a:p>
            <a:pPr>
              <a:buFont typeface="Wingdings" pitchFamily="2" charset="2"/>
              <a:buChar char="v"/>
            </a:pPr>
            <a:r>
              <a:rPr lang="en-US" dirty="0">
                <a:solidFill>
                  <a:schemeClr val="tx1">
                    <a:lumMod val="65000"/>
                  </a:schemeClr>
                </a:solidFill>
              </a:rPr>
              <a:t>What is the risk of recurrence for patients with lymph node </a:t>
            </a:r>
            <a:r>
              <a:rPr lang="en-US" dirty="0">
                <a:solidFill>
                  <a:schemeClr val="tx1">
                    <a:lumMod val="75000"/>
                  </a:schemeClr>
                </a:solidFill>
              </a:rPr>
              <a:t>involvement</a:t>
            </a:r>
            <a:r>
              <a:rPr lang="en-US" dirty="0">
                <a:solidFill>
                  <a:schemeClr val="tx1">
                    <a:lumMod val="65000"/>
                  </a:schemeClr>
                </a:solidFill>
              </a:rPr>
              <a:t>?</a:t>
            </a:r>
          </a:p>
          <a:p>
            <a:pPr>
              <a:buFont typeface="Wingdings" pitchFamily="2" charset="2"/>
              <a:buChar char="v"/>
            </a:pPr>
            <a:r>
              <a:rPr lang="en-US" b="1" dirty="0"/>
              <a:t>What is the risk of recurrence for patients with tumors co-expressing hormone receptors?</a:t>
            </a:r>
          </a:p>
          <a:p>
            <a:pPr>
              <a:buFont typeface="Wingdings" pitchFamily="2" charset="2"/>
              <a:buChar char="v"/>
            </a:pPr>
            <a:r>
              <a:rPr lang="en-US" dirty="0">
                <a:solidFill>
                  <a:schemeClr val="tx1">
                    <a:lumMod val="65000"/>
                  </a:schemeClr>
                </a:solidFill>
              </a:rPr>
              <a:t>What is the risk of recurrence for patients who achieve a </a:t>
            </a:r>
            <a:r>
              <a:rPr lang="en-US" dirty="0" err="1">
                <a:solidFill>
                  <a:schemeClr val="tx1">
                    <a:lumMod val="65000"/>
                  </a:schemeClr>
                </a:solidFill>
              </a:rPr>
              <a:t>pCR</a:t>
            </a:r>
            <a:r>
              <a:rPr lang="en-US" dirty="0">
                <a:solidFill>
                  <a:schemeClr val="tx1">
                    <a:lumMod val="65000"/>
                  </a:schemeClr>
                </a:solidFill>
              </a:rPr>
              <a:t> vs non-</a:t>
            </a:r>
            <a:r>
              <a:rPr lang="en-US" dirty="0" err="1">
                <a:solidFill>
                  <a:schemeClr val="tx1">
                    <a:lumMod val="65000"/>
                  </a:schemeClr>
                </a:solidFill>
              </a:rPr>
              <a:t>pCR</a:t>
            </a:r>
            <a:r>
              <a:rPr lang="en-US" dirty="0">
                <a:solidFill>
                  <a:schemeClr val="tx1">
                    <a:lumMod val="65000"/>
                  </a:schemeClr>
                </a:solidFill>
              </a:rPr>
              <a:t> with neoadjuvant therapy?</a:t>
            </a:r>
          </a:p>
        </p:txBody>
      </p:sp>
    </p:spTree>
    <p:extLst>
      <p:ext uri="{BB962C8B-B14F-4D97-AF65-F5344CB8AC3E}">
        <p14:creationId xmlns:p14="http://schemas.microsoft.com/office/powerpoint/2010/main" val="17098734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1988800" cy="731839"/>
          </a:xfrm>
        </p:spPr>
        <p:txBody>
          <a:bodyPr/>
          <a:lstStyle/>
          <a:p>
            <a:r>
              <a:rPr lang="en-US" sz="2933" dirty="0"/>
              <a:t>DFS/EFS for HR+ is as good as or better than that for HR-negative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1227418"/>
              </p:ext>
            </p:extLst>
          </p:nvPr>
        </p:nvGraphicFramePr>
        <p:xfrm>
          <a:off x="914401" y="1371600"/>
          <a:ext cx="10464799" cy="4912360"/>
        </p:xfrm>
        <a:graphic>
          <a:graphicData uri="http://schemas.openxmlformats.org/drawingml/2006/table">
            <a:tbl>
              <a:tblPr firstRow="1" bandRow="1">
                <a:tableStyleId>{5C22544A-7EE6-4342-B048-85BDC9FD1C3A}</a:tableStyleId>
              </a:tblPr>
              <a:tblGrid>
                <a:gridCol w="3047999">
                  <a:extLst>
                    <a:ext uri="{9D8B030D-6E8A-4147-A177-3AD203B41FA5}">
                      <a16:colId xmlns="" xmlns:a16="http://schemas.microsoft.com/office/drawing/2014/main" val="20000"/>
                    </a:ext>
                  </a:extLst>
                </a:gridCol>
                <a:gridCol w="19304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gridCol w="2743200">
                  <a:extLst>
                    <a:ext uri="{9D8B030D-6E8A-4147-A177-3AD203B41FA5}">
                      <a16:colId xmlns="" xmlns:a16="http://schemas.microsoft.com/office/drawing/2014/main" val="20003"/>
                    </a:ext>
                  </a:extLst>
                </a:gridCol>
              </a:tblGrid>
              <a:tr h="487680">
                <a:tc>
                  <a:txBody>
                    <a:bodyPr/>
                    <a:lstStyle/>
                    <a:p>
                      <a:pPr algn="ctr"/>
                      <a:r>
                        <a:rPr lang="en-US" sz="2400" dirty="0">
                          <a:solidFill>
                            <a:schemeClr val="bg2"/>
                          </a:solidFill>
                        </a:rPr>
                        <a:t>Study</a:t>
                      </a:r>
                    </a:p>
                  </a:txBody>
                  <a:tcPr marL="121920" marR="121920" marT="60960" marB="60960"/>
                </a:tc>
                <a:tc>
                  <a:txBody>
                    <a:bodyPr/>
                    <a:lstStyle/>
                    <a:p>
                      <a:pPr algn="ctr"/>
                      <a:r>
                        <a:rPr lang="en-US" sz="2400" dirty="0">
                          <a:solidFill>
                            <a:schemeClr val="bg2"/>
                          </a:solidFill>
                        </a:rPr>
                        <a:t>Treatment</a:t>
                      </a:r>
                    </a:p>
                  </a:txBody>
                  <a:tcPr marL="121920" marR="121920" marT="60960" marB="60960"/>
                </a:tc>
                <a:tc>
                  <a:txBody>
                    <a:bodyPr/>
                    <a:lstStyle/>
                    <a:p>
                      <a:pPr algn="ctr"/>
                      <a:r>
                        <a:rPr lang="en-US" sz="2400" dirty="0">
                          <a:solidFill>
                            <a:schemeClr val="bg2"/>
                          </a:solidFill>
                        </a:rPr>
                        <a:t>HR positive</a:t>
                      </a:r>
                    </a:p>
                  </a:txBody>
                  <a:tcPr marL="121920" marR="121920" marT="60960" marB="60960"/>
                </a:tc>
                <a:tc>
                  <a:txBody>
                    <a:bodyPr/>
                    <a:lstStyle/>
                    <a:p>
                      <a:pPr algn="ctr"/>
                      <a:r>
                        <a:rPr lang="en-US" sz="2400" dirty="0">
                          <a:solidFill>
                            <a:schemeClr val="bg2"/>
                          </a:solidFill>
                        </a:rPr>
                        <a:t>HR negative</a:t>
                      </a:r>
                    </a:p>
                  </a:txBody>
                  <a:tcPr marL="121920" marR="121920" marT="60960" marB="60960"/>
                </a:tc>
                <a:extLst>
                  <a:ext uri="{0D108BD9-81ED-4DB2-BD59-A6C34878D82A}">
                    <a16:rowId xmlns="" xmlns:a16="http://schemas.microsoft.com/office/drawing/2014/main" val="10000"/>
                  </a:ext>
                </a:extLst>
              </a:tr>
              <a:tr h="406400">
                <a:tc rowSpan="3">
                  <a:txBody>
                    <a:bodyPr/>
                    <a:lstStyle/>
                    <a:p>
                      <a:pPr algn="ctr"/>
                      <a:r>
                        <a:rPr lang="en-US" sz="2100" b="1" baseline="0" dirty="0">
                          <a:solidFill>
                            <a:schemeClr val="bg2"/>
                          </a:solidFill>
                        </a:rPr>
                        <a:t>ALTTO</a:t>
                      </a:r>
                    </a:p>
                    <a:p>
                      <a:pPr algn="ctr"/>
                      <a:r>
                        <a:rPr lang="en-US" sz="2100" baseline="0" dirty="0">
                          <a:solidFill>
                            <a:schemeClr val="bg2"/>
                          </a:solidFill>
                        </a:rPr>
                        <a:t>5-year DFS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chemeClr val="bg2"/>
                          </a:solidFill>
                          <a:effectLst/>
                          <a:uLnTx/>
                          <a:uFillTx/>
                          <a:latin typeface="+mn-lt"/>
                          <a:ea typeface="+mn-ea"/>
                          <a:cs typeface="+mn-cs"/>
                        </a:rPr>
                        <a:t>Moreno-</a:t>
                      </a:r>
                      <a:r>
                        <a:rPr kumimoji="0" lang="en-US" sz="1300" b="0" i="1" u="none" strike="noStrike" kern="1200" cap="none" spc="0" normalizeH="0" baseline="0" noProof="0" dirty="0" err="1">
                          <a:ln>
                            <a:noFill/>
                          </a:ln>
                          <a:solidFill>
                            <a:schemeClr val="bg2"/>
                          </a:solidFill>
                          <a:effectLst/>
                          <a:uLnTx/>
                          <a:uFillTx/>
                          <a:latin typeface="+mn-lt"/>
                          <a:ea typeface="+mn-ea"/>
                          <a:cs typeface="+mn-cs"/>
                        </a:rPr>
                        <a:t>Aspitia</a:t>
                      </a:r>
                      <a:r>
                        <a:rPr kumimoji="0" lang="en-US" sz="1300" b="0" i="1" u="none" strike="noStrike" kern="1200" cap="none" spc="0" normalizeH="0" baseline="0" noProof="0" dirty="0">
                          <a:ln>
                            <a:noFill/>
                          </a:ln>
                          <a:solidFill>
                            <a:schemeClr val="bg2"/>
                          </a:solidFill>
                          <a:effectLst/>
                          <a:uLnTx/>
                          <a:uFillTx/>
                          <a:latin typeface="+mn-lt"/>
                          <a:ea typeface="+mn-ea"/>
                          <a:cs typeface="+mn-cs"/>
                        </a:rPr>
                        <a:t> et al ASCO 2017 </a:t>
                      </a:r>
                      <a:br>
                        <a:rPr kumimoji="0" lang="en-US" sz="1300" b="0" i="1" u="none" strike="noStrike" kern="1200" cap="none" spc="0" normalizeH="0" baseline="0" noProof="0" dirty="0">
                          <a:ln>
                            <a:noFill/>
                          </a:ln>
                          <a:solidFill>
                            <a:schemeClr val="bg2"/>
                          </a:solidFill>
                          <a:effectLst/>
                          <a:uLnTx/>
                          <a:uFillTx/>
                          <a:latin typeface="+mn-lt"/>
                          <a:ea typeface="+mn-ea"/>
                          <a:cs typeface="+mn-cs"/>
                        </a:rPr>
                      </a:br>
                      <a:r>
                        <a:rPr kumimoji="0" lang="en-US" sz="1300" b="0" i="1" u="none" strike="noStrike" kern="1200" cap="none" spc="0" normalizeH="0" baseline="0" noProof="0" dirty="0">
                          <a:ln>
                            <a:noFill/>
                          </a:ln>
                          <a:solidFill>
                            <a:schemeClr val="bg2"/>
                          </a:solidFill>
                          <a:effectLst/>
                          <a:uLnTx/>
                          <a:uFillTx/>
                          <a:latin typeface="+mn-lt"/>
                          <a:ea typeface="+mn-ea"/>
                          <a:cs typeface="+mn-cs"/>
                        </a:rPr>
                        <a:t>Abs 502</a:t>
                      </a:r>
                    </a:p>
                  </a:txBody>
                  <a:tcPr marL="121920" marR="121920" marT="60960" marB="60960" anchor="ctr"/>
                </a:tc>
                <a:tc>
                  <a:txBody>
                    <a:bodyPr/>
                    <a:lstStyle/>
                    <a:p>
                      <a:pPr algn="ctr"/>
                      <a:r>
                        <a:rPr lang="en-US" sz="1900" dirty="0">
                          <a:solidFill>
                            <a:schemeClr val="bg2"/>
                          </a:solidFill>
                        </a:rPr>
                        <a:t>L+T</a:t>
                      </a:r>
                    </a:p>
                  </a:txBody>
                  <a:tcPr marL="121920" marR="121920" marT="60960" marB="60960" anchor="ctr"/>
                </a:tc>
                <a:tc>
                  <a:txBody>
                    <a:bodyPr/>
                    <a:lstStyle/>
                    <a:p>
                      <a:pPr algn="ctr"/>
                      <a:r>
                        <a:rPr lang="en-US" sz="1900" b="1" dirty="0">
                          <a:solidFill>
                            <a:schemeClr val="bg2"/>
                          </a:solidFill>
                        </a:rPr>
                        <a:t>85%</a:t>
                      </a:r>
                    </a:p>
                  </a:txBody>
                  <a:tcPr marL="121920" marR="121920" marT="60960" marB="60960" anchor="ctr"/>
                </a:tc>
                <a:tc>
                  <a:txBody>
                    <a:bodyPr/>
                    <a:lstStyle/>
                    <a:p>
                      <a:pPr algn="ctr"/>
                      <a:r>
                        <a:rPr lang="en-US" sz="1900" dirty="0">
                          <a:solidFill>
                            <a:schemeClr val="bg2"/>
                          </a:solidFill>
                        </a:rPr>
                        <a:t>84%</a:t>
                      </a:r>
                    </a:p>
                  </a:txBody>
                  <a:tcPr marL="121920" marR="121920" marT="60960" marB="60960" anchor="ctr"/>
                </a:tc>
                <a:extLst>
                  <a:ext uri="{0D108BD9-81ED-4DB2-BD59-A6C34878D82A}">
                    <a16:rowId xmlns="" xmlns:a16="http://schemas.microsoft.com/office/drawing/2014/main" val="10001"/>
                  </a:ext>
                </a:extLst>
              </a:tr>
              <a:tr h="406400">
                <a:tc vMerge="1">
                  <a:txBody>
                    <a:bodyPr/>
                    <a:lstStyle/>
                    <a:p>
                      <a:endParaRPr lang="en-US"/>
                    </a:p>
                  </a:txBody>
                  <a:tcPr/>
                </a:tc>
                <a:tc>
                  <a:txBody>
                    <a:bodyPr/>
                    <a:lstStyle/>
                    <a:p>
                      <a:pPr algn="ctr"/>
                      <a:r>
                        <a:rPr lang="en-US" sz="1900" dirty="0">
                          <a:solidFill>
                            <a:schemeClr val="bg2"/>
                          </a:solidFill>
                        </a:rPr>
                        <a:t>T</a:t>
                      </a:r>
                      <a:r>
                        <a:rPr lang="en-US" sz="1900" dirty="0">
                          <a:solidFill>
                            <a:schemeClr val="bg2"/>
                          </a:solidFill>
                          <a:sym typeface="Wingdings"/>
                        </a:rPr>
                        <a:t>L</a:t>
                      </a:r>
                      <a:endParaRPr lang="en-US" sz="1900" dirty="0">
                        <a:solidFill>
                          <a:schemeClr val="bg2"/>
                        </a:solidFill>
                      </a:endParaRPr>
                    </a:p>
                  </a:txBody>
                  <a:tcPr marL="121920" marR="121920" marT="60960" marB="60960" anchor="ctr"/>
                </a:tc>
                <a:tc>
                  <a:txBody>
                    <a:bodyPr/>
                    <a:lstStyle/>
                    <a:p>
                      <a:pPr algn="ctr"/>
                      <a:r>
                        <a:rPr lang="en-US" sz="1900" b="1" dirty="0">
                          <a:solidFill>
                            <a:schemeClr val="bg2"/>
                          </a:solidFill>
                        </a:rPr>
                        <a:t>85%</a:t>
                      </a:r>
                    </a:p>
                  </a:txBody>
                  <a:tcPr marL="121920" marR="121920" marT="60960" marB="60960" anchor="ctr"/>
                </a:tc>
                <a:tc>
                  <a:txBody>
                    <a:bodyPr/>
                    <a:lstStyle/>
                    <a:p>
                      <a:pPr algn="ctr"/>
                      <a:r>
                        <a:rPr lang="en-US" sz="1900" dirty="0">
                          <a:solidFill>
                            <a:schemeClr val="bg2"/>
                          </a:solidFill>
                        </a:rPr>
                        <a:t>82%</a:t>
                      </a:r>
                    </a:p>
                  </a:txBody>
                  <a:tcPr marL="121920" marR="121920" marT="60960" marB="60960" anchor="ctr"/>
                </a:tc>
                <a:extLst>
                  <a:ext uri="{0D108BD9-81ED-4DB2-BD59-A6C34878D82A}">
                    <a16:rowId xmlns="" xmlns:a16="http://schemas.microsoft.com/office/drawing/2014/main" val="10002"/>
                  </a:ext>
                </a:extLst>
              </a:tr>
              <a:tr h="406400">
                <a:tc vMerge="1">
                  <a:txBody>
                    <a:bodyPr/>
                    <a:lstStyle/>
                    <a:p>
                      <a:pPr algn="ctr"/>
                      <a:endParaRPr lang="en-US" baseline="0" dirty="0">
                        <a:solidFill>
                          <a:schemeClr val="tx1"/>
                        </a:solidFill>
                      </a:endParaRPr>
                    </a:p>
                  </a:txBody>
                  <a:tcPr/>
                </a:tc>
                <a:tc>
                  <a:txBody>
                    <a:bodyPr/>
                    <a:lstStyle/>
                    <a:p>
                      <a:pPr algn="ctr"/>
                      <a:r>
                        <a:rPr lang="en-US" sz="1900" dirty="0">
                          <a:solidFill>
                            <a:schemeClr val="bg2"/>
                          </a:solidFill>
                        </a:rPr>
                        <a:t>T</a:t>
                      </a:r>
                    </a:p>
                  </a:txBody>
                  <a:tcPr marL="121920" marR="121920" marT="60960" marB="60960" anchor="ctr"/>
                </a:tc>
                <a:tc>
                  <a:txBody>
                    <a:bodyPr/>
                    <a:lstStyle/>
                    <a:p>
                      <a:pPr algn="ctr"/>
                      <a:r>
                        <a:rPr lang="en-US" sz="1900" b="1" dirty="0">
                          <a:solidFill>
                            <a:schemeClr val="bg2"/>
                          </a:solidFill>
                        </a:rPr>
                        <a:t>83%</a:t>
                      </a:r>
                    </a:p>
                  </a:txBody>
                  <a:tcPr marL="121920" marR="121920" marT="60960" marB="60960" anchor="ctr"/>
                </a:tc>
                <a:tc>
                  <a:txBody>
                    <a:bodyPr/>
                    <a:lstStyle/>
                    <a:p>
                      <a:pPr algn="ctr"/>
                      <a:r>
                        <a:rPr lang="en-US" sz="1900" dirty="0">
                          <a:solidFill>
                            <a:schemeClr val="bg2"/>
                          </a:solidFill>
                        </a:rPr>
                        <a:t>80%</a:t>
                      </a:r>
                    </a:p>
                  </a:txBody>
                  <a:tcPr marL="121920" marR="121920" marT="60960" marB="60960" anchor="ctr"/>
                </a:tc>
                <a:extLst>
                  <a:ext uri="{0D108BD9-81ED-4DB2-BD59-A6C34878D82A}">
                    <a16:rowId xmlns="" xmlns:a16="http://schemas.microsoft.com/office/drawing/2014/main" val="10003"/>
                  </a:ext>
                </a:extLst>
              </a:tr>
              <a:tr h="406400">
                <a:tc rowSpan="3">
                  <a:txBody>
                    <a:bodyPr/>
                    <a:lstStyle/>
                    <a:p>
                      <a:pPr algn="ctr"/>
                      <a:r>
                        <a:rPr lang="en-US" sz="2100" b="1" dirty="0" err="1">
                          <a:solidFill>
                            <a:schemeClr val="bg2"/>
                          </a:solidFill>
                        </a:rPr>
                        <a:t>NeoALTTO</a:t>
                      </a:r>
                      <a:endParaRPr lang="en-US" sz="2100" b="1" dirty="0">
                        <a:solidFill>
                          <a:schemeClr val="bg2"/>
                        </a:solidFill>
                      </a:endParaRPr>
                    </a:p>
                    <a:p>
                      <a:pPr algn="ctr"/>
                      <a:r>
                        <a:rPr lang="en-US" sz="2100" baseline="0" dirty="0">
                          <a:solidFill>
                            <a:schemeClr val="bg2"/>
                          </a:solidFill>
                        </a:rPr>
                        <a:t>6-year EFS</a:t>
                      </a:r>
                    </a:p>
                    <a:p>
                      <a:pPr algn="ctr"/>
                      <a:r>
                        <a:rPr lang="en-US" sz="1300" i="1" baseline="0" dirty="0" err="1">
                          <a:solidFill>
                            <a:schemeClr val="bg2"/>
                          </a:solidFill>
                        </a:rPr>
                        <a:t>Huober</a:t>
                      </a:r>
                      <a:r>
                        <a:rPr lang="en-US" sz="1300" i="1" baseline="0" dirty="0">
                          <a:solidFill>
                            <a:schemeClr val="bg2"/>
                          </a:solidFill>
                        </a:rPr>
                        <a:t>, et al ASCO 2017 </a:t>
                      </a:r>
                      <a:br>
                        <a:rPr lang="en-US" sz="1300" i="1" baseline="0" dirty="0">
                          <a:solidFill>
                            <a:schemeClr val="bg2"/>
                          </a:solidFill>
                        </a:rPr>
                      </a:br>
                      <a:r>
                        <a:rPr lang="en-US" sz="1300" i="1" baseline="0" dirty="0">
                          <a:solidFill>
                            <a:schemeClr val="bg2"/>
                          </a:solidFill>
                        </a:rPr>
                        <a:t>Abs 512</a:t>
                      </a:r>
                    </a:p>
                  </a:txBody>
                  <a:tcPr marL="121920" marR="121920" marT="60960" marB="60960" anchor="ctr"/>
                </a:tc>
                <a:tc>
                  <a:txBody>
                    <a:bodyPr/>
                    <a:lstStyle/>
                    <a:p>
                      <a:pPr algn="ctr"/>
                      <a:r>
                        <a:rPr lang="en-US" sz="1900" dirty="0">
                          <a:solidFill>
                            <a:schemeClr val="bg2"/>
                          </a:solidFill>
                        </a:rPr>
                        <a:t>L+T</a:t>
                      </a:r>
                    </a:p>
                  </a:txBody>
                  <a:tcPr marL="121920" marR="121920" marT="60960" marB="60960" anchor="ctr"/>
                </a:tc>
                <a:tc>
                  <a:txBody>
                    <a:bodyPr/>
                    <a:lstStyle/>
                    <a:p>
                      <a:pPr algn="ctr"/>
                      <a:r>
                        <a:rPr lang="en-US" sz="1900" b="1" dirty="0">
                          <a:solidFill>
                            <a:schemeClr val="bg2"/>
                          </a:solidFill>
                        </a:rPr>
                        <a:t>74%</a:t>
                      </a:r>
                    </a:p>
                  </a:txBody>
                  <a:tcPr marL="121920" marR="121920" marT="60960" marB="60960" anchor="ctr"/>
                </a:tc>
                <a:tc>
                  <a:txBody>
                    <a:bodyPr/>
                    <a:lstStyle/>
                    <a:p>
                      <a:pPr algn="ctr"/>
                      <a:r>
                        <a:rPr lang="en-US" sz="1900" dirty="0">
                          <a:solidFill>
                            <a:schemeClr val="bg2"/>
                          </a:solidFill>
                        </a:rPr>
                        <a:t>74%</a:t>
                      </a:r>
                    </a:p>
                  </a:txBody>
                  <a:tcPr marL="121920" marR="121920" marT="60960" marB="60960" anchor="ctr"/>
                </a:tc>
                <a:extLst>
                  <a:ext uri="{0D108BD9-81ED-4DB2-BD59-A6C34878D82A}">
                    <a16:rowId xmlns="" xmlns:a16="http://schemas.microsoft.com/office/drawing/2014/main" val="10004"/>
                  </a:ext>
                </a:extLst>
              </a:tr>
              <a:tr h="406400">
                <a:tc vMerge="1">
                  <a:txBody>
                    <a:bodyPr/>
                    <a:lstStyle/>
                    <a:p>
                      <a:endParaRPr lang="en-US"/>
                    </a:p>
                  </a:txBody>
                  <a:tcPr/>
                </a:tc>
                <a:tc>
                  <a:txBody>
                    <a:bodyPr/>
                    <a:lstStyle/>
                    <a:p>
                      <a:pPr algn="ctr"/>
                      <a:r>
                        <a:rPr lang="en-US" sz="1900" dirty="0">
                          <a:solidFill>
                            <a:schemeClr val="bg2"/>
                          </a:solidFill>
                        </a:rPr>
                        <a:t>L</a:t>
                      </a:r>
                    </a:p>
                  </a:txBody>
                  <a:tcPr marL="121920" marR="121920" marT="60960" marB="60960" anchor="ctr"/>
                </a:tc>
                <a:tc>
                  <a:txBody>
                    <a:bodyPr/>
                    <a:lstStyle/>
                    <a:p>
                      <a:pPr algn="ctr"/>
                      <a:r>
                        <a:rPr lang="en-US" sz="1900" b="1" dirty="0">
                          <a:solidFill>
                            <a:schemeClr val="bg2"/>
                          </a:solidFill>
                        </a:rPr>
                        <a:t>73%</a:t>
                      </a:r>
                    </a:p>
                  </a:txBody>
                  <a:tcPr marL="121920" marR="121920" marT="60960" marB="60960" anchor="ctr"/>
                </a:tc>
                <a:tc>
                  <a:txBody>
                    <a:bodyPr/>
                    <a:lstStyle/>
                    <a:p>
                      <a:pPr algn="ctr"/>
                      <a:r>
                        <a:rPr lang="en-US" sz="1900" dirty="0">
                          <a:solidFill>
                            <a:schemeClr val="bg2"/>
                          </a:solidFill>
                        </a:rPr>
                        <a:t>61%</a:t>
                      </a:r>
                    </a:p>
                  </a:txBody>
                  <a:tcPr marL="121920" marR="121920" marT="60960" marB="60960" anchor="ctr"/>
                </a:tc>
                <a:extLst>
                  <a:ext uri="{0D108BD9-81ED-4DB2-BD59-A6C34878D82A}">
                    <a16:rowId xmlns="" xmlns:a16="http://schemas.microsoft.com/office/drawing/2014/main" val="10005"/>
                  </a:ext>
                </a:extLst>
              </a:tr>
              <a:tr h="406400">
                <a:tc vMerge="1">
                  <a:txBody>
                    <a:bodyPr/>
                    <a:lstStyle/>
                    <a:p>
                      <a:pPr algn="ctr"/>
                      <a:endParaRPr lang="en-US" baseline="0" dirty="0">
                        <a:solidFill>
                          <a:schemeClr val="tx1"/>
                        </a:solidFill>
                      </a:endParaRPr>
                    </a:p>
                  </a:txBody>
                  <a:tcPr/>
                </a:tc>
                <a:tc>
                  <a:txBody>
                    <a:bodyPr/>
                    <a:lstStyle/>
                    <a:p>
                      <a:pPr algn="ctr"/>
                      <a:r>
                        <a:rPr lang="en-US" sz="1900" dirty="0">
                          <a:solidFill>
                            <a:schemeClr val="bg2"/>
                          </a:solidFill>
                        </a:rPr>
                        <a:t>T</a:t>
                      </a:r>
                    </a:p>
                  </a:txBody>
                  <a:tcPr marL="121920" marR="121920" marT="60960" marB="60960" anchor="ctr"/>
                </a:tc>
                <a:tc>
                  <a:txBody>
                    <a:bodyPr/>
                    <a:lstStyle/>
                    <a:p>
                      <a:pPr algn="ctr"/>
                      <a:r>
                        <a:rPr lang="en-US" sz="1900" b="1" dirty="0">
                          <a:solidFill>
                            <a:schemeClr val="bg2"/>
                          </a:solidFill>
                        </a:rPr>
                        <a:t>71%</a:t>
                      </a:r>
                    </a:p>
                  </a:txBody>
                  <a:tcPr marL="121920" marR="121920" marT="60960" marB="60960" anchor="ctr"/>
                </a:tc>
                <a:tc>
                  <a:txBody>
                    <a:bodyPr/>
                    <a:lstStyle/>
                    <a:p>
                      <a:pPr algn="ctr"/>
                      <a:r>
                        <a:rPr lang="en-US" sz="1900" dirty="0">
                          <a:solidFill>
                            <a:schemeClr val="bg2"/>
                          </a:solidFill>
                        </a:rPr>
                        <a:t>63%</a:t>
                      </a:r>
                    </a:p>
                  </a:txBody>
                  <a:tcPr marL="121920" marR="121920" marT="60960" marB="60960" anchor="ctr"/>
                </a:tc>
                <a:extLst>
                  <a:ext uri="{0D108BD9-81ED-4DB2-BD59-A6C34878D82A}">
                    <a16:rowId xmlns="" xmlns:a16="http://schemas.microsoft.com/office/drawing/2014/main" val="10006"/>
                  </a:ext>
                </a:extLst>
              </a:tr>
              <a:tr h="406400">
                <a:tc rowSpan="2">
                  <a:txBody>
                    <a:bodyPr/>
                    <a:lstStyle/>
                    <a:p>
                      <a:pPr algn="ctr"/>
                      <a:r>
                        <a:rPr lang="en-US" sz="2100" b="1" baseline="0" dirty="0">
                          <a:solidFill>
                            <a:schemeClr val="bg2"/>
                          </a:solidFill>
                        </a:rPr>
                        <a:t>BCIRG-006</a:t>
                      </a:r>
                    </a:p>
                    <a:p>
                      <a:pPr algn="ctr"/>
                      <a:r>
                        <a:rPr lang="en-US" sz="2100" baseline="0" dirty="0">
                          <a:solidFill>
                            <a:schemeClr val="bg2"/>
                          </a:solidFill>
                        </a:rPr>
                        <a:t>5-year DFS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err="1">
                          <a:ln>
                            <a:noFill/>
                          </a:ln>
                          <a:solidFill>
                            <a:schemeClr val="bg2"/>
                          </a:solidFill>
                          <a:effectLst/>
                          <a:uLnTx/>
                          <a:uFillTx/>
                          <a:latin typeface="+mn-lt"/>
                          <a:ea typeface="+mn-ea"/>
                          <a:cs typeface="+mn-cs"/>
                        </a:rPr>
                        <a:t>Slamon</a:t>
                      </a:r>
                      <a:r>
                        <a:rPr kumimoji="0" lang="en-US" sz="1300" b="0" i="1" u="none" strike="noStrike" kern="1200" cap="none" spc="0" normalizeH="0" baseline="0" noProof="0" dirty="0">
                          <a:ln>
                            <a:noFill/>
                          </a:ln>
                          <a:solidFill>
                            <a:schemeClr val="bg2"/>
                          </a:solidFill>
                          <a:effectLst/>
                          <a:uLnTx/>
                          <a:uFillTx/>
                          <a:latin typeface="+mn-lt"/>
                          <a:ea typeface="+mn-ea"/>
                          <a:cs typeface="+mn-cs"/>
                        </a:rPr>
                        <a:t>, et al NEJM 2011</a:t>
                      </a:r>
                    </a:p>
                  </a:txBody>
                  <a:tcPr marL="121920" marR="121920" marT="60960" marB="60960" anchor="ctr"/>
                </a:tc>
                <a:tc>
                  <a:txBody>
                    <a:bodyPr/>
                    <a:lstStyle/>
                    <a:p>
                      <a:pPr algn="ctr"/>
                      <a:r>
                        <a:rPr lang="en-US" sz="1900" dirty="0">
                          <a:solidFill>
                            <a:schemeClr val="bg2"/>
                          </a:solidFill>
                        </a:rPr>
                        <a:t>AC-TH</a:t>
                      </a:r>
                    </a:p>
                  </a:txBody>
                  <a:tcPr marL="121920" marR="121920" marT="60960" marB="60960" anchor="ctr"/>
                </a:tc>
                <a:tc>
                  <a:txBody>
                    <a:bodyPr/>
                    <a:lstStyle/>
                    <a:p>
                      <a:pPr algn="ctr"/>
                      <a:r>
                        <a:rPr lang="en-US" sz="1900" b="1" dirty="0">
                          <a:solidFill>
                            <a:schemeClr val="bg2"/>
                          </a:solidFill>
                        </a:rPr>
                        <a:t>84%</a:t>
                      </a:r>
                    </a:p>
                  </a:txBody>
                  <a:tcPr marL="121920" marR="121920" marT="60960" marB="60960" anchor="ctr"/>
                </a:tc>
                <a:tc>
                  <a:txBody>
                    <a:bodyPr/>
                    <a:lstStyle/>
                    <a:p>
                      <a:pPr algn="ctr"/>
                      <a:r>
                        <a:rPr lang="en-US" sz="1900" dirty="0">
                          <a:solidFill>
                            <a:schemeClr val="bg2"/>
                          </a:solidFill>
                        </a:rPr>
                        <a:t>81%</a:t>
                      </a:r>
                    </a:p>
                  </a:txBody>
                  <a:tcPr marL="121920" marR="121920" marT="60960" marB="60960" anchor="ctr"/>
                </a:tc>
                <a:extLst>
                  <a:ext uri="{0D108BD9-81ED-4DB2-BD59-A6C34878D82A}">
                    <a16:rowId xmlns="" xmlns:a16="http://schemas.microsoft.com/office/drawing/2014/main" val="10007"/>
                  </a:ext>
                </a:extLst>
              </a:tr>
              <a:tr h="568960">
                <a:tc vMerge="1">
                  <a:txBody>
                    <a:bodyPr/>
                    <a:lstStyle/>
                    <a:p>
                      <a:pPr algn="ctr"/>
                      <a:endParaRPr lang="en-US" baseline="0" dirty="0">
                        <a:solidFill>
                          <a:schemeClr val="tx1"/>
                        </a:solidFill>
                      </a:endParaRPr>
                    </a:p>
                  </a:txBody>
                  <a:tcPr/>
                </a:tc>
                <a:tc>
                  <a:txBody>
                    <a:bodyPr/>
                    <a:lstStyle/>
                    <a:p>
                      <a:pPr algn="ctr"/>
                      <a:r>
                        <a:rPr lang="en-US" sz="1900" dirty="0">
                          <a:solidFill>
                            <a:schemeClr val="bg2"/>
                          </a:solidFill>
                        </a:rPr>
                        <a:t>TCH</a:t>
                      </a:r>
                    </a:p>
                  </a:txBody>
                  <a:tcPr marL="121920" marR="121920" marT="60960" marB="60960" anchor="ctr"/>
                </a:tc>
                <a:tc>
                  <a:txBody>
                    <a:bodyPr/>
                    <a:lstStyle/>
                    <a:p>
                      <a:pPr algn="ctr"/>
                      <a:r>
                        <a:rPr lang="en-US" sz="1900" b="1" dirty="0">
                          <a:solidFill>
                            <a:schemeClr val="bg2"/>
                          </a:solidFill>
                        </a:rPr>
                        <a:t>80%</a:t>
                      </a:r>
                    </a:p>
                  </a:txBody>
                  <a:tcPr marL="121920" marR="121920" marT="60960" marB="60960" anchor="ctr"/>
                </a:tc>
                <a:tc>
                  <a:txBody>
                    <a:bodyPr/>
                    <a:lstStyle/>
                    <a:p>
                      <a:pPr algn="ctr"/>
                      <a:r>
                        <a:rPr lang="en-US" sz="1900" dirty="0">
                          <a:solidFill>
                            <a:schemeClr val="bg2"/>
                          </a:solidFill>
                        </a:rPr>
                        <a:t>80%</a:t>
                      </a:r>
                    </a:p>
                  </a:txBody>
                  <a:tcPr marL="121920" marR="121920" marT="60960" marB="60960" anchor="ctr"/>
                </a:tc>
                <a:extLst>
                  <a:ext uri="{0D108BD9-81ED-4DB2-BD59-A6C34878D82A}">
                    <a16:rowId xmlns="" xmlns:a16="http://schemas.microsoft.com/office/drawing/2014/main" val="10008"/>
                  </a:ext>
                </a:extLst>
              </a:tr>
              <a:tr h="975360">
                <a:tc>
                  <a:txBody>
                    <a:bodyPr/>
                    <a:lstStyle/>
                    <a:p>
                      <a:pPr algn="ctr"/>
                      <a:r>
                        <a:rPr lang="en-US" sz="2100" b="1" baseline="0" dirty="0">
                          <a:solidFill>
                            <a:schemeClr val="bg2"/>
                          </a:solidFill>
                        </a:rPr>
                        <a:t>B-31/N9831</a:t>
                      </a:r>
                    </a:p>
                    <a:p>
                      <a:pPr algn="ctr"/>
                      <a:r>
                        <a:rPr lang="en-US" sz="2100" baseline="0" dirty="0">
                          <a:solidFill>
                            <a:schemeClr val="bg2"/>
                          </a:solidFill>
                        </a:rPr>
                        <a:t>10-year DFS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300" b="0" i="1" u="none" strike="noStrike" kern="1200" cap="none" spc="0" normalizeH="0" baseline="0" noProof="0" dirty="0">
                          <a:ln>
                            <a:noFill/>
                          </a:ln>
                          <a:solidFill>
                            <a:schemeClr val="bg2"/>
                          </a:solidFill>
                          <a:effectLst/>
                          <a:uLnTx/>
                          <a:uFillTx/>
                          <a:latin typeface="News Gothic MT" charset="0"/>
                          <a:ea typeface="News Gothic MT" charset="0"/>
                          <a:cs typeface="News Gothic MT" charset="0"/>
                        </a:rPr>
                        <a:t>Perez E et al. J </a:t>
                      </a:r>
                      <a:r>
                        <a:rPr kumimoji="0" lang="en-US" sz="1300" b="0" i="1" u="none" strike="noStrike" kern="1200" cap="none" spc="0" normalizeH="0" baseline="0" noProof="0" dirty="0" err="1">
                          <a:ln>
                            <a:noFill/>
                          </a:ln>
                          <a:solidFill>
                            <a:schemeClr val="bg2"/>
                          </a:solidFill>
                          <a:effectLst/>
                          <a:uLnTx/>
                          <a:uFillTx/>
                          <a:latin typeface="News Gothic MT" charset="0"/>
                          <a:ea typeface="News Gothic MT" charset="0"/>
                          <a:cs typeface="News Gothic MT" charset="0"/>
                        </a:rPr>
                        <a:t>Clin</a:t>
                      </a:r>
                      <a:r>
                        <a:rPr kumimoji="0" lang="en-US" sz="1300" b="0" i="1" u="none" strike="noStrike" kern="1200" cap="none" spc="0" normalizeH="0" baseline="0" noProof="0" dirty="0">
                          <a:ln>
                            <a:noFill/>
                          </a:ln>
                          <a:solidFill>
                            <a:schemeClr val="bg2"/>
                          </a:solidFill>
                          <a:effectLst/>
                          <a:uLnTx/>
                          <a:uFillTx/>
                          <a:latin typeface="News Gothic MT" charset="0"/>
                          <a:ea typeface="News Gothic MT" charset="0"/>
                          <a:cs typeface="News Gothic MT" charset="0"/>
                        </a:rPr>
                        <a:t> </a:t>
                      </a:r>
                      <a:r>
                        <a:rPr kumimoji="0" lang="en-US" sz="1300" b="0" i="1" u="none" strike="noStrike" kern="1200" cap="none" spc="0" normalizeH="0" baseline="0" noProof="0" dirty="0" err="1">
                          <a:ln>
                            <a:noFill/>
                          </a:ln>
                          <a:solidFill>
                            <a:schemeClr val="bg2"/>
                          </a:solidFill>
                          <a:effectLst/>
                          <a:uLnTx/>
                          <a:uFillTx/>
                          <a:latin typeface="News Gothic MT" charset="0"/>
                          <a:ea typeface="News Gothic MT" charset="0"/>
                          <a:cs typeface="News Gothic MT" charset="0"/>
                        </a:rPr>
                        <a:t>Oncol</a:t>
                      </a:r>
                      <a:r>
                        <a:rPr kumimoji="0" lang="en-US" sz="1300" b="0" i="1" u="none" strike="noStrike" kern="1200" cap="none" spc="0" normalizeH="0" baseline="0" noProof="0" dirty="0">
                          <a:ln>
                            <a:noFill/>
                          </a:ln>
                          <a:solidFill>
                            <a:schemeClr val="bg2"/>
                          </a:solidFill>
                          <a:effectLst/>
                          <a:uLnTx/>
                          <a:uFillTx/>
                          <a:latin typeface="News Gothic MT" charset="0"/>
                          <a:ea typeface="News Gothic MT" charset="0"/>
                          <a:cs typeface="News Gothic MT" charset="0"/>
                        </a:rPr>
                        <a:t> 2014:32.</a:t>
                      </a:r>
                    </a:p>
                  </a:txBody>
                  <a:tcPr marL="121920" marR="121920" marT="60960" marB="60960" anchor="ctr"/>
                </a:tc>
                <a:tc>
                  <a:txBody>
                    <a:bodyPr/>
                    <a:lstStyle/>
                    <a:p>
                      <a:pPr algn="ctr"/>
                      <a:r>
                        <a:rPr lang="en-US" sz="1900" dirty="0">
                          <a:solidFill>
                            <a:schemeClr val="bg2"/>
                          </a:solidFill>
                        </a:rPr>
                        <a:t>AC-TH</a:t>
                      </a:r>
                    </a:p>
                  </a:txBody>
                  <a:tcPr marL="121920" marR="121920" marT="60960" marB="60960" anchor="ctr"/>
                </a:tc>
                <a:tc>
                  <a:txBody>
                    <a:bodyPr/>
                    <a:lstStyle/>
                    <a:p>
                      <a:pPr algn="ctr"/>
                      <a:r>
                        <a:rPr lang="en-US" sz="1900" b="1" dirty="0">
                          <a:solidFill>
                            <a:schemeClr val="bg2"/>
                          </a:solidFill>
                        </a:rPr>
                        <a:t>76%</a:t>
                      </a:r>
                    </a:p>
                  </a:txBody>
                  <a:tcPr marL="121920" marR="121920" marT="60960" marB="60960" anchor="ctr"/>
                </a:tc>
                <a:tc>
                  <a:txBody>
                    <a:bodyPr/>
                    <a:lstStyle/>
                    <a:p>
                      <a:pPr algn="ctr"/>
                      <a:r>
                        <a:rPr lang="en-US" sz="1900" dirty="0">
                          <a:solidFill>
                            <a:schemeClr val="bg2"/>
                          </a:solidFill>
                        </a:rPr>
                        <a:t>71%</a:t>
                      </a:r>
                    </a:p>
                  </a:txBody>
                  <a:tcPr marL="121920" marR="121920" marT="60960" marB="60960" anchor="ct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547354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C7960-CD84-504D-A109-48E2084D8782}"/>
              </a:ext>
            </a:extLst>
          </p:cNvPr>
          <p:cNvSpPr>
            <a:spLocks noGrp="1"/>
          </p:cNvSpPr>
          <p:nvPr>
            <p:ph type="title"/>
          </p:nvPr>
        </p:nvSpPr>
        <p:spPr/>
        <p:txBody>
          <a:bodyPr/>
          <a:lstStyle/>
          <a:p>
            <a:r>
              <a:rPr lang="en-US" dirty="0"/>
              <a:t>Assessing Risk </a:t>
            </a:r>
          </a:p>
        </p:txBody>
      </p:sp>
      <p:sp>
        <p:nvSpPr>
          <p:cNvPr id="3" name="Content Placeholder 2">
            <a:extLst>
              <a:ext uri="{FF2B5EF4-FFF2-40B4-BE49-F238E27FC236}">
                <a16:creationId xmlns="" xmlns:a16="http://schemas.microsoft.com/office/drawing/2014/main" id="{E159D248-D8EC-9E44-86AF-8FB5B4F20CF2}"/>
              </a:ext>
            </a:extLst>
          </p:cNvPr>
          <p:cNvSpPr>
            <a:spLocks noGrp="1"/>
          </p:cNvSpPr>
          <p:nvPr>
            <p:ph idx="1"/>
          </p:nvPr>
        </p:nvSpPr>
        <p:spPr/>
        <p:txBody>
          <a:bodyPr/>
          <a:lstStyle/>
          <a:p>
            <a:pPr>
              <a:buFont typeface="Wingdings" pitchFamily="2" charset="2"/>
              <a:buChar char="v"/>
            </a:pPr>
            <a:r>
              <a:rPr lang="en-US" dirty="0">
                <a:solidFill>
                  <a:schemeClr val="tx1">
                    <a:lumMod val="65000"/>
                  </a:schemeClr>
                </a:solidFill>
              </a:rPr>
              <a:t>What is the risk of recurrence after standard chemo vs. chemo plus HER2-targeted therapy?</a:t>
            </a:r>
          </a:p>
          <a:p>
            <a:pPr>
              <a:buFont typeface="Wingdings" pitchFamily="2" charset="2"/>
              <a:buChar char="v"/>
            </a:pPr>
            <a:r>
              <a:rPr lang="en-US" dirty="0">
                <a:solidFill>
                  <a:schemeClr val="tx1">
                    <a:lumMod val="65000"/>
                  </a:schemeClr>
                </a:solidFill>
              </a:rPr>
              <a:t>What is the risk of recurrence for patients with lymph node </a:t>
            </a:r>
            <a:r>
              <a:rPr lang="en-US" dirty="0">
                <a:solidFill>
                  <a:schemeClr val="tx1">
                    <a:lumMod val="75000"/>
                  </a:schemeClr>
                </a:solidFill>
              </a:rPr>
              <a:t>involvement</a:t>
            </a:r>
            <a:r>
              <a:rPr lang="en-US" dirty="0">
                <a:solidFill>
                  <a:schemeClr val="tx1">
                    <a:lumMod val="65000"/>
                  </a:schemeClr>
                </a:solidFill>
              </a:rPr>
              <a:t>?</a:t>
            </a:r>
          </a:p>
          <a:p>
            <a:pPr>
              <a:buFont typeface="Wingdings" pitchFamily="2" charset="2"/>
              <a:buChar char="v"/>
            </a:pPr>
            <a:r>
              <a:rPr lang="en-US" b="1" dirty="0">
                <a:solidFill>
                  <a:schemeClr val="accent3"/>
                </a:solidFill>
              </a:rPr>
              <a:t>What is the risk of recurrence for patients with tumors co-expressing hormone receptors?</a:t>
            </a:r>
          </a:p>
          <a:p>
            <a:pPr>
              <a:buFont typeface="Wingdings" pitchFamily="2" charset="2"/>
              <a:buChar char="v"/>
            </a:pPr>
            <a:r>
              <a:rPr lang="en-US" dirty="0"/>
              <a:t>What is the risk of recurrence for patients who achieve a </a:t>
            </a:r>
            <a:r>
              <a:rPr lang="en-US" dirty="0" err="1"/>
              <a:t>pCR</a:t>
            </a:r>
            <a:r>
              <a:rPr lang="en-US" dirty="0"/>
              <a:t> vs non-</a:t>
            </a:r>
            <a:r>
              <a:rPr lang="en-US" dirty="0" err="1"/>
              <a:t>pCR</a:t>
            </a:r>
            <a:r>
              <a:rPr lang="en-US" dirty="0"/>
              <a:t> with neoadjuvant therapy?</a:t>
            </a:r>
          </a:p>
        </p:txBody>
      </p:sp>
    </p:spTree>
    <p:extLst>
      <p:ext uri="{BB962C8B-B14F-4D97-AF65-F5344CB8AC3E}">
        <p14:creationId xmlns:p14="http://schemas.microsoft.com/office/powerpoint/2010/main" val="32784779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p:cNvGraphicFramePr>
          <p:nvPr>
            <p:extLst>
              <p:ext uri="{D42A27DB-BD31-4B8C-83A1-F6EECF244321}">
                <p14:modId xmlns:p14="http://schemas.microsoft.com/office/powerpoint/2010/main" val="1740861374"/>
              </p:ext>
            </p:extLst>
          </p:nvPr>
        </p:nvGraphicFramePr>
        <p:xfrm>
          <a:off x="889000" y="1600200"/>
          <a:ext cx="10515600" cy="4673601"/>
        </p:xfrm>
        <a:graphic>
          <a:graphicData uri="http://schemas.openxmlformats.org/drawingml/2006/table">
            <a:tbl>
              <a:tblPr>
                <a:tableStyleId>{5940675A-B579-460E-94D1-54222C63F5DA}</a:tableStyleId>
              </a:tblPr>
              <a:tblGrid>
                <a:gridCol w="4555900">
                  <a:extLst>
                    <a:ext uri="{9D8B030D-6E8A-4147-A177-3AD203B41FA5}">
                      <a16:colId xmlns="" xmlns:a16="http://schemas.microsoft.com/office/drawing/2014/main" val="20000"/>
                    </a:ext>
                  </a:extLst>
                </a:gridCol>
                <a:gridCol w="2987900">
                  <a:extLst>
                    <a:ext uri="{9D8B030D-6E8A-4147-A177-3AD203B41FA5}">
                      <a16:colId xmlns="" xmlns:a16="http://schemas.microsoft.com/office/drawing/2014/main" val="20003"/>
                    </a:ext>
                  </a:extLst>
                </a:gridCol>
                <a:gridCol w="2971800">
                  <a:extLst>
                    <a:ext uri="{9D8B030D-6E8A-4147-A177-3AD203B41FA5}">
                      <a16:colId xmlns="" xmlns:a16="http://schemas.microsoft.com/office/drawing/2014/main" val="1127639978"/>
                    </a:ext>
                  </a:extLst>
                </a:gridCol>
              </a:tblGrid>
              <a:tr h="451501">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u="none" strike="noStrike" cap="none" normalizeH="0" baseline="0" dirty="0">
                          <a:ln>
                            <a:noFill/>
                          </a:ln>
                          <a:effectLst/>
                        </a:rPr>
                        <a:t>TRIAL</a:t>
                      </a:r>
                      <a:endParaRPr kumimoji="0" lang="en-US" sz="1900" b="1" i="0" u="none" strike="noStrike" cap="none" normalizeH="0" baseline="0" dirty="0">
                        <a:ln>
                          <a:noFill/>
                        </a:ln>
                        <a:solidFill>
                          <a:srgbClr val="000000"/>
                        </a:solidFill>
                        <a:effectLst/>
                        <a:latin typeface="Tahoma" charset="0"/>
                        <a:ea typeface="ＭＳ Ｐゴシック" charset="0"/>
                      </a:endParaRP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u="none" strike="noStrike" cap="none" normalizeH="0" baseline="0" dirty="0" err="1">
                          <a:ln>
                            <a:noFill/>
                          </a:ln>
                          <a:effectLst/>
                        </a:rPr>
                        <a:t>pCR</a:t>
                      </a:r>
                      <a:endParaRPr kumimoji="0" lang="en-US" sz="1900" b="1" u="none" strike="noStrike" cap="none" normalizeH="0" baseline="0" dirty="0">
                        <a:ln>
                          <a:noFill/>
                        </a:ln>
                        <a:effectLst/>
                      </a:endParaRP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defRPr/>
                      </a:pPr>
                      <a:r>
                        <a:rPr kumimoji="0" lang="en-US" sz="1900" b="1" u="none" strike="noStrike" cap="none" normalizeH="0" baseline="0" dirty="0">
                          <a:ln>
                            <a:noFill/>
                          </a:ln>
                          <a:effectLst/>
                        </a:rPr>
                        <a:t>Non-</a:t>
                      </a:r>
                      <a:r>
                        <a:rPr kumimoji="0" lang="en-US" sz="1900" b="1" u="none" strike="noStrike" cap="none" normalizeH="0" baseline="0" dirty="0" err="1">
                          <a:ln>
                            <a:noFill/>
                          </a:ln>
                          <a:effectLst/>
                        </a:rPr>
                        <a:t>pCR</a:t>
                      </a:r>
                      <a:endParaRPr kumimoji="0" lang="en-US" sz="1900" b="1" u="none" strike="noStrike" cap="none" normalizeH="0" baseline="0" dirty="0">
                        <a:ln>
                          <a:noFill/>
                        </a:ln>
                        <a:effectLst/>
                      </a:endParaRPr>
                    </a:p>
                  </a:txBody>
                  <a:tcPr marL="68584" marR="68584" marT="25719" marB="25719" anchor="ctr" horzOverflow="overflow"/>
                </a:tc>
                <a:extLst>
                  <a:ext uri="{0D108BD9-81ED-4DB2-BD59-A6C34878D82A}">
                    <a16:rowId xmlns="" xmlns:a16="http://schemas.microsoft.com/office/drawing/2014/main" val="10000"/>
                  </a:ext>
                </a:extLst>
              </a:tr>
              <a:tr h="834727">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i="0" u="none" strike="noStrike" cap="none" normalizeH="0" baseline="0" dirty="0">
                          <a:ln>
                            <a:noFill/>
                          </a:ln>
                          <a:solidFill>
                            <a:schemeClr val="tx1"/>
                          </a:solidFill>
                          <a:effectLst/>
                          <a:latin typeface="Tahoma" charset="0"/>
                          <a:ea typeface="ＭＳ Ｐゴシック" charset="0"/>
                        </a:rPr>
                        <a:t>Techno (</a:t>
                      </a:r>
                      <a:r>
                        <a:rPr kumimoji="0" lang="en-US" sz="1900" b="1" i="0" u="none" strike="noStrike" cap="none" normalizeH="0" baseline="0" dirty="0" err="1">
                          <a:ln>
                            <a:noFill/>
                          </a:ln>
                          <a:solidFill>
                            <a:schemeClr val="tx1"/>
                          </a:solidFill>
                          <a:effectLst/>
                          <a:latin typeface="Tahoma" charset="0"/>
                          <a:ea typeface="ＭＳ Ｐゴシック" charset="0"/>
                        </a:rPr>
                        <a:t>tpCR</a:t>
                      </a:r>
                      <a:r>
                        <a:rPr kumimoji="0" lang="en-US" sz="1900" b="1" i="0" u="none" strike="noStrike" cap="none" normalizeH="0" baseline="0" dirty="0">
                          <a:ln>
                            <a:noFill/>
                          </a:ln>
                          <a:solidFill>
                            <a:schemeClr val="tx1"/>
                          </a:solidFill>
                          <a:effectLst/>
                          <a:latin typeface="Tahoma" charset="0"/>
                          <a:ea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i="0" u="none" strike="noStrike" cap="none" normalizeH="0" baseline="0" dirty="0">
                          <a:ln>
                            <a:noFill/>
                          </a:ln>
                          <a:solidFill>
                            <a:schemeClr val="tx1"/>
                          </a:solidFill>
                          <a:effectLst/>
                          <a:latin typeface="Tahoma" charset="0"/>
                          <a:ea typeface="ＭＳ Ｐゴシック" charset="0"/>
                        </a:rPr>
                        <a:t>3-year DFS</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u="none" strike="noStrike" cap="none" normalizeH="0" baseline="0" dirty="0">
                          <a:ln>
                            <a:noFill/>
                          </a:ln>
                          <a:effectLst/>
                        </a:rPr>
                        <a:t>88%</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u="none" strike="noStrike" cap="none" normalizeH="0" baseline="0" dirty="0">
                          <a:ln>
                            <a:noFill/>
                          </a:ln>
                          <a:effectLst/>
                        </a:rPr>
                        <a:t>73%</a:t>
                      </a:r>
                    </a:p>
                  </a:txBody>
                  <a:tcPr marL="68584" marR="68584" marT="25719" marB="25719" anchor="ctr" horzOverflow="overflow"/>
                </a:tc>
                <a:extLst>
                  <a:ext uri="{0D108BD9-81ED-4DB2-BD59-A6C34878D82A}">
                    <a16:rowId xmlns="" xmlns:a16="http://schemas.microsoft.com/office/drawing/2014/main" val="2388683470"/>
                  </a:ext>
                </a:extLst>
              </a:tr>
              <a:tr h="834727">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u="none" strike="noStrike" cap="none" normalizeH="0" baseline="0" dirty="0" err="1">
                          <a:ln>
                            <a:noFill/>
                          </a:ln>
                          <a:effectLst/>
                        </a:rPr>
                        <a:t>GeparQuinto</a:t>
                      </a:r>
                      <a:r>
                        <a:rPr kumimoji="0" lang="en-US" sz="1900" b="1" u="none" strike="noStrike" cap="none" normalizeH="0" baseline="0" dirty="0">
                          <a:ln>
                            <a:noFill/>
                          </a:ln>
                          <a:effectLst/>
                        </a:rPr>
                        <a:t> GBG-44 (</a:t>
                      </a:r>
                      <a:r>
                        <a:rPr kumimoji="0" lang="en-US" sz="1900" b="1" u="none" strike="noStrike" cap="none" normalizeH="0" baseline="0" dirty="0" err="1">
                          <a:ln>
                            <a:noFill/>
                          </a:ln>
                          <a:effectLst/>
                        </a:rPr>
                        <a:t>tpCR</a:t>
                      </a:r>
                      <a:r>
                        <a:rPr kumimoji="0" lang="en-US" sz="1900" b="1" u="none" strike="noStrike" cap="none" normalizeH="0" baseline="0" dirty="0">
                          <a:ln>
                            <a:noFill/>
                          </a:ln>
                          <a:effectLst/>
                        </a:rPr>
                        <a:t>)</a:t>
                      </a:r>
                    </a:p>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u="none" strike="noStrike" cap="none" normalizeH="0" baseline="0" dirty="0">
                          <a:ln>
                            <a:noFill/>
                          </a:ln>
                          <a:effectLst/>
                        </a:rPr>
                        <a:t>3-year DFS</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u="none" strike="noStrike" cap="none" normalizeH="0" baseline="0" dirty="0">
                          <a:ln>
                            <a:noFill/>
                          </a:ln>
                          <a:effectLst/>
                        </a:rPr>
                        <a:t>90%</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u="none" strike="noStrike" cap="none" normalizeH="0" baseline="0" dirty="0">
                          <a:ln>
                            <a:noFill/>
                          </a:ln>
                          <a:effectLst/>
                        </a:rPr>
                        <a:t>83%</a:t>
                      </a:r>
                    </a:p>
                  </a:txBody>
                  <a:tcPr marL="68584" marR="68584" marT="25719" marB="25719" anchor="ctr" horzOverflow="overflow"/>
                </a:tc>
                <a:extLst>
                  <a:ext uri="{0D108BD9-81ED-4DB2-BD59-A6C34878D82A}">
                    <a16:rowId xmlns="" xmlns:a16="http://schemas.microsoft.com/office/drawing/2014/main" val="10003"/>
                  </a:ext>
                </a:extLst>
              </a:tr>
              <a:tr h="850882">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i="0" u="none" strike="noStrike" cap="none" normalizeH="0" baseline="0" dirty="0" err="1">
                          <a:ln>
                            <a:noFill/>
                          </a:ln>
                          <a:solidFill>
                            <a:schemeClr val="tx1"/>
                          </a:solidFill>
                          <a:effectLst/>
                          <a:latin typeface="Tahoma" charset="0"/>
                          <a:ea typeface="ＭＳ Ｐゴシック" charset="0"/>
                        </a:rPr>
                        <a:t>NeoALTTO</a:t>
                      </a:r>
                      <a:r>
                        <a:rPr kumimoji="0" lang="en-US" sz="1900" b="1" i="0" u="none" strike="noStrike" cap="none" normalizeH="0" baseline="0" dirty="0">
                          <a:ln>
                            <a:noFill/>
                          </a:ln>
                          <a:solidFill>
                            <a:schemeClr val="tx1"/>
                          </a:solidFill>
                          <a:effectLst/>
                          <a:latin typeface="Tahoma" charset="0"/>
                          <a:ea typeface="ＭＳ Ｐゴシック" charset="0"/>
                        </a:rPr>
                        <a:t> (in breast </a:t>
                      </a:r>
                      <a:r>
                        <a:rPr kumimoji="0" lang="en-US" sz="1900" b="1" i="0" u="none" strike="noStrike" cap="none" normalizeH="0" baseline="0" dirty="0" err="1">
                          <a:ln>
                            <a:noFill/>
                          </a:ln>
                          <a:solidFill>
                            <a:schemeClr val="tx1"/>
                          </a:solidFill>
                          <a:effectLst/>
                          <a:latin typeface="Tahoma" charset="0"/>
                          <a:ea typeface="ＭＳ Ｐゴシック" charset="0"/>
                        </a:rPr>
                        <a:t>pCR</a:t>
                      </a:r>
                      <a:r>
                        <a:rPr kumimoji="0" lang="en-US" sz="1900" b="1" i="0" u="none" strike="noStrike" cap="none" normalizeH="0" baseline="0" dirty="0">
                          <a:ln>
                            <a:noFill/>
                          </a:ln>
                          <a:solidFill>
                            <a:schemeClr val="tx1"/>
                          </a:solidFill>
                          <a:effectLst/>
                          <a:latin typeface="Tahoma" charset="0"/>
                          <a:ea typeface="ＭＳ Ｐゴシック" charset="0"/>
                        </a:rPr>
                        <a:t> only)</a:t>
                      </a:r>
                    </a:p>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i="0" u="none" strike="noStrike" cap="none" normalizeH="0" baseline="0" dirty="0">
                          <a:ln>
                            <a:noFill/>
                          </a:ln>
                          <a:solidFill>
                            <a:schemeClr val="tx1"/>
                          </a:solidFill>
                          <a:effectLst/>
                          <a:latin typeface="Tahoma" charset="0"/>
                          <a:ea typeface="ＭＳ Ｐゴシック" charset="0"/>
                        </a:rPr>
                        <a:t>3-year EFS</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u="none" strike="noStrike" cap="none" normalizeH="0" baseline="0" dirty="0">
                          <a:ln>
                            <a:noFill/>
                          </a:ln>
                          <a:effectLst/>
                        </a:rPr>
                        <a:t>86%</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u="none" strike="noStrike" cap="none" normalizeH="0" baseline="0" dirty="0">
                          <a:ln>
                            <a:noFill/>
                          </a:ln>
                          <a:effectLst/>
                        </a:rPr>
                        <a:t>72%</a:t>
                      </a:r>
                    </a:p>
                  </a:txBody>
                  <a:tcPr marL="68584" marR="68584" marT="25719" marB="25719" anchor="ctr" horzOverflow="overflow"/>
                </a:tc>
                <a:extLst>
                  <a:ext uri="{0D108BD9-81ED-4DB2-BD59-A6C34878D82A}">
                    <a16:rowId xmlns="" xmlns:a16="http://schemas.microsoft.com/office/drawing/2014/main" val="197070957"/>
                  </a:ext>
                </a:extLst>
              </a:tr>
              <a:tr h="850882">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i="0" u="none" strike="noStrike" cap="none" normalizeH="0" baseline="0" dirty="0">
                          <a:ln>
                            <a:noFill/>
                          </a:ln>
                          <a:solidFill>
                            <a:schemeClr val="tx1"/>
                          </a:solidFill>
                          <a:effectLst/>
                          <a:latin typeface="Tahoma" charset="0"/>
                          <a:ea typeface="ＭＳ Ｐゴシック" charset="0"/>
                        </a:rPr>
                        <a:t>NSABP B-41 (in breast </a:t>
                      </a:r>
                      <a:r>
                        <a:rPr kumimoji="0" lang="en-US" sz="1900" b="1" i="0" u="none" strike="noStrike" cap="none" normalizeH="0" baseline="0" dirty="0" err="1">
                          <a:ln>
                            <a:noFill/>
                          </a:ln>
                          <a:solidFill>
                            <a:schemeClr val="tx1"/>
                          </a:solidFill>
                          <a:effectLst/>
                          <a:latin typeface="Tahoma" charset="0"/>
                          <a:ea typeface="ＭＳ Ｐゴシック" charset="0"/>
                        </a:rPr>
                        <a:t>pCR</a:t>
                      </a:r>
                      <a:r>
                        <a:rPr kumimoji="0" lang="en-US" sz="1900" b="1" i="0" u="none" strike="noStrike" cap="none" normalizeH="0" baseline="0" dirty="0">
                          <a:ln>
                            <a:noFill/>
                          </a:ln>
                          <a:solidFill>
                            <a:schemeClr val="tx1"/>
                          </a:solidFill>
                          <a:effectLst/>
                          <a:latin typeface="Tahoma" charset="0"/>
                          <a:ea typeface="ＭＳ Ｐゴシック" charset="0"/>
                        </a:rPr>
                        <a:t> only)</a:t>
                      </a:r>
                    </a:p>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i="0" u="none" strike="noStrike" cap="none" normalizeH="0" baseline="0" dirty="0">
                          <a:ln>
                            <a:noFill/>
                          </a:ln>
                          <a:solidFill>
                            <a:schemeClr val="tx1"/>
                          </a:solidFill>
                          <a:effectLst/>
                          <a:latin typeface="Tahoma" charset="0"/>
                          <a:ea typeface="ＭＳ Ｐゴシック" charset="0"/>
                        </a:rPr>
                        <a:t>5-year RFI</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u="none" strike="noStrike" cap="none" normalizeH="0" baseline="0" dirty="0">
                          <a:ln>
                            <a:noFill/>
                          </a:ln>
                          <a:effectLst/>
                        </a:rPr>
                        <a:t>90%</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u="none" strike="noStrike" cap="none" normalizeH="0" baseline="0" dirty="0">
                          <a:ln>
                            <a:noFill/>
                          </a:ln>
                          <a:effectLst/>
                        </a:rPr>
                        <a:t>81%</a:t>
                      </a:r>
                    </a:p>
                  </a:txBody>
                  <a:tcPr marL="68584" marR="68584" marT="25719" marB="25719" anchor="ctr" horzOverflow="overflow"/>
                </a:tc>
                <a:extLst>
                  <a:ext uri="{0D108BD9-81ED-4DB2-BD59-A6C34878D82A}">
                    <a16:rowId xmlns="" xmlns:a16="http://schemas.microsoft.com/office/drawing/2014/main" val="540788867"/>
                  </a:ext>
                </a:extLst>
              </a:tr>
              <a:tr h="850882">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i="0" u="none" strike="noStrike" cap="none" normalizeH="0" baseline="0" dirty="0" err="1">
                          <a:ln>
                            <a:noFill/>
                          </a:ln>
                          <a:solidFill>
                            <a:schemeClr val="tx1"/>
                          </a:solidFill>
                          <a:effectLst/>
                          <a:latin typeface="Tahoma" charset="0"/>
                          <a:ea typeface="ＭＳ Ｐゴシック" charset="0"/>
                        </a:rPr>
                        <a:t>Neosphere</a:t>
                      </a:r>
                      <a:r>
                        <a:rPr kumimoji="0" lang="en-US" sz="1900" b="1" i="0" u="none" strike="noStrike" cap="none" normalizeH="0" baseline="0" dirty="0">
                          <a:ln>
                            <a:noFill/>
                          </a:ln>
                          <a:solidFill>
                            <a:schemeClr val="tx1"/>
                          </a:solidFill>
                          <a:effectLst/>
                          <a:latin typeface="Tahoma" charset="0"/>
                          <a:ea typeface="ＭＳ Ｐゴシック" charset="0"/>
                        </a:rPr>
                        <a:t> (</a:t>
                      </a:r>
                      <a:r>
                        <a:rPr kumimoji="0" lang="en-US" sz="1900" b="1" i="0" u="none" strike="noStrike" cap="none" normalizeH="0" baseline="0" dirty="0" err="1">
                          <a:ln>
                            <a:noFill/>
                          </a:ln>
                          <a:solidFill>
                            <a:schemeClr val="tx1"/>
                          </a:solidFill>
                          <a:effectLst/>
                          <a:latin typeface="Tahoma" charset="0"/>
                          <a:ea typeface="ＭＳ Ｐゴシック" charset="0"/>
                        </a:rPr>
                        <a:t>tpCR</a:t>
                      </a:r>
                      <a:r>
                        <a:rPr kumimoji="0" lang="en-US" sz="1900" b="1" i="0" u="none" strike="noStrike" cap="none" normalizeH="0" baseline="0" dirty="0">
                          <a:ln>
                            <a:noFill/>
                          </a:ln>
                          <a:solidFill>
                            <a:schemeClr val="tx1"/>
                          </a:solidFill>
                          <a:effectLst/>
                          <a:latin typeface="Tahoma" charset="0"/>
                          <a:ea typeface="ＭＳ Ｐゴシック" charset="0"/>
                        </a:rPr>
                        <a:t>)</a:t>
                      </a:r>
                    </a:p>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i="0" u="none" strike="noStrike" cap="none" normalizeH="0" baseline="0" dirty="0">
                          <a:ln>
                            <a:noFill/>
                          </a:ln>
                          <a:solidFill>
                            <a:schemeClr val="tx1"/>
                          </a:solidFill>
                          <a:effectLst/>
                          <a:latin typeface="Tahoma" charset="0"/>
                          <a:ea typeface="ＭＳ Ｐゴシック" charset="0"/>
                        </a:rPr>
                        <a:t>5-year PFS</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u="none" strike="noStrike" cap="none" normalizeH="0" baseline="0" dirty="0">
                          <a:ln>
                            <a:noFill/>
                          </a:ln>
                          <a:effectLst/>
                        </a:rPr>
                        <a:t>85%</a:t>
                      </a:r>
                    </a:p>
                  </a:txBody>
                  <a:tcPr marL="68584" marR="68584" marT="25719" marB="25719"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charset="0"/>
                        <a:buNone/>
                        <a:tabLst/>
                      </a:pPr>
                      <a:r>
                        <a:rPr kumimoji="0" lang="en-US" sz="1900" b="1" u="none" strike="noStrike" cap="none" normalizeH="0" baseline="0" dirty="0">
                          <a:ln>
                            <a:noFill/>
                          </a:ln>
                          <a:effectLst/>
                        </a:rPr>
                        <a:t>76%</a:t>
                      </a:r>
                    </a:p>
                  </a:txBody>
                  <a:tcPr marL="68584" marR="68584" marT="25719" marB="25719" anchor="ctr" horzOverflow="overflow"/>
                </a:tc>
                <a:extLst>
                  <a:ext uri="{0D108BD9-81ED-4DB2-BD59-A6C34878D82A}">
                    <a16:rowId xmlns="" xmlns:a16="http://schemas.microsoft.com/office/drawing/2014/main" val="4049176004"/>
                  </a:ext>
                </a:extLst>
              </a:tr>
            </a:tbl>
          </a:graphicData>
        </a:graphic>
      </p:graphicFrame>
      <p:sp>
        <p:nvSpPr>
          <p:cNvPr id="13355" name="Rectangle 2"/>
          <p:cNvSpPr txBox="1">
            <a:spLocks noChangeArrowheads="1"/>
          </p:cNvSpPr>
          <p:nvPr/>
        </p:nvSpPr>
        <p:spPr bwMode="auto">
          <a:xfrm>
            <a:off x="1320800" y="219075"/>
            <a:ext cx="9652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40000"/>
              </a:spcBef>
              <a:buClr>
                <a:schemeClr val="tx2"/>
              </a:buClr>
              <a:buChar char="•"/>
              <a:defRPr sz="3200" b="1">
                <a:solidFill>
                  <a:schemeClr val="tx1"/>
                </a:solidFill>
                <a:latin typeface="Arial" charset="0"/>
                <a:ea typeface="ＭＳ Ｐゴシック" charset="-128"/>
              </a:defRPr>
            </a:lvl1pPr>
            <a:lvl2pPr marL="742950" indent="-285750" defTabSz="457200">
              <a:spcBef>
                <a:spcPct val="20000"/>
              </a:spcBef>
              <a:buClr>
                <a:schemeClr val="tx2"/>
              </a:buClr>
              <a:buChar char="–"/>
              <a:defRPr sz="2800" b="1">
                <a:solidFill>
                  <a:schemeClr val="tx1"/>
                </a:solidFill>
                <a:latin typeface="Arial" charset="0"/>
                <a:ea typeface="ＭＳ Ｐゴシック" charset="-128"/>
              </a:defRPr>
            </a:lvl2pPr>
            <a:lvl3pPr marL="1143000" indent="-228600" defTabSz="457200">
              <a:spcBef>
                <a:spcPct val="20000"/>
              </a:spcBef>
              <a:buClr>
                <a:schemeClr val="tx2"/>
              </a:buClr>
              <a:buFont typeface="Arial" charset="0"/>
              <a:buChar char="-"/>
              <a:defRPr sz="2400" b="1">
                <a:solidFill>
                  <a:schemeClr val="tx1"/>
                </a:solidFill>
                <a:latin typeface="Arial" charset="0"/>
                <a:ea typeface="ＭＳ Ｐゴシック" charset="-128"/>
              </a:defRPr>
            </a:lvl3pPr>
            <a:lvl4pPr marL="1600200" indent="-228600" defTabSz="457200">
              <a:spcBef>
                <a:spcPct val="20000"/>
              </a:spcBef>
              <a:buClr>
                <a:schemeClr val="tx2"/>
              </a:buClr>
              <a:buChar char="–"/>
              <a:defRPr sz="2000" b="1">
                <a:solidFill>
                  <a:schemeClr val="tx1"/>
                </a:solidFill>
                <a:latin typeface="Arial" charset="0"/>
                <a:ea typeface="ＭＳ Ｐゴシック" charset="-128"/>
              </a:defRPr>
            </a:lvl4pPr>
            <a:lvl5pPr marL="2057400" indent="-228600" defTabSz="457200">
              <a:spcBef>
                <a:spcPct val="20000"/>
              </a:spcBef>
              <a:buClr>
                <a:schemeClr val="tx2"/>
              </a:buClr>
              <a:buChar char="»"/>
              <a:defRPr sz="2000" b="1">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Clr>
                <a:schemeClr val="tx2"/>
              </a:buClr>
              <a:buChar char="»"/>
              <a:defRPr sz="2000" b="1">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Clr>
                <a:schemeClr val="tx2"/>
              </a:buClr>
              <a:buChar char="»"/>
              <a:defRPr sz="2000" b="1">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Clr>
                <a:schemeClr val="tx2"/>
              </a:buClr>
              <a:buChar char="»"/>
              <a:defRPr sz="2000" b="1">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Clr>
                <a:schemeClr val="tx2"/>
              </a:buClr>
              <a:buChar char="»"/>
              <a:defRPr sz="2000" b="1">
                <a:solidFill>
                  <a:schemeClr val="tx1"/>
                </a:solidFill>
                <a:latin typeface="Arial" charset="0"/>
                <a:ea typeface="ＭＳ Ｐゴシック" charset="-128"/>
              </a:defRPr>
            </a:lvl9pPr>
          </a:lstStyle>
          <a:p>
            <a:pPr algn="ctr" defTabSz="457189" fontAlgn="auto">
              <a:spcBef>
                <a:spcPct val="0"/>
              </a:spcBef>
              <a:spcAft>
                <a:spcPts val="0"/>
              </a:spcAft>
              <a:buClrTx/>
              <a:buNone/>
            </a:pPr>
            <a:r>
              <a:rPr lang="en-US" altLang="x-none" sz="3000" dirty="0">
                <a:solidFill>
                  <a:srgbClr val="FFFF00"/>
                </a:solidFill>
                <a:cs typeface="+mn-cs"/>
              </a:rPr>
              <a:t>DISEASE-FREE SURVIVAL BASED ON RESPONSE TO NEOADJUVANT HER2-TARGETED THERAPY</a:t>
            </a:r>
          </a:p>
        </p:txBody>
      </p:sp>
    </p:spTree>
    <p:extLst>
      <p:ext uri="{BB962C8B-B14F-4D97-AF65-F5344CB8AC3E}">
        <p14:creationId xmlns:p14="http://schemas.microsoft.com/office/powerpoint/2010/main" val="24902841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91589"/>
            <a:ext cx="12192000" cy="43005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79D7D49-60BC-0140-A1B8-4F0E222FA0A9}"/>
              </a:ext>
            </a:extLst>
          </p:cNvPr>
          <p:cNvSpPr>
            <a:spLocks noGrp="1"/>
          </p:cNvSpPr>
          <p:nvPr>
            <p:ph type="title"/>
          </p:nvPr>
        </p:nvSpPr>
        <p:spPr>
          <a:xfrm>
            <a:off x="214923" y="243000"/>
            <a:ext cx="11988800" cy="1143000"/>
          </a:xfrm>
        </p:spPr>
        <p:txBody>
          <a:bodyPr/>
          <a:lstStyle/>
          <a:p>
            <a:r>
              <a:rPr lang="en-US" dirty="0"/>
              <a:t>Association between </a:t>
            </a:r>
            <a:r>
              <a:rPr lang="en-US" dirty="0" err="1"/>
              <a:t>pCR</a:t>
            </a:r>
            <a:r>
              <a:rPr lang="en-US" dirty="0"/>
              <a:t> and EFS (</a:t>
            </a:r>
            <a:r>
              <a:rPr lang="en-US" dirty="0" err="1"/>
              <a:t>NeoALTTO</a:t>
            </a:r>
            <a:r>
              <a:rPr lang="en-US" dirty="0"/>
              <a:t>)</a:t>
            </a:r>
            <a:br>
              <a:rPr lang="en-US" dirty="0"/>
            </a:br>
            <a:r>
              <a:rPr lang="en-US" dirty="0"/>
              <a:t>HR negative (Left) vs HR positive (Right)</a:t>
            </a:r>
          </a:p>
        </p:txBody>
      </p:sp>
      <p:pic>
        <p:nvPicPr>
          <p:cNvPr id="4" name="Picture 3">
            <a:extLst>
              <a:ext uri="{FF2B5EF4-FFF2-40B4-BE49-F238E27FC236}">
                <a16:creationId xmlns="" xmlns:a16="http://schemas.microsoft.com/office/drawing/2014/main" id="{59E9B77F-3666-6B49-95FE-06BB2F6606F7}"/>
              </a:ext>
            </a:extLst>
          </p:cNvPr>
          <p:cNvPicPr>
            <a:picLocks noChangeAspect="1"/>
          </p:cNvPicPr>
          <p:nvPr/>
        </p:nvPicPr>
        <p:blipFill rotWithShape="1">
          <a:blip r:embed="rId3"/>
          <a:srcRect t="34696" r="44912" b="33704"/>
          <a:stretch/>
        </p:blipFill>
        <p:spPr>
          <a:xfrm>
            <a:off x="6066569" y="1727680"/>
            <a:ext cx="5915987" cy="3828337"/>
          </a:xfrm>
          <a:prstGeom prst="rect">
            <a:avLst/>
          </a:prstGeom>
        </p:spPr>
      </p:pic>
      <p:pic>
        <p:nvPicPr>
          <p:cNvPr id="5" name="Picture 4">
            <a:extLst>
              <a:ext uri="{FF2B5EF4-FFF2-40B4-BE49-F238E27FC236}">
                <a16:creationId xmlns="" xmlns:a16="http://schemas.microsoft.com/office/drawing/2014/main" id="{062D89D2-7CCC-CD42-A8EE-011BC29DACB1}"/>
              </a:ext>
            </a:extLst>
          </p:cNvPr>
          <p:cNvPicPr>
            <a:picLocks noChangeAspect="1"/>
          </p:cNvPicPr>
          <p:nvPr/>
        </p:nvPicPr>
        <p:blipFill rotWithShape="1">
          <a:blip r:embed="rId3"/>
          <a:srcRect l="51848" t="1246" b="67407"/>
          <a:stretch/>
        </p:blipFill>
        <p:spPr>
          <a:xfrm>
            <a:off x="297492" y="1622093"/>
            <a:ext cx="5501017" cy="4039512"/>
          </a:xfrm>
          <a:prstGeom prst="rect">
            <a:avLst/>
          </a:prstGeom>
        </p:spPr>
      </p:pic>
      <p:sp>
        <p:nvSpPr>
          <p:cNvPr id="6" name="TextBox 5">
            <a:extLst>
              <a:ext uri="{FF2B5EF4-FFF2-40B4-BE49-F238E27FC236}">
                <a16:creationId xmlns="" xmlns:a16="http://schemas.microsoft.com/office/drawing/2014/main" id="{C6EC8836-C095-5B40-A5DD-399AED95BF49}"/>
              </a:ext>
            </a:extLst>
          </p:cNvPr>
          <p:cNvSpPr txBox="1"/>
          <p:nvPr/>
        </p:nvSpPr>
        <p:spPr>
          <a:xfrm>
            <a:off x="203200" y="6412468"/>
            <a:ext cx="8534400" cy="338554"/>
          </a:xfrm>
          <a:prstGeom prst="rect">
            <a:avLst/>
          </a:prstGeom>
          <a:noFill/>
        </p:spPr>
        <p:txBody>
          <a:bodyPr wrap="square" rtlCol="0">
            <a:spAutoFit/>
          </a:bodyPr>
          <a:lstStyle/>
          <a:p>
            <a:r>
              <a:rPr lang="en-US" sz="1600" i="1" dirty="0"/>
              <a:t>De </a:t>
            </a:r>
            <a:r>
              <a:rPr lang="en-US" sz="1600" i="1" dirty="0" err="1"/>
              <a:t>Azambuja</a:t>
            </a:r>
            <a:r>
              <a:rPr lang="en-US" sz="1600" i="1" dirty="0"/>
              <a:t> E et al. Lancet Oncol. 2014;15</a:t>
            </a:r>
          </a:p>
        </p:txBody>
      </p:sp>
      <p:sp>
        <p:nvSpPr>
          <p:cNvPr id="7" name="TextBox 6">
            <a:extLst>
              <a:ext uri="{FF2B5EF4-FFF2-40B4-BE49-F238E27FC236}">
                <a16:creationId xmlns="" xmlns:a16="http://schemas.microsoft.com/office/drawing/2014/main" id="{1F27110D-020D-C84D-A74F-06E67A931083}"/>
              </a:ext>
            </a:extLst>
          </p:cNvPr>
          <p:cNvSpPr txBox="1"/>
          <p:nvPr/>
        </p:nvSpPr>
        <p:spPr>
          <a:xfrm>
            <a:off x="493384" y="5917623"/>
            <a:ext cx="11190617" cy="369332"/>
          </a:xfrm>
          <a:prstGeom prst="rect">
            <a:avLst/>
          </a:prstGeom>
          <a:noFill/>
        </p:spPr>
        <p:txBody>
          <a:bodyPr wrap="square" rtlCol="0">
            <a:spAutoFit/>
          </a:bodyPr>
          <a:lstStyle/>
          <a:p>
            <a:pPr lvl="0" eaLnBrk="0" hangingPunct="0">
              <a:spcBef>
                <a:spcPct val="30000"/>
              </a:spcBef>
              <a:defRPr/>
            </a:pPr>
            <a:r>
              <a:rPr lang="en-US" altLang="x-none" dirty="0">
                <a:ea typeface="ＭＳ Ｐゴシック" charset="-128"/>
              </a:rPr>
              <a:t>Similar findings in </a:t>
            </a:r>
            <a:r>
              <a:rPr lang="en-US" altLang="x-none" dirty="0" err="1">
                <a:ea typeface="ＭＳ Ｐゴシック" charset="-128"/>
              </a:rPr>
              <a:t>GeparQuinto</a:t>
            </a:r>
            <a:r>
              <a:rPr lang="en-US" altLang="x-none" dirty="0">
                <a:ea typeface="ＭＳ Ｐゴシック" charset="-128"/>
              </a:rPr>
              <a:t> and NSABP B41, but not in </a:t>
            </a:r>
            <a:r>
              <a:rPr lang="en-US" altLang="x-none" dirty="0" err="1">
                <a:ea typeface="ＭＳ Ｐゴシック" charset="-128"/>
              </a:rPr>
              <a:t>NeoSphere</a:t>
            </a:r>
            <a:endParaRPr lang="en-US" dirty="0"/>
          </a:p>
        </p:txBody>
      </p:sp>
    </p:spTree>
    <p:extLst>
      <p:ext uri="{BB962C8B-B14F-4D97-AF65-F5344CB8AC3E}">
        <p14:creationId xmlns:p14="http://schemas.microsoft.com/office/powerpoint/2010/main" val="13438925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solidFill>
                  <a:srgbClr val="FFFF00"/>
                </a:solidFill>
              </a:rPr>
              <a:t>Optimal Management Strategies for Patients with Localized HER2-Positive Breast Cancer</a:t>
            </a:r>
          </a:p>
        </p:txBody>
      </p:sp>
      <p:sp>
        <p:nvSpPr>
          <p:cNvPr id="3" name="Subtitle 2"/>
          <p:cNvSpPr>
            <a:spLocks noGrp="1"/>
          </p:cNvSpPr>
          <p:nvPr>
            <p:ph type="subTitle" idx="1"/>
          </p:nvPr>
        </p:nvSpPr>
        <p:spPr>
          <a:xfrm>
            <a:off x="1816101" y="3463481"/>
            <a:ext cx="8529639" cy="1117649"/>
          </a:xfrm>
        </p:spPr>
        <p:txBody>
          <a:bodyPr/>
          <a:lstStyle/>
          <a:p>
            <a:r>
              <a:rPr lang="en-US" sz="2933" dirty="0"/>
              <a:t>Sara A Hurvitz, MD</a:t>
            </a:r>
          </a:p>
          <a:p>
            <a:r>
              <a:rPr lang="en-US" sz="2400" dirty="0"/>
              <a:t>Associate Professor of Medicine</a:t>
            </a:r>
          </a:p>
          <a:p>
            <a:r>
              <a:rPr lang="en-US" sz="2400" dirty="0"/>
              <a:t>Director, Breast Oncology Program</a:t>
            </a:r>
          </a:p>
          <a:p>
            <a:r>
              <a:rPr lang="en-US" sz="2400" dirty="0"/>
              <a:t>University of California, Los Angeles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86266" t="72279" r="2744" b="7805"/>
          <a:stretch>
            <a:fillRect/>
          </a:stretch>
        </p:blipFill>
        <p:spPr bwMode="auto">
          <a:xfrm>
            <a:off x="5617840" y="5959301"/>
            <a:ext cx="838200"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4506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A3AEE0-85F8-E94D-B7D3-290EF9CCE01C}"/>
              </a:ext>
            </a:extLst>
          </p:cNvPr>
          <p:cNvSpPr>
            <a:spLocks noGrp="1"/>
          </p:cNvSpPr>
          <p:nvPr>
            <p:ph type="title"/>
          </p:nvPr>
        </p:nvSpPr>
        <p:spPr>
          <a:xfrm>
            <a:off x="342211" y="580014"/>
            <a:ext cx="11372851" cy="725487"/>
          </a:xfrm>
        </p:spPr>
        <p:txBody>
          <a:bodyPr/>
          <a:lstStyle/>
          <a:p>
            <a:r>
              <a:rPr lang="en-US" sz="3733" dirty="0"/>
              <a:t>Summary Absolute Risk for Subgroups</a:t>
            </a:r>
          </a:p>
        </p:txBody>
      </p:sp>
      <p:sp>
        <p:nvSpPr>
          <p:cNvPr id="4" name="Content Placeholder 3">
            <a:extLst>
              <a:ext uri="{FF2B5EF4-FFF2-40B4-BE49-F238E27FC236}">
                <a16:creationId xmlns="" xmlns:a16="http://schemas.microsoft.com/office/drawing/2014/main" id="{0C3333EC-6A4A-2044-AC3A-93142F16D6C4}"/>
              </a:ext>
            </a:extLst>
          </p:cNvPr>
          <p:cNvSpPr>
            <a:spLocks noGrp="1"/>
          </p:cNvSpPr>
          <p:nvPr>
            <p:ph idx="1"/>
          </p:nvPr>
        </p:nvSpPr>
        <p:spPr/>
        <p:txBody>
          <a:bodyPr/>
          <a:lstStyle/>
          <a:p>
            <a:endParaRPr lang="en-US" sz="1067" dirty="0"/>
          </a:p>
          <a:p>
            <a:pPr marL="290505" lvl="1" indent="0">
              <a:buNone/>
            </a:pPr>
            <a:endParaRPr lang="en-US" sz="1067" dirty="0"/>
          </a:p>
          <a:p>
            <a:r>
              <a:rPr lang="en-US" sz="2667" dirty="0"/>
              <a:t>10-year DFS </a:t>
            </a:r>
            <a:r>
              <a:rPr lang="en-US" sz="2667" dirty="0" err="1"/>
              <a:t>Chemo+Trastuzumab</a:t>
            </a:r>
            <a:endParaRPr lang="en-US" sz="2667" dirty="0"/>
          </a:p>
          <a:p>
            <a:pPr lvl="1"/>
            <a:r>
              <a:rPr lang="en-US" sz="2667" dirty="0"/>
              <a:t>Node Negative				82%</a:t>
            </a:r>
          </a:p>
          <a:p>
            <a:pPr lvl="1"/>
            <a:r>
              <a:rPr lang="en-US" sz="2667" dirty="0"/>
              <a:t>1-3 Nodes 					77%</a:t>
            </a:r>
          </a:p>
          <a:p>
            <a:pPr lvl="1"/>
            <a:r>
              <a:rPr lang="en-US" sz="2667" dirty="0"/>
              <a:t>More than 4 nodes				65%</a:t>
            </a:r>
            <a:endParaRPr lang="en-US" sz="1067" dirty="0"/>
          </a:p>
          <a:p>
            <a:pPr marL="290505" lvl="1" indent="0">
              <a:buNone/>
            </a:pPr>
            <a:endParaRPr lang="en-US" sz="1067" dirty="0"/>
          </a:p>
          <a:p>
            <a:r>
              <a:rPr lang="en-US" sz="2667" dirty="0"/>
              <a:t>3-5 year DFS</a:t>
            </a:r>
          </a:p>
          <a:p>
            <a:pPr lvl="1"/>
            <a:r>
              <a:rPr lang="en-US" sz="2667" dirty="0" err="1"/>
              <a:t>pCR</a:t>
            </a:r>
            <a:r>
              <a:rPr lang="en-US" sz="2667" dirty="0"/>
              <a:t>					85-90%</a:t>
            </a:r>
          </a:p>
          <a:p>
            <a:pPr lvl="1"/>
            <a:r>
              <a:rPr lang="en-US" sz="2667" dirty="0"/>
              <a:t>No </a:t>
            </a:r>
            <a:r>
              <a:rPr lang="en-US" sz="2667" dirty="0" err="1"/>
              <a:t>pCR</a:t>
            </a:r>
            <a:r>
              <a:rPr lang="en-US" sz="2667" dirty="0"/>
              <a:t>					75-80%</a:t>
            </a:r>
          </a:p>
          <a:p>
            <a:endParaRPr lang="en-US" dirty="0"/>
          </a:p>
        </p:txBody>
      </p:sp>
    </p:spTree>
    <p:extLst>
      <p:ext uri="{BB962C8B-B14F-4D97-AF65-F5344CB8AC3E}">
        <p14:creationId xmlns:p14="http://schemas.microsoft.com/office/powerpoint/2010/main" val="18712917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671" y="1876368"/>
            <a:ext cx="4209140" cy="2520540"/>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fontAlgn="auto">
              <a:spcBef>
                <a:spcPts val="400"/>
              </a:spcBef>
              <a:spcAft>
                <a:spcPts val="400"/>
              </a:spcAft>
            </a:pPr>
            <a:endParaRPr lang="en-US" sz="800" dirty="0">
              <a:solidFill>
                <a:prstClr val="black"/>
              </a:solidFill>
              <a:latin typeface="Arial"/>
            </a:endParaRPr>
          </a:p>
          <a:p>
            <a:pPr marL="243411" indent="-243411" fontAlgn="auto">
              <a:spcBef>
                <a:spcPts val="400"/>
              </a:spcBef>
              <a:spcAft>
                <a:spcPts val="0"/>
              </a:spcAft>
              <a:buFont typeface="Arial"/>
              <a:buChar char="•"/>
            </a:pPr>
            <a:r>
              <a:rPr lang="en-US" sz="1600" dirty="0">
                <a:solidFill>
                  <a:prstClr val="black"/>
                </a:solidFill>
                <a:latin typeface="Arial"/>
              </a:rPr>
              <a:t>HER2+ breast cancer (local)</a:t>
            </a:r>
          </a:p>
          <a:p>
            <a:pPr marL="243411" indent="-243411" fontAlgn="auto">
              <a:spcBef>
                <a:spcPts val="400"/>
              </a:spcBef>
              <a:spcAft>
                <a:spcPts val="400"/>
              </a:spcAft>
              <a:buFont typeface="Arial"/>
              <a:buChar char="•"/>
            </a:pPr>
            <a:r>
              <a:rPr lang="en-US" sz="1600" dirty="0">
                <a:solidFill>
                  <a:prstClr val="black"/>
                </a:solidFill>
                <a:latin typeface="Arial"/>
              </a:rPr>
              <a:t>Prior adjuvant trastuzumab &amp; chemotherapy</a:t>
            </a:r>
          </a:p>
          <a:p>
            <a:pPr marL="243411" indent="-243411" fontAlgn="auto">
              <a:spcBef>
                <a:spcPts val="400"/>
              </a:spcBef>
              <a:spcAft>
                <a:spcPts val="400"/>
              </a:spcAft>
              <a:buFont typeface="Arial"/>
              <a:buChar char="•"/>
            </a:pPr>
            <a:r>
              <a:rPr lang="en-US" sz="1600" dirty="0">
                <a:solidFill>
                  <a:prstClr val="black"/>
                </a:solidFill>
                <a:latin typeface="Arial"/>
              </a:rPr>
              <a:t>Trastuzumab completed &lt;14m previously</a:t>
            </a:r>
          </a:p>
          <a:p>
            <a:pPr marL="243411" indent="-243411" fontAlgn="auto">
              <a:spcBef>
                <a:spcPts val="400"/>
              </a:spcBef>
              <a:spcAft>
                <a:spcPts val="400"/>
              </a:spcAft>
              <a:buFont typeface="Arial"/>
              <a:buChar char="•"/>
            </a:pPr>
            <a:r>
              <a:rPr lang="en-US" sz="1600" dirty="0">
                <a:solidFill>
                  <a:prstClr val="black"/>
                </a:solidFill>
                <a:latin typeface="Arial"/>
              </a:rPr>
              <a:t>Lymph node + or residual invasive disease after neoadjuvant therapy</a:t>
            </a:r>
          </a:p>
          <a:p>
            <a:pPr marL="243411" indent="-243411" fontAlgn="auto">
              <a:spcBef>
                <a:spcPts val="400"/>
              </a:spcBef>
              <a:spcAft>
                <a:spcPts val="400"/>
              </a:spcAft>
              <a:buFont typeface="Arial"/>
              <a:buChar char="•"/>
            </a:pPr>
            <a:r>
              <a:rPr lang="en-US" sz="1600" dirty="0">
                <a:solidFill>
                  <a:prstClr val="black"/>
                </a:solidFill>
                <a:latin typeface="Arial"/>
              </a:rPr>
              <a:t>ER/PR + or –</a:t>
            </a:r>
          </a:p>
        </p:txBody>
      </p:sp>
      <p:sp>
        <p:nvSpPr>
          <p:cNvPr id="6" name="Right Arrow 5"/>
          <p:cNvSpPr/>
          <p:nvPr/>
        </p:nvSpPr>
        <p:spPr>
          <a:xfrm>
            <a:off x="4553469" y="3082638"/>
            <a:ext cx="504096" cy="108000"/>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white"/>
              </a:solidFill>
              <a:latin typeface="Arial"/>
            </a:endParaRPr>
          </a:p>
        </p:txBody>
      </p:sp>
      <p:sp>
        <p:nvSpPr>
          <p:cNvPr id="7" name="Rectangle 6"/>
          <p:cNvSpPr/>
          <p:nvPr/>
        </p:nvSpPr>
        <p:spPr>
          <a:xfrm rot="16200000">
            <a:off x="4276338" y="2930374"/>
            <a:ext cx="2143125" cy="49585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nchorCtr="0">
            <a:scene3d>
              <a:camera prst="orthographicFront">
                <a:rot lat="0" lon="0" rev="0"/>
              </a:camera>
              <a:lightRig rig="threePt" dir="t"/>
            </a:scene3d>
          </a:bodyPr>
          <a:lstStyle/>
          <a:p>
            <a:pPr algn="ctr" fontAlgn="auto">
              <a:lnSpc>
                <a:spcPct val="90000"/>
              </a:lnSpc>
              <a:spcBef>
                <a:spcPts val="0"/>
              </a:spcBef>
              <a:spcAft>
                <a:spcPts val="800"/>
              </a:spcAft>
            </a:pPr>
            <a:r>
              <a:rPr lang="en-US" sz="1867" dirty="0">
                <a:solidFill>
                  <a:schemeClr val="bg2"/>
                </a:solidFill>
                <a:latin typeface="Arial"/>
              </a:rPr>
              <a:t>1:1 randomization</a:t>
            </a:r>
          </a:p>
        </p:txBody>
      </p:sp>
      <p:grpSp>
        <p:nvGrpSpPr>
          <p:cNvPr id="2" name="Group 1"/>
          <p:cNvGrpSpPr/>
          <p:nvPr/>
        </p:nvGrpSpPr>
        <p:grpSpPr>
          <a:xfrm>
            <a:off x="5643445" y="2653856"/>
            <a:ext cx="512546" cy="919698"/>
            <a:chOff x="5643444" y="2396767"/>
            <a:chExt cx="743265" cy="919698"/>
          </a:xfrm>
        </p:grpSpPr>
        <p:sp>
          <p:nvSpPr>
            <p:cNvPr id="9" name="Right Arrow 8"/>
            <p:cNvSpPr/>
            <p:nvPr/>
          </p:nvSpPr>
          <p:spPr>
            <a:xfrm rot="19853601" flipV="1">
              <a:off x="5643444" y="2396767"/>
              <a:ext cx="727433" cy="108000"/>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white"/>
                </a:solidFill>
                <a:latin typeface="Arial"/>
              </a:endParaRPr>
            </a:p>
          </p:txBody>
        </p:sp>
        <p:sp>
          <p:nvSpPr>
            <p:cNvPr id="10" name="Right Arrow 9"/>
            <p:cNvSpPr/>
            <p:nvPr/>
          </p:nvSpPr>
          <p:spPr>
            <a:xfrm rot="1827728" flipV="1">
              <a:off x="5659276" y="3208465"/>
              <a:ext cx="727433" cy="108000"/>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white"/>
                </a:solidFill>
                <a:latin typeface="Arial"/>
              </a:endParaRPr>
            </a:p>
          </p:txBody>
        </p:sp>
      </p:grpSp>
      <p:sp>
        <p:nvSpPr>
          <p:cNvPr id="11" name="Rectangle 10"/>
          <p:cNvSpPr/>
          <p:nvPr/>
        </p:nvSpPr>
        <p:spPr>
          <a:xfrm>
            <a:off x="6172200" y="2403226"/>
            <a:ext cx="2112137" cy="571667"/>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fontAlgn="auto">
              <a:lnSpc>
                <a:spcPct val="90000"/>
              </a:lnSpc>
              <a:spcBef>
                <a:spcPts val="0"/>
              </a:spcBef>
              <a:spcAft>
                <a:spcPts val="800"/>
              </a:spcAft>
            </a:pPr>
            <a:r>
              <a:rPr lang="en-US" sz="1600" b="1" dirty="0">
                <a:solidFill>
                  <a:schemeClr val="tx1"/>
                </a:solidFill>
                <a:latin typeface="Arial"/>
              </a:rPr>
              <a:t>Neratinib x 1 year</a:t>
            </a:r>
          </a:p>
          <a:p>
            <a:pPr algn="ctr" fontAlgn="auto">
              <a:lnSpc>
                <a:spcPct val="90000"/>
              </a:lnSpc>
              <a:spcBef>
                <a:spcPts val="0"/>
              </a:spcBef>
              <a:spcAft>
                <a:spcPts val="800"/>
              </a:spcAft>
            </a:pPr>
            <a:r>
              <a:rPr lang="en-US" sz="1600" b="1" dirty="0">
                <a:solidFill>
                  <a:schemeClr val="tx1"/>
                </a:solidFill>
                <a:latin typeface="Arial"/>
              </a:rPr>
              <a:t>240mg/day</a:t>
            </a:r>
          </a:p>
        </p:txBody>
      </p:sp>
      <p:sp>
        <p:nvSpPr>
          <p:cNvPr id="12" name="Rectangle 11"/>
          <p:cNvSpPr/>
          <p:nvPr/>
        </p:nvSpPr>
        <p:spPr>
          <a:xfrm>
            <a:off x="6181531" y="3476848"/>
            <a:ext cx="2112137" cy="468000"/>
          </a:xfrm>
          <a:prstGeom prst="rect">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fontAlgn="auto">
              <a:lnSpc>
                <a:spcPct val="90000"/>
              </a:lnSpc>
              <a:spcBef>
                <a:spcPts val="0"/>
              </a:spcBef>
              <a:spcAft>
                <a:spcPts val="800"/>
              </a:spcAft>
            </a:pPr>
            <a:r>
              <a:rPr lang="en-US" sz="1867" b="1" dirty="0">
                <a:solidFill>
                  <a:prstClr val="black"/>
                </a:solidFill>
                <a:latin typeface="Arial"/>
              </a:rPr>
              <a:t>Placebo x 1 year</a:t>
            </a:r>
          </a:p>
        </p:txBody>
      </p:sp>
      <p:grpSp>
        <p:nvGrpSpPr>
          <p:cNvPr id="16" name="Group 15"/>
          <p:cNvGrpSpPr/>
          <p:nvPr/>
        </p:nvGrpSpPr>
        <p:grpSpPr>
          <a:xfrm>
            <a:off x="8250394" y="1961676"/>
            <a:ext cx="3641913" cy="2457924"/>
            <a:chOff x="6110205" y="857955"/>
            <a:chExt cx="2731434" cy="2457924"/>
          </a:xfrm>
          <a:noFill/>
        </p:grpSpPr>
        <p:sp>
          <p:nvSpPr>
            <p:cNvPr id="17" name="Rectangle 16"/>
            <p:cNvSpPr/>
            <p:nvPr/>
          </p:nvSpPr>
          <p:spPr>
            <a:xfrm rot="16200000">
              <a:off x="5614580" y="2022620"/>
              <a:ext cx="2160000" cy="412598"/>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scene3d>
                <a:camera prst="orthographicFront">
                  <a:rot lat="0" lon="0" rev="0"/>
                </a:camera>
                <a:lightRig rig="threePt" dir="t"/>
              </a:scene3d>
            </a:bodyPr>
            <a:lstStyle/>
            <a:p>
              <a:pPr algn="ctr" fontAlgn="auto">
                <a:lnSpc>
                  <a:spcPct val="90000"/>
                </a:lnSpc>
                <a:spcBef>
                  <a:spcPts val="0"/>
                </a:spcBef>
                <a:spcAft>
                  <a:spcPts val="800"/>
                </a:spcAft>
              </a:pPr>
              <a:r>
                <a:rPr lang="en-US" sz="1867" dirty="0">
                  <a:solidFill>
                    <a:schemeClr val="tx1"/>
                  </a:solidFill>
                  <a:latin typeface="Arial"/>
                </a:rPr>
                <a:t>2-year follow-up for iDFS</a:t>
              </a:r>
            </a:p>
          </p:txBody>
        </p:sp>
        <p:sp>
          <p:nvSpPr>
            <p:cNvPr id="18" name="Right Arrow 17"/>
            <p:cNvSpPr/>
            <p:nvPr/>
          </p:nvSpPr>
          <p:spPr>
            <a:xfrm>
              <a:off x="6112910" y="1492220"/>
              <a:ext cx="378072" cy="108000"/>
            </a:xfrm>
            <a:prstGeom prst="rightArrow">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white"/>
                </a:solidFill>
                <a:latin typeface="Arial"/>
              </a:endParaRPr>
            </a:p>
          </p:txBody>
        </p:sp>
        <p:sp>
          <p:nvSpPr>
            <p:cNvPr id="19" name="Right Arrow 18"/>
            <p:cNvSpPr/>
            <p:nvPr/>
          </p:nvSpPr>
          <p:spPr>
            <a:xfrm>
              <a:off x="6110205" y="2597893"/>
              <a:ext cx="378072" cy="10800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white"/>
                </a:solidFill>
                <a:latin typeface="Arial"/>
              </a:endParaRPr>
            </a:p>
          </p:txBody>
        </p:sp>
        <p:sp>
          <p:nvSpPr>
            <p:cNvPr id="20" name="Rectangle 19"/>
            <p:cNvSpPr/>
            <p:nvPr/>
          </p:nvSpPr>
          <p:spPr>
            <a:xfrm rot="16200000">
              <a:off x="6511899" y="2066838"/>
              <a:ext cx="2160000" cy="338081"/>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scene3d>
                <a:camera prst="orthographicFront">
                  <a:rot lat="0" lon="0" rev="0"/>
                </a:camera>
                <a:lightRig rig="threePt" dir="t"/>
              </a:scene3d>
            </a:bodyPr>
            <a:lstStyle/>
            <a:p>
              <a:pPr algn="ctr" fontAlgn="auto">
                <a:lnSpc>
                  <a:spcPct val="90000"/>
                </a:lnSpc>
                <a:spcBef>
                  <a:spcPts val="0"/>
                </a:spcBef>
                <a:spcAft>
                  <a:spcPts val="800"/>
                </a:spcAft>
              </a:pPr>
              <a:r>
                <a:rPr lang="en-US" sz="1867" dirty="0">
                  <a:solidFill>
                    <a:schemeClr val="tx1"/>
                  </a:solidFill>
                  <a:latin typeface="Arial"/>
                </a:rPr>
                <a:t>5-year follow-up for iDFS</a:t>
              </a:r>
            </a:p>
          </p:txBody>
        </p:sp>
        <p:sp>
          <p:nvSpPr>
            <p:cNvPr id="21" name="Right Arrow 20"/>
            <p:cNvSpPr/>
            <p:nvPr/>
          </p:nvSpPr>
          <p:spPr>
            <a:xfrm>
              <a:off x="6988212" y="1491560"/>
              <a:ext cx="378072" cy="108000"/>
            </a:xfrm>
            <a:prstGeom prst="rightArrow">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white"/>
                </a:solidFill>
                <a:latin typeface="Arial"/>
              </a:endParaRPr>
            </a:p>
          </p:txBody>
        </p:sp>
        <p:sp>
          <p:nvSpPr>
            <p:cNvPr id="22" name="Right Arrow 21"/>
            <p:cNvSpPr/>
            <p:nvPr/>
          </p:nvSpPr>
          <p:spPr>
            <a:xfrm>
              <a:off x="6985508" y="2597233"/>
              <a:ext cx="378072" cy="108000"/>
            </a:xfrm>
            <a:prstGeom prst="rightArrow">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white"/>
                </a:solidFill>
                <a:latin typeface="Arial"/>
              </a:endParaRPr>
            </a:p>
          </p:txBody>
        </p:sp>
        <p:sp>
          <p:nvSpPr>
            <p:cNvPr id="23" name="Rectangle 22"/>
            <p:cNvSpPr/>
            <p:nvPr/>
          </p:nvSpPr>
          <p:spPr>
            <a:xfrm rot="16200000">
              <a:off x="7370563" y="2064102"/>
              <a:ext cx="2160000" cy="338081"/>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scene3d>
                <a:camera prst="orthographicFront">
                  <a:rot lat="0" lon="0" rev="0"/>
                </a:camera>
                <a:lightRig rig="threePt" dir="t"/>
              </a:scene3d>
            </a:bodyPr>
            <a:lstStyle/>
            <a:p>
              <a:pPr algn="ctr" fontAlgn="auto">
                <a:lnSpc>
                  <a:spcPct val="90000"/>
                </a:lnSpc>
                <a:spcBef>
                  <a:spcPts val="0"/>
                </a:spcBef>
                <a:spcAft>
                  <a:spcPts val="800"/>
                </a:spcAft>
              </a:pPr>
              <a:r>
                <a:rPr lang="en-US" sz="1867" dirty="0">
                  <a:solidFill>
                    <a:schemeClr val="tx1"/>
                  </a:solidFill>
                  <a:latin typeface="Arial"/>
                </a:rPr>
                <a:t>Overall survival</a:t>
              </a:r>
            </a:p>
          </p:txBody>
        </p:sp>
        <p:sp>
          <p:nvSpPr>
            <p:cNvPr id="24" name="Right Arrow 23"/>
            <p:cNvSpPr/>
            <p:nvPr/>
          </p:nvSpPr>
          <p:spPr>
            <a:xfrm>
              <a:off x="7839256" y="1496444"/>
              <a:ext cx="378072" cy="108000"/>
            </a:xfrm>
            <a:prstGeom prst="rightArrow">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white"/>
                </a:solidFill>
                <a:latin typeface="Arial"/>
              </a:endParaRPr>
            </a:p>
          </p:txBody>
        </p:sp>
        <p:sp>
          <p:nvSpPr>
            <p:cNvPr id="25" name="Right Arrow 24"/>
            <p:cNvSpPr/>
            <p:nvPr/>
          </p:nvSpPr>
          <p:spPr>
            <a:xfrm>
              <a:off x="7836552" y="2602117"/>
              <a:ext cx="378072" cy="108000"/>
            </a:xfrm>
            <a:prstGeom prst="rightArrow">
              <a:avLst/>
            </a:prstGeom>
            <a:grp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white"/>
                </a:solidFill>
                <a:latin typeface="Arial"/>
              </a:endParaRPr>
            </a:p>
          </p:txBody>
        </p:sp>
        <p:sp>
          <p:nvSpPr>
            <p:cNvPr id="26" name="Rectangle 25"/>
            <p:cNvSpPr/>
            <p:nvPr/>
          </p:nvSpPr>
          <p:spPr>
            <a:xfrm>
              <a:off x="6318655" y="857955"/>
              <a:ext cx="797314" cy="24775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fontAlgn="auto">
                <a:lnSpc>
                  <a:spcPct val="90000"/>
                </a:lnSpc>
                <a:spcBef>
                  <a:spcPts val="0"/>
                </a:spcBef>
                <a:spcAft>
                  <a:spcPts val="800"/>
                </a:spcAft>
              </a:pPr>
              <a:r>
                <a:rPr lang="en-US" sz="1867" dirty="0">
                  <a:solidFill>
                    <a:schemeClr val="tx1"/>
                  </a:solidFill>
                  <a:latin typeface="Arial"/>
                </a:rPr>
                <a:t>Part A</a:t>
              </a:r>
            </a:p>
          </p:txBody>
        </p:sp>
        <p:sp>
          <p:nvSpPr>
            <p:cNvPr id="27" name="Rectangle 26"/>
            <p:cNvSpPr/>
            <p:nvPr/>
          </p:nvSpPr>
          <p:spPr>
            <a:xfrm>
              <a:off x="7182569" y="864915"/>
              <a:ext cx="797314" cy="24775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fontAlgn="auto">
                <a:lnSpc>
                  <a:spcPct val="90000"/>
                </a:lnSpc>
                <a:spcBef>
                  <a:spcPts val="0"/>
                </a:spcBef>
                <a:spcAft>
                  <a:spcPts val="800"/>
                </a:spcAft>
              </a:pPr>
              <a:r>
                <a:rPr lang="en-US" sz="1867" dirty="0">
                  <a:solidFill>
                    <a:srgbClr val="FFFFFF"/>
                  </a:solidFill>
                  <a:latin typeface="Arial"/>
                </a:rPr>
                <a:t>Part B</a:t>
              </a:r>
            </a:p>
          </p:txBody>
        </p:sp>
        <p:sp>
          <p:nvSpPr>
            <p:cNvPr id="28" name="Rectangle 27"/>
            <p:cNvSpPr/>
            <p:nvPr/>
          </p:nvSpPr>
          <p:spPr>
            <a:xfrm>
              <a:off x="8044325" y="862179"/>
              <a:ext cx="797314" cy="24775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fontAlgn="auto">
                <a:lnSpc>
                  <a:spcPct val="90000"/>
                </a:lnSpc>
                <a:spcBef>
                  <a:spcPts val="0"/>
                </a:spcBef>
                <a:spcAft>
                  <a:spcPts val="800"/>
                </a:spcAft>
              </a:pPr>
              <a:r>
                <a:rPr lang="en-US" sz="1867" dirty="0">
                  <a:solidFill>
                    <a:srgbClr val="FFFFFF"/>
                  </a:solidFill>
                  <a:latin typeface="Arial"/>
                </a:rPr>
                <a:t>Part C</a:t>
              </a:r>
            </a:p>
          </p:txBody>
        </p:sp>
      </p:grpSp>
      <p:sp>
        <p:nvSpPr>
          <p:cNvPr id="29" name="Title 1"/>
          <p:cNvSpPr txBox="1">
            <a:spLocks/>
          </p:cNvSpPr>
          <p:nvPr/>
        </p:nvSpPr>
        <p:spPr>
          <a:xfrm>
            <a:off x="263879" y="436252"/>
            <a:ext cx="11628428" cy="689032"/>
          </a:xfrm>
          <a:prstGeom prst="rect">
            <a:avLst/>
          </a:prstGeom>
        </p:spPr>
        <p:txBody>
          <a:bodyPr vert="horz" lIns="121920" tIns="60960" rIns="121920" bIns="60960" rtlCol="0" anchor="ctr">
            <a:normAutofit fontScale="92500" lnSpcReduction="10000"/>
          </a:bodyPr>
          <a:lstStyle>
            <a:lvl1pPr algn="ctr" defTabSz="457200" rtl="0" eaLnBrk="1" latinLnBrk="0" hangingPunct="1">
              <a:spcBef>
                <a:spcPct val="0"/>
              </a:spcBef>
              <a:buNone/>
              <a:defRPr sz="4400" kern="1200">
                <a:solidFill>
                  <a:schemeClr val="bg1"/>
                </a:solidFill>
                <a:latin typeface="Arial" panose="020B0604020202020204" pitchFamily="34" charset="0"/>
                <a:ea typeface="+mj-ea"/>
                <a:cs typeface="+mj-cs"/>
              </a:defRPr>
            </a:lvl1pPr>
          </a:lstStyle>
          <a:p>
            <a:pPr fontAlgn="auto">
              <a:spcAft>
                <a:spcPts val="0"/>
              </a:spcAft>
            </a:pPr>
            <a:r>
              <a:rPr lang="en-US" sz="4267" b="1" dirty="0">
                <a:solidFill>
                  <a:srgbClr val="ED7D31"/>
                </a:solidFill>
              </a:rPr>
              <a:t>NERATINIB: </a:t>
            </a:r>
            <a:r>
              <a:rPr lang="en-US" sz="4267" b="1" dirty="0" err="1">
                <a:solidFill>
                  <a:srgbClr val="ED7D31"/>
                </a:solidFill>
              </a:rPr>
              <a:t>ExteNET</a:t>
            </a:r>
            <a:r>
              <a:rPr lang="en-US" sz="4267" b="1" dirty="0">
                <a:solidFill>
                  <a:srgbClr val="ED7D31"/>
                </a:solidFill>
              </a:rPr>
              <a:t> Study Design </a:t>
            </a:r>
          </a:p>
        </p:txBody>
      </p:sp>
      <p:sp>
        <p:nvSpPr>
          <p:cNvPr id="31" name="TextBox 30"/>
          <p:cNvSpPr txBox="1"/>
          <p:nvPr/>
        </p:nvSpPr>
        <p:spPr>
          <a:xfrm>
            <a:off x="80173" y="6400800"/>
            <a:ext cx="10160000" cy="338667"/>
          </a:xfrm>
          <a:prstGeom prst="rect">
            <a:avLst/>
          </a:prstGeom>
        </p:spPr>
        <p:txBody>
          <a:bodyPr/>
          <a:lstStyle/>
          <a:p>
            <a:r>
              <a:rPr lang="en-US" sz="1333" dirty="0">
                <a:solidFill>
                  <a:srgbClr val="FFFFFF"/>
                </a:solidFill>
                <a:latin typeface="Arial"/>
              </a:rPr>
              <a:t>Chan et al, Lancet </a:t>
            </a:r>
            <a:r>
              <a:rPr lang="en-US" sz="1333" dirty="0" err="1">
                <a:solidFill>
                  <a:srgbClr val="FFFFFF"/>
                </a:solidFill>
                <a:latin typeface="Arial"/>
              </a:rPr>
              <a:t>Oncol</a:t>
            </a:r>
            <a:r>
              <a:rPr lang="en-US" sz="1333" dirty="0">
                <a:solidFill>
                  <a:srgbClr val="FFFFFF"/>
                </a:solidFill>
                <a:latin typeface="Arial"/>
              </a:rPr>
              <a:t> Volume 17, Issue 3, 2016, 367–377</a:t>
            </a:r>
          </a:p>
        </p:txBody>
      </p:sp>
    </p:spTree>
    <p:extLst>
      <p:ext uri="{BB962C8B-B14F-4D97-AF65-F5344CB8AC3E}">
        <p14:creationId xmlns:p14="http://schemas.microsoft.com/office/powerpoint/2010/main" val="24848051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6877" y="836266"/>
            <a:ext cx="8147910" cy="54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itle 1"/>
          <p:cNvSpPr>
            <a:spLocks noGrp="1"/>
          </p:cNvSpPr>
          <p:nvPr>
            <p:ph type="title"/>
          </p:nvPr>
        </p:nvSpPr>
        <p:spPr>
          <a:xfrm>
            <a:off x="1930401" y="179157"/>
            <a:ext cx="8464812" cy="501575"/>
          </a:xfrm>
        </p:spPr>
        <p:txBody>
          <a:bodyPr>
            <a:noAutofit/>
          </a:bodyPr>
          <a:lstStyle/>
          <a:p>
            <a:pPr>
              <a:lnSpc>
                <a:spcPct val="80000"/>
              </a:lnSpc>
            </a:pPr>
            <a:r>
              <a:rPr lang="en-US" sz="3107" dirty="0" err="1">
                <a:solidFill>
                  <a:srgbClr val="ED7D31"/>
                </a:solidFill>
              </a:rPr>
              <a:t>ExteNET</a:t>
            </a:r>
            <a:r>
              <a:rPr lang="en-US" sz="3107" dirty="0">
                <a:solidFill>
                  <a:srgbClr val="ED7D31"/>
                </a:solidFill>
              </a:rPr>
              <a:t>: Exploratory 5-Year </a:t>
            </a:r>
            <a:r>
              <a:rPr lang="en-US" sz="3107" dirty="0" err="1">
                <a:solidFill>
                  <a:srgbClr val="ED7D31"/>
                </a:solidFill>
              </a:rPr>
              <a:t>iDFS</a:t>
            </a:r>
            <a:endParaRPr lang="en-US" sz="2329" dirty="0">
              <a:solidFill>
                <a:srgbClr val="ED7D3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987" b="67778"/>
          <a:stretch/>
        </p:blipFill>
        <p:spPr>
          <a:xfrm>
            <a:off x="2021041" y="1066800"/>
            <a:ext cx="7988940" cy="5183918"/>
          </a:xfrm>
          <a:prstGeom prst="rect">
            <a:avLst/>
          </a:prstGeom>
        </p:spPr>
      </p:pic>
      <p:sp>
        <p:nvSpPr>
          <p:cNvPr id="82" name="Rectangle 81"/>
          <p:cNvSpPr/>
          <p:nvPr/>
        </p:nvSpPr>
        <p:spPr>
          <a:xfrm>
            <a:off x="101601" y="6518311"/>
            <a:ext cx="5335115" cy="323165"/>
          </a:xfrm>
          <a:prstGeom prst="rect">
            <a:avLst/>
          </a:prstGeom>
        </p:spPr>
        <p:txBody>
          <a:bodyPr wrap="none">
            <a:spAutoFit/>
          </a:bodyPr>
          <a:lstStyle/>
          <a:p>
            <a:pPr defTabSz="449441" fontAlgn="auto">
              <a:spcBef>
                <a:spcPts val="0"/>
              </a:spcBef>
              <a:spcAft>
                <a:spcPts val="0"/>
              </a:spcAft>
            </a:pPr>
            <a:r>
              <a:rPr lang="en-US" sz="1500" dirty="0">
                <a:solidFill>
                  <a:prstClr val="white"/>
                </a:solidFill>
                <a:ea typeface="Arial" charset="0"/>
                <a:cs typeface="Arial" charset="0"/>
              </a:rPr>
              <a:t>Holmes MM et al. Lancet </a:t>
            </a:r>
            <a:r>
              <a:rPr lang="en-US" sz="1500" dirty="0" err="1">
                <a:solidFill>
                  <a:prstClr val="white"/>
                </a:solidFill>
                <a:ea typeface="Arial" charset="0"/>
                <a:cs typeface="Arial" charset="0"/>
              </a:rPr>
              <a:t>Oncol</a:t>
            </a:r>
            <a:r>
              <a:rPr lang="en-US" sz="1500" dirty="0">
                <a:solidFill>
                  <a:prstClr val="white"/>
                </a:solidFill>
                <a:ea typeface="Arial" charset="0"/>
                <a:cs typeface="Arial" charset="0"/>
              </a:rPr>
              <a:t> </a:t>
            </a:r>
            <a:r>
              <a:rPr lang="mr-IN" sz="1500" dirty="0">
                <a:solidFill>
                  <a:prstClr val="white"/>
                </a:solidFill>
                <a:ea typeface="Arial" charset="0"/>
                <a:cs typeface="Arial" charset="0"/>
              </a:rPr>
              <a:t>2017</a:t>
            </a:r>
            <a:r>
              <a:rPr lang="en-US" sz="1500" dirty="0">
                <a:solidFill>
                  <a:prstClr val="white"/>
                </a:solidFill>
                <a:ea typeface="Arial" charset="0"/>
                <a:cs typeface="Arial" charset="0"/>
              </a:rPr>
              <a:t> </a:t>
            </a:r>
            <a:r>
              <a:rPr lang="mr-IN" sz="1500" dirty="0">
                <a:solidFill>
                  <a:prstClr val="white"/>
                </a:solidFill>
                <a:ea typeface="Arial" charset="0"/>
                <a:cs typeface="Arial" charset="0"/>
              </a:rPr>
              <a:t>Dec;18(12):1688-1700</a:t>
            </a:r>
            <a:endParaRPr lang="en-US" sz="1500" b="1" dirty="0">
              <a:solidFill>
                <a:prstClr val="white"/>
              </a:solidFill>
              <a:ea typeface="Arial" charset="0"/>
              <a:cs typeface="Arial" charset="0"/>
            </a:endParaRPr>
          </a:p>
        </p:txBody>
      </p:sp>
      <p:sp>
        <p:nvSpPr>
          <p:cNvPr id="7" name="TextBox 6"/>
          <p:cNvSpPr txBox="1"/>
          <p:nvPr/>
        </p:nvSpPr>
        <p:spPr>
          <a:xfrm>
            <a:off x="4451511" y="2835338"/>
            <a:ext cx="3422588" cy="689676"/>
          </a:xfrm>
          <a:prstGeom prst="rect">
            <a:avLst/>
          </a:prstGeom>
          <a:noFill/>
        </p:spPr>
        <p:txBody>
          <a:bodyPr wrap="square" rtlCol="0">
            <a:spAutoFit/>
          </a:bodyPr>
          <a:lstStyle/>
          <a:p>
            <a:pPr defTabSz="449441" fontAlgn="auto">
              <a:spcBef>
                <a:spcPts val="0"/>
              </a:spcBef>
              <a:spcAft>
                <a:spcPts val="0"/>
              </a:spcAft>
            </a:pPr>
            <a:r>
              <a:rPr lang="en-US" sz="1941" dirty="0">
                <a:solidFill>
                  <a:prstClr val="black"/>
                </a:solidFill>
                <a:latin typeface="Calibri"/>
                <a:ea typeface="+mn-ea"/>
                <a:cs typeface="+mn-cs"/>
              </a:rPr>
              <a:t>Overall population: 2.5% delta</a:t>
            </a:r>
          </a:p>
          <a:p>
            <a:pPr defTabSz="449441" fontAlgn="auto">
              <a:spcBef>
                <a:spcPts val="0"/>
              </a:spcBef>
              <a:spcAft>
                <a:spcPts val="0"/>
              </a:spcAft>
            </a:pPr>
            <a:r>
              <a:rPr lang="en-US" sz="1941" dirty="0">
                <a:solidFill>
                  <a:prstClr val="black"/>
                </a:solidFill>
                <a:latin typeface="Calibri"/>
                <a:ea typeface="+mn-ea"/>
                <a:cs typeface="+mn-cs"/>
              </a:rPr>
              <a:t>27% relative risk reduction</a:t>
            </a:r>
          </a:p>
        </p:txBody>
      </p:sp>
    </p:spTree>
    <p:extLst>
      <p:ext uri="{BB962C8B-B14F-4D97-AF65-F5344CB8AC3E}">
        <p14:creationId xmlns:p14="http://schemas.microsoft.com/office/powerpoint/2010/main" val="25707638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A3AEE0-85F8-E94D-B7D3-290EF9CCE01C}"/>
              </a:ext>
            </a:extLst>
          </p:cNvPr>
          <p:cNvSpPr>
            <a:spLocks noGrp="1"/>
          </p:cNvSpPr>
          <p:nvPr>
            <p:ph type="title"/>
          </p:nvPr>
        </p:nvSpPr>
        <p:spPr>
          <a:xfrm>
            <a:off x="342211" y="1241427"/>
            <a:ext cx="11372851" cy="725487"/>
          </a:xfrm>
        </p:spPr>
        <p:txBody>
          <a:bodyPr/>
          <a:lstStyle/>
          <a:p>
            <a:r>
              <a:rPr lang="en-US" sz="3200" dirty="0"/>
              <a:t>Possible Impact of </a:t>
            </a:r>
            <a:r>
              <a:rPr lang="en-US" sz="3200" dirty="0" err="1"/>
              <a:t>Neratinib</a:t>
            </a:r>
            <a:r>
              <a:rPr lang="en-US" sz="3200" dirty="0"/>
              <a:t> (N) on DFS</a:t>
            </a:r>
            <a:br>
              <a:rPr lang="en-US" sz="3200" dirty="0"/>
            </a:br>
            <a:r>
              <a:rPr lang="en-US" sz="3200" dirty="0"/>
              <a:t>(Does not take into consideration patients who received </a:t>
            </a:r>
            <a:r>
              <a:rPr lang="en-US" sz="3200" dirty="0" err="1"/>
              <a:t>pertuzumab</a:t>
            </a:r>
            <a:r>
              <a:rPr lang="en-US" sz="3200" dirty="0"/>
              <a:t> where starting DFS likely better)</a:t>
            </a:r>
          </a:p>
        </p:txBody>
      </p:sp>
      <p:sp>
        <p:nvSpPr>
          <p:cNvPr id="4" name="Content Placeholder 3">
            <a:extLst>
              <a:ext uri="{FF2B5EF4-FFF2-40B4-BE49-F238E27FC236}">
                <a16:creationId xmlns="" xmlns:a16="http://schemas.microsoft.com/office/drawing/2014/main" id="{0C3333EC-6A4A-2044-AC3A-93142F16D6C4}"/>
              </a:ext>
            </a:extLst>
          </p:cNvPr>
          <p:cNvSpPr>
            <a:spLocks noGrp="1"/>
          </p:cNvSpPr>
          <p:nvPr>
            <p:ph idx="1"/>
          </p:nvPr>
        </p:nvSpPr>
        <p:spPr>
          <a:xfrm>
            <a:off x="342211" y="2209801"/>
            <a:ext cx="11372851" cy="4306887"/>
          </a:xfrm>
        </p:spPr>
        <p:txBody>
          <a:bodyPr/>
          <a:lstStyle/>
          <a:p>
            <a:endParaRPr lang="en-US" sz="1067" dirty="0"/>
          </a:p>
          <a:p>
            <a:pPr marL="290505" lvl="1" indent="0">
              <a:buNone/>
            </a:pPr>
            <a:endParaRPr lang="en-US" sz="1067" dirty="0"/>
          </a:p>
          <a:p>
            <a:r>
              <a:rPr lang="en-US" sz="2667" dirty="0"/>
              <a:t>10-year DFS </a:t>
            </a:r>
            <a:r>
              <a:rPr lang="en-US" sz="2667" dirty="0" err="1"/>
              <a:t>Chemo+Trastuzumab</a:t>
            </a:r>
            <a:endParaRPr lang="en-US" sz="2667" dirty="0"/>
          </a:p>
          <a:p>
            <a:pPr lvl="1"/>
            <a:r>
              <a:rPr lang="en-US" sz="2667" dirty="0"/>
              <a:t>Node Negative			82% </a:t>
            </a:r>
            <a:r>
              <a:rPr lang="en-US" sz="2667" dirty="0">
                <a:sym typeface="Wingdings" pitchFamily="2" charset="2"/>
              </a:rPr>
              <a:t> </a:t>
            </a:r>
            <a:r>
              <a:rPr lang="en-US" sz="2667" dirty="0">
                <a:solidFill>
                  <a:srgbClr val="FFC000"/>
                </a:solidFill>
                <a:sym typeface="Wingdings" pitchFamily="2" charset="2"/>
              </a:rPr>
              <a:t>5% benefit with N</a:t>
            </a:r>
            <a:endParaRPr lang="en-US" sz="2667" dirty="0">
              <a:solidFill>
                <a:srgbClr val="FFC000"/>
              </a:solidFill>
            </a:endParaRPr>
          </a:p>
          <a:p>
            <a:pPr lvl="1"/>
            <a:r>
              <a:rPr lang="en-US" sz="2667" dirty="0"/>
              <a:t>1-3 Nodes 				77% </a:t>
            </a:r>
            <a:r>
              <a:rPr lang="en-US" sz="2667" dirty="0">
                <a:sym typeface="Wingdings" pitchFamily="2" charset="2"/>
              </a:rPr>
              <a:t> </a:t>
            </a:r>
            <a:r>
              <a:rPr lang="en-US" sz="2667" dirty="0">
                <a:solidFill>
                  <a:srgbClr val="FFC000"/>
                </a:solidFill>
                <a:sym typeface="Wingdings" pitchFamily="2" charset="2"/>
              </a:rPr>
              <a:t>6% benefit with N</a:t>
            </a:r>
            <a:endParaRPr lang="en-US" sz="2667" dirty="0">
              <a:solidFill>
                <a:srgbClr val="FFC000"/>
              </a:solidFill>
            </a:endParaRPr>
          </a:p>
          <a:p>
            <a:pPr lvl="1"/>
            <a:r>
              <a:rPr lang="en-US" sz="2667" dirty="0"/>
              <a:t>More than 4 nodes			65% </a:t>
            </a:r>
            <a:r>
              <a:rPr lang="en-US" sz="2667" dirty="0">
                <a:sym typeface="Wingdings" pitchFamily="2" charset="2"/>
              </a:rPr>
              <a:t> </a:t>
            </a:r>
            <a:r>
              <a:rPr lang="en-US" sz="2667" dirty="0">
                <a:solidFill>
                  <a:srgbClr val="FF0000"/>
                </a:solidFill>
                <a:sym typeface="Wingdings" pitchFamily="2" charset="2"/>
              </a:rPr>
              <a:t>9% benefit with N</a:t>
            </a:r>
            <a:endParaRPr lang="en-US" sz="1067" dirty="0">
              <a:solidFill>
                <a:srgbClr val="FF0000"/>
              </a:solidFill>
            </a:endParaRPr>
          </a:p>
          <a:p>
            <a:pPr marL="290505" lvl="1" indent="0">
              <a:buNone/>
            </a:pPr>
            <a:endParaRPr lang="en-US" sz="1067" dirty="0"/>
          </a:p>
          <a:p>
            <a:r>
              <a:rPr lang="en-US" sz="2667" dirty="0"/>
              <a:t>3-5 year DFS</a:t>
            </a:r>
          </a:p>
          <a:p>
            <a:pPr lvl="1"/>
            <a:r>
              <a:rPr lang="en-US" sz="2667" dirty="0" err="1"/>
              <a:t>pCR</a:t>
            </a:r>
            <a:r>
              <a:rPr lang="en-US" sz="2667" dirty="0"/>
              <a:t>				85% </a:t>
            </a:r>
            <a:r>
              <a:rPr lang="en-US" sz="2667" dirty="0">
                <a:sym typeface="Wingdings" pitchFamily="2" charset="2"/>
              </a:rPr>
              <a:t> </a:t>
            </a:r>
            <a:r>
              <a:rPr lang="en-US" sz="2667" dirty="0">
                <a:solidFill>
                  <a:srgbClr val="FFC000"/>
                </a:solidFill>
                <a:sym typeface="Wingdings" pitchFamily="2" charset="2"/>
              </a:rPr>
              <a:t>4% benefit with N</a:t>
            </a:r>
            <a:endParaRPr lang="en-US" sz="2667" dirty="0">
              <a:solidFill>
                <a:srgbClr val="FFC000"/>
              </a:solidFill>
            </a:endParaRPr>
          </a:p>
          <a:p>
            <a:pPr lvl="1"/>
            <a:r>
              <a:rPr lang="en-US" sz="2667" dirty="0"/>
              <a:t>No </a:t>
            </a:r>
            <a:r>
              <a:rPr lang="en-US" sz="2667" dirty="0" err="1"/>
              <a:t>pCR</a:t>
            </a:r>
            <a:r>
              <a:rPr lang="en-US" sz="2667" dirty="0"/>
              <a:t>				75% </a:t>
            </a:r>
            <a:r>
              <a:rPr lang="en-US" sz="2667" dirty="0">
                <a:sym typeface="Wingdings" pitchFamily="2" charset="2"/>
              </a:rPr>
              <a:t> </a:t>
            </a:r>
            <a:r>
              <a:rPr lang="en-US" sz="2667" dirty="0">
                <a:solidFill>
                  <a:srgbClr val="FF0000"/>
                </a:solidFill>
                <a:sym typeface="Wingdings" pitchFamily="2" charset="2"/>
              </a:rPr>
              <a:t>7% benefit with N</a:t>
            </a:r>
            <a:endParaRPr lang="en-US" sz="2667" dirty="0">
              <a:solidFill>
                <a:srgbClr val="FF0000"/>
              </a:solidFill>
            </a:endParaRPr>
          </a:p>
        </p:txBody>
      </p:sp>
    </p:spTree>
    <p:extLst>
      <p:ext uri="{BB962C8B-B14F-4D97-AF65-F5344CB8AC3E}">
        <p14:creationId xmlns:p14="http://schemas.microsoft.com/office/powerpoint/2010/main" val="2472321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6085" y="845572"/>
            <a:ext cx="8305800" cy="55552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itle 1"/>
          <p:cNvSpPr>
            <a:spLocks noGrp="1"/>
          </p:cNvSpPr>
          <p:nvPr>
            <p:ph type="title"/>
          </p:nvPr>
        </p:nvSpPr>
        <p:spPr>
          <a:xfrm>
            <a:off x="1930401" y="179157"/>
            <a:ext cx="8464812" cy="501575"/>
          </a:xfrm>
        </p:spPr>
        <p:txBody>
          <a:bodyPr>
            <a:noAutofit/>
          </a:bodyPr>
          <a:lstStyle/>
          <a:p>
            <a:pPr>
              <a:lnSpc>
                <a:spcPct val="80000"/>
              </a:lnSpc>
            </a:pPr>
            <a:r>
              <a:rPr lang="en-US" sz="3107" dirty="0" err="1">
                <a:solidFill>
                  <a:srgbClr val="ED7D31"/>
                </a:solidFill>
              </a:rPr>
              <a:t>ExteNET</a:t>
            </a:r>
            <a:r>
              <a:rPr lang="en-US" sz="3107" dirty="0">
                <a:solidFill>
                  <a:srgbClr val="ED7D31"/>
                </a:solidFill>
              </a:rPr>
              <a:t>: Exploratory 5-Year </a:t>
            </a:r>
            <a:r>
              <a:rPr lang="en-US" sz="3107" dirty="0" err="1">
                <a:solidFill>
                  <a:srgbClr val="ED7D31"/>
                </a:solidFill>
              </a:rPr>
              <a:t>iDFS</a:t>
            </a:r>
            <a:endParaRPr lang="en-US" sz="2329" dirty="0">
              <a:solidFill>
                <a:srgbClr val="ED7D31"/>
              </a:solidFill>
            </a:endParaRPr>
          </a:p>
        </p:txBody>
      </p:sp>
      <p:sp>
        <p:nvSpPr>
          <p:cNvPr id="82" name="Rectangle 81"/>
          <p:cNvSpPr/>
          <p:nvPr/>
        </p:nvSpPr>
        <p:spPr>
          <a:xfrm>
            <a:off x="101601" y="6518311"/>
            <a:ext cx="5335115" cy="323165"/>
          </a:xfrm>
          <a:prstGeom prst="rect">
            <a:avLst/>
          </a:prstGeom>
        </p:spPr>
        <p:txBody>
          <a:bodyPr wrap="none">
            <a:spAutoFit/>
          </a:bodyPr>
          <a:lstStyle/>
          <a:p>
            <a:pPr defTabSz="449441" fontAlgn="auto">
              <a:spcBef>
                <a:spcPts val="0"/>
              </a:spcBef>
              <a:spcAft>
                <a:spcPts val="0"/>
              </a:spcAft>
            </a:pPr>
            <a:r>
              <a:rPr lang="en-US" sz="1500" dirty="0">
                <a:solidFill>
                  <a:prstClr val="white"/>
                </a:solidFill>
                <a:ea typeface="Arial" charset="0"/>
                <a:cs typeface="Arial" charset="0"/>
              </a:rPr>
              <a:t>Holmes MM et al. Lancet </a:t>
            </a:r>
            <a:r>
              <a:rPr lang="en-US" sz="1500" dirty="0" err="1">
                <a:solidFill>
                  <a:prstClr val="white"/>
                </a:solidFill>
                <a:ea typeface="Arial" charset="0"/>
                <a:cs typeface="Arial" charset="0"/>
              </a:rPr>
              <a:t>Oncol</a:t>
            </a:r>
            <a:r>
              <a:rPr lang="en-US" sz="1500" dirty="0">
                <a:solidFill>
                  <a:prstClr val="white"/>
                </a:solidFill>
                <a:ea typeface="Arial" charset="0"/>
                <a:cs typeface="Arial" charset="0"/>
              </a:rPr>
              <a:t> </a:t>
            </a:r>
            <a:r>
              <a:rPr lang="mr-IN" sz="1500" dirty="0">
                <a:solidFill>
                  <a:prstClr val="white"/>
                </a:solidFill>
                <a:ea typeface="Arial" charset="0"/>
                <a:cs typeface="Arial" charset="0"/>
              </a:rPr>
              <a:t>2017</a:t>
            </a:r>
            <a:r>
              <a:rPr lang="en-US" sz="1500" dirty="0">
                <a:solidFill>
                  <a:prstClr val="white"/>
                </a:solidFill>
                <a:ea typeface="Arial" charset="0"/>
                <a:cs typeface="Arial" charset="0"/>
              </a:rPr>
              <a:t> </a:t>
            </a:r>
            <a:r>
              <a:rPr lang="mr-IN" sz="1500" dirty="0">
                <a:solidFill>
                  <a:prstClr val="white"/>
                </a:solidFill>
                <a:ea typeface="Arial" charset="0"/>
                <a:cs typeface="Arial" charset="0"/>
              </a:rPr>
              <a:t>Dec;18(12):1688-1700</a:t>
            </a:r>
            <a:endParaRPr lang="en-US" sz="1500" b="1" dirty="0">
              <a:solidFill>
                <a:prstClr val="white"/>
              </a:solidFill>
              <a:ea typeface="Arial" charset="0"/>
              <a:cs typeface="Arial"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4371" b="33704"/>
          <a:stretch/>
        </p:blipFill>
        <p:spPr>
          <a:xfrm>
            <a:off x="2286000" y="1071081"/>
            <a:ext cx="7964928" cy="5282389"/>
          </a:xfrm>
          <a:prstGeom prst="rect">
            <a:avLst/>
          </a:prstGeom>
        </p:spPr>
      </p:pic>
      <p:sp>
        <p:nvSpPr>
          <p:cNvPr id="6" name="TextBox 5"/>
          <p:cNvSpPr txBox="1"/>
          <p:nvPr/>
        </p:nvSpPr>
        <p:spPr>
          <a:xfrm>
            <a:off x="5283200" y="3022600"/>
            <a:ext cx="4092592" cy="689676"/>
          </a:xfrm>
          <a:prstGeom prst="rect">
            <a:avLst/>
          </a:prstGeom>
          <a:noFill/>
        </p:spPr>
        <p:txBody>
          <a:bodyPr wrap="square" rtlCol="0">
            <a:spAutoFit/>
          </a:bodyPr>
          <a:lstStyle/>
          <a:p>
            <a:pPr defTabSz="449441" fontAlgn="auto">
              <a:spcBef>
                <a:spcPts val="0"/>
              </a:spcBef>
              <a:spcAft>
                <a:spcPts val="0"/>
              </a:spcAft>
            </a:pPr>
            <a:r>
              <a:rPr lang="en-US" sz="1941" dirty="0">
                <a:solidFill>
                  <a:prstClr val="black"/>
                </a:solidFill>
                <a:latin typeface="Calibri"/>
                <a:ea typeface="+mn-ea"/>
                <a:cs typeface="+mn-cs"/>
              </a:rPr>
              <a:t>HR positive: 4.4% delta</a:t>
            </a:r>
          </a:p>
          <a:p>
            <a:pPr defTabSz="449441" fontAlgn="auto">
              <a:spcBef>
                <a:spcPts val="0"/>
              </a:spcBef>
              <a:spcAft>
                <a:spcPts val="0"/>
              </a:spcAft>
            </a:pPr>
            <a:r>
              <a:rPr lang="en-US" sz="1941" dirty="0">
                <a:solidFill>
                  <a:prstClr val="black"/>
                </a:solidFill>
                <a:latin typeface="Calibri"/>
                <a:ea typeface="+mn-ea"/>
                <a:cs typeface="+mn-cs"/>
              </a:rPr>
              <a:t>40% relative risk reduction</a:t>
            </a:r>
          </a:p>
        </p:txBody>
      </p:sp>
    </p:spTree>
    <p:extLst>
      <p:ext uri="{BB962C8B-B14F-4D97-AF65-F5344CB8AC3E}">
        <p14:creationId xmlns:p14="http://schemas.microsoft.com/office/powerpoint/2010/main" val="25301534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A3AEE0-85F8-E94D-B7D3-290EF9CCE01C}"/>
              </a:ext>
            </a:extLst>
          </p:cNvPr>
          <p:cNvSpPr>
            <a:spLocks noGrp="1"/>
          </p:cNvSpPr>
          <p:nvPr>
            <p:ph type="title"/>
          </p:nvPr>
        </p:nvSpPr>
        <p:spPr>
          <a:xfrm>
            <a:off x="570811" y="580014"/>
            <a:ext cx="11163989" cy="725487"/>
          </a:xfrm>
        </p:spPr>
        <p:txBody>
          <a:bodyPr/>
          <a:lstStyle/>
          <a:p>
            <a:r>
              <a:rPr lang="en-US" sz="3733" dirty="0"/>
              <a:t>Possible Impact of </a:t>
            </a:r>
            <a:r>
              <a:rPr lang="en-US" sz="3733" dirty="0" err="1"/>
              <a:t>Neratinib</a:t>
            </a:r>
            <a:r>
              <a:rPr lang="en-US" sz="3733" dirty="0"/>
              <a:t> (N) on Absolute Risk for Subgroups: HR POSITIVE??</a:t>
            </a:r>
          </a:p>
        </p:txBody>
      </p:sp>
      <p:sp>
        <p:nvSpPr>
          <p:cNvPr id="4" name="Content Placeholder 3">
            <a:extLst>
              <a:ext uri="{FF2B5EF4-FFF2-40B4-BE49-F238E27FC236}">
                <a16:creationId xmlns="" xmlns:a16="http://schemas.microsoft.com/office/drawing/2014/main" id="{0C3333EC-6A4A-2044-AC3A-93142F16D6C4}"/>
              </a:ext>
            </a:extLst>
          </p:cNvPr>
          <p:cNvSpPr>
            <a:spLocks noGrp="1"/>
          </p:cNvSpPr>
          <p:nvPr>
            <p:ph idx="1"/>
          </p:nvPr>
        </p:nvSpPr>
        <p:spPr>
          <a:xfrm>
            <a:off x="570811" y="1332274"/>
            <a:ext cx="11372851" cy="5119687"/>
          </a:xfrm>
        </p:spPr>
        <p:txBody>
          <a:bodyPr/>
          <a:lstStyle/>
          <a:p>
            <a:endParaRPr lang="en-US" sz="1067" dirty="0"/>
          </a:p>
          <a:p>
            <a:pPr marL="290505" lvl="1" indent="0">
              <a:buNone/>
            </a:pPr>
            <a:endParaRPr lang="en-US" sz="1067" dirty="0"/>
          </a:p>
          <a:p>
            <a:r>
              <a:rPr lang="en-US" sz="2667" dirty="0"/>
              <a:t>10-year DFS </a:t>
            </a:r>
            <a:r>
              <a:rPr lang="en-US" sz="2667" dirty="0" err="1"/>
              <a:t>Chemo+Trastuzumab</a:t>
            </a:r>
            <a:endParaRPr lang="en-US" sz="2667" dirty="0"/>
          </a:p>
          <a:p>
            <a:pPr lvl="1"/>
            <a:r>
              <a:rPr lang="en-US" sz="2667" dirty="0"/>
              <a:t>Node Negative			82% </a:t>
            </a:r>
            <a:r>
              <a:rPr lang="en-US" sz="2667" dirty="0">
                <a:sym typeface="Wingdings" pitchFamily="2" charset="2"/>
              </a:rPr>
              <a:t> </a:t>
            </a:r>
            <a:r>
              <a:rPr lang="en-US" sz="2667" strike="sngStrike" dirty="0">
                <a:sym typeface="Wingdings" pitchFamily="2" charset="2"/>
              </a:rPr>
              <a:t>5</a:t>
            </a:r>
            <a:r>
              <a:rPr lang="en-US" sz="2667" dirty="0">
                <a:sym typeface="Wingdings" pitchFamily="2" charset="2"/>
              </a:rPr>
              <a:t> </a:t>
            </a:r>
            <a:r>
              <a:rPr lang="en-US" sz="2667" dirty="0">
                <a:solidFill>
                  <a:srgbClr val="FFC000"/>
                </a:solidFill>
                <a:sym typeface="Wingdings" pitchFamily="2" charset="2"/>
              </a:rPr>
              <a:t>7% benefit with N</a:t>
            </a:r>
            <a:endParaRPr lang="en-US" sz="2667" dirty="0">
              <a:solidFill>
                <a:srgbClr val="FFC000"/>
              </a:solidFill>
            </a:endParaRPr>
          </a:p>
          <a:p>
            <a:pPr lvl="1"/>
            <a:r>
              <a:rPr lang="en-US" sz="2667" dirty="0"/>
              <a:t>1-3 Nodes 				77% </a:t>
            </a:r>
            <a:r>
              <a:rPr lang="en-US" sz="2667" dirty="0">
                <a:sym typeface="Wingdings" pitchFamily="2" charset="2"/>
              </a:rPr>
              <a:t> </a:t>
            </a:r>
            <a:r>
              <a:rPr lang="en-US" sz="2667" strike="sngStrike" dirty="0">
                <a:sym typeface="Wingdings" pitchFamily="2" charset="2"/>
              </a:rPr>
              <a:t>6</a:t>
            </a:r>
            <a:r>
              <a:rPr lang="en-US" sz="2667" dirty="0">
                <a:sym typeface="Wingdings" pitchFamily="2" charset="2"/>
              </a:rPr>
              <a:t> </a:t>
            </a:r>
            <a:r>
              <a:rPr lang="en-US" sz="2667" dirty="0">
                <a:solidFill>
                  <a:srgbClr val="FF0000"/>
                </a:solidFill>
                <a:sym typeface="Wingdings" pitchFamily="2" charset="2"/>
              </a:rPr>
              <a:t>9% benefit with N</a:t>
            </a:r>
            <a:endParaRPr lang="en-US" sz="2667" dirty="0">
              <a:solidFill>
                <a:srgbClr val="FF0000"/>
              </a:solidFill>
            </a:endParaRPr>
          </a:p>
          <a:p>
            <a:pPr lvl="1"/>
            <a:r>
              <a:rPr lang="en-US" sz="2667" dirty="0"/>
              <a:t>More than 4 nodes			65% </a:t>
            </a:r>
            <a:r>
              <a:rPr lang="en-US" sz="2667" dirty="0">
                <a:sym typeface="Wingdings" pitchFamily="2" charset="2"/>
              </a:rPr>
              <a:t> </a:t>
            </a:r>
            <a:r>
              <a:rPr lang="en-US" sz="2667" strike="sngStrike" dirty="0">
                <a:sym typeface="Wingdings" pitchFamily="2" charset="2"/>
              </a:rPr>
              <a:t>9</a:t>
            </a:r>
            <a:r>
              <a:rPr lang="en-US" sz="2667" dirty="0">
                <a:sym typeface="Wingdings" pitchFamily="2" charset="2"/>
              </a:rPr>
              <a:t> </a:t>
            </a:r>
            <a:r>
              <a:rPr lang="en-US" sz="2667" dirty="0">
                <a:solidFill>
                  <a:srgbClr val="FF0000"/>
                </a:solidFill>
                <a:sym typeface="Wingdings" pitchFamily="2" charset="2"/>
              </a:rPr>
              <a:t>14% benefit with N</a:t>
            </a:r>
            <a:endParaRPr lang="en-US" sz="1067" dirty="0">
              <a:solidFill>
                <a:srgbClr val="FF0000"/>
              </a:solidFill>
            </a:endParaRPr>
          </a:p>
          <a:p>
            <a:r>
              <a:rPr lang="en-US" sz="2667" dirty="0"/>
              <a:t>3-5 year DFS</a:t>
            </a:r>
          </a:p>
          <a:p>
            <a:pPr lvl="1"/>
            <a:r>
              <a:rPr lang="en-US" sz="2667" dirty="0" err="1"/>
              <a:t>pCR</a:t>
            </a:r>
            <a:r>
              <a:rPr lang="en-US" sz="2667" dirty="0"/>
              <a:t>				85% </a:t>
            </a:r>
            <a:r>
              <a:rPr lang="en-US" sz="2667" dirty="0">
                <a:sym typeface="Wingdings" pitchFamily="2" charset="2"/>
              </a:rPr>
              <a:t> </a:t>
            </a:r>
            <a:r>
              <a:rPr lang="en-US" sz="2667" strike="sngStrike" dirty="0">
                <a:sym typeface="Wingdings" pitchFamily="2" charset="2"/>
              </a:rPr>
              <a:t>4</a:t>
            </a:r>
            <a:r>
              <a:rPr lang="en-US" sz="2667" dirty="0">
                <a:sym typeface="Wingdings" pitchFamily="2" charset="2"/>
              </a:rPr>
              <a:t> </a:t>
            </a:r>
            <a:r>
              <a:rPr lang="en-US" sz="2667" dirty="0">
                <a:solidFill>
                  <a:srgbClr val="FFC000"/>
                </a:solidFill>
                <a:sym typeface="Wingdings" pitchFamily="2" charset="2"/>
              </a:rPr>
              <a:t>6% benefit with N</a:t>
            </a:r>
            <a:endParaRPr lang="en-US" sz="2667" dirty="0">
              <a:solidFill>
                <a:srgbClr val="FFC000"/>
              </a:solidFill>
            </a:endParaRPr>
          </a:p>
          <a:p>
            <a:pPr lvl="1"/>
            <a:r>
              <a:rPr lang="en-US" sz="2667" dirty="0"/>
              <a:t>No </a:t>
            </a:r>
            <a:r>
              <a:rPr lang="en-US" sz="2667" dirty="0" err="1"/>
              <a:t>pCR</a:t>
            </a:r>
            <a:r>
              <a:rPr lang="en-US" sz="2667" dirty="0"/>
              <a:t>				75% </a:t>
            </a:r>
            <a:r>
              <a:rPr lang="en-US" sz="2667" dirty="0">
                <a:sym typeface="Wingdings" pitchFamily="2" charset="2"/>
              </a:rPr>
              <a:t> </a:t>
            </a:r>
            <a:r>
              <a:rPr lang="en-US" sz="2667" strike="sngStrike" dirty="0">
                <a:sym typeface="Wingdings" pitchFamily="2" charset="2"/>
              </a:rPr>
              <a:t>7</a:t>
            </a:r>
            <a:r>
              <a:rPr lang="en-US" sz="2667" dirty="0">
                <a:sym typeface="Wingdings" pitchFamily="2" charset="2"/>
              </a:rPr>
              <a:t> </a:t>
            </a:r>
            <a:r>
              <a:rPr lang="en-US" sz="2667" dirty="0">
                <a:solidFill>
                  <a:srgbClr val="FF0000"/>
                </a:solidFill>
                <a:sym typeface="Wingdings" pitchFamily="2" charset="2"/>
              </a:rPr>
              <a:t>10% benefit with N</a:t>
            </a:r>
            <a:endParaRPr lang="en-US" sz="2667" dirty="0">
              <a:solidFill>
                <a:srgbClr val="FF0000"/>
              </a:solidFill>
            </a:endParaRPr>
          </a:p>
          <a:p>
            <a:pPr marL="0" indent="0">
              <a:buNone/>
            </a:pPr>
            <a:endParaRPr lang="en-US" dirty="0"/>
          </a:p>
        </p:txBody>
      </p:sp>
    </p:spTree>
    <p:extLst>
      <p:ext uri="{BB962C8B-B14F-4D97-AF65-F5344CB8AC3E}">
        <p14:creationId xmlns:p14="http://schemas.microsoft.com/office/powerpoint/2010/main" val="15268141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613" y="251197"/>
            <a:ext cx="10254783" cy="523521"/>
          </a:xfrm>
        </p:spPr>
        <p:txBody>
          <a:bodyPr/>
          <a:lstStyle/>
          <a:p>
            <a:r>
              <a:rPr lang="en-US" sz="3800" dirty="0"/>
              <a:t>Diarrhea </a:t>
            </a:r>
            <a:r>
              <a:rPr lang="en-US" sz="3800"/>
              <a:t>ExteNET </a:t>
            </a:r>
            <a:r>
              <a:rPr lang="en-US" sz="3800" dirty="0"/>
              <a:t>vs CONTROL Study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250" y="960413"/>
            <a:ext cx="7530550" cy="5440387"/>
          </a:xfrm>
          <a:prstGeom prst="rect">
            <a:avLst/>
          </a:prstGeom>
        </p:spPr>
      </p:pic>
      <p:sp>
        <p:nvSpPr>
          <p:cNvPr id="5" name="Text Placeholder 8">
            <a:extLst>
              <a:ext uri="{FF2B5EF4-FFF2-40B4-BE49-F238E27FC236}">
                <a16:creationId xmlns="" xmlns:a16="http://schemas.microsoft.com/office/drawing/2014/main" id="{B2495351-F5CC-FB44-9D78-FDB428189854}"/>
              </a:ext>
            </a:extLst>
          </p:cNvPr>
          <p:cNvSpPr txBox="1">
            <a:spLocks/>
          </p:cNvSpPr>
          <p:nvPr/>
        </p:nvSpPr>
        <p:spPr>
          <a:xfrm>
            <a:off x="1937218" y="6526842"/>
            <a:ext cx="8331573" cy="226084"/>
          </a:xfrm>
        </p:spPr>
        <p:txBody>
          <a:bodyPr/>
          <a:lstStyle>
            <a:defPPr>
              <a:defRPr lang="en-US"/>
            </a:defPPr>
            <a:lvl1pPr marL="0" algn="l" defTabSz="509352" rtl="0" eaLnBrk="1" latinLnBrk="0" hangingPunct="1">
              <a:defRPr sz="2000" kern="1200">
                <a:solidFill>
                  <a:schemeClr val="tx1"/>
                </a:solidFill>
                <a:latin typeface="+mn-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a:lstStyle>
          <a:p>
            <a:pPr defTabSz="449441" fontAlgn="auto">
              <a:spcBef>
                <a:spcPts val="0"/>
              </a:spcBef>
              <a:spcAft>
                <a:spcPts val="0"/>
              </a:spcAft>
            </a:pPr>
            <a:endParaRPr lang="en-US" sz="1765" dirty="0">
              <a:solidFill>
                <a:srgbClr val="1C2E37"/>
              </a:solidFill>
              <a:latin typeface="Calibri"/>
            </a:endParaRPr>
          </a:p>
        </p:txBody>
      </p:sp>
      <p:sp>
        <p:nvSpPr>
          <p:cNvPr id="3" name="TextBox 2">
            <a:extLst>
              <a:ext uri="{FF2B5EF4-FFF2-40B4-BE49-F238E27FC236}">
                <a16:creationId xmlns="" xmlns:a16="http://schemas.microsoft.com/office/drawing/2014/main" id="{3B42AD46-9A8A-FE41-B9B5-DA1371919BC0}"/>
              </a:ext>
            </a:extLst>
          </p:cNvPr>
          <p:cNvSpPr txBox="1"/>
          <p:nvPr/>
        </p:nvSpPr>
        <p:spPr>
          <a:xfrm>
            <a:off x="-21265" y="6526841"/>
            <a:ext cx="4217177" cy="662617"/>
          </a:xfrm>
          <a:prstGeom prst="rect">
            <a:avLst/>
          </a:prstGeom>
          <a:noFill/>
        </p:spPr>
        <p:txBody>
          <a:bodyPr wrap="square" rtlCol="0">
            <a:spAutoFit/>
          </a:bodyPr>
          <a:lstStyle/>
          <a:p>
            <a:pPr defTabSz="449441" fontAlgn="auto">
              <a:spcBef>
                <a:spcPts val="0"/>
              </a:spcBef>
              <a:spcAft>
                <a:spcPts val="0"/>
              </a:spcAft>
            </a:pPr>
            <a:r>
              <a:rPr lang="en-US" sz="1765" b="1" dirty="0">
                <a:solidFill>
                  <a:prstClr val="white"/>
                </a:solidFill>
                <a:latin typeface="Calibri"/>
                <a:ea typeface="+mn-ea"/>
                <a:cs typeface="+mn-cs"/>
              </a:rPr>
              <a:t>Hurvitz et al. SABCS 2017 </a:t>
            </a:r>
            <a:r>
              <a:rPr lang="en-US" sz="1941" dirty="0">
                <a:solidFill>
                  <a:prstClr val="white"/>
                </a:solidFill>
                <a:latin typeface="Calibri"/>
                <a:ea typeface="+mn-ea"/>
                <a:cs typeface="+mn-cs"/>
              </a:rPr>
              <a:t>P3-14-01</a:t>
            </a:r>
          </a:p>
          <a:p>
            <a:pPr defTabSz="449441" fontAlgn="auto">
              <a:spcBef>
                <a:spcPts val="0"/>
              </a:spcBef>
              <a:spcAft>
                <a:spcPts val="0"/>
              </a:spcAft>
            </a:pPr>
            <a:endParaRPr lang="en-US" sz="1765" b="1" dirty="0">
              <a:solidFill>
                <a:prstClr val="white"/>
              </a:solidFill>
              <a:latin typeface="Calibri"/>
              <a:ea typeface="+mn-ea"/>
              <a:cs typeface="+mn-cs"/>
            </a:endParaRPr>
          </a:p>
        </p:txBody>
      </p:sp>
      <p:sp>
        <p:nvSpPr>
          <p:cNvPr id="7" name="Rectangle 6">
            <a:extLst>
              <a:ext uri="{FF2B5EF4-FFF2-40B4-BE49-F238E27FC236}">
                <a16:creationId xmlns="" xmlns:a16="http://schemas.microsoft.com/office/drawing/2014/main" id="{9B68AB9F-7B88-AF40-84D8-9FCD36C19378}"/>
              </a:ext>
            </a:extLst>
          </p:cNvPr>
          <p:cNvSpPr/>
          <p:nvPr/>
        </p:nvSpPr>
        <p:spPr>
          <a:xfrm>
            <a:off x="2671912" y="1593264"/>
            <a:ext cx="3195488" cy="206433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7537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8915"/>
            <a:ext cx="12192000" cy="647799"/>
          </a:xfrm>
        </p:spPr>
        <p:txBody>
          <a:bodyPr/>
          <a:lstStyle/>
          <a:p>
            <a:pPr algn="ctr"/>
            <a:r>
              <a:rPr lang="de-DE" b="1" dirty="0"/>
              <a:t>APHINITY: Trial Design</a:t>
            </a:r>
          </a:p>
        </p:txBody>
      </p:sp>
      <p:grpSp>
        <p:nvGrpSpPr>
          <p:cNvPr id="6" name="Group 5"/>
          <p:cNvGrpSpPr/>
          <p:nvPr/>
        </p:nvGrpSpPr>
        <p:grpSpPr>
          <a:xfrm>
            <a:off x="1487488" y="1799739"/>
            <a:ext cx="8620257" cy="3549476"/>
            <a:chOff x="865795" y="1303802"/>
            <a:chExt cx="7573343" cy="3818218"/>
          </a:xfrm>
        </p:grpSpPr>
        <p:sp>
          <p:nvSpPr>
            <p:cNvPr id="7" name="AutoShape 4"/>
            <p:cNvSpPr>
              <a:spLocks noChangeArrowheads="1"/>
            </p:cNvSpPr>
            <p:nvPr/>
          </p:nvSpPr>
          <p:spPr bwMode="gray">
            <a:xfrm>
              <a:off x="4099751" y="2722780"/>
              <a:ext cx="3688797" cy="839843"/>
            </a:xfrm>
            <a:prstGeom prst="roundRect">
              <a:avLst>
                <a:gd name="adj" fmla="val 14314"/>
              </a:avLst>
            </a:prstGeom>
            <a:solidFill>
              <a:srgbClr val="FF7F00"/>
            </a:solidFill>
            <a:ln>
              <a:noFill/>
            </a:ln>
            <a:effectLst/>
            <a:extLst/>
          </p:spPr>
          <p:txBody>
            <a:bodyPr lIns="24000" tIns="59267" rIns="24000" bIns="59267" anchor="ctr"/>
            <a:lstStyle/>
            <a:p>
              <a:pPr algn="ctr" defTabSz="1184749">
                <a:defRPr/>
              </a:pPr>
              <a:r>
                <a:rPr lang="en-US" sz="2000" b="1" kern="0" dirty="0">
                  <a:solidFill>
                    <a:srgbClr val="FFFFFF"/>
                  </a:solidFill>
                  <a:latin typeface="Imago" pitchFamily="2" charset="0"/>
                  <a:ea typeface="Arial Unicode MS" pitchFamily="34" charset="-128"/>
                  <a:cs typeface="Arial Unicode MS" pitchFamily="34" charset="-128"/>
                </a:rPr>
                <a:t>Chemotherapy* + </a:t>
              </a:r>
              <a:r>
                <a:rPr lang="en-US" sz="2000" b="1" kern="0" dirty="0" err="1">
                  <a:solidFill>
                    <a:srgbClr val="FFFFFF"/>
                  </a:solidFill>
                  <a:latin typeface="Imago" pitchFamily="2" charset="0"/>
                  <a:ea typeface="Arial Unicode MS" pitchFamily="34" charset="-128"/>
                  <a:cs typeface="Arial Unicode MS" pitchFamily="34" charset="-128"/>
                </a:rPr>
                <a:t>trastuzumab</a:t>
              </a:r>
              <a:r>
                <a:rPr lang="en-US" sz="2000" b="1" kern="0" dirty="0">
                  <a:solidFill>
                    <a:srgbClr val="FFFFFF"/>
                  </a:solidFill>
                  <a:latin typeface="Imago" pitchFamily="2" charset="0"/>
                  <a:ea typeface="Arial Unicode MS" pitchFamily="34" charset="-128"/>
                  <a:cs typeface="Arial Unicode MS" pitchFamily="34" charset="-128"/>
                </a:rPr>
                <a:t> </a:t>
              </a:r>
              <a:br>
                <a:rPr lang="en-US" sz="2000" b="1" kern="0" dirty="0">
                  <a:solidFill>
                    <a:srgbClr val="FFFFFF"/>
                  </a:solidFill>
                  <a:latin typeface="Imago" pitchFamily="2" charset="0"/>
                  <a:ea typeface="Arial Unicode MS" pitchFamily="34" charset="-128"/>
                  <a:cs typeface="Arial Unicode MS" pitchFamily="34" charset="-128"/>
                </a:rPr>
              </a:br>
              <a:r>
                <a:rPr lang="en-US" sz="2000" b="1" kern="0" dirty="0">
                  <a:solidFill>
                    <a:srgbClr val="FFFFFF"/>
                  </a:solidFill>
                  <a:latin typeface="Imago" pitchFamily="2" charset="0"/>
                  <a:ea typeface="Arial Unicode MS" pitchFamily="34" charset="-128"/>
                  <a:cs typeface="Arial Unicode MS" pitchFamily="34" charset="-128"/>
                </a:rPr>
                <a:t>+ placebo </a:t>
              </a:r>
            </a:p>
          </p:txBody>
        </p:sp>
        <p:sp>
          <p:nvSpPr>
            <p:cNvPr id="8" name="AutoShape 3"/>
            <p:cNvSpPr>
              <a:spLocks noChangeArrowheads="1"/>
            </p:cNvSpPr>
            <p:nvPr/>
          </p:nvSpPr>
          <p:spPr bwMode="gray">
            <a:xfrm>
              <a:off x="4099751" y="1755051"/>
              <a:ext cx="3688797" cy="841151"/>
            </a:xfrm>
            <a:prstGeom prst="roundRect">
              <a:avLst>
                <a:gd name="adj" fmla="val 12626"/>
              </a:avLst>
            </a:prstGeom>
            <a:solidFill>
              <a:srgbClr val="00B7A5"/>
            </a:solidFill>
            <a:ln>
              <a:noFill/>
            </a:ln>
            <a:effectLst/>
            <a:extLst/>
          </p:spPr>
          <p:txBody>
            <a:bodyPr lIns="24000" tIns="59267" rIns="24000" bIns="59267" anchor="ctr"/>
            <a:lstStyle/>
            <a:p>
              <a:pPr algn="ctr" defTabSz="1184749">
                <a:defRPr/>
              </a:pPr>
              <a:r>
                <a:rPr lang="en-US" sz="2000" b="1" kern="0" dirty="0">
                  <a:solidFill>
                    <a:srgbClr val="FFFFFF"/>
                  </a:solidFill>
                  <a:latin typeface="Imago" pitchFamily="2" charset="0"/>
                  <a:ea typeface="Arial Unicode MS" pitchFamily="34" charset="-128"/>
                  <a:cs typeface="Arial Unicode MS" pitchFamily="34" charset="-128"/>
                </a:rPr>
                <a:t>Chemotherapy* + </a:t>
              </a:r>
              <a:r>
                <a:rPr lang="en-US" sz="2000" b="1" kern="0" dirty="0" err="1">
                  <a:solidFill>
                    <a:srgbClr val="FFFFFF"/>
                  </a:solidFill>
                  <a:latin typeface="Imago" pitchFamily="2" charset="0"/>
                  <a:ea typeface="Arial Unicode MS" pitchFamily="34" charset="-128"/>
                  <a:cs typeface="Arial Unicode MS" pitchFamily="34" charset="-128"/>
                </a:rPr>
                <a:t>trastuzumab</a:t>
              </a:r>
              <a:r>
                <a:rPr lang="en-US" sz="2000" b="1" kern="0" dirty="0">
                  <a:solidFill>
                    <a:srgbClr val="FFFFFF"/>
                  </a:solidFill>
                  <a:latin typeface="Imago" pitchFamily="2" charset="0"/>
                  <a:ea typeface="Arial Unicode MS" pitchFamily="34" charset="-128"/>
                  <a:cs typeface="Arial Unicode MS" pitchFamily="34" charset="-128"/>
                </a:rPr>
                <a:t> </a:t>
              </a:r>
              <a:br>
                <a:rPr lang="en-US" sz="2000" b="1" kern="0" dirty="0">
                  <a:solidFill>
                    <a:srgbClr val="FFFFFF"/>
                  </a:solidFill>
                  <a:latin typeface="Imago" pitchFamily="2" charset="0"/>
                  <a:ea typeface="Arial Unicode MS" pitchFamily="34" charset="-128"/>
                  <a:cs typeface="Arial Unicode MS" pitchFamily="34" charset="-128"/>
                </a:rPr>
              </a:br>
              <a:r>
                <a:rPr lang="en-US" sz="2000" b="1" kern="0" dirty="0">
                  <a:solidFill>
                    <a:srgbClr val="FFFFFF"/>
                  </a:solidFill>
                  <a:latin typeface="Imago" pitchFamily="2" charset="0"/>
                  <a:ea typeface="Arial Unicode MS" pitchFamily="34" charset="-128"/>
                  <a:cs typeface="Arial Unicode MS" pitchFamily="34" charset="-128"/>
                </a:rPr>
                <a:t>+ </a:t>
              </a:r>
              <a:r>
                <a:rPr lang="en-US" sz="2000" b="1" kern="0" dirty="0" err="1">
                  <a:solidFill>
                    <a:srgbClr val="FFFFFF"/>
                  </a:solidFill>
                  <a:latin typeface="Imago" pitchFamily="2" charset="0"/>
                  <a:ea typeface="Arial Unicode MS" pitchFamily="34" charset="-128"/>
                  <a:cs typeface="Arial Unicode MS" pitchFamily="34" charset="-128"/>
                </a:rPr>
                <a:t>pertuzumab</a:t>
              </a:r>
              <a:r>
                <a:rPr lang="en-US" sz="2000" b="1" kern="0" dirty="0">
                  <a:solidFill>
                    <a:srgbClr val="FFFFFF"/>
                  </a:solidFill>
                  <a:latin typeface="Imago" pitchFamily="2" charset="0"/>
                  <a:ea typeface="Arial Unicode MS" pitchFamily="34" charset="-128"/>
                  <a:cs typeface="Arial Unicode MS" pitchFamily="34" charset="-128"/>
                </a:rPr>
                <a:t> </a:t>
              </a:r>
            </a:p>
          </p:txBody>
        </p:sp>
        <p:sp>
          <p:nvSpPr>
            <p:cNvPr id="9" name="Line 2"/>
            <p:cNvSpPr>
              <a:spLocks noChangeShapeType="1"/>
            </p:cNvSpPr>
            <p:nvPr/>
          </p:nvSpPr>
          <p:spPr bwMode="gray">
            <a:xfrm flipV="1">
              <a:off x="1299017" y="2672862"/>
              <a:ext cx="1876582" cy="0"/>
            </a:xfrm>
            <a:prstGeom prst="line">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txBody>
            <a:bodyPr wrap="square" lIns="0" tIns="0" rIns="0" bIns="0" anchor="ctr">
              <a:spAutoFit/>
            </a:bodyPr>
            <a:lstStyle/>
            <a:p>
              <a:pPr algn="ctr" defTabSz="1214268">
                <a:defRPr/>
              </a:pPr>
              <a:endParaRPr lang="en-US" sz="1333" b="1" kern="0" dirty="0">
                <a:solidFill>
                  <a:srgbClr val="FFFFFF"/>
                </a:solidFill>
                <a:cs typeface="Arial Unicode MS" charset="0"/>
              </a:endParaRPr>
            </a:p>
          </p:txBody>
        </p:sp>
        <p:sp>
          <p:nvSpPr>
            <p:cNvPr id="10" name="Text Box 68"/>
            <p:cNvSpPr txBox="1">
              <a:spLocks noChangeArrowheads="1"/>
            </p:cNvSpPr>
            <p:nvPr/>
          </p:nvSpPr>
          <p:spPr bwMode="gray">
            <a:xfrm>
              <a:off x="1371892" y="3991849"/>
              <a:ext cx="2714044" cy="337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nchor="ctr">
              <a:spAutoFit/>
            </a:bodyPr>
            <a:lstStyle>
              <a:lvl1pPr algn="l">
                <a:defRPr>
                  <a:solidFill>
                    <a:schemeClr val="tx1"/>
                  </a:solidFill>
                  <a:latin typeface="Calibri" charset="0"/>
                  <a:ea typeface="ＭＳ Ｐゴシック" charset="0"/>
                </a:defRPr>
              </a:lvl1pPr>
              <a:lvl2pPr marL="742950" indent="-285750" algn="l">
                <a:defRPr>
                  <a:solidFill>
                    <a:schemeClr val="tx1"/>
                  </a:solidFill>
                  <a:latin typeface="Calibri" charset="0"/>
                  <a:ea typeface="ＭＳ Ｐゴシック" charset="0"/>
                </a:defRPr>
              </a:lvl2pPr>
              <a:lvl3pPr marL="1143000" indent="-228600" algn="l">
                <a:defRPr>
                  <a:solidFill>
                    <a:schemeClr val="tx1"/>
                  </a:solidFill>
                  <a:latin typeface="Calibri" charset="0"/>
                  <a:ea typeface="ＭＳ Ｐゴシック" charset="0"/>
                </a:defRPr>
              </a:lvl3pPr>
              <a:lvl4pPr marL="1600200" indent="-228600" algn="l">
                <a:defRPr>
                  <a:solidFill>
                    <a:schemeClr val="tx1"/>
                  </a:solidFill>
                  <a:latin typeface="Calibri" charset="0"/>
                  <a:ea typeface="ＭＳ Ｐゴシック" charset="0"/>
                </a:defRPr>
              </a:lvl4pPr>
              <a:lvl5pPr marL="2057400" indent="-228600" algn="l">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1214268">
                <a:lnSpc>
                  <a:spcPct val="85000"/>
                </a:lnSpc>
                <a:defRPr/>
              </a:pPr>
              <a:r>
                <a:rPr lang="en-US" sz="1200" kern="0" dirty="0">
                  <a:solidFill>
                    <a:schemeClr val="bg1"/>
                  </a:solidFill>
                  <a:latin typeface="Imago" pitchFamily="2" charset="0"/>
                  <a:ea typeface="ヒラギノ角ゴ Pro W3" charset="0"/>
                  <a:cs typeface="Times New Roman" charset="0"/>
                </a:rPr>
                <a:t>Randomisation and treatment</a:t>
              </a:r>
            </a:p>
            <a:p>
              <a:pPr algn="ctr" defTabSz="1214268">
                <a:lnSpc>
                  <a:spcPct val="85000"/>
                </a:lnSpc>
                <a:defRPr/>
              </a:pPr>
              <a:r>
                <a:rPr lang="en-US" sz="1200" kern="0" dirty="0">
                  <a:solidFill>
                    <a:schemeClr val="bg1"/>
                  </a:solidFill>
                  <a:latin typeface="Imago" pitchFamily="2" charset="0"/>
                  <a:ea typeface="ヒラギノ角ゴ Pro W3" charset="0"/>
                  <a:cs typeface="Times New Roman" charset="0"/>
                </a:rPr>
                <a:t>within </a:t>
              </a:r>
              <a:r>
                <a:rPr lang="en-US" sz="1200" b="1" kern="0" dirty="0">
                  <a:solidFill>
                    <a:schemeClr val="bg1"/>
                  </a:solidFill>
                  <a:latin typeface="Imago" pitchFamily="2" charset="0"/>
                  <a:ea typeface="ヒラギノ角ゴ Pro W3" charset="0"/>
                  <a:cs typeface="Times New Roman" charset="0"/>
                </a:rPr>
                <a:t>8 weeks</a:t>
              </a:r>
              <a:r>
                <a:rPr lang="en-US" sz="1200" kern="0" dirty="0">
                  <a:solidFill>
                    <a:schemeClr val="bg1"/>
                  </a:solidFill>
                  <a:latin typeface="Imago" pitchFamily="2" charset="0"/>
                  <a:ea typeface="ヒラギノ角ゴ Pro W3" charset="0"/>
                  <a:cs typeface="Times New Roman" charset="0"/>
                </a:rPr>
                <a:t> of surgery</a:t>
              </a:r>
            </a:p>
          </p:txBody>
        </p:sp>
        <p:sp>
          <p:nvSpPr>
            <p:cNvPr id="11" name="Line 90"/>
            <p:cNvSpPr>
              <a:spLocks noChangeShapeType="1"/>
            </p:cNvSpPr>
            <p:nvPr/>
          </p:nvSpPr>
          <p:spPr bwMode="gray">
            <a:xfrm flipV="1">
              <a:off x="3611880" y="2124221"/>
              <a:ext cx="487680" cy="379828"/>
            </a:xfrm>
            <a:prstGeom prst="line">
              <a:avLst/>
            </a:prstGeom>
            <a:ln>
              <a:headEnd/>
              <a:tailEnd type="triangle" w="med" len="med"/>
            </a:ln>
            <a:extLst>
              <a:ext uri="{909E8E84-426E-40dd-AFC4-6F175D3DCCD1}">
                <a14:hiddenFill xmlns:a14="http://schemas.microsoft.com/office/drawing/2010/main" xmlns="">
                  <a:noFill/>
                </a14:hiddenFill>
              </a:ext>
            </a:extLst>
          </p:spPr>
          <p:style>
            <a:lnRef idx="1">
              <a:schemeClr val="accent1"/>
            </a:lnRef>
            <a:fillRef idx="0">
              <a:schemeClr val="accent1"/>
            </a:fillRef>
            <a:effectRef idx="0">
              <a:schemeClr val="accent1"/>
            </a:effectRef>
            <a:fontRef idx="minor">
              <a:schemeClr val="tx1"/>
            </a:fontRef>
          </p:style>
          <p:txBody>
            <a:bodyPr wrap="square" lIns="0" tIns="0" rIns="0" bIns="0" anchor="ctr">
              <a:spAutoFit/>
            </a:bodyPr>
            <a:lstStyle/>
            <a:p>
              <a:pPr algn="ctr" defTabSz="1214268">
                <a:defRPr/>
              </a:pPr>
              <a:endParaRPr lang="en-US" sz="1333" b="1" kern="0" dirty="0">
                <a:solidFill>
                  <a:srgbClr val="FFFFFF"/>
                </a:solidFill>
                <a:cs typeface="Arial Unicode MS" charset="0"/>
              </a:endParaRPr>
            </a:p>
          </p:txBody>
        </p:sp>
        <p:sp>
          <p:nvSpPr>
            <p:cNvPr id="12" name="Line 93"/>
            <p:cNvSpPr>
              <a:spLocks noChangeShapeType="1"/>
            </p:cNvSpPr>
            <p:nvPr/>
          </p:nvSpPr>
          <p:spPr bwMode="gray">
            <a:xfrm>
              <a:off x="3566159" y="2799470"/>
              <a:ext cx="518162" cy="393896"/>
            </a:xfrm>
            <a:prstGeom prst="line">
              <a:avLst/>
            </a:prstGeom>
            <a:ln>
              <a:headEnd/>
              <a:tailEnd type="triangle" w="med" len="med"/>
            </a:ln>
            <a:extLst>
              <a:ext uri="{909E8E84-426E-40dd-AFC4-6F175D3DCCD1}">
                <a14:hiddenFill xmlns:a14="http://schemas.microsoft.com/office/drawing/2010/main" xmlns="">
                  <a:noFill/>
                </a14:hiddenFill>
              </a:ext>
            </a:extLst>
          </p:spPr>
          <p:style>
            <a:lnRef idx="1">
              <a:schemeClr val="accent1"/>
            </a:lnRef>
            <a:fillRef idx="0">
              <a:schemeClr val="accent1"/>
            </a:fillRef>
            <a:effectRef idx="0">
              <a:schemeClr val="accent1"/>
            </a:effectRef>
            <a:fontRef idx="minor">
              <a:schemeClr val="tx1"/>
            </a:fontRef>
          </p:style>
          <p:txBody>
            <a:bodyPr wrap="square" lIns="0" tIns="0" rIns="0" bIns="0" anchor="ctr">
              <a:spAutoFit/>
            </a:bodyPr>
            <a:lstStyle/>
            <a:p>
              <a:pPr algn="ctr" defTabSz="1214268">
                <a:defRPr/>
              </a:pPr>
              <a:endParaRPr lang="en-US" sz="1333" b="1" kern="0" dirty="0">
                <a:solidFill>
                  <a:srgbClr val="FFFFFF"/>
                </a:solidFill>
                <a:cs typeface="Arial Unicode MS" charset="0"/>
              </a:endParaRPr>
            </a:p>
          </p:txBody>
        </p:sp>
        <p:sp>
          <p:nvSpPr>
            <p:cNvPr id="13" name="Text Box 82"/>
            <p:cNvSpPr txBox="1">
              <a:spLocks noChangeArrowheads="1"/>
            </p:cNvSpPr>
            <p:nvPr/>
          </p:nvSpPr>
          <p:spPr bwMode="gray">
            <a:xfrm>
              <a:off x="4101366" y="3925251"/>
              <a:ext cx="3687180" cy="1196769"/>
            </a:xfrm>
            <a:prstGeom prst="rect">
              <a:avLst/>
            </a:prstGeom>
            <a:solidFill>
              <a:srgbClr val="FFFFFF"/>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noAutofit/>
            </a:bodyPr>
            <a:lstStyle>
              <a:lvl1pPr algn="l">
                <a:defRPr>
                  <a:solidFill>
                    <a:schemeClr val="tx1"/>
                  </a:solidFill>
                  <a:latin typeface="Calibri" charset="0"/>
                  <a:ea typeface="ＭＳ Ｐゴシック" charset="0"/>
                </a:defRPr>
              </a:lvl1pPr>
              <a:lvl2pPr marL="742950" indent="-285750" algn="l">
                <a:defRPr>
                  <a:solidFill>
                    <a:schemeClr val="tx1"/>
                  </a:solidFill>
                  <a:latin typeface="Calibri" charset="0"/>
                  <a:ea typeface="ＭＳ Ｐゴシック" charset="0"/>
                </a:defRPr>
              </a:lvl2pPr>
              <a:lvl3pPr marL="1143000" indent="-228600" algn="l">
                <a:defRPr>
                  <a:solidFill>
                    <a:schemeClr val="tx1"/>
                  </a:solidFill>
                  <a:latin typeface="Calibri" charset="0"/>
                  <a:ea typeface="ＭＳ Ｐゴシック" charset="0"/>
                </a:defRPr>
              </a:lvl3pPr>
              <a:lvl4pPr marL="1600200" indent="-228600" algn="l">
                <a:defRPr>
                  <a:solidFill>
                    <a:schemeClr val="tx1"/>
                  </a:solidFill>
                  <a:latin typeface="Calibri" charset="0"/>
                  <a:ea typeface="ＭＳ Ｐゴシック" charset="0"/>
                </a:defRPr>
              </a:lvl4pPr>
              <a:lvl5pPr marL="2057400" indent="-228600" algn="l">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1214268">
                <a:lnSpc>
                  <a:spcPct val="85000"/>
                </a:lnSpc>
                <a:defRPr/>
              </a:pPr>
              <a:r>
                <a:rPr lang="en-US" sz="1500" b="1" kern="0" dirty="0">
                  <a:solidFill>
                    <a:srgbClr val="000000"/>
                  </a:solidFill>
                  <a:latin typeface="Imago" pitchFamily="2" charset="0"/>
                  <a:ea typeface="ヒラギノ角ゴ Pro W3" charset="0"/>
                  <a:cs typeface="Times New Roman" charset="0"/>
                </a:rPr>
                <a:t>Anti-HER2 therapy for a total of 1 year (52 weeks)</a:t>
              </a:r>
            </a:p>
            <a:p>
              <a:pPr algn="ctr" defTabSz="1214268">
                <a:lnSpc>
                  <a:spcPct val="85000"/>
                </a:lnSpc>
                <a:defRPr/>
              </a:pPr>
              <a:r>
                <a:rPr lang="en-US" sz="1500" kern="0" dirty="0">
                  <a:solidFill>
                    <a:srgbClr val="000000"/>
                  </a:solidFill>
                  <a:latin typeface="Imago" pitchFamily="2" charset="0"/>
                  <a:ea typeface="ヒラギノ角ゴ Pro W3" charset="0"/>
                  <a:cs typeface="Times New Roman" charset="0"/>
                </a:rPr>
                <a:t>(concurrent with start of taxane)</a:t>
              </a:r>
              <a:r>
                <a:rPr lang="en-US" sz="1500" b="1" kern="0" dirty="0">
                  <a:solidFill>
                    <a:srgbClr val="000000"/>
                  </a:solidFill>
                  <a:latin typeface="Imago" pitchFamily="2" charset="0"/>
                  <a:ea typeface="ヒラギノ角ゴ Pro W3" charset="0"/>
                  <a:cs typeface="Times New Roman" charset="0"/>
                </a:rPr>
                <a:t/>
              </a:r>
              <a:br>
                <a:rPr lang="en-US" sz="1500" b="1" kern="0" dirty="0">
                  <a:solidFill>
                    <a:srgbClr val="000000"/>
                  </a:solidFill>
                  <a:latin typeface="Imago" pitchFamily="2" charset="0"/>
                  <a:ea typeface="ヒラギノ角ゴ Pro W3" charset="0"/>
                  <a:cs typeface="Times New Roman" charset="0"/>
                </a:rPr>
              </a:br>
              <a:r>
                <a:rPr lang="en-US" sz="1500" b="1" kern="0" dirty="0">
                  <a:solidFill>
                    <a:srgbClr val="000000"/>
                  </a:solidFill>
                  <a:latin typeface="Imago" pitchFamily="2" charset="0"/>
                  <a:ea typeface="Arial Unicode MS" charset="0"/>
                  <a:cs typeface="Times New Roman" charset="0"/>
                </a:rPr>
                <a:t>Radiotherapy</a:t>
              </a:r>
              <a:r>
                <a:rPr lang="en-US" sz="1500" kern="0" dirty="0">
                  <a:solidFill>
                    <a:srgbClr val="000000"/>
                  </a:solidFill>
                  <a:latin typeface="Imago" pitchFamily="2" charset="0"/>
                  <a:ea typeface="Arial Unicode MS" charset="0"/>
                  <a:cs typeface="Times New Roman" charset="0"/>
                </a:rPr>
                <a:t> and/or </a:t>
              </a:r>
              <a:r>
                <a:rPr lang="en-US" sz="1500" b="1" kern="0" dirty="0">
                  <a:solidFill>
                    <a:srgbClr val="000000"/>
                  </a:solidFill>
                  <a:latin typeface="Imago" pitchFamily="2" charset="0"/>
                  <a:ea typeface="Arial Unicode MS" charset="0"/>
                  <a:cs typeface="Times New Roman" charset="0"/>
                </a:rPr>
                <a:t>endocrine therapy </a:t>
              </a:r>
              <a:r>
                <a:rPr lang="en-US" sz="1500" kern="0" dirty="0">
                  <a:solidFill>
                    <a:srgbClr val="000000"/>
                  </a:solidFill>
                  <a:latin typeface="Imago" pitchFamily="2" charset="0"/>
                  <a:ea typeface="Arial Unicode MS" charset="0"/>
                  <a:cs typeface="Times New Roman" charset="0"/>
                </a:rPr>
                <a:t>may be </a:t>
              </a:r>
              <a:br>
                <a:rPr lang="en-US" sz="1500" kern="0" dirty="0">
                  <a:solidFill>
                    <a:srgbClr val="000000"/>
                  </a:solidFill>
                  <a:latin typeface="Imago" pitchFamily="2" charset="0"/>
                  <a:ea typeface="Arial Unicode MS" charset="0"/>
                  <a:cs typeface="Times New Roman" charset="0"/>
                </a:rPr>
              </a:br>
              <a:r>
                <a:rPr lang="en-US" sz="1500" kern="0" dirty="0">
                  <a:solidFill>
                    <a:srgbClr val="000000"/>
                  </a:solidFill>
                  <a:latin typeface="Imago" pitchFamily="2" charset="0"/>
                  <a:ea typeface="Arial Unicode MS" charset="0"/>
                  <a:cs typeface="Times New Roman" charset="0"/>
                </a:rPr>
                <a:t>started at the end of adjuvant chemotherapy</a:t>
              </a:r>
            </a:p>
          </p:txBody>
        </p:sp>
        <p:sp>
          <p:nvSpPr>
            <p:cNvPr id="14" name="TextBox 11"/>
            <p:cNvSpPr>
              <a:spLocks noChangeArrowheads="1"/>
            </p:cNvSpPr>
            <p:nvPr/>
          </p:nvSpPr>
          <p:spPr bwMode="gray">
            <a:xfrm>
              <a:off x="1543614" y="1927642"/>
              <a:ext cx="1439062" cy="1463675"/>
            </a:xfrm>
            <a:prstGeom prst="roundRect">
              <a:avLst>
                <a:gd name="adj" fmla="val 10740"/>
              </a:avLst>
            </a:prstGeom>
            <a:solidFill>
              <a:srgbClr val="FFFFFF"/>
            </a:solidFill>
            <a:ln w="28575">
              <a:solidFill>
                <a:srgbClr val="000000"/>
              </a:solidFill>
              <a:round/>
              <a:headEnd/>
              <a:tailEnd/>
            </a:ln>
            <a:extLst/>
          </p:spPr>
          <p:txBody>
            <a:bodyPr lIns="0" tIns="59267" rIns="0" bIns="59267" anchor="ctr"/>
            <a:lstStyle/>
            <a:p>
              <a:pPr algn="ctr" defTabSz="1184749">
                <a:tabLst>
                  <a:tab pos="151751" algn="l"/>
                  <a:tab pos="1517771" algn="ctr"/>
                </a:tabLst>
                <a:defRPr/>
              </a:pPr>
              <a:r>
                <a:rPr lang="en-US" sz="1600" b="1" kern="0" dirty="0">
                  <a:solidFill>
                    <a:srgbClr val="000000"/>
                  </a:solidFill>
                  <a:latin typeface="Imago" pitchFamily="2" charset="0"/>
                  <a:ea typeface="Arial Unicode MS" pitchFamily="34" charset="-128"/>
                  <a:cs typeface="Arial Unicode MS" pitchFamily="34" charset="-128"/>
                </a:rPr>
                <a:t>Central confirmation</a:t>
              </a:r>
              <a:br>
                <a:rPr lang="en-US" sz="1600" b="1" kern="0" dirty="0">
                  <a:solidFill>
                    <a:srgbClr val="000000"/>
                  </a:solidFill>
                  <a:latin typeface="Imago" pitchFamily="2" charset="0"/>
                  <a:ea typeface="Arial Unicode MS" pitchFamily="34" charset="-128"/>
                  <a:cs typeface="Arial Unicode MS" pitchFamily="34" charset="-128"/>
                </a:rPr>
              </a:br>
              <a:r>
                <a:rPr lang="en-US" sz="1600" b="1" kern="0" dirty="0">
                  <a:solidFill>
                    <a:srgbClr val="000000"/>
                  </a:solidFill>
                  <a:latin typeface="Imago" pitchFamily="2" charset="0"/>
                  <a:ea typeface="Arial Unicode MS" pitchFamily="34" charset="-128"/>
                  <a:cs typeface="Arial Unicode MS" pitchFamily="34" charset="-128"/>
                </a:rPr>
                <a:t>of HER2 status</a:t>
              </a:r>
            </a:p>
            <a:p>
              <a:pPr algn="ctr" defTabSz="1184749">
                <a:tabLst>
                  <a:tab pos="151751" algn="l"/>
                  <a:tab pos="1517771" algn="ctr"/>
                </a:tabLst>
                <a:defRPr/>
              </a:pPr>
              <a:r>
                <a:rPr lang="en-US" sz="1600" b="1" kern="0" dirty="0">
                  <a:solidFill>
                    <a:srgbClr val="000000"/>
                  </a:solidFill>
                  <a:latin typeface="Imago" pitchFamily="2" charset="0"/>
                  <a:ea typeface="Arial Unicode MS" pitchFamily="34" charset="-128"/>
                  <a:cs typeface="Arial Unicode MS" pitchFamily="34" charset="-128"/>
                </a:rPr>
                <a:t>(N = 4805) </a:t>
              </a:r>
            </a:p>
          </p:txBody>
        </p:sp>
        <p:sp>
          <p:nvSpPr>
            <p:cNvPr id="15" name="Rectangle 7"/>
            <p:cNvSpPr>
              <a:spLocks noChangeArrowheads="1"/>
            </p:cNvSpPr>
            <p:nvPr/>
          </p:nvSpPr>
          <p:spPr bwMode="gray">
            <a:xfrm>
              <a:off x="8010138" y="1755051"/>
              <a:ext cx="429000" cy="3366969"/>
            </a:xfrm>
            <a:prstGeom prst="roundRect">
              <a:avLst>
                <a:gd name="adj" fmla="val 31397"/>
              </a:avLst>
            </a:prstGeom>
            <a:solidFill>
              <a:srgbClr val="00B0F0"/>
            </a:solidFill>
            <a:ln w="25400" cap="flat" cmpd="sng" algn="ctr">
              <a:noFill/>
              <a:prstDash val="solid"/>
              <a:round/>
              <a:headEnd type="none" w="med" len="med"/>
              <a:tailEnd type="none" w="med" len="med"/>
            </a:ln>
            <a:effectLst/>
            <a:extLst/>
          </p:spPr>
          <p:txBody>
            <a:bodyPr vert="horz" wrap="none" lIns="121920" tIns="60960" rIns="121920" bIns="60960" numCol="1" rtlCol="0" anchor="ctr" anchorCtr="0" compatLnSpc="1">
              <a:prstTxWarp prst="textNoShape">
                <a:avLst/>
              </a:prstTxWarp>
            </a:bodyPr>
            <a:lstStyle/>
            <a:p>
              <a:pPr algn="ctr" defTabSz="1214268">
                <a:lnSpc>
                  <a:spcPct val="95000"/>
                </a:lnSpc>
                <a:defRPr/>
              </a:pPr>
              <a:r>
                <a:rPr lang="en-US" sz="1200" b="1" kern="0" dirty="0">
                  <a:solidFill>
                    <a:srgbClr val="FFFFFF"/>
                  </a:solidFill>
                  <a:latin typeface="Imago" pitchFamily="2" charset="0"/>
                </a:rPr>
                <a:t>F</a:t>
              </a:r>
            </a:p>
            <a:p>
              <a:pPr algn="ctr" defTabSz="1214268">
                <a:lnSpc>
                  <a:spcPct val="95000"/>
                </a:lnSpc>
                <a:defRPr/>
              </a:pPr>
              <a:r>
                <a:rPr lang="en-US" sz="1200" b="1" kern="0" dirty="0">
                  <a:solidFill>
                    <a:srgbClr val="FFFFFF"/>
                  </a:solidFill>
                  <a:latin typeface="Imago" pitchFamily="2" charset="0"/>
                </a:rPr>
                <a:t>O</a:t>
              </a:r>
            </a:p>
            <a:p>
              <a:pPr algn="ctr" defTabSz="1214268">
                <a:lnSpc>
                  <a:spcPct val="95000"/>
                </a:lnSpc>
                <a:defRPr/>
              </a:pPr>
              <a:r>
                <a:rPr lang="en-US" sz="1200" b="1" kern="0" dirty="0">
                  <a:solidFill>
                    <a:srgbClr val="FFFFFF"/>
                  </a:solidFill>
                  <a:latin typeface="Imago" pitchFamily="2" charset="0"/>
                </a:rPr>
                <a:t>L</a:t>
              </a:r>
            </a:p>
            <a:p>
              <a:pPr algn="ctr" defTabSz="1214268">
                <a:lnSpc>
                  <a:spcPct val="95000"/>
                </a:lnSpc>
                <a:defRPr/>
              </a:pPr>
              <a:r>
                <a:rPr lang="en-US" sz="1200" b="1" kern="0" dirty="0">
                  <a:solidFill>
                    <a:srgbClr val="FFFFFF"/>
                  </a:solidFill>
                  <a:latin typeface="Imago" pitchFamily="2" charset="0"/>
                </a:rPr>
                <a:t>L</a:t>
              </a:r>
            </a:p>
            <a:p>
              <a:pPr algn="ctr" defTabSz="1214268">
                <a:lnSpc>
                  <a:spcPct val="95000"/>
                </a:lnSpc>
                <a:defRPr/>
              </a:pPr>
              <a:r>
                <a:rPr lang="en-US" sz="1200" b="1" kern="0" dirty="0">
                  <a:solidFill>
                    <a:srgbClr val="FFFFFF"/>
                  </a:solidFill>
                  <a:latin typeface="Imago" pitchFamily="2" charset="0"/>
                </a:rPr>
                <a:t>O</a:t>
              </a:r>
            </a:p>
            <a:p>
              <a:pPr algn="ctr" defTabSz="1214268">
                <a:lnSpc>
                  <a:spcPct val="95000"/>
                </a:lnSpc>
                <a:defRPr/>
              </a:pPr>
              <a:r>
                <a:rPr lang="en-US" sz="1200" b="1" kern="0" dirty="0">
                  <a:solidFill>
                    <a:srgbClr val="FFFFFF"/>
                  </a:solidFill>
                  <a:latin typeface="Imago" pitchFamily="2" charset="0"/>
                </a:rPr>
                <a:t>W</a:t>
              </a:r>
            </a:p>
            <a:p>
              <a:pPr algn="ctr" defTabSz="1214268">
                <a:lnSpc>
                  <a:spcPct val="95000"/>
                </a:lnSpc>
                <a:defRPr/>
              </a:pPr>
              <a:r>
                <a:rPr lang="en-US" sz="1200" b="1" kern="0" dirty="0">
                  <a:solidFill>
                    <a:srgbClr val="FFFFFF"/>
                  </a:solidFill>
                  <a:latin typeface="Imago" pitchFamily="2" charset="0"/>
                </a:rPr>
                <a:t>-</a:t>
              </a:r>
            </a:p>
            <a:p>
              <a:pPr algn="ctr" defTabSz="1214268">
                <a:lnSpc>
                  <a:spcPct val="95000"/>
                </a:lnSpc>
                <a:defRPr/>
              </a:pPr>
              <a:r>
                <a:rPr lang="en-US" sz="1200" b="1" kern="0" dirty="0">
                  <a:solidFill>
                    <a:srgbClr val="FFFFFF"/>
                  </a:solidFill>
                  <a:latin typeface="Imago" pitchFamily="2" charset="0"/>
                </a:rPr>
                <a:t>U</a:t>
              </a:r>
            </a:p>
            <a:p>
              <a:pPr algn="ctr" defTabSz="1214268">
                <a:lnSpc>
                  <a:spcPct val="95000"/>
                </a:lnSpc>
                <a:defRPr/>
              </a:pPr>
              <a:r>
                <a:rPr lang="en-US" sz="1200" b="1" kern="0" dirty="0">
                  <a:solidFill>
                    <a:srgbClr val="FFFFFF"/>
                  </a:solidFill>
                  <a:latin typeface="Imago" pitchFamily="2" charset="0"/>
                </a:rPr>
                <a:t>P</a:t>
              </a:r>
            </a:p>
            <a:p>
              <a:pPr algn="ctr" defTabSz="1214268">
                <a:lnSpc>
                  <a:spcPct val="95000"/>
                </a:lnSpc>
                <a:defRPr/>
              </a:pPr>
              <a:endParaRPr lang="en-US" sz="1200" b="1" kern="0" dirty="0">
                <a:solidFill>
                  <a:srgbClr val="FFFFFF"/>
                </a:solidFill>
                <a:latin typeface="Imago" pitchFamily="2" charset="0"/>
              </a:endParaRPr>
            </a:p>
            <a:p>
              <a:pPr algn="ctr" defTabSz="1214268">
                <a:lnSpc>
                  <a:spcPct val="95000"/>
                </a:lnSpc>
                <a:defRPr/>
              </a:pPr>
              <a:r>
                <a:rPr lang="en-US" sz="1200" b="1" kern="0" dirty="0">
                  <a:solidFill>
                    <a:srgbClr val="FFFFFF"/>
                  </a:solidFill>
                  <a:latin typeface="Imago" pitchFamily="2" charset="0"/>
                </a:rPr>
                <a:t>10</a:t>
              </a:r>
            </a:p>
            <a:p>
              <a:pPr algn="ctr" defTabSz="1214268">
                <a:lnSpc>
                  <a:spcPct val="95000"/>
                </a:lnSpc>
                <a:defRPr/>
              </a:pPr>
              <a:endParaRPr lang="en-US" sz="1200" b="1" kern="0" dirty="0">
                <a:solidFill>
                  <a:srgbClr val="FFFFFF"/>
                </a:solidFill>
                <a:latin typeface="Imago" pitchFamily="2" charset="0"/>
              </a:endParaRPr>
            </a:p>
            <a:p>
              <a:pPr algn="ctr" defTabSz="1214268">
                <a:lnSpc>
                  <a:spcPct val="95000"/>
                </a:lnSpc>
                <a:defRPr/>
              </a:pPr>
              <a:r>
                <a:rPr lang="en-US" sz="1200" b="1" kern="0" dirty="0">
                  <a:solidFill>
                    <a:srgbClr val="FFFFFF"/>
                  </a:solidFill>
                  <a:latin typeface="Imago" pitchFamily="2" charset="0"/>
                </a:rPr>
                <a:t>Y</a:t>
              </a:r>
            </a:p>
            <a:p>
              <a:pPr algn="ctr" defTabSz="1214268">
                <a:lnSpc>
                  <a:spcPct val="95000"/>
                </a:lnSpc>
                <a:defRPr/>
              </a:pPr>
              <a:r>
                <a:rPr lang="en-US" sz="1200" b="1" kern="0" dirty="0">
                  <a:solidFill>
                    <a:srgbClr val="FFFFFF"/>
                  </a:solidFill>
                  <a:latin typeface="Imago" pitchFamily="2" charset="0"/>
                </a:rPr>
                <a:t>E</a:t>
              </a:r>
            </a:p>
            <a:p>
              <a:pPr algn="ctr" defTabSz="1214268">
                <a:lnSpc>
                  <a:spcPct val="95000"/>
                </a:lnSpc>
                <a:defRPr/>
              </a:pPr>
              <a:r>
                <a:rPr lang="en-US" sz="1200" b="1" kern="0" dirty="0">
                  <a:solidFill>
                    <a:srgbClr val="FFFFFF"/>
                  </a:solidFill>
                  <a:latin typeface="Imago" pitchFamily="2" charset="0"/>
                </a:rPr>
                <a:t>A</a:t>
              </a:r>
            </a:p>
            <a:p>
              <a:pPr algn="ctr" defTabSz="1214268">
                <a:lnSpc>
                  <a:spcPct val="95000"/>
                </a:lnSpc>
                <a:defRPr/>
              </a:pPr>
              <a:r>
                <a:rPr lang="en-US" sz="1200" b="1" kern="0" dirty="0">
                  <a:solidFill>
                    <a:srgbClr val="FFFFFF"/>
                  </a:solidFill>
                  <a:latin typeface="Imago" pitchFamily="2" charset="0"/>
                </a:rPr>
                <a:t>R</a:t>
              </a:r>
            </a:p>
            <a:p>
              <a:pPr algn="ctr" defTabSz="1214268">
                <a:lnSpc>
                  <a:spcPct val="95000"/>
                </a:lnSpc>
                <a:defRPr/>
              </a:pPr>
              <a:r>
                <a:rPr lang="en-US" sz="1200" b="1" kern="0" dirty="0">
                  <a:solidFill>
                    <a:srgbClr val="FFFFFF"/>
                  </a:solidFill>
                  <a:latin typeface="Imago" pitchFamily="2" charset="0"/>
                </a:rPr>
                <a:t>S</a:t>
              </a:r>
            </a:p>
          </p:txBody>
        </p:sp>
        <p:sp>
          <p:nvSpPr>
            <p:cNvPr id="16" name="Oval 15"/>
            <p:cNvSpPr>
              <a:spLocks noChangeArrowheads="1"/>
            </p:cNvSpPr>
            <p:nvPr/>
          </p:nvSpPr>
          <p:spPr bwMode="auto">
            <a:xfrm>
              <a:off x="3195659" y="2443476"/>
              <a:ext cx="468000" cy="432000"/>
            </a:xfrm>
            <a:prstGeom prst="ellipse">
              <a:avLst/>
            </a:prstGeom>
            <a:solidFill>
              <a:srgbClr val="FFFFFF"/>
            </a:solidFill>
            <a:ln w="28575">
              <a:solidFill>
                <a:srgbClr val="000000"/>
              </a:solidFill>
              <a:round/>
              <a:headEnd/>
              <a:tailEnd/>
            </a:ln>
            <a:extLst/>
          </p:spPr>
          <p:txBody>
            <a:bodyPr lIns="0" tIns="0" rIns="0" bIns="0" anchor="ctr"/>
            <a:lstStyle/>
            <a:p>
              <a:pPr algn="ctr" defTabSz="1214268">
                <a:defRPr/>
              </a:pPr>
              <a:r>
                <a:rPr lang="en-US" sz="2133" b="1" kern="0" dirty="0">
                  <a:solidFill>
                    <a:srgbClr val="000000"/>
                  </a:solidFill>
                  <a:latin typeface="Imago" pitchFamily="2" charset="0"/>
                </a:rPr>
                <a:t>R</a:t>
              </a:r>
            </a:p>
          </p:txBody>
        </p:sp>
        <p:sp>
          <p:nvSpPr>
            <p:cNvPr id="17" name="Rectangle 77"/>
            <p:cNvSpPr>
              <a:spLocks noChangeArrowheads="1"/>
            </p:cNvSpPr>
            <p:nvPr/>
          </p:nvSpPr>
          <p:spPr bwMode="gray">
            <a:xfrm>
              <a:off x="865795" y="1303802"/>
              <a:ext cx="490667" cy="2856835"/>
            </a:xfrm>
            <a:prstGeom prst="roundRect">
              <a:avLst>
                <a:gd name="adj" fmla="val 50000"/>
              </a:avLst>
            </a:prstGeom>
            <a:solidFill>
              <a:srgbClr val="FFFFFF">
                <a:lumMod val="75000"/>
              </a:srgbClr>
            </a:solidFill>
            <a:ln>
              <a:noFill/>
            </a:ln>
            <a:effectLst/>
            <a:extLst/>
          </p:spPr>
          <p:txBody>
            <a:bodyPr lIns="24000" tIns="59267" rIns="24000" bIns="59267" anchor="ctr"/>
            <a:lstStyle/>
            <a:p>
              <a:pPr algn="ctr" defTabSz="1184749">
                <a:lnSpc>
                  <a:spcPct val="150000"/>
                </a:lnSpc>
                <a:defRPr/>
              </a:pPr>
              <a:r>
                <a:rPr lang="en-US" sz="1500" b="1" kern="0" dirty="0">
                  <a:solidFill>
                    <a:srgbClr val="000000"/>
                  </a:solidFill>
                  <a:latin typeface="Imago" pitchFamily="2" charset="0"/>
                  <a:ea typeface="Arial Unicode MS" pitchFamily="34" charset="-128"/>
                  <a:cs typeface="Arial Unicode MS" pitchFamily="34" charset="-128"/>
                </a:rPr>
                <a:t>S</a:t>
              </a:r>
              <a:br>
                <a:rPr lang="en-US" sz="1500" b="1" kern="0" dirty="0">
                  <a:solidFill>
                    <a:srgbClr val="000000"/>
                  </a:solidFill>
                  <a:latin typeface="Imago" pitchFamily="2" charset="0"/>
                  <a:ea typeface="Arial Unicode MS" pitchFamily="34" charset="-128"/>
                  <a:cs typeface="Arial Unicode MS" pitchFamily="34" charset="-128"/>
                </a:rPr>
              </a:br>
              <a:r>
                <a:rPr lang="en-US" sz="1500" b="1" kern="0" dirty="0">
                  <a:solidFill>
                    <a:srgbClr val="000000"/>
                  </a:solidFill>
                  <a:latin typeface="Imago" pitchFamily="2" charset="0"/>
                  <a:ea typeface="Arial Unicode MS" pitchFamily="34" charset="-128"/>
                  <a:cs typeface="Arial Unicode MS" pitchFamily="34" charset="-128"/>
                </a:rPr>
                <a:t>U</a:t>
              </a:r>
              <a:br>
                <a:rPr lang="en-US" sz="1500" b="1" kern="0" dirty="0">
                  <a:solidFill>
                    <a:srgbClr val="000000"/>
                  </a:solidFill>
                  <a:latin typeface="Imago" pitchFamily="2" charset="0"/>
                  <a:ea typeface="Arial Unicode MS" pitchFamily="34" charset="-128"/>
                  <a:cs typeface="Arial Unicode MS" pitchFamily="34" charset="-128"/>
                </a:rPr>
              </a:br>
              <a:r>
                <a:rPr lang="en-US" sz="1500" b="1" kern="0" dirty="0">
                  <a:solidFill>
                    <a:srgbClr val="000000"/>
                  </a:solidFill>
                  <a:latin typeface="Imago" pitchFamily="2" charset="0"/>
                  <a:ea typeface="Arial Unicode MS" pitchFamily="34" charset="-128"/>
                  <a:cs typeface="Arial Unicode MS" pitchFamily="34" charset="-128"/>
                </a:rPr>
                <a:t>R</a:t>
              </a:r>
              <a:br>
                <a:rPr lang="en-US" sz="1500" b="1" kern="0" dirty="0">
                  <a:solidFill>
                    <a:srgbClr val="000000"/>
                  </a:solidFill>
                  <a:latin typeface="Imago" pitchFamily="2" charset="0"/>
                  <a:ea typeface="Arial Unicode MS" pitchFamily="34" charset="-128"/>
                  <a:cs typeface="Arial Unicode MS" pitchFamily="34" charset="-128"/>
                </a:rPr>
              </a:br>
              <a:r>
                <a:rPr lang="en-US" sz="1500" b="1" kern="0" dirty="0">
                  <a:solidFill>
                    <a:srgbClr val="000000"/>
                  </a:solidFill>
                  <a:latin typeface="Imago" pitchFamily="2" charset="0"/>
                  <a:ea typeface="Arial Unicode MS" pitchFamily="34" charset="-128"/>
                  <a:cs typeface="Arial Unicode MS" pitchFamily="34" charset="-128"/>
                </a:rPr>
                <a:t>G</a:t>
              </a:r>
              <a:br>
                <a:rPr lang="en-US" sz="1500" b="1" kern="0" dirty="0">
                  <a:solidFill>
                    <a:srgbClr val="000000"/>
                  </a:solidFill>
                  <a:latin typeface="Imago" pitchFamily="2" charset="0"/>
                  <a:ea typeface="Arial Unicode MS" pitchFamily="34" charset="-128"/>
                  <a:cs typeface="Arial Unicode MS" pitchFamily="34" charset="-128"/>
                </a:rPr>
              </a:br>
              <a:r>
                <a:rPr lang="en-US" sz="1500" b="1" kern="0" dirty="0">
                  <a:solidFill>
                    <a:srgbClr val="000000"/>
                  </a:solidFill>
                  <a:latin typeface="Imago" pitchFamily="2" charset="0"/>
                  <a:ea typeface="Arial Unicode MS" pitchFamily="34" charset="-128"/>
                  <a:cs typeface="Arial Unicode MS" pitchFamily="34" charset="-128"/>
                </a:rPr>
                <a:t>E</a:t>
              </a:r>
              <a:br>
                <a:rPr lang="en-US" sz="1500" b="1" kern="0" dirty="0">
                  <a:solidFill>
                    <a:srgbClr val="000000"/>
                  </a:solidFill>
                  <a:latin typeface="Imago" pitchFamily="2" charset="0"/>
                  <a:ea typeface="Arial Unicode MS" pitchFamily="34" charset="-128"/>
                  <a:cs typeface="Arial Unicode MS" pitchFamily="34" charset="-128"/>
                </a:rPr>
              </a:br>
              <a:r>
                <a:rPr lang="en-US" sz="1500" b="1" kern="0" dirty="0">
                  <a:solidFill>
                    <a:srgbClr val="000000"/>
                  </a:solidFill>
                  <a:latin typeface="Imago" pitchFamily="2" charset="0"/>
                  <a:ea typeface="Arial Unicode MS" pitchFamily="34" charset="-128"/>
                  <a:cs typeface="Arial Unicode MS" pitchFamily="34" charset="-128"/>
                </a:rPr>
                <a:t>R</a:t>
              </a:r>
              <a:br>
                <a:rPr lang="en-US" sz="1500" b="1" kern="0" dirty="0">
                  <a:solidFill>
                    <a:srgbClr val="000000"/>
                  </a:solidFill>
                  <a:latin typeface="Imago" pitchFamily="2" charset="0"/>
                  <a:ea typeface="Arial Unicode MS" pitchFamily="34" charset="-128"/>
                  <a:cs typeface="Arial Unicode MS" pitchFamily="34" charset="-128"/>
                </a:rPr>
              </a:br>
              <a:r>
                <a:rPr lang="en-US" sz="1500" b="1" kern="0" dirty="0">
                  <a:solidFill>
                    <a:srgbClr val="000000"/>
                  </a:solidFill>
                  <a:latin typeface="Imago" pitchFamily="2" charset="0"/>
                  <a:ea typeface="Arial Unicode MS" pitchFamily="34" charset="-128"/>
                  <a:cs typeface="Arial Unicode MS" pitchFamily="34" charset="-128"/>
                </a:rPr>
                <a:t>Y</a:t>
              </a:r>
            </a:p>
          </p:txBody>
        </p:sp>
        <p:sp>
          <p:nvSpPr>
            <p:cNvPr id="18" name="Line 73"/>
            <p:cNvSpPr>
              <a:spLocks noChangeShapeType="1"/>
            </p:cNvSpPr>
            <p:nvPr/>
          </p:nvSpPr>
          <p:spPr bwMode="gray">
            <a:xfrm flipV="1">
              <a:off x="1461679" y="3794213"/>
              <a:ext cx="2519600" cy="2125"/>
            </a:xfrm>
            <a:prstGeom prst="line">
              <a:avLst/>
            </a:prstGeom>
            <a:ln>
              <a:headEnd type="triangle" w="lg" len="lg"/>
              <a:tailEnd type="triangle" w="lg" len="lg"/>
            </a:ln>
            <a:extLst>
              <a:ext uri="{909E8E84-426E-40dd-AFC4-6F175D3DCCD1}">
                <a14:hiddenFill xmlns:a14="http://schemas.microsoft.com/office/drawing/2010/main" xmlns="">
                  <a:noFill/>
                </a14:hiddenFill>
              </a:ext>
            </a:extLst>
          </p:spPr>
          <p:style>
            <a:lnRef idx="1">
              <a:schemeClr val="accent1"/>
            </a:lnRef>
            <a:fillRef idx="0">
              <a:schemeClr val="accent1"/>
            </a:fillRef>
            <a:effectRef idx="0">
              <a:schemeClr val="accent1"/>
            </a:effectRef>
            <a:fontRef idx="minor">
              <a:schemeClr val="tx1"/>
            </a:fontRef>
          </p:style>
          <p:txBody>
            <a:bodyPr wrap="square" lIns="0" tIns="0" rIns="0" bIns="0">
              <a:spAutoFit/>
            </a:bodyPr>
            <a:lstStyle/>
            <a:p>
              <a:pPr algn="ctr" defTabSz="1214268">
                <a:defRPr/>
              </a:pPr>
              <a:endParaRPr lang="en-US" kern="0" dirty="0">
                <a:solidFill>
                  <a:srgbClr val="000000"/>
                </a:solidFill>
              </a:endParaRPr>
            </a:p>
          </p:txBody>
        </p:sp>
        <p:sp>
          <p:nvSpPr>
            <p:cNvPr id="19" name="Line 73"/>
            <p:cNvSpPr>
              <a:spLocks noChangeShapeType="1"/>
            </p:cNvSpPr>
            <p:nvPr/>
          </p:nvSpPr>
          <p:spPr bwMode="gray">
            <a:xfrm>
              <a:off x="4094969" y="3795272"/>
              <a:ext cx="3698334" cy="0"/>
            </a:xfrm>
            <a:prstGeom prst="line">
              <a:avLst/>
            </a:prstGeom>
            <a:ln>
              <a:headEnd type="triangle" w="lg" len="lg"/>
              <a:tailEnd type="triangle" w="lg" len="lg"/>
            </a:ln>
            <a:extLst>
              <a:ext uri="{909E8E84-426E-40dd-AFC4-6F175D3DCCD1}">
                <a14:hiddenFill xmlns:a14="http://schemas.microsoft.com/office/drawing/2010/main" xmlns="">
                  <a:noFill/>
                </a14:hiddenFill>
              </a:ext>
            </a:extLst>
          </p:spPr>
          <p:style>
            <a:lnRef idx="1">
              <a:schemeClr val="accent1"/>
            </a:lnRef>
            <a:fillRef idx="0">
              <a:schemeClr val="accent1"/>
            </a:fillRef>
            <a:effectRef idx="0">
              <a:schemeClr val="accent1"/>
            </a:effectRef>
            <a:fontRef idx="minor">
              <a:schemeClr val="tx1"/>
            </a:fontRef>
          </p:style>
          <p:txBody>
            <a:bodyPr wrap="square" lIns="0" tIns="0" rIns="0" bIns="0">
              <a:spAutoFit/>
            </a:bodyPr>
            <a:lstStyle/>
            <a:p>
              <a:pPr algn="ctr" defTabSz="1214268">
                <a:defRPr/>
              </a:pPr>
              <a:endParaRPr lang="en-US" kern="0" dirty="0">
                <a:solidFill>
                  <a:srgbClr val="000000"/>
                </a:solidFill>
              </a:endParaRPr>
            </a:p>
          </p:txBody>
        </p:sp>
      </p:grpSp>
      <p:sp>
        <p:nvSpPr>
          <p:cNvPr id="20" name="TextBox 19"/>
          <p:cNvSpPr txBox="1"/>
          <p:nvPr/>
        </p:nvSpPr>
        <p:spPr>
          <a:xfrm>
            <a:off x="1152163" y="5753598"/>
            <a:ext cx="9887673" cy="348420"/>
          </a:xfrm>
          <a:prstGeom prst="rect">
            <a:avLst/>
          </a:prstGeom>
          <a:noFill/>
        </p:spPr>
        <p:txBody>
          <a:bodyPr wrap="square" lIns="121477" tIns="60733" rIns="121477" bIns="60733" rtlCol="0">
            <a:noAutofit/>
          </a:bodyPr>
          <a:lstStyle/>
          <a:p>
            <a:pPr defTabSz="607827">
              <a:spcAft>
                <a:spcPts val="800"/>
              </a:spcAft>
            </a:pPr>
            <a:r>
              <a:rPr lang="en-US" sz="1500" b="1" dirty="0">
                <a:latin typeface="Imago"/>
              </a:rPr>
              <a:t>*</a:t>
            </a:r>
            <a:r>
              <a:rPr lang="en-US" sz="1500" dirty="0">
                <a:latin typeface="Imago"/>
              </a:rPr>
              <a:t>A number of standard anthracycline or non-anthracycline (TCH) regimens were allowed</a:t>
            </a:r>
            <a:endParaRPr lang="en-US" sz="1500" b="1" dirty="0">
              <a:latin typeface="Imago"/>
            </a:endParaRPr>
          </a:p>
        </p:txBody>
      </p:sp>
      <p:sp>
        <p:nvSpPr>
          <p:cNvPr id="21" name="TextBox 20"/>
          <p:cNvSpPr txBox="1"/>
          <p:nvPr/>
        </p:nvSpPr>
        <p:spPr>
          <a:xfrm>
            <a:off x="228600" y="6352669"/>
            <a:ext cx="8534400" cy="338554"/>
          </a:xfrm>
          <a:prstGeom prst="rect">
            <a:avLst/>
          </a:prstGeom>
          <a:noFill/>
        </p:spPr>
        <p:txBody>
          <a:bodyPr wrap="square" rtlCol="0">
            <a:spAutoFit/>
          </a:bodyPr>
          <a:lstStyle/>
          <a:p>
            <a:r>
              <a:rPr lang="en-US" sz="1600" i="1" dirty="0"/>
              <a:t>Von </a:t>
            </a:r>
            <a:r>
              <a:rPr lang="en-US" sz="1600" i="1" dirty="0" err="1"/>
              <a:t>Minckwitz</a:t>
            </a:r>
            <a:r>
              <a:rPr lang="en-US" sz="1600" i="1" dirty="0"/>
              <a:t> et al. ASCO 2017 Abs LBA500</a:t>
            </a:r>
          </a:p>
        </p:txBody>
      </p:sp>
    </p:spTree>
    <p:extLst>
      <p:ext uri="{BB962C8B-B14F-4D97-AF65-F5344CB8AC3E}">
        <p14:creationId xmlns:p14="http://schemas.microsoft.com/office/powerpoint/2010/main" val="25789272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12192000" cy="1220755"/>
          </a:xfrm>
        </p:spPr>
        <p:txBody>
          <a:bodyPr/>
          <a:lstStyle/>
          <a:p>
            <a:pPr algn="ctr"/>
            <a:r>
              <a:rPr lang="de-DE" dirty="0" err="1"/>
              <a:t>Pertuzumab</a:t>
            </a:r>
            <a:r>
              <a:rPr lang="de-DE" dirty="0"/>
              <a:t> x 1 </a:t>
            </a:r>
            <a:r>
              <a:rPr lang="de-DE" dirty="0" err="1"/>
              <a:t>year</a:t>
            </a:r>
            <a:r>
              <a:rPr lang="de-DE" dirty="0"/>
              <a:t>:</a:t>
            </a:r>
            <a:br>
              <a:rPr lang="de-DE" dirty="0"/>
            </a:br>
            <a:r>
              <a:rPr lang="de-DE" dirty="0"/>
              <a:t>APHINITY – </a:t>
            </a:r>
            <a:r>
              <a:rPr lang="de-DE" dirty="0" err="1"/>
              <a:t>iDFS</a:t>
            </a:r>
            <a:r>
              <a:rPr lang="de-DE" dirty="0"/>
              <a:t> Analysis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89066"/>
            <a:ext cx="9767756" cy="4789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4725" y="6488668"/>
            <a:ext cx="8534400" cy="338554"/>
          </a:xfrm>
          <a:prstGeom prst="rect">
            <a:avLst/>
          </a:prstGeom>
          <a:noFill/>
        </p:spPr>
        <p:txBody>
          <a:bodyPr wrap="square" rtlCol="0">
            <a:spAutoFit/>
          </a:bodyPr>
          <a:lstStyle/>
          <a:p>
            <a:r>
              <a:rPr lang="en-US" sz="1600" i="1" dirty="0"/>
              <a:t>Von </a:t>
            </a:r>
            <a:r>
              <a:rPr lang="en-US" sz="1600" i="1" dirty="0" err="1"/>
              <a:t>Minckwitz</a:t>
            </a:r>
            <a:r>
              <a:rPr lang="en-US" sz="1600" i="1" dirty="0"/>
              <a:t> et al. ASCO 2017 Abs LBA500</a:t>
            </a:r>
          </a:p>
        </p:txBody>
      </p:sp>
      <p:sp>
        <p:nvSpPr>
          <p:cNvPr id="3" name="Rounded Rectangle 2">
            <a:extLst>
              <a:ext uri="{FF2B5EF4-FFF2-40B4-BE49-F238E27FC236}">
                <a16:creationId xmlns="" xmlns:a16="http://schemas.microsoft.com/office/drawing/2014/main" id="{ED686B5F-4E16-3641-B45E-18508BFCC31B}"/>
              </a:ext>
            </a:extLst>
          </p:cNvPr>
          <p:cNvSpPr/>
          <p:nvPr/>
        </p:nvSpPr>
        <p:spPr>
          <a:xfrm>
            <a:off x="3138355" y="4373416"/>
            <a:ext cx="4775200" cy="5080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4163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106"/>
            <a:ext cx="12192000" cy="839820"/>
          </a:xfrm>
        </p:spPr>
        <p:txBody>
          <a:bodyPr/>
          <a:lstStyle/>
          <a:p>
            <a:pPr algn="ctr"/>
            <a:r>
              <a:rPr lang="de-DE" sz="4500" dirty="0"/>
              <a:t>APHINITY: Node-positive Subgroup</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13" y="1227299"/>
            <a:ext cx="10369152" cy="4804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14177" y="6465631"/>
            <a:ext cx="8534400" cy="338554"/>
          </a:xfrm>
          <a:prstGeom prst="rect">
            <a:avLst/>
          </a:prstGeom>
          <a:noFill/>
        </p:spPr>
        <p:txBody>
          <a:bodyPr wrap="square" rtlCol="0">
            <a:spAutoFit/>
          </a:bodyPr>
          <a:lstStyle/>
          <a:p>
            <a:r>
              <a:rPr lang="en-US" sz="1600" i="1" dirty="0"/>
              <a:t>Von </a:t>
            </a:r>
            <a:r>
              <a:rPr lang="en-US" sz="1600" i="1" dirty="0" err="1"/>
              <a:t>Minckwitz</a:t>
            </a:r>
            <a:r>
              <a:rPr lang="en-US" sz="1600" i="1" dirty="0"/>
              <a:t> et al. ASCO 2017 Abs LBA500</a:t>
            </a:r>
          </a:p>
        </p:txBody>
      </p:sp>
      <p:sp>
        <p:nvSpPr>
          <p:cNvPr id="5" name="Rounded Rectangle 4">
            <a:extLst>
              <a:ext uri="{FF2B5EF4-FFF2-40B4-BE49-F238E27FC236}">
                <a16:creationId xmlns="" xmlns:a16="http://schemas.microsoft.com/office/drawing/2014/main" id="{61F0E230-1D96-8E4F-B808-2987BB9726FD}"/>
              </a:ext>
            </a:extLst>
          </p:cNvPr>
          <p:cNvSpPr/>
          <p:nvPr/>
        </p:nvSpPr>
        <p:spPr>
          <a:xfrm>
            <a:off x="2641600" y="4072098"/>
            <a:ext cx="5689600" cy="6096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5196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Disclosures</a:t>
            </a:r>
          </a:p>
        </p:txBody>
      </p:sp>
      <p:graphicFrame>
        <p:nvGraphicFramePr>
          <p:cNvPr id="4" name="Table 3"/>
          <p:cNvGraphicFramePr>
            <a:graphicFrameLocks noGrp="1"/>
          </p:cNvGraphicFramePr>
          <p:nvPr>
            <p:extLst>
              <p:ext uri="{D42A27DB-BD31-4B8C-83A1-F6EECF244321}">
                <p14:modId xmlns:p14="http://schemas.microsoft.com/office/powerpoint/2010/main" val="60666876"/>
              </p:ext>
            </p:extLst>
          </p:nvPr>
        </p:nvGraphicFramePr>
        <p:xfrm>
          <a:off x="1295400" y="1981200"/>
          <a:ext cx="9220200" cy="2667000"/>
        </p:xfrm>
        <a:graphic>
          <a:graphicData uri="http://schemas.openxmlformats.org/drawingml/2006/table">
            <a:tbl>
              <a:tblPr firstRow="1" bandRow="1">
                <a:tableStyleId>{5C22544A-7EE6-4342-B048-85BDC9FD1C3A}</a:tableStyleId>
              </a:tblPr>
              <a:tblGrid>
                <a:gridCol w="2048933">
                  <a:extLst>
                    <a:ext uri="{9D8B030D-6E8A-4147-A177-3AD203B41FA5}">
                      <a16:colId xmlns="" xmlns:a16="http://schemas.microsoft.com/office/drawing/2014/main" val="20000"/>
                    </a:ext>
                  </a:extLst>
                </a:gridCol>
                <a:gridCol w="7171267">
                  <a:extLst>
                    <a:ext uri="{9D8B030D-6E8A-4147-A177-3AD203B41FA5}">
                      <a16:colId xmlns="" xmlns:a16="http://schemas.microsoft.com/office/drawing/2014/main" val="20001"/>
                    </a:ext>
                  </a:extLst>
                </a:gridCol>
              </a:tblGrid>
              <a:tr h="2009477">
                <a:tc>
                  <a:txBody>
                    <a:bodyPr/>
                    <a:lstStyle/>
                    <a:p>
                      <a:r>
                        <a:rPr lang="en-US" b="1" dirty="0">
                          <a:solidFill>
                            <a:schemeClr val="tx1"/>
                          </a:solidFill>
                        </a:rPr>
                        <a:t>Contracted Research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Amgen </a:t>
                      </a:r>
                      <a:r>
                        <a:rPr lang="en-US" b="0" dirty="0" err="1">
                          <a:solidFill>
                            <a:schemeClr val="tx1"/>
                          </a:solidFill>
                        </a:rPr>
                        <a:t>Inc</a:t>
                      </a:r>
                      <a:r>
                        <a:rPr lang="en-US" b="0" dirty="0">
                          <a:solidFill>
                            <a:schemeClr val="tx1"/>
                          </a:solidFill>
                        </a:rPr>
                        <a:t>, Bayer HealthCare Pharmaceuticals, </a:t>
                      </a:r>
                      <a:r>
                        <a:rPr lang="en-US" b="0" dirty="0" err="1">
                          <a:solidFill>
                            <a:schemeClr val="tx1"/>
                          </a:solidFill>
                        </a:rPr>
                        <a:t>BioMarin</a:t>
                      </a:r>
                      <a:r>
                        <a:rPr lang="en-US" b="0" dirty="0">
                          <a:solidFill>
                            <a:schemeClr val="tx1"/>
                          </a:solidFill>
                        </a:rPr>
                        <a:t>, </a:t>
                      </a:r>
                      <a:r>
                        <a:rPr lang="en-US" b="0" dirty="0" err="1">
                          <a:solidFill>
                            <a:schemeClr val="tx1"/>
                          </a:solidFill>
                        </a:rPr>
                        <a:t>Boehringer</a:t>
                      </a:r>
                      <a:r>
                        <a:rPr lang="en-US" b="0" dirty="0">
                          <a:solidFill>
                            <a:schemeClr val="tx1"/>
                          </a:solidFill>
                        </a:rPr>
                        <a:t> </a:t>
                      </a:r>
                      <a:r>
                        <a:rPr lang="en-US" b="0" dirty="0" err="1">
                          <a:solidFill>
                            <a:schemeClr val="tx1"/>
                          </a:solidFill>
                        </a:rPr>
                        <a:t>Ingelheim</a:t>
                      </a:r>
                      <a:r>
                        <a:rPr lang="en-US" b="0" dirty="0">
                          <a:solidFill>
                            <a:schemeClr val="tx1"/>
                          </a:solidFill>
                        </a:rPr>
                        <a:t> Pharmaceuticals </a:t>
                      </a:r>
                      <a:r>
                        <a:rPr lang="en-US" b="0" dirty="0" err="1">
                          <a:solidFill>
                            <a:schemeClr val="tx1"/>
                          </a:solidFill>
                        </a:rPr>
                        <a:t>Inc</a:t>
                      </a:r>
                      <a:r>
                        <a:rPr lang="en-US" b="0" dirty="0">
                          <a:solidFill>
                            <a:schemeClr val="tx1"/>
                          </a:solidFill>
                        </a:rPr>
                        <a:t>, Cascadian Therapeutics, </a:t>
                      </a:r>
                      <a:r>
                        <a:rPr lang="en-US" b="0" dirty="0" err="1">
                          <a:solidFill>
                            <a:schemeClr val="tx1"/>
                          </a:solidFill>
                        </a:rPr>
                        <a:t>Dignitana</a:t>
                      </a:r>
                      <a:r>
                        <a:rPr lang="en-US" b="0" dirty="0">
                          <a:solidFill>
                            <a:schemeClr val="tx1"/>
                          </a:solidFill>
                        </a:rPr>
                        <a:t>, Genentech </a:t>
                      </a:r>
                      <a:r>
                        <a:rPr lang="en-US" b="0" dirty="0" err="1">
                          <a:solidFill>
                            <a:schemeClr val="tx1"/>
                          </a:solidFill>
                        </a:rPr>
                        <a:t>BioOncology</a:t>
                      </a:r>
                      <a:r>
                        <a:rPr lang="en-US" b="0" dirty="0">
                          <a:solidFill>
                            <a:schemeClr val="tx1"/>
                          </a:solidFill>
                        </a:rPr>
                        <a:t>, GlaxoSmithKline, Lilly, </a:t>
                      </a:r>
                      <a:r>
                        <a:rPr lang="en-US" b="0" dirty="0" err="1">
                          <a:solidFill>
                            <a:schemeClr val="tx1"/>
                          </a:solidFill>
                        </a:rPr>
                        <a:t>Medivation</a:t>
                      </a:r>
                      <a:r>
                        <a:rPr lang="en-US" b="0" dirty="0">
                          <a:solidFill>
                            <a:schemeClr val="tx1"/>
                          </a:solidFill>
                        </a:rPr>
                        <a:t> </a:t>
                      </a:r>
                      <a:r>
                        <a:rPr lang="en-US" b="0" dirty="0" err="1">
                          <a:solidFill>
                            <a:schemeClr val="tx1"/>
                          </a:solidFill>
                        </a:rPr>
                        <a:t>Inc</a:t>
                      </a:r>
                      <a:r>
                        <a:rPr lang="en-US" b="0" dirty="0">
                          <a:solidFill>
                            <a:schemeClr val="tx1"/>
                          </a:solidFill>
                        </a:rPr>
                        <a:t>, a Pfizer Company, Merrimack Pharmaceuticals </a:t>
                      </a:r>
                      <a:r>
                        <a:rPr lang="en-US" b="0" dirty="0" err="1">
                          <a:solidFill>
                            <a:schemeClr val="tx1"/>
                          </a:solidFill>
                        </a:rPr>
                        <a:t>Inc</a:t>
                      </a:r>
                      <a:r>
                        <a:rPr lang="en-US" b="0" dirty="0">
                          <a:solidFill>
                            <a:schemeClr val="tx1"/>
                          </a:solidFill>
                        </a:rPr>
                        <a:t>, Novartis, OBI Pharma </a:t>
                      </a:r>
                      <a:r>
                        <a:rPr lang="en-US" b="0" dirty="0" err="1">
                          <a:solidFill>
                            <a:schemeClr val="tx1"/>
                          </a:solidFill>
                        </a:rPr>
                        <a:t>Inc</a:t>
                      </a:r>
                      <a:r>
                        <a:rPr lang="en-US" b="0" dirty="0">
                          <a:solidFill>
                            <a:schemeClr val="tx1"/>
                          </a:solidFill>
                        </a:rPr>
                        <a:t>, Pfizer </a:t>
                      </a:r>
                      <a:r>
                        <a:rPr lang="en-US" b="0" dirty="0" err="1">
                          <a:solidFill>
                            <a:schemeClr val="tx1"/>
                          </a:solidFill>
                        </a:rPr>
                        <a:t>Inc</a:t>
                      </a:r>
                      <a:r>
                        <a:rPr lang="en-US" b="0" dirty="0">
                          <a:solidFill>
                            <a:schemeClr val="tx1"/>
                          </a:solidFill>
                        </a:rPr>
                        <a:t>, Puma Biotechnology </a:t>
                      </a:r>
                      <a:r>
                        <a:rPr lang="en-US" b="0" dirty="0" err="1">
                          <a:solidFill>
                            <a:schemeClr val="tx1"/>
                          </a:solidFill>
                        </a:rPr>
                        <a:t>Inc</a:t>
                      </a:r>
                      <a:r>
                        <a:rPr lang="en-US" b="0" dirty="0">
                          <a:solidFill>
                            <a:schemeClr val="tx1"/>
                          </a:solidFill>
                        </a:rPr>
                        <a:t>, Roche Laboratories </a:t>
                      </a:r>
                      <a:r>
                        <a:rPr lang="en-US" b="0" dirty="0" err="1">
                          <a:solidFill>
                            <a:schemeClr val="tx1"/>
                          </a:solidFill>
                        </a:rPr>
                        <a:t>Inc</a:t>
                      </a:r>
                      <a:r>
                        <a:rPr lang="en-US" b="0" dirty="0">
                          <a:solidFill>
                            <a:schemeClr val="tx1"/>
                          </a:solidFill>
                        </a:rPr>
                        <a:t>, Seattle Genetics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657523">
                <a:tc>
                  <a:txBody>
                    <a:bodyPr/>
                    <a:lstStyle/>
                    <a:p>
                      <a:r>
                        <a:rPr lang="en-US" b="1" dirty="0">
                          <a:solidFill>
                            <a:schemeClr val="tx1"/>
                          </a:solidFill>
                        </a:rPr>
                        <a:t>Paid Travel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Bayer HealthCare Pharmaceuticals, Lilly, Novartis, OBI Pharma </a:t>
                      </a:r>
                      <a:r>
                        <a:rPr lang="en-US" b="0" dirty="0" err="1">
                          <a:solidFill>
                            <a:schemeClr val="tx1"/>
                          </a:solidFill>
                        </a:rPr>
                        <a:t>Inc</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763347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A3AEE0-85F8-E94D-B7D3-290EF9CCE01C}"/>
              </a:ext>
            </a:extLst>
          </p:cNvPr>
          <p:cNvSpPr>
            <a:spLocks noGrp="1"/>
          </p:cNvSpPr>
          <p:nvPr>
            <p:ph type="title"/>
          </p:nvPr>
        </p:nvSpPr>
        <p:spPr>
          <a:xfrm>
            <a:off x="342211" y="482601"/>
            <a:ext cx="11372851" cy="725487"/>
          </a:xfrm>
        </p:spPr>
        <p:txBody>
          <a:bodyPr/>
          <a:lstStyle/>
          <a:p>
            <a:r>
              <a:rPr lang="en-US" sz="3200" dirty="0"/>
              <a:t>Possible Impact of </a:t>
            </a:r>
            <a:r>
              <a:rPr lang="en-US" sz="3200" dirty="0" err="1"/>
              <a:t>Pertuzumab</a:t>
            </a:r>
            <a:r>
              <a:rPr lang="en-US" sz="3200" dirty="0"/>
              <a:t> (P) on DFS</a:t>
            </a:r>
            <a:br>
              <a:rPr lang="en-US" sz="3200" dirty="0"/>
            </a:br>
            <a:endParaRPr lang="en-US" sz="3200" dirty="0"/>
          </a:p>
        </p:txBody>
      </p:sp>
      <p:sp>
        <p:nvSpPr>
          <p:cNvPr id="4" name="Content Placeholder 3">
            <a:extLst>
              <a:ext uri="{FF2B5EF4-FFF2-40B4-BE49-F238E27FC236}">
                <a16:creationId xmlns="" xmlns:a16="http://schemas.microsoft.com/office/drawing/2014/main" id="{0C3333EC-6A4A-2044-AC3A-93142F16D6C4}"/>
              </a:ext>
            </a:extLst>
          </p:cNvPr>
          <p:cNvSpPr>
            <a:spLocks noGrp="1"/>
          </p:cNvSpPr>
          <p:nvPr>
            <p:ph idx="1"/>
          </p:nvPr>
        </p:nvSpPr>
        <p:spPr>
          <a:xfrm>
            <a:off x="742949" y="1498601"/>
            <a:ext cx="11372851" cy="4306887"/>
          </a:xfrm>
        </p:spPr>
        <p:txBody>
          <a:bodyPr/>
          <a:lstStyle/>
          <a:p>
            <a:endParaRPr lang="en-US" sz="1067" dirty="0"/>
          </a:p>
          <a:p>
            <a:pPr marL="290505" lvl="1" indent="0">
              <a:buNone/>
            </a:pPr>
            <a:endParaRPr lang="en-US" sz="1067" dirty="0"/>
          </a:p>
          <a:p>
            <a:r>
              <a:rPr lang="en-US" sz="2667" dirty="0"/>
              <a:t>10-year DFS </a:t>
            </a:r>
            <a:r>
              <a:rPr lang="en-US" sz="2667" dirty="0" err="1"/>
              <a:t>Chemo+Trastuzumab</a:t>
            </a:r>
            <a:endParaRPr lang="en-US" sz="2667" dirty="0"/>
          </a:p>
          <a:p>
            <a:pPr lvl="1"/>
            <a:r>
              <a:rPr lang="en-US" sz="2667" dirty="0"/>
              <a:t>Node Negative			82% </a:t>
            </a:r>
            <a:r>
              <a:rPr lang="en-US" sz="2667" dirty="0">
                <a:sym typeface="Wingdings" pitchFamily="2" charset="2"/>
              </a:rPr>
              <a:t> </a:t>
            </a:r>
            <a:r>
              <a:rPr lang="en-US" sz="2667" dirty="0">
                <a:solidFill>
                  <a:srgbClr val="FFC000"/>
                </a:solidFill>
                <a:sym typeface="Wingdings" pitchFamily="2" charset="2"/>
              </a:rPr>
              <a:t>3% benefit with P</a:t>
            </a:r>
            <a:endParaRPr lang="en-US" sz="2667" dirty="0">
              <a:solidFill>
                <a:srgbClr val="FFC000"/>
              </a:solidFill>
            </a:endParaRPr>
          </a:p>
          <a:p>
            <a:pPr lvl="1"/>
            <a:r>
              <a:rPr lang="en-US" sz="2667" dirty="0"/>
              <a:t>1-3 Nodes 				77% </a:t>
            </a:r>
            <a:r>
              <a:rPr lang="en-US" sz="2667" dirty="0">
                <a:sym typeface="Wingdings" pitchFamily="2" charset="2"/>
              </a:rPr>
              <a:t> </a:t>
            </a:r>
            <a:r>
              <a:rPr lang="en-US" sz="2667" dirty="0">
                <a:solidFill>
                  <a:srgbClr val="FFC000"/>
                </a:solidFill>
                <a:sym typeface="Wingdings" pitchFamily="2" charset="2"/>
              </a:rPr>
              <a:t>5% benefit with P</a:t>
            </a:r>
            <a:endParaRPr lang="en-US" sz="2667" dirty="0">
              <a:solidFill>
                <a:srgbClr val="FFC000"/>
              </a:solidFill>
            </a:endParaRPr>
          </a:p>
          <a:p>
            <a:pPr lvl="1"/>
            <a:r>
              <a:rPr lang="en-US" sz="2667" dirty="0"/>
              <a:t>More than 4 nodes			65% </a:t>
            </a:r>
            <a:r>
              <a:rPr lang="en-US" sz="2667" dirty="0">
                <a:sym typeface="Wingdings" pitchFamily="2" charset="2"/>
              </a:rPr>
              <a:t> </a:t>
            </a:r>
            <a:r>
              <a:rPr lang="en-US" sz="2667" dirty="0">
                <a:solidFill>
                  <a:srgbClr val="FF0000"/>
                </a:solidFill>
                <a:sym typeface="Wingdings" pitchFamily="2" charset="2"/>
              </a:rPr>
              <a:t>8% benefit with P</a:t>
            </a:r>
            <a:endParaRPr lang="en-US" sz="1067" dirty="0">
              <a:solidFill>
                <a:srgbClr val="FF0000"/>
              </a:solidFill>
            </a:endParaRPr>
          </a:p>
          <a:p>
            <a:pPr marL="290505" lvl="1" indent="0">
              <a:buNone/>
            </a:pPr>
            <a:endParaRPr lang="en-US" sz="1067" dirty="0"/>
          </a:p>
          <a:p>
            <a:r>
              <a:rPr lang="en-US" sz="2667" dirty="0"/>
              <a:t>3-5 year DFS (</a:t>
            </a:r>
            <a:r>
              <a:rPr lang="en-US" sz="2667" dirty="0">
                <a:solidFill>
                  <a:srgbClr val="FFFF00"/>
                </a:solidFill>
              </a:rPr>
              <a:t>not accounting for pts who received neo P</a:t>
            </a:r>
            <a:r>
              <a:rPr lang="en-US" sz="2667" dirty="0"/>
              <a:t>)</a:t>
            </a:r>
          </a:p>
          <a:p>
            <a:pPr lvl="1"/>
            <a:r>
              <a:rPr lang="en-US" sz="2667" dirty="0" err="1"/>
              <a:t>pCR</a:t>
            </a:r>
            <a:r>
              <a:rPr lang="en-US" sz="2667" dirty="0"/>
              <a:t>				85% </a:t>
            </a:r>
            <a:r>
              <a:rPr lang="en-US" sz="2667" dirty="0">
                <a:sym typeface="Wingdings" pitchFamily="2" charset="2"/>
              </a:rPr>
              <a:t> </a:t>
            </a:r>
            <a:r>
              <a:rPr lang="en-US" sz="2667" dirty="0">
                <a:solidFill>
                  <a:srgbClr val="FFC000"/>
                </a:solidFill>
                <a:sym typeface="Wingdings" pitchFamily="2" charset="2"/>
              </a:rPr>
              <a:t>3% benefit with P</a:t>
            </a:r>
            <a:endParaRPr lang="en-US" sz="2667" dirty="0">
              <a:solidFill>
                <a:srgbClr val="FFC000"/>
              </a:solidFill>
            </a:endParaRPr>
          </a:p>
          <a:p>
            <a:pPr lvl="1"/>
            <a:r>
              <a:rPr lang="en-US" sz="2667" dirty="0"/>
              <a:t>No </a:t>
            </a:r>
            <a:r>
              <a:rPr lang="en-US" sz="2667" dirty="0" err="1"/>
              <a:t>pCR</a:t>
            </a:r>
            <a:r>
              <a:rPr lang="en-US" sz="2667" dirty="0"/>
              <a:t>				75% </a:t>
            </a:r>
            <a:r>
              <a:rPr lang="en-US" sz="2667" dirty="0">
                <a:sym typeface="Wingdings" pitchFamily="2" charset="2"/>
              </a:rPr>
              <a:t> </a:t>
            </a:r>
            <a:r>
              <a:rPr lang="en-US" sz="2667" dirty="0">
                <a:solidFill>
                  <a:srgbClr val="FFC000"/>
                </a:solidFill>
                <a:sym typeface="Wingdings" pitchFamily="2" charset="2"/>
              </a:rPr>
              <a:t>6% benefit with P</a:t>
            </a:r>
            <a:endParaRPr lang="en-US" sz="2667" dirty="0">
              <a:solidFill>
                <a:srgbClr val="FFC000"/>
              </a:solidFill>
            </a:endParaRPr>
          </a:p>
        </p:txBody>
      </p:sp>
    </p:spTree>
    <p:extLst>
      <p:ext uri="{BB962C8B-B14F-4D97-AF65-F5344CB8AC3E}">
        <p14:creationId xmlns:p14="http://schemas.microsoft.com/office/powerpoint/2010/main" val="4546646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1779111354"/>
              </p:ext>
            </p:extLst>
          </p:nvPr>
        </p:nvGraphicFramePr>
        <p:xfrm>
          <a:off x="1602763" y="1899977"/>
          <a:ext cx="8986475" cy="2976822"/>
        </p:xfrm>
        <a:graphic>
          <a:graphicData uri="http://schemas.openxmlformats.org/drawingml/2006/table">
            <a:tbl>
              <a:tblPr firstRow="1" bandRow="1">
                <a:tableStyleId>{93296810-A885-4BE3-A3E7-6D5BEEA58F35}</a:tableStyleId>
              </a:tblPr>
              <a:tblGrid>
                <a:gridCol w="4954027">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2"/>
                    </a:ext>
                  </a:extLst>
                </a:gridCol>
                <a:gridCol w="2304256">
                  <a:extLst>
                    <a:ext uri="{9D8B030D-6E8A-4147-A177-3AD203B41FA5}">
                      <a16:colId xmlns="" xmlns:a16="http://schemas.microsoft.com/office/drawing/2014/main" val="20004"/>
                    </a:ext>
                  </a:extLst>
                </a:gridCol>
              </a:tblGrid>
              <a:tr h="796257">
                <a:tc>
                  <a:txBody>
                    <a:bodyPr/>
                    <a:lstStyle/>
                    <a:p>
                      <a:endParaRPr lang="en-GB" sz="2100" noProof="0" dirty="0">
                        <a:latin typeface="Imago" pitchFamily="2" charset="0"/>
                      </a:endParaRPr>
                    </a:p>
                  </a:txBody>
                  <a:tcPr marT="34291" marB="34291" anchor="b"/>
                </a:tc>
                <a:tc>
                  <a:txBody>
                    <a:bodyPr/>
                    <a:lstStyle/>
                    <a:p>
                      <a:pPr algn="ctr"/>
                      <a:r>
                        <a:rPr lang="en-US" sz="2100" dirty="0">
                          <a:latin typeface="Imago" pitchFamily="2" charset="0"/>
                        </a:rPr>
                        <a:t>Pertuzumab</a:t>
                      </a:r>
                    </a:p>
                    <a:p>
                      <a:pPr algn="ctr"/>
                      <a:r>
                        <a:rPr lang="en-US" sz="2100" dirty="0">
                          <a:latin typeface="Imago" pitchFamily="2" charset="0"/>
                        </a:rPr>
                        <a:t>n=2364</a:t>
                      </a:r>
                    </a:p>
                  </a:txBody>
                  <a:tcPr marT="34291" marB="34291" anchor="b">
                    <a:lnR w="28575" cap="flat" cmpd="sng" algn="ctr">
                      <a:solidFill>
                        <a:schemeClr val="bg1"/>
                      </a:solidFill>
                      <a:prstDash val="solid"/>
                      <a:round/>
                      <a:headEnd type="none" w="med" len="med"/>
                      <a:tailEnd type="none" w="med" len="med"/>
                    </a:lnR>
                  </a:tcPr>
                </a:tc>
                <a:tc>
                  <a:txBody>
                    <a:bodyPr/>
                    <a:lstStyle/>
                    <a:p>
                      <a:pPr algn="ctr"/>
                      <a:r>
                        <a:rPr lang="en-US" sz="2100" dirty="0">
                          <a:latin typeface="Imago" pitchFamily="2" charset="0"/>
                        </a:rPr>
                        <a:t>Placebo</a:t>
                      </a:r>
                    </a:p>
                    <a:p>
                      <a:pPr algn="ctr"/>
                      <a:r>
                        <a:rPr lang="en-US" sz="2100" dirty="0">
                          <a:latin typeface="Imago" pitchFamily="2" charset="0"/>
                        </a:rPr>
                        <a:t>n=2405</a:t>
                      </a:r>
                    </a:p>
                  </a:txBody>
                  <a:tcPr marT="34291" marB="34291" anchor="b">
                    <a:lnL w="28575"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0"/>
                  </a:ext>
                </a:extLst>
              </a:tr>
              <a:tr h="436113">
                <a:tc>
                  <a:txBody>
                    <a:bodyPr/>
                    <a:lstStyle/>
                    <a:p>
                      <a:r>
                        <a:rPr lang="en-GB" sz="2100" b="0" noProof="0" dirty="0">
                          <a:latin typeface="Imago"/>
                        </a:rPr>
                        <a:t>Neutropenia</a:t>
                      </a:r>
                    </a:p>
                  </a:txBody>
                  <a:tcPr marT="34291" marB="34291">
                    <a:solidFill>
                      <a:srgbClr val="E7EAF6"/>
                    </a:solidFill>
                  </a:tcPr>
                </a:tc>
                <a:tc>
                  <a:txBody>
                    <a:bodyPr/>
                    <a:lstStyle/>
                    <a:p>
                      <a:pPr algn="ctr"/>
                      <a:r>
                        <a:rPr lang="en-US" sz="2100" kern="1200" dirty="0">
                          <a:solidFill>
                            <a:schemeClr val="dk1"/>
                          </a:solidFill>
                          <a:effectLst/>
                          <a:latin typeface="Imago"/>
                          <a:ea typeface="+mn-ea"/>
                          <a:cs typeface="+mn-cs"/>
                        </a:rPr>
                        <a:t>385 (16.3%)</a:t>
                      </a:r>
                      <a:endParaRPr lang="en-US" sz="2100" b="0" dirty="0">
                        <a:latin typeface="Imago"/>
                      </a:endParaRPr>
                    </a:p>
                  </a:txBody>
                  <a:tcPr marT="34291" marB="34291">
                    <a:lnR w="28575" cap="flat" cmpd="sng" algn="ctr">
                      <a:solidFill>
                        <a:schemeClr val="bg1"/>
                      </a:solidFill>
                      <a:prstDash val="solid"/>
                      <a:round/>
                      <a:headEnd type="none" w="med" len="med"/>
                      <a:tailEnd type="none" w="med" len="med"/>
                    </a:lnR>
                    <a:solidFill>
                      <a:srgbClr val="E7EAF6"/>
                    </a:solidFill>
                  </a:tcPr>
                </a:tc>
                <a:tc>
                  <a:txBody>
                    <a:bodyPr/>
                    <a:lstStyle/>
                    <a:p>
                      <a:pPr algn="ctr"/>
                      <a:r>
                        <a:rPr lang="en-US" sz="2100" kern="1200" dirty="0">
                          <a:solidFill>
                            <a:schemeClr val="dk1"/>
                          </a:solidFill>
                          <a:effectLst/>
                          <a:latin typeface="Imago"/>
                          <a:ea typeface="+mn-ea"/>
                          <a:cs typeface="+mn-cs"/>
                        </a:rPr>
                        <a:t>377 (15.7%)</a:t>
                      </a:r>
                      <a:endParaRPr lang="en-US" sz="2100" b="0" dirty="0">
                        <a:latin typeface="Imago"/>
                      </a:endParaRPr>
                    </a:p>
                  </a:txBody>
                  <a:tcPr marT="34291" marB="34291">
                    <a:lnL w="28575" cap="flat" cmpd="sng" algn="ctr">
                      <a:solidFill>
                        <a:schemeClr val="bg1"/>
                      </a:solidFill>
                      <a:prstDash val="solid"/>
                      <a:round/>
                      <a:headEnd type="none" w="med" len="med"/>
                      <a:tailEnd type="none" w="med" len="med"/>
                    </a:lnL>
                    <a:solidFill>
                      <a:srgbClr val="E7EAF6"/>
                    </a:solidFill>
                  </a:tcPr>
                </a:tc>
                <a:extLst>
                  <a:ext uri="{0D108BD9-81ED-4DB2-BD59-A6C34878D82A}">
                    <a16:rowId xmlns="" xmlns:a16="http://schemas.microsoft.com/office/drawing/2014/main" val="10001"/>
                  </a:ext>
                </a:extLst>
              </a:tr>
              <a:tr h="436113">
                <a:tc>
                  <a:txBody>
                    <a:bodyPr/>
                    <a:lstStyle/>
                    <a:p>
                      <a:r>
                        <a:rPr lang="en-GB" sz="2100" b="0" noProof="0" dirty="0">
                          <a:latin typeface="Imago"/>
                        </a:rPr>
                        <a:t>Febrile Neutropenia</a:t>
                      </a:r>
                    </a:p>
                  </a:txBody>
                  <a:tcPr marT="34291" marB="34291">
                    <a:solidFill>
                      <a:srgbClr val="E7EAF6"/>
                    </a:solidFill>
                  </a:tcPr>
                </a:tc>
                <a:tc>
                  <a:txBody>
                    <a:bodyPr/>
                    <a:lstStyle/>
                    <a:p>
                      <a:pPr algn="ctr"/>
                      <a:r>
                        <a:rPr lang="en-US" sz="2100" kern="1200" dirty="0">
                          <a:solidFill>
                            <a:schemeClr val="dk1"/>
                          </a:solidFill>
                          <a:effectLst/>
                          <a:latin typeface="Imago"/>
                          <a:ea typeface="+mn-ea"/>
                          <a:cs typeface="+mn-cs"/>
                        </a:rPr>
                        <a:t>287 (12.1%) </a:t>
                      </a:r>
                      <a:endParaRPr lang="en-US" sz="2100" b="0" dirty="0">
                        <a:latin typeface="Imago"/>
                      </a:endParaRPr>
                    </a:p>
                  </a:txBody>
                  <a:tcPr marT="34291" marB="34291">
                    <a:lnR w="28575" cap="flat" cmpd="sng" algn="ctr">
                      <a:solidFill>
                        <a:schemeClr val="bg1"/>
                      </a:solidFill>
                      <a:prstDash val="solid"/>
                      <a:round/>
                      <a:headEnd type="none" w="med" len="med"/>
                      <a:tailEnd type="none" w="med" len="med"/>
                    </a:lnR>
                    <a:solidFill>
                      <a:srgbClr val="E7EAF6"/>
                    </a:solidFill>
                  </a:tcPr>
                </a:tc>
                <a:tc>
                  <a:txBody>
                    <a:bodyPr/>
                    <a:lstStyle/>
                    <a:p>
                      <a:pPr algn="ctr"/>
                      <a:r>
                        <a:rPr lang="en-US" sz="2100" kern="1200" dirty="0">
                          <a:solidFill>
                            <a:schemeClr val="dk1"/>
                          </a:solidFill>
                          <a:effectLst/>
                          <a:latin typeface="Imago"/>
                          <a:ea typeface="+mn-ea"/>
                          <a:cs typeface="+mn-cs"/>
                        </a:rPr>
                        <a:t>266 (11.1%)</a:t>
                      </a:r>
                      <a:endParaRPr lang="en-US" sz="2100" b="0" dirty="0">
                        <a:latin typeface="Imago"/>
                      </a:endParaRPr>
                    </a:p>
                  </a:txBody>
                  <a:tcPr marT="34291" marB="34291">
                    <a:lnL w="28575" cap="flat" cmpd="sng" algn="ctr">
                      <a:solidFill>
                        <a:schemeClr val="bg1"/>
                      </a:solidFill>
                      <a:prstDash val="solid"/>
                      <a:round/>
                      <a:headEnd type="none" w="med" len="med"/>
                      <a:tailEnd type="none" w="med" len="med"/>
                    </a:lnL>
                    <a:solidFill>
                      <a:srgbClr val="E7EAF6"/>
                    </a:solidFill>
                  </a:tcPr>
                </a:tc>
                <a:extLst>
                  <a:ext uri="{0D108BD9-81ED-4DB2-BD59-A6C34878D82A}">
                    <a16:rowId xmlns="" xmlns:a16="http://schemas.microsoft.com/office/drawing/2014/main" val="10003"/>
                  </a:ext>
                </a:extLst>
              </a:tr>
              <a:tr h="436113">
                <a:tc>
                  <a:txBody>
                    <a:bodyPr/>
                    <a:lstStyle/>
                    <a:p>
                      <a:r>
                        <a:rPr lang="en-GB" sz="2100" b="0" noProof="0" dirty="0">
                          <a:latin typeface="Imago"/>
                        </a:rPr>
                        <a:t>Neutrophil</a:t>
                      </a:r>
                      <a:r>
                        <a:rPr lang="en-GB" sz="2100" b="0" baseline="0" noProof="0" dirty="0">
                          <a:latin typeface="Imago"/>
                        </a:rPr>
                        <a:t> count decreased</a:t>
                      </a:r>
                      <a:endParaRPr lang="en-GB" sz="2100" b="0" noProof="0" dirty="0">
                        <a:latin typeface="Imago"/>
                      </a:endParaRPr>
                    </a:p>
                  </a:txBody>
                  <a:tcPr marT="34291" marB="34291">
                    <a:solidFill>
                      <a:srgbClr val="E7EAF6"/>
                    </a:solidFill>
                  </a:tcPr>
                </a:tc>
                <a:tc>
                  <a:txBody>
                    <a:bodyPr/>
                    <a:lstStyle/>
                    <a:p>
                      <a:pPr algn="ctr"/>
                      <a:r>
                        <a:rPr lang="en-US" sz="2100" kern="1200" dirty="0">
                          <a:solidFill>
                            <a:schemeClr val="dk1"/>
                          </a:solidFill>
                          <a:effectLst/>
                          <a:latin typeface="Imago"/>
                          <a:ea typeface="+mn-ea"/>
                          <a:cs typeface="+mn-cs"/>
                        </a:rPr>
                        <a:t>228 ( 9.6%) </a:t>
                      </a:r>
                      <a:endParaRPr lang="en-US" sz="2100" b="0" dirty="0">
                        <a:latin typeface="Imago"/>
                      </a:endParaRPr>
                    </a:p>
                  </a:txBody>
                  <a:tcPr marT="34291" marB="34291">
                    <a:lnR w="28575" cap="flat" cmpd="sng" algn="ctr">
                      <a:solidFill>
                        <a:schemeClr val="bg1"/>
                      </a:solidFill>
                      <a:prstDash val="solid"/>
                      <a:round/>
                      <a:headEnd type="none" w="med" len="med"/>
                      <a:tailEnd type="none" w="med" len="med"/>
                    </a:lnR>
                    <a:solidFill>
                      <a:srgbClr val="E7EAF6"/>
                    </a:solidFill>
                  </a:tcPr>
                </a:tc>
                <a:tc>
                  <a:txBody>
                    <a:bodyPr/>
                    <a:lstStyle/>
                    <a:p>
                      <a:pPr algn="ctr"/>
                      <a:r>
                        <a:rPr lang="en-US" sz="2100" kern="1200" dirty="0">
                          <a:solidFill>
                            <a:schemeClr val="dk1"/>
                          </a:solidFill>
                          <a:effectLst/>
                          <a:latin typeface="Imago"/>
                          <a:ea typeface="+mn-ea"/>
                          <a:cs typeface="+mn-cs"/>
                        </a:rPr>
                        <a:t>230 ( 9.6%)</a:t>
                      </a:r>
                      <a:endParaRPr lang="en-US" sz="2100" b="0" dirty="0">
                        <a:latin typeface="Imago"/>
                      </a:endParaRPr>
                    </a:p>
                  </a:txBody>
                  <a:tcPr marT="34291" marB="34291">
                    <a:lnL w="28575" cap="flat" cmpd="sng" algn="ctr">
                      <a:solidFill>
                        <a:schemeClr val="bg1"/>
                      </a:solidFill>
                      <a:prstDash val="solid"/>
                      <a:round/>
                      <a:headEnd type="none" w="med" len="med"/>
                      <a:tailEnd type="none" w="med" len="med"/>
                    </a:lnL>
                    <a:solidFill>
                      <a:srgbClr val="E7EAF6"/>
                    </a:solidFill>
                  </a:tcPr>
                </a:tc>
                <a:extLst>
                  <a:ext uri="{0D108BD9-81ED-4DB2-BD59-A6C34878D82A}">
                    <a16:rowId xmlns="" xmlns:a16="http://schemas.microsoft.com/office/drawing/2014/main" val="10004"/>
                  </a:ext>
                </a:extLst>
              </a:tr>
              <a:tr h="436113">
                <a:tc>
                  <a:txBody>
                    <a:bodyPr/>
                    <a:lstStyle/>
                    <a:p>
                      <a:r>
                        <a:rPr lang="en-GB" sz="2100" b="0" noProof="0" dirty="0">
                          <a:latin typeface="Imago" pitchFamily="2" charset="0"/>
                        </a:rPr>
                        <a:t>Diarrhoea</a:t>
                      </a:r>
                    </a:p>
                  </a:txBody>
                  <a:tcPr marT="34291" marB="34291">
                    <a:solidFill>
                      <a:srgbClr val="E7EAF6"/>
                    </a:solidFill>
                  </a:tcPr>
                </a:tc>
                <a:tc>
                  <a:txBody>
                    <a:bodyPr/>
                    <a:lstStyle/>
                    <a:p>
                      <a:pPr algn="ctr"/>
                      <a:r>
                        <a:rPr lang="en-US" sz="2100" b="0" dirty="0">
                          <a:latin typeface="Imago" pitchFamily="2" charset="0"/>
                        </a:rPr>
                        <a:t>232 (9.8%)</a:t>
                      </a:r>
                    </a:p>
                  </a:txBody>
                  <a:tcPr marT="34291" marB="34291">
                    <a:lnR w="28575" cap="flat" cmpd="sng" algn="ctr">
                      <a:solidFill>
                        <a:schemeClr val="bg1"/>
                      </a:solidFill>
                      <a:prstDash val="solid"/>
                      <a:round/>
                      <a:headEnd type="none" w="med" len="med"/>
                      <a:tailEnd type="none" w="med" len="med"/>
                    </a:lnR>
                    <a:solidFill>
                      <a:srgbClr val="E7EAF6"/>
                    </a:solidFill>
                  </a:tcPr>
                </a:tc>
                <a:tc>
                  <a:txBody>
                    <a:bodyPr/>
                    <a:lstStyle/>
                    <a:p>
                      <a:pPr algn="ctr"/>
                      <a:r>
                        <a:rPr lang="en-US" sz="2100" kern="1200" dirty="0">
                          <a:solidFill>
                            <a:schemeClr val="dk1"/>
                          </a:solidFill>
                          <a:effectLst/>
                          <a:latin typeface="Imago"/>
                          <a:ea typeface="+mn-ea"/>
                          <a:cs typeface="+mn-cs"/>
                        </a:rPr>
                        <a:t>90 ( 3.7%)</a:t>
                      </a:r>
                      <a:endParaRPr lang="en-US" sz="2100" b="0" dirty="0">
                        <a:latin typeface="Imago"/>
                      </a:endParaRPr>
                    </a:p>
                  </a:txBody>
                  <a:tcPr marT="34291" marB="34291">
                    <a:lnL w="28575" cap="flat" cmpd="sng" algn="ctr">
                      <a:solidFill>
                        <a:schemeClr val="bg1"/>
                      </a:solidFill>
                      <a:prstDash val="solid"/>
                      <a:round/>
                      <a:headEnd type="none" w="med" len="med"/>
                      <a:tailEnd type="none" w="med" len="med"/>
                    </a:lnL>
                    <a:solidFill>
                      <a:srgbClr val="E7EAF6"/>
                    </a:solidFill>
                  </a:tcPr>
                </a:tc>
                <a:extLst>
                  <a:ext uri="{0D108BD9-81ED-4DB2-BD59-A6C34878D82A}">
                    <a16:rowId xmlns="" xmlns:a16="http://schemas.microsoft.com/office/drawing/2014/main" val="10002"/>
                  </a:ext>
                </a:extLst>
              </a:tr>
              <a:tr h="436113">
                <a:tc>
                  <a:txBody>
                    <a:bodyPr/>
                    <a:lstStyle/>
                    <a:p>
                      <a:r>
                        <a:rPr lang="en-GB" sz="2100" b="0" noProof="0" dirty="0">
                          <a:latin typeface="Imago" pitchFamily="2" charset="0"/>
                        </a:rPr>
                        <a:t>Anaemia</a:t>
                      </a:r>
                    </a:p>
                  </a:txBody>
                  <a:tcPr marT="34291" marB="34291">
                    <a:solidFill>
                      <a:srgbClr val="E7EAF6"/>
                    </a:solidFill>
                  </a:tcPr>
                </a:tc>
                <a:tc>
                  <a:txBody>
                    <a:bodyPr/>
                    <a:lstStyle/>
                    <a:p>
                      <a:pPr algn="ctr"/>
                      <a:r>
                        <a:rPr lang="en-US" sz="2100" kern="1200" dirty="0">
                          <a:solidFill>
                            <a:schemeClr val="dk1"/>
                          </a:solidFill>
                          <a:effectLst/>
                          <a:latin typeface="Imago"/>
                          <a:ea typeface="+mn-ea"/>
                          <a:cs typeface="+mn-cs"/>
                        </a:rPr>
                        <a:t>163 ( 6.9%)</a:t>
                      </a:r>
                      <a:endParaRPr lang="en-US" sz="2100" b="0" dirty="0">
                        <a:latin typeface="Imago"/>
                      </a:endParaRPr>
                    </a:p>
                  </a:txBody>
                  <a:tcPr marT="34291" marB="34291">
                    <a:lnR w="28575" cap="flat" cmpd="sng" algn="ctr">
                      <a:solidFill>
                        <a:schemeClr val="bg1"/>
                      </a:solidFill>
                      <a:prstDash val="solid"/>
                      <a:round/>
                      <a:headEnd type="none" w="med" len="med"/>
                      <a:tailEnd type="none" w="med" len="med"/>
                    </a:lnR>
                    <a:solidFill>
                      <a:srgbClr val="E7EAF6"/>
                    </a:solidFill>
                  </a:tcPr>
                </a:tc>
                <a:tc>
                  <a:txBody>
                    <a:bodyPr/>
                    <a:lstStyle/>
                    <a:p>
                      <a:pPr algn="ctr"/>
                      <a:r>
                        <a:rPr lang="en-US" sz="2100" kern="1200" dirty="0">
                          <a:solidFill>
                            <a:schemeClr val="dk1"/>
                          </a:solidFill>
                          <a:effectLst/>
                          <a:latin typeface="Imago"/>
                          <a:ea typeface="+mn-ea"/>
                          <a:cs typeface="+mn-cs"/>
                        </a:rPr>
                        <a:t>113 ( 4.7%)</a:t>
                      </a:r>
                      <a:endParaRPr lang="en-US" sz="2100" b="0" dirty="0">
                        <a:latin typeface="Imago"/>
                      </a:endParaRPr>
                    </a:p>
                  </a:txBody>
                  <a:tcPr marT="34291" marB="34291">
                    <a:lnL w="28575" cap="flat" cmpd="sng" algn="ctr">
                      <a:solidFill>
                        <a:schemeClr val="bg1"/>
                      </a:solidFill>
                      <a:prstDash val="solid"/>
                      <a:round/>
                      <a:headEnd type="none" w="med" len="med"/>
                      <a:tailEnd type="none" w="med" len="med"/>
                    </a:lnL>
                    <a:solidFill>
                      <a:srgbClr val="E7EAF6"/>
                    </a:solidFill>
                  </a:tcPr>
                </a:tc>
                <a:extLst>
                  <a:ext uri="{0D108BD9-81ED-4DB2-BD59-A6C34878D82A}">
                    <a16:rowId xmlns="" xmlns:a16="http://schemas.microsoft.com/office/drawing/2014/main" val="10008"/>
                  </a:ext>
                </a:extLst>
              </a:tr>
            </a:tbl>
          </a:graphicData>
        </a:graphic>
      </p:graphicFrame>
      <p:sp>
        <p:nvSpPr>
          <p:cNvPr id="3" name="Titel 2"/>
          <p:cNvSpPr>
            <a:spLocks noGrp="1"/>
          </p:cNvSpPr>
          <p:nvPr>
            <p:ph type="title"/>
          </p:nvPr>
        </p:nvSpPr>
        <p:spPr>
          <a:xfrm>
            <a:off x="0" y="533400"/>
            <a:ext cx="12192000" cy="647799"/>
          </a:xfrm>
        </p:spPr>
        <p:txBody>
          <a:bodyPr/>
          <a:lstStyle/>
          <a:p>
            <a:pPr algn="ctr"/>
            <a:r>
              <a:rPr lang="en-US" sz="3733" dirty="0"/>
              <a:t>APHINITY: Common Grade ≥ 3 Adverse Events</a:t>
            </a:r>
            <a:endParaRPr lang="de-DE" sz="3733" dirty="0"/>
          </a:p>
        </p:txBody>
      </p:sp>
      <p:sp>
        <p:nvSpPr>
          <p:cNvPr id="2" name="TextBox 1"/>
          <p:cNvSpPr txBox="1"/>
          <p:nvPr/>
        </p:nvSpPr>
        <p:spPr>
          <a:xfrm>
            <a:off x="76200" y="6367046"/>
            <a:ext cx="8534400" cy="338554"/>
          </a:xfrm>
          <a:prstGeom prst="rect">
            <a:avLst/>
          </a:prstGeom>
          <a:noFill/>
        </p:spPr>
        <p:txBody>
          <a:bodyPr wrap="square" rtlCol="0">
            <a:spAutoFit/>
          </a:bodyPr>
          <a:lstStyle/>
          <a:p>
            <a:r>
              <a:rPr lang="en-US" sz="1600" i="1" dirty="0"/>
              <a:t>Von </a:t>
            </a:r>
            <a:r>
              <a:rPr lang="en-US" sz="1600" i="1" dirty="0" err="1"/>
              <a:t>Minckwitz</a:t>
            </a:r>
            <a:r>
              <a:rPr lang="en-US" sz="1600" i="1" dirty="0"/>
              <a:t> et al. ASCO 2017 Abs LBA500</a:t>
            </a:r>
          </a:p>
        </p:txBody>
      </p:sp>
    </p:spTree>
    <p:extLst>
      <p:ext uri="{BB962C8B-B14F-4D97-AF65-F5344CB8AC3E}">
        <p14:creationId xmlns:p14="http://schemas.microsoft.com/office/powerpoint/2010/main" val="6850336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304800" y="1203325"/>
            <a:ext cx="11436353" cy="4968875"/>
          </a:xfrm>
        </p:spPr>
        <p:txBody>
          <a:bodyPr/>
          <a:lstStyle/>
          <a:p>
            <a:r>
              <a:rPr lang="en-US" sz="2667" dirty="0" err="1"/>
              <a:t>Trastuzumab</a:t>
            </a:r>
            <a:r>
              <a:rPr lang="en-US" sz="2667" dirty="0"/>
              <a:t>-based therapy substantially improves DFS/OS</a:t>
            </a:r>
          </a:p>
          <a:p>
            <a:r>
              <a:rPr lang="en-US" sz="2667" dirty="0"/>
              <a:t>HR-co-expressing breast cancer has lower </a:t>
            </a:r>
            <a:r>
              <a:rPr lang="en-US" sz="2667" dirty="0" err="1"/>
              <a:t>pCR</a:t>
            </a:r>
            <a:r>
              <a:rPr lang="en-US" sz="2667" dirty="0"/>
              <a:t> rates but </a:t>
            </a:r>
            <a:r>
              <a:rPr lang="en-US" sz="2667"/>
              <a:t>similar/better long-term </a:t>
            </a:r>
            <a:r>
              <a:rPr lang="en-US" sz="2667" dirty="0"/>
              <a:t>outcomes compared to HR-negative</a:t>
            </a:r>
          </a:p>
          <a:p>
            <a:r>
              <a:rPr lang="en-US" sz="2667" dirty="0"/>
              <a:t>1-year neratinib after 1-year of trastuzumab improves </a:t>
            </a:r>
            <a:r>
              <a:rPr lang="en-US" sz="2667" dirty="0" err="1"/>
              <a:t>iDFS</a:t>
            </a:r>
            <a:r>
              <a:rPr lang="en-US" sz="2667" dirty="0"/>
              <a:t> by 27% in all comers (40% in HR+), at the expense of significant GI toxicity</a:t>
            </a:r>
          </a:p>
          <a:p>
            <a:r>
              <a:rPr lang="en-US" sz="2667" dirty="0"/>
              <a:t>Adjuvant </a:t>
            </a:r>
            <a:r>
              <a:rPr lang="en-US" sz="2667" dirty="0" err="1"/>
              <a:t>pertuzumab</a:t>
            </a:r>
            <a:r>
              <a:rPr lang="en-US" sz="2667" dirty="0"/>
              <a:t> significantly improves </a:t>
            </a:r>
            <a:r>
              <a:rPr lang="en-US" sz="2667" dirty="0" err="1"/>
              <a:t>iDFS</a:t>
            </a:r>
            <a:r>
              <a:rPr lang="en-US" sz="2667" dirty="0"/>
              <a:t> by 19% in all comers (23% in LN+), at the expense of increased toxicity</a:t>
            </a:r>
          </a:p>
          <a:p>
            <a:r>
              <a:rPr lang="en-US" sz="2667" dirty="0"/>
              <a:t>Deciding which patients should have additional systemic therapy for breast cancer depends on the assessment of their absolute risk of recurrence, which is tricky</a:t>
            </a:r>
          </a:p>
          <a:p>
            <a:endParaRPr lang="en-US" dirty="0"/>
          </a:p>
        </p:txBody>
      </p:sp>
    </p:spTree>
    <p:extLst>
      <p:ext uri="{BB962C8B-B14F-4D97-AF65-F5344CB8AC3E}">
        <p14:creationId xmlns:p14="http://schemas.microsoft.com/office/powerpoint/2010/main" val="7993838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8CFE8E-B309-0E45-BFE8-0A7B6B504668}"/>
              </a:ext>
            </a:extLst>
          </p:cNvPr>
          <p:cNvSpPr>
            <a:spLocks noGrp="1"/>
          </p:cNvSpPr>
          <p:nvPr>
            <p:ph type="title"/>
          </p:nvPr>
        </p:nvSpPr>
        <p:spPr/>
        <p:txBody>
          <a:bodyPr/>
          <a:lstStyle/>
          <a:p>
            <a:r>
              <a:rPr lang="en-US" dirty="0"/>
              <a:t>Contributing Oncologist Case</a:t>
            </a:r>
          </a:p>
        </p:txBody>
      </p:sp>
      <p:sp>
        <p:nvSpPr>
          <p:cNvPr id="3" name="Content Placeholder 2">
            <a:extLst>
              <a:ext uri="{FF2B5EF4-FFF2-40B4-BE49-F238E27FC236}">
                <a16:creationId xmlns="" xmlns:a16="http://schemas.microsoft.com/office/drawing/2014/main" id="{98B050C0-FA78-AE4C-9E70-EB015B76124A}"/>
              </a:ext>
            </a:extLst>
          </p:cNvPr>
          <p:cNvSpPr>
            <a:spLocks noGrp="1"/>
          </p:cNvSpPr>
          <p:nvPr>
            <p:ph idx="1"/>
          </p:nvPr>
        </p:nvSpPr>
        <p:spPr/>
        <p:txBody>
          <a:bodyPr/>
          <a:lstStyle/>
          <a:p>
            <a:pPr marL="0" indent="0">
              <a:buNone/>
            </a:pPr>
            <a:r>
              <a:rPr lang="en-US" sz="2200" dirty="0"/>
              <a:t>A 63-year-old woman</a:t>
            </a:r>
            <a:r>
              <a:rPr lang="en-US" sz="2200" b="1" dirty="0"/>
              <a:t> </a:t>
            </a:r>
            <a:r>
              <a:rPr lang="en-US" sz="2200" dirty="0"/>
              <a:t>with a 4-cm, Grade III, ER/PR-positive, HER2-positive IDC and a history of Type 2 diabetes and rheumatoid arthritis receives 1 cycle of neoadjuvant TCHP and develops severe diarrhea requiring hospitalization for dehydration. At the time of hospitalization, her diabetes is uncontrolled and she is in acute renal failure (creatinine = 5.0 mg/</a:t>
            </a:r>
            <a:r>
              <a:rPr lang="en-US" sz="2200" dirty="0" err="1"/>
              <a:t>dL</a:t>
            </a:r>
            <a:r>
              <a:rPr lang="en-US" sz="2200" dirty="0"/>
              <a:t>) and has a bleeding duodenal ulcer. All symptoms resolve with supportive management. The breast mass is no longer palpable, and the patient refuses additional chemotherapy. She undergoes lumpectomy with sentinel lymph node biopsy, which reveals a pathologic complete response.</a:t>
            </a:r>
          </a:p>
          <a:p>
            <a:pPr marL="0" indent="0">
              <a:buNone/>
            </a:pPr>
            <a:r>
              <a:rPr lang="en-US" sz="2200" dirty="0"/>
              <a:t> </a:t>
            </a:r>
          </a:p>
          <a:p>
            <a:pPr marL="0" indent="0">
              <a:buNone/>
            </a:pPr>
            <a:r>
              <a:rPr lang="en-US" sz="2200" b="1" dirty="0"/>
              <a:t>Questions </a:t>
            </a:r>
            <a:endParaRPr lang="en-US" sz="2200" dirty="0"/>
          </a:p>
          <a:p>
            <a:pPr lvl="0"/>
            <a:r>
              <a:rPr lang="en-US" sz="2200" dirty="0"/>
              <a:t>What postoperative therapy would you recommend if the patient agreed to further treatment?</a:t>
            </a:r>
          </a:p>
          <a:p>
            <a:pPr lvl="0"/>
            <a:r>
              <a:rPr lang="en-US" sz="2200" dirty="0"/>
              <a:t>In general, have you been administering 6 months of adjuvant anti-HER2 treatment to your patients? In so, in which situations?</a:t>
            </a:r>
          </a:p>
        </p:txBody>
      </p:sp>
    </p:spTree>
    <p:extLst>
      <p:ext uri="{BB962C8B-B14F-4D97-AF65-F5344CB8AC3E}">
        <p14:creationId xmlns:p14="http://schemas.microsoft.com/office/powerpoint/2010/main" val="1195195456"/>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14639" y="1"/>
            <a:ext cx="10362724" cy="2069656"/>
          </a:xfrm>
        </p:spPr>
        <p:txBody>
          <a:bodyPr/>
          <a:lstStyle/>
          <a:p>
            <a:r>
              <a:rPr lang="en-US" sz="2400" dirty="0"/>
              <a:t>A 65-year-old woman presents with a 3.4-cm, ER-negative, </a:t>
            </a:r>
            <a:br>
              <a:rPr lang="en-US" sz="2400" dirty="0"/>
            </a:br>
            <a:r>
              <a:rPr lang="en-US" sz="2400" dirty="0"/>
              <a:t>HER2-positive infiltrating ductal carcinoma (IDC) and receives neoadjuvant docetaxel/carboplatin/trastuzumab/</a:t>
            </a:r>
            <a:r>
              <a:rPr lang="en-US" sz="2400" dirty="0" err="1"/>
              <a:t>pertuzumab</a:t>
            </a:r>
            <a:r>
              <a:rPr lang="en-US" sz="2400" dirty="0"/>
              <a:t> (TCHP). What adjuvant anti-HER2 therapy would you recommend if at surgery she is found to have…?</a:t>
            </a:r>
          </a:p>
        </p:txBody>
      </p:sp>
      <p:sp>
        <p:nvSpPr>
          <p:cNvPr id="10" name="Content Placeholder 9"/>
          <p:cNvSpPr>
            <a:spLocks noGrp="1"/>
          </p:cNvSpPr>
          <p:nvPr>
            <p:ph idx="10"/>
          </p:nvPr>
        </p:nvSpPr>
        <p:spPr/>
        <p:txBody>
          <a:bodyPr/>
          <a:lstStyle/>
          <a:p>
            <a:r>
              <a:rPr lang="en-US" dirty="0" err="1"/>
              <a:t>Trastuzumab</a:t>
            </a:r>
            <a:r>
              <a:rPr lang="en-US" dirty="0"/>
              <a:t>/</a:t>
            </a:r>
            <a:r>
              <a:rPr lang="en-US" dirty="0" err="1"/>
              <a:t>pertuzumab</a:t>
            </a:r>
            <a:endParaRPr lang="en-US" dirty="0"/>
          </a:p>
        </p:txBody>
      </p:sp>
      <p:sp>
        <p:nvSpPr>
          <p:cNvPr id="11" name="Content Placeholder 10"/>
          <p:cNvSpPr>
            <a:spLocks noGrp="1"/>
          </p:cNvSpPr>
          <p:nvPr>
            <p:ph idx="11"/>
          </p:nvPr>
        </p:nvSpPr>
        <p:spPr/>
        <p:txBody>
          <a:bodyPr/>
          <a:lstStyle/>
          <a:p>
            <a:r>
              <a:rPr lang="en-US" dirty="0"/>
              <a:t>Trastuzumab/</a:t>
            </a:r>
            <a:r>
              <a:rPr lang="en-US" dirty="0" err="1"/>
              <a:t>pertuzumab</a:t>
            </a:r>
            <a:endParaRPr lang="en-US" dirty="0"/>
          </a:p>
        </p:txBody>
      </p:sp>
      <p:sp>
        <p:nvSpPr>
          <p:cNvPr id="12" name="Content Placeholder 11"/>
          <p:cNvSpPr>
            <a:spLocks noGrp="1"/>
          </p:cNvSpPr>
          <p:nvPr>
            <p:ph idx="12"/>
          </p:nvPr>
        </p:nvSpPr>
        <p:spPr/>
        <p:txBody>
          <a:bodyPr/>
          <a:lstStyle/>
          <a:p>
            <a:r>
              <a:rPr lang="en-US" dirty="0" err="1"/>
              <a:t>Trastuzumab</a:t>
            </a:r>
            <a:r>
              <a:rPr lang="en-US" dirty="0"/>
              <a:t>/</a:t>
            </a:r>
            <a:r>
              <a:rPr lang="en-US" dirty="0" err="1"/>
              <a:t>pertuzumab</a:t>
            </a:r>
            <a:endParaRPr lang="en-US" dirty="0"/>
          </a:p>
        </p:txBody>
      </p:sp>
      <p:sp>
        <p:nvSpPr>
          <p:cNvPr id="13" name="Content Placeholder 12"/>
          <p:cNvSpPr>
            <a:spLocks noGrp="1"/>
          </p:cNvSpPr>
          <p:nvPr>
            <p:ph idx="13"/>
          </p:nvPr>
        </p:nvSpPr>
        <p:spPr/>
        <p:txBody>
          <a:bodyPr/>
          <a:lstStyle/>
          <a:p>
            <a:r>
              <a:rPr lang="en-US" dirty="0"/>
              <a:t>Trastuzumab/</a:t>
            </a:r>
            <a:r>
              <a:rPr lang="en-US" dirty="0" err="1"/>
              <a:t>pertuzumab</a:t>
            </a:r>
            <a:endParaRPr lang="en-US" dirty="0"/>
          </a:p>
        </p:txBody>
      </p:sp>
      <p:sp>
        <p:nvSpPr>
          <p:cNvPr id="14" name="Content Placeholder 13"/>
          <p:cNvSpPr>
            <a:spLocks noGrp="1"/>
          </p:cNvSpPr>
          <p:nvPr>
            <p:ph idx="14"/>
          </p:nvPr>
        </p:nvSpPr>
        <p:spPr/>
        <p:txBody>
          <a:bodyPr/>
          <a:lstStyle/>
          <a:p>
            <a:r>
              <a:rPr lang="en-US" dirty="0"/>
              <a:t>Trastuzumab/</a:t>
            </a:r>
            <a:r>
              <a:rPr lang="en-US" dirty="0" err="1"/>
              <a:t>pertuzumab</a:t>
            </a:r>
            <a:endParaRPr lang="en-US" dirty="0"/>
          </a:p>
        </p:txBody>
      </p:sp>
      <p:sp>
        <p:nvSpPr>
          <p:cNvPr id="15" name="Content Placeholder 14"/>
          <p:cNvSpPr>
            <a:spLocks noGrp="1"/>
          </p:cNvSpPr>
          <p:nvPr>
            <p:ph idx="15"/>
          </p:nvPr>
        </p:nvSpPr>
        <p:spPr/>
        <p:txBody>
          <a:bodyPr/>
          <a:lstStyle/>
          <a:p>
            <a:r>
              <a:rPr lang="en-US" dirty="0" err="1"/>
              <a:t>Trastuzumab</a:t>
            </a:r>
            <a:r>
              <a:rPr lang="en-US" dirty="0"/>
              <a:t>/</a:t>
            </a:r>
            <a:r>
              <a:rPr lang="en-US" dirty="0" err="1"/>
              <a:t>pertuzumab</a:t>
            </a:r>
            <a:endParaRPr lang="en-US" dirty="0"/>
          </a:p>
        </p:txBody>
      </p:sp>
      <p:sp>
        <p:nvSpPr>
          <p:cNvPr id="16" name="Content Placeholder 15"/>
          <p:cNvSpPr>
            <a:spLocks noGrp="1"/>
          </p:cNvSpPr>
          <p:nvPr>
            <p:ph idx="16"/>
          </p:nvPr>
        </p:nvSpPr>
        <p:spPr/>
        <p:txBody>
          <a:bodyPr/>
          <a:lstStyle/>
          <a:p>
            <a:r>
              <a:rPr lang="en-US" dirty="0" err="1"/>
              <a:t>Trastuzumab</a:t>
            </a:r>
            <a:r>
              <a:rPr lang="en-US" dirty="0"/>
              <a:t>/</a:t>
            </a:r>
            <a:r>
              <a:rPr lang="en-US" dirty="0" err="1"/>
              <a:t>pertuzumab</a:t>
            </a:r>
            <a:endParaRPr lang="en-US" dirty="0"/>
          </a:p>
        </p:txBody>
      </p:sp>
      <p:sp>
        <p:nvSpPr>
          <p:cNvPr id="17" name="Content Placeholder 16"/>
          <p:cNvSpPr>
            <a:spLocks noGrp="1"/>
          </p:cNvSpPr>
          <p:nvPr>
            <p:ph idx="17"/>
          </p:nvPr>
        </p:nvSpPr>
        <p:spPr/>
        <p:txBody>
          <a:bodyPr/>
          <a:lstStyle/>
          <a:p>
            <a:r>
              <a:rPr lang="en-US" dirty="0"/>
              <a:t>Trastuzumab </a:t>
            </a:r>
          </a:p>
        </p:txBody>
      </p:sp>
      <p:sp>
        <p:nvSpPr>
          <p:cNvPr id="18" name="Content Placeholder 17"/>
          <p:cNvSpPr>
            <a:spLocks noGrp="1"/>
          </p:cNvSpPr>
          <p:nvPr>
            <p:ph idx="18"/>
          </p:nvPr>
        </p:nvSpPr>
        <p:spPr/>
        <p:txBody>
          <a:bodyPr/>
          <a:lstStyle/>
          <a:p>
            <a:r>
              <a:rPr lang="en-US" dirty="0" err="1"/>
              <a:t>Trastuzumab</a:t>
            </a:r>
            <a:endParaRPr lang="en-US" dirty="0"/>
          </a:p>
        </p:txBody>
      </p:sp>
      <p:sp>
        <p:nvSpPr>
          <p:cNvPr id="19" name="Content Placeholder 18"/>
          <p:cNvSpPr>
            <a:spLocks noGrp="1"/>
          </p:cNvSpPr>
          <p:nvPr>
            <p:ph idx="19"/>
          </p:nvPr>
        </p:nvSpPr>
        <p:spPr/>
        <p:txBody>
          <a:bodyPr/>
          <a:lstStyle/>
          <a:p>
            <a:r>
              <a:rPr lang="en-US" dirty="0"/>
              <a:t>Trastuzumab/</a:t>
            </a:r>
            <a:r>
              <a:rPr lang="en-US" dirty="0" err="1"/>
              <a:t>pertuzumab</a:t>
            </a:r>
            <a:endParaRPr lang="en-US" dirty="0"/>
          </a:p>
        </p:txBody>
      </p:sp>
      <p:sp>
        <p:nvSpPr>
          <p:cNvPr id="20" name="Content Placeholder 19"/>
          <p:cNvSpPr>
            <a:spLocks noGrp="1"/>
          </p:cNvSpPr>
          <p:nvPr>
            <p:ph idx="20"/>
          </p:nvPr>
        </p:nvSpPr>
        <p:spPr/>
        <p:txBody>
          <a:bodyPr/>
          <a:lstStyle/>
          <a:p>
            <a:r>
              <a:rPr lang="en-US" dirty="0"/>
              <a:t>Trastuzumab</a:t>
            </a:r>
          </a:p>
        </p:txBody>
      </p:sp>
      <p:sp>
        <p:nvSpPr>
          <p:cNvPr id="21" name="Content Placeholder 20"/>
          <p:cNvSpPr>
            <a:spLocks noGrp="1"/>
          </p:cNvSpPr>
          <p:nvPr>
            <p:ph idx="21"/>
          </p:nvPr>
        </p:nvSpPr>
        <p:spPr/>
        <p:txBody>
          <a:bodyPr/>
          <a:lstStyle/>
          <a:p>
            <a:r>
              <a:rPr lang="en-US" dirty="0" err="1"/>
              <a:t>Trastuzumab</a:t>
            </a:r>
            <a:endParaRPr lang="en-US" dirty="0"/>
          </a:p>
        </p:txBody>
      </p:sp>
      <p:sp>
        <p:nvSpPr>
          <p:cNvPr id="22" name="Content Placeholder 21"/>
          <p:cNvSpPr>
            <a:spLocks noGrp="1"/>
          </p:cNvSpPr>
          <p:nvPr>
            <p:ph idx="23"/>
          </p:nvPr>
        </p:nvSpPr>
        <p:spPr/>
        <p:txBody>
          <a:bodyPr/>
          <a:lstStyle/>
          <a:p>
            <a:r>
              <a:rPr lang="en-US" dirty="0"/>
              <a:t>Pathologic complete response</a:t>
            </a:r>
          </a:p>
        </p:txBody>
      </p:sp>
      <p:sp>
        <p:nvSpPr>
          <p:cNvPr id="23" name="Content Placeholder 22"/>
          <p:cNvSpPr>
            <a:spLocks noGrp="1"/>
          </p:cNvSpPr>
          <p:nvPr>
            <p:ph idx="24"/>
          </p:nvPr>
        </p:nvSpPr>
        <p:spPr/>
        <p:txBody>
          <a:bodyPr/>
          <a:lstStyle/>
          <a:p>
            <a:r>
              <a:rPr lang="en-US" dirty="0"/>
              <a:t>Significant residual disease</a:t>
            </a:r>
          </a:p>
        </p:txBody>
      </p:sp>
    </p:spTree>
    <p:extLst>
      <p:ext uri="{BB962C8B-B14F-4D97-AF65-F5344CB8AC3E}">
        <p14:creationId xmlns:p14="http://schemas.microsoft.com/office/powerpoint/2010/main" val="3876491898"/>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1"/>
            <a:ext cx="10362724" cy="2080444"/>
          </a:xfrm>
        </p:spPr>
        <p:txBody>
          <a:bodyPr/>
          <a:lstStyle/>
          <a:p>
            <a:r>
              <a:rPr lang="en-US" sz="2400" dirty="0"/>
              <a:t>What adjuvant systemic therapy would you generally recommend </a:t>
            </a:r>
            <a:br>
              <a:rPr lang="en-US" sz="2400" dirty="0"/>
            </a:br>
            <a:r>
              <a:rPr lang="en-US" sz="2400" dirty="0"/>
              <a:t>for a 65-year-old woman who at surgery is found to have a 2.5-cm, </a:t>
            </a:r>
            <a:br>
              <a:rPr lang="en-US" sz="2400" dirty="0"/>
            </a:br>
            <a:r>
              <a:rPr lang="en-US" sz="2400" dirty="0"/>
              <a:t>ER-negative, HER2-positive, </a:t>
            </a:r>
            <a:r>
              <a:rPr lang="en-US" sz="2400" u="sng" dirty="0"/>
              <a:t>node-negative</a:t>
            </a:r>
            <a:r>
              <a:rPr lang="en-US" sz="2400" dirty="0"/>
              <a:t> IDC? Would you recommend </a:t>
            </a:r>
            <a:r>
              <a:rPr lang="en-US" sz="2400" dirty="0" err="1"/>
              <a:t>postadjuvant</a:t>
            </a:r>
            <a:r>
              <a:rPr lang="en-US" sz="2400" dirty="0"/>
              <a:t> </a:t>
            </a:r>
            <a:r>
              <a:rPr lang="en-US" sz="2400" dirty="0" err="1"/>
              <a:t>neratinib</a:t>
            </a:r>
            <a:r>
              <a:rPr lang="en-US" sz="2400" dirty="0"/>
              <a:t>?</a:t>
            </a:r>
          </a:p>
        </p:txBody>
      </p:sp>
      <p:sp>
        <p:nvSpPr>
          <p:cNvPr id="3" name="Content Placeholder 2"/>
          <p:cNvSpPr>
            <a:spLocks noGrp="1"/>
          </p:cNvSpPr>
          <p:nvPr>
            <p:ph idx="10"/>
          </p:nvPr>
        </p:nvSpPr>
        <p:spPr/>
        <p:txBody>
          <a:bodyPr/>
          <a:lstStyle/>
          <a:p>
            <a:r>
              <a:rPr lang="en-US" dirty="0"/>
              <a:t>No</a:t>
            </a:r>
          </a:p>
        </p:txBody>
      </p:sp>
      <p:sp>
        <p:nvSpPr>
          <p:cNvPr id="4" name="Content Placeholder 3"/>
          <p:cNvSpPr>
            <a:spLocks noGrp="1"/>
          </p:cNvSpPr>
          <p:nvPr>
            <p:ph idx="11"/>
          </p:nvPr>
        </p:nvSpPr>
        <p:spPr/>
        <p:txBody>
          <a:bodyPr/>
          <a:lstStyle/>
          <a:p>
            <a:r>
              <a:rPr lang="en-US" dirty="0"/>
              <a:t>No</a:t>
            </a:r>
          </a:p>
        </p:txBody>
      </p:sp>
      <p:sp>
        <p:nvSpPr>
          <p:cNvPr id="5" name="Content Placeholder 4"/>
          <p:cNvSpPr>
            <a:spLocks noGrp="1"/>
          </p:cNvSpPr>
          <p:nvPr>
            <p:ph idx="12"/>
          </p:nvPr>
        </p:nvSpPr>
        <p:spPr/>
        <p:txBody>
          <a:bodyPr/>
          <a:lstStyle/>
          <a:p>
            <a:r>
              <a:rPr lang="en-US" dirty="0"/>
              <a:t>No</a:t>
            </a:r>
          </a:p>
        </p:txBody>
      </p:sp>
      <p:sp>
        <p:nvSpPr>
          <p:cNvPr id="6" name="Content Placeholder 5"/>
          <p:cNvSpPr>
            <a:spLocks noGrp="1"/>
          </p:cNvSpPr>
          <p:nvPr>
            <p:ph idx="13"/>
          </p:nvPr>
        </p:nvSpPr>
        <p:spPr/>
        <p:txBody>
          <a:bodyPr/>
          <a:lstStyle/>
          <a:p>
            <a:r>
              <a:rPr lang="en-US" dirty="0"/>
              <a:t>No</a:t>
            </a:r>
          </a:p>
        </p:txBody>
      </p:sp>
      <p:sp>
        <p:nvSpPr>
          <p:cNvPr id="7" name="Content Placeholder 6"/>
          <p:cNvSpPr>
            <a:spLocks noGrp="1"/>
          </p:cNvSpPr>
          <p:nvPr>
            <p:ph idx="14"/>
          </p:nvPr>
        </p:nvSpPr>
        <p:spPr/>
        <p:txBody>
          <a:bodyPr/>
          <a:lstStyle/>
          <a:p>
            <a:r>
              <a:rPr lang="en-US" dirty="0"/>
              <a:t>No</a:t>
            </a:r>
          </a:p>
        </p:txBody>
      </p:sp>
      <p:sp>
        <p:nvSpPr>
          <p:cNvPr id="8" name="Content Placeholder 7"/>
          <p:cNvSpPr>
            <a:spLocks noGrp="1"/>
          </p:cNvSpPr>
          <p:nvPr>
            <p:ph idx="15"/>
          </p:nvPr>
        </p:nvSpPr>
        <p:spPr/>
        <p:txBody>
          <a:bodyPr/>
          <a:lstStyle/>
          <a:p>
            <a:r>
              <a:rPr lang="en-US" dirty="0"/>
              <a:t>No</a:t>
            </a:r>
          </a:p>
        </p:txBody>
      </p:sp>
      <p:sp>
        <p:nvSpPr>
          <p:cNvPr id="9" name="Content Placeholder 8"/>
          <p:cNvSpPr>
            <a:spLocks noGrp="1"/>
          </p:cNvSpPr>
          <p:nvPr>
            <p:ph idx="16"/>
          </p:nvPr>
        </p:nvSpPr>
        <p:spPr/>
        <p:txBody>
          <a:bodyPr/>
          <a:lstStyle/>
          <a:p>
            <a:r>
              <a:rPr lang="en-US" dirty="0"/>
              <a:t>TCHP</a:t>
            </a:r>
          </a:p>
        </p:txBody>
      </p:sp>
      <p:sp>
        <p:nvSpPr>
          <p:cNvPr id="10" name="Content Placeholder 9"/>
          <p:cNvSpPr>
            <a:spLocks noGrp="1"/>
          </p:cNvSpPr>
          <p:nvPr>
            <p:ph idx="17"/>
          </p:nvPr>
        </p:nvSpPr>
        <p:spPr/>
        <p:txBody>
          <a:bodyPr/>
          <a:lstStyle/>
          <a:p>
            <a:r>
              <a:rPr lang="en-US" dirty="0"/>
              <a:t>Paclitaxel/trastuzumab </a:t>
            </a:r>
          </a:p>
        </p:txBody>
      </p:sp>
      <p:sp>
        <p:nvSpPr>
          <p:cNvPr id="11" name="Content Placeholder 10"/>
          <p:cNvSpPr>
            <a:spLocks noGrp="1"/>
          </p:cNvSpPr>
          <p:nvPr>
            <p:ph idx="18"/>
          </p:nvPr>
        </p:nvSpPr>
        <p:spPr/>
        <p:txBody>
          <a:bodyPr/>
          <a:lstStyle/>
          <a:p>
            <a:r>
              <a:rPr lang="en-US" dirty="0"/>
              <a:t>TCHP</a:t>
            </a:r>
          </a:p>
        </p:txBody>
      </p:sp>
      <p:sp>
        <p:nvSpPr>
          <p:cNvPr id="12" name="Content Placeholder 11"/>
          <p:cNvSpPr>
            <a:spLocks noGrp="1"/>
          </p:cNvSpPr>
          <p:nvPr>
            <p:ph idx="19"/>
          </p:nvPr>
        </p:nvSpPr>
        <p:spPr>
          <a:xfrm>
            <a:off x="1625600" y="4556515"/>
            <a:ext cx="4673600" cy="508000"/>
          </a:xfrm>
        </p:spPr>
        <p:txBody>
          <a:bodyPr/>
          <a:lstStyle/>
          <a:p>
            <a:pPr>
              <a:lnSpc>
                <a:spcPts val="1867"/>
              </a:lnSpc>
            </a:pPr>
            <a:r>
              <a:rPr lang="en-US" dirty="0"/>
              <a:t>Anthracycline regimen </a:t>
            </a:r>
            <a:r>
              <a:rPr lang="en-US" dirty="0">
                <a:sym typeface="Wingdings" pitchFamily="2" charset="2"/>
              </a:rPr>
              <a:t> HP</a:t>
            </a:r>
            <a:endParaRPr lang="en-US" dirty="0"/>
          </a:p>
        </p:txBody>
      </p:sp>
      <p:sp>
        <p:nvSpPr>
          <p:cNvPr id="13" name="Content Placeholder 12"/>
          <p:cNvSpPr>
            <a:spLocks noGrp="1"/>
          </p:cNvSpPr>
          <p:nvPr>
            <p:ph idx="20"/>
          </p:nvPr>
        </p:nvSpPr>
        <p:spPr/>
        <p:txBody>
          <a:bodyPr/>
          <a:lstStyle/>
          <a:p>
            <a:r>
              <a:rPr lang="en-US" dirty="0"/>
              <a:t>THP</a:t>
            </a:r>
          </a:p>
        </p:txBody>
      </p:sp>
      <p:sp>
        <p:nvSpPr>
          <p:cNvPr id="14" name="Content Placeholder 13"/>
          <p:cNvSpPr>
            <a:spLocks noGrp="1"/>
          </p:cNvSpPr>
          <p:nvPr>
            <p:ph idx="21"/>
          </p:nvPr>
        </p:nvSpPr>
        <p:spPr/>
        <p:txBody>
          <a:bodyPr/>
          <a:lstStyle/>
          <a:p>
            <a:r>
              <a:rPr lang="en-US" dirty="0"/>
              <a:t>THP</a:t>
            </a:r>
          </a:p>
        </p:txBody>
      </p:sp>
      <p:sp>
        <p:nvSpPr>
          <p:cNvPr id="15" name="Content Placeholder 14"/>
          <p:cNvSpPr>
            <a:spLocks noGrp="1"/>
          </p:cNvSpPr>
          <p:nvPr>
            <p:ph idx="23"/>
          </p:nvPr>
        </p:nvSpPr>
        <p:spPr/>
        <p:txBody>
          <a:bodyPr/>
          <a:lstStyle/>
          <a:p>
            <a:r>
              <a:rPr lang="en-US" dirty="0"/>
              <a:t>Adjuvant treatment</a:t>
            </a:r>
          </a:p>
        </p:txBody>
      </p:sp>
      <p:sp>
        <p:nvSpPr>
          <p:cNvPr id="16" name="Content Placeholder 15"/>
          <p:cNvSpPr>
            <a:spLocks noGrp="1"/>
          </p:cNvSpPr>
          <p:nvPr>
            <p:ph idx="24"/>
          </p:nvPr>
        </p:nvSpPr>
        <p:spPr/>
        <p:txBody>
          <a:bodyPr/>
          <a:lstStyle/>
          <a:p>
            <a:r>
              <a:rPr lang="en-US" dirty="0" err="1"/>
              <a:t>Postadjuvant</a:t>
            </a:r>
            <a:r>
              <a:rPr lang="en-US" dirty="0"/>
              <a:t> </a:t>
            </a:r>
            <a:r>
              <a:rPr lang="en-US" dirty="0" err="1"/>
              <a:t>neratinib</a:t>
            </a:r>
            <a:r>
              <a:rPr lang="en-US" dirty="0"/>
              <a:t>?</a:t>
            </a:r>
          </a:p>
        </p:txBody>
      </p:sp>
      <p:sp>
        <p:nvSpPr>
          <p:cNvPr id="17" name="TextBox 16">
            <a:extLst>
              <a:ext uri="{FF2B5EF4-FFF2-40B4-BE49-F238E27FC236}">
                <a16:creationId xmlns="" xmlns:a16="http://schemas.microsoft.com/office/drawing/2014/main" id="{F25FF8DC-B891-DF48-9967-14E861154CDA}"/>
              </a:ext>
            </a:extLst>
          </p:cNvPr>
          <p:cNvSpPr txBox="1"/>
          <p:nvPr/>
        </p:nvSpPr>
        <p:spPr>
          <a:xfrm>
            <a:off x="711201" y="6458681"/>
            <a:ext cx="3929281" cy="420564"/>
          </a:xfrm>
          <a:prstGeom prst="rect">
            <a:avLst/>
          </a:prstGeom>
          <a:noFill/>
        </p:spPr>
        <p:txBody>
          <a:bodyPr wrap="none" rtlCol="0">
            <a:spAutoFit/>
          </a:bodyPr>
          <a:lstStyle/>
          <a:p>
            <a:pPr defTabSz="1219170" eaLnBrk="0" hangingPunct="0"/>
            <a:r>
              <a:rPr lang="en-US" sz="2133" dirty="0">
                <a:solidFill>
                  <a:srgbClr val="FFFFFF"/>
                </a:solidFill>
                <a:ea typeface="ＭＳ Ｐゴシック" charset="-128"/>
              </a:rPr>
              <a:t>H, trastuzumab; P, </a:t>
            </a:r>
            <a:r>
              <a:rPr lang="en-US" sz="2133" dirty="0" err="1">
                <a:solidFill>
                  <a:srgbClr val="FFFFFF"/>
                </a:solidFill>
                <a:ea typeface="ＭＳ Ｐゴシック" charset="-128"/>
              </a:rPr>
              <a:t>pertuzumab</a:t>
            </a:r>
            <a:endParaRPr lang="en-US" sz="2133" dirty="0">
              <a:solidFill>
                <a:srgbClr val="FFFFFF"/>
              </a:solidFill>
              <a:ea typeface="ＭＳ Ｐゴシック" charset="-128"/>
            </a:endParaRPr>
          </a:p>
        </p:txBody>
      </p:sp>
    </p:spTree>
    <p:extLst>
      <p:ext uri="{BB962C8B-B14F-4D97-AF65-F5344CB8AC3E}">
        <p14:creationId xmlns:p14="http://schemas.microsoft.com/office/powerpoint/2010/main" val="399030828"/>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0"/>
            <a:ext cx="10362724" cy="2104019"/>
          </a:xfrm>
        </p:spPr>
        <p:txBody>
          <a:bodyPr/>
          <a:lstStyle/>
          <a:p>
            <a:r>
              <a:rPr lang="en-US" sz="2400" dirty="0"/>
              <a:t>What adjuvant systemic therapy would you generally recommend </a:t>
            </a:r>
            <a:br>
              <a:rPr lang="en-US" sz="2400" dirty="0"/>
            </a:br>
            <a:r>
              <a:rPr lang="en-US" sz="2400" dirty="0"/>
              <a:t>for a 65-year-old woman who at surgery is found to have a 2.5-cm, </a:t>
            </a:r>
            <a:br>
              <a:rPr lang="en-US" sz="2400" dirty="0"/>
            </a:br>
            <a:r>
              <a:rPr lang="en-US" sz="2400" dirty="0"/>
              <a:t>ER-negative, HER2-positive IDC with </a:t>
            </a:r>
            <a:r>
              <a:rPr lang="en-US" sz="2400" u="sng" dirty="0"/>
              <a:t>2 of 4 positive sentinel nodes</a:t>
            </a:r>
            <a:r>
              <a:rPr lang="en-US" sz="2400" dirty="0"/>
              <a:t>? Would you recommend </a:t>
            </a:r>
            <a:r>
              <a:rPr lang="en-US" sz="2400" dirty="0" err="1"/>
              <a:t>postadjuvant</a:t>
            </a:r>
            <a:r>
              <a:rPr lang="en-US" sz="2400" dirty="0"/>
              <a:t> </a:t>
            </a:r>
            <a:r>
              <a:rPr lang="en-US" sz="2400" dirty="0" err="1"/>
              <a:t>neratinib</a:t>
            </a:r>
            <a:r>
              <a:rPr lang="en-US" sz="2400" dirty="0"/>
              <a:t>?</a:t>
            </a:r>
          </a:p>
        </p:txBody>
      </p:sp>
      <p:sp>
        <p:nvSpPr>
          <p:cNvPr id="9" name="Content Placeholder 8"/>
          <p:cNvSpPr>
            <a:spLocks noGrp="1"/>
          </p:cNvSpPr>
          <p:nvPr>
            <p:ph idx="10"/>
          </p:nvPr>
        </p:nvSpPr>
        <p:spPr/>
        <p:txBody>
          <a:bodyPr/>
          <a:lstStyle/>
          <a:p>
            <a:r>
              <a:rPr lang="en-US" dirty="0"/>
              <a:t>No</a:t>
            </a:r>
          </a:p>
        </p:txBody>
      </p:sp>
      <p:sp>
        <p:nvSpPr>
          <p:cNvPr id="10" name="Content Placeholder 9"/>
          <p:cNvSpPr>
            <a:spLocks noGrp="1"/>
          </p:cNvSpPr>
          <p:nvPr>
            <p:ph idx="11"/>
          </p:nvPr>
        </p:nvSpPr>
        <p:spPr/>
        <p:txBody>
          <a:bodyPr/>
          <a:lstStyle/>
          <a:p>
            <a:pPr>
              <a:lnSpc>
                <a:spcPts val="1867"/>
              </a:lnSpc>
            </a:pPr>
            <a:r>
              <a:rPr lang="en-US" dirty="0"/>
              <a:t>No</a:t>
            </a:r>
          </a:p>
        </p:txBody>
      </p:sp>
      <p:sp>
        <p:nvSpPr>
          <p:cNvPr id="11" name="Content Placeholder 10"/>
          <p:cNvSpPr>
            <a:spLocks noGrp="1"/>
          </p:cNvSpPr>
          <p:nvPr>
            <p:ph idx="12"/>
          </p:nvPr>
        </p:nvSpPr>
        <p:spPr/>
        <p:txBody>
          <a:bodyPr/>
          <a:lstStyle/>
          <a:p>
            <a:r>
              <a:rPr lang="en-US" dirty="0"/>
              <a:t>No</a:t>
            </a:r>
          </a:p>
        </p:txBody>
      </p:sp>
      <p:sp>
        <p:nvSpPr>
          <p:cNvPr id="12" name="Content Placeholder 11"/>
          <p:cNvSpPr>
            <a:spLocks noGrp="1"/>
          </p:cNvSpPr>
          <p:nvPr>
            <p:ph idx="13"/>
          </p:nvPr>
        </p:nvSpPr>
        <p:spPr/>
        <p:txBody>
          <a:bodyPr/>
          <a:lstStyle/>
          <a:p>
            <a:pPr>
              <a:lnSpc>
                <a:spcPts val="1867"/>
              </a:lnSpc>
            </a:pPr>
            <a:r>
              <a:rPr lang="en-US" sz="1867" dirty="0"/>
              <a:t>No</a:t>
            </a:r>
          </a:p>
        </p:txBody>
      </p:sp>
      <p:sp>
        <p:nvSpPr>
          <p:cNvPr id="13" name="Content Placeholder 12"/>
          <p:cNvSpPr>
            <a:spLocks noGrp="1"/>
          </p:cNvSpPr>
          <p:nvPr>
            <p:ph idx="14"/>
          </p:nvPr>
        </p:nvSpPr>
        <p:spPr/>
        <p:txBody>
          <a:bodyPr/>
          <a:lstStyle/>
          <a:p>
            <a:r>
              <a:rPr lang="en-US" dirty="0"/>
              <a:t>No</a:t>
            </a:r>
          </a:p>
        </p:txBody>
      </p:sp>
      <p:sp>
        <p:nvSpPr>
          <p:cNvPr id="14" name="Content Placeholder 13"/>
          <p:cNvSpPr>
            <a:spLocks noGrp="1"/>
          </p:cNvSpPr>
          <p:nvPr>
            <p:ph idx="15"/>
          </p:nvPr>
        </p:nvSpPr>
        <p:spPr/>
        <p:txBody>
          <a:bodyPr/>
          <a:lstStyle/>
          <a:p>
            <a:r>
              <a:rPr lang="en-US" dirty="0"/>
              <a:t>No</a:t>
            </a:r>
          </a:p>
        </p:txBody>
      </p:sp>
      <p:sp>
        <p:nvSpPr>
          <p:cNvPr id="15" name="Content Placeholder 14"/>
          <p:cNvSpPr>
            <a:spLocks noGrp="1"/>
          </p:cNvSpPr>
          <p:nvPr>
            <p:ph idx="16"/>
          </p:nvPr>
        </p:nvSpPr>
        <p:spPr/>
        <p:txBody>
          <a:bodyPr/>
          <a:lstStyle/>
          <a:p>
            <a:r>
              <a:rPr lang="en-US" dirty="0"/>
              <a:t>TCHP</a:t>
            </a:r>
          </a:p>
        </p:txBody>
      </p:sp>
      <p:sp>
        <p:nvSpPr>
          <p:cNvPr id="16" name="Content Placeholder 15"/>
          <p:cNvSpPr>
            <a:spLocks noGrp="1"/>
          </p:cNvSpPr>
          <p:nvPr>
            <p:ph idx="17"/>
          </p:nvPr>
        </p:nvSpPr>
        <p:spPr/>
        <p:txBody>
          <a:bodyPr/>
          <a:lstStyle/>
          <a:p>
            <a:r>
              <a:rPr lang="en-US" dirty="0"/>
              <a:t>Anthracycline regimen </a:t>
            </a:r>
            <a:r>
              <a:rPr lang="en-US" dirty="0">
                <a:sym typeface="Wingdings" pitchFamily="2" charset="2"/>
              </a:rPr>
              <a:t> HP</a:t>
            </a:r>
            <a:endParaRPr lang="en-US" dirty="0"/>
          </a:p>
        </p:txBody>
      </p:sp>
      <p:sp>
        <p:nvSpPr>
          <p:cNvPr id="17" name="Content Placeholder 16"/>
          <p:cNvSpPr>
            <a:spLocks noGrp="1"/>
          </p:cNvSpPr>
          <p:nvPr>
            <p:ph idx="18"/>
          </p:nvPr>
        </p:nvSpPr>
        <p:spPr/>
        <p:txBody>
          <a:bodyPr/>
          <a:lstStyle/>
          <a:p>
            <a:r>
              <a:rPr lang="en-US" dirty="0"/>
              <a:t>TCHP</a:t>
            </a:r>
          </a:p>
        </p:txBody>
      </p:sp>
      <p:sp>
        <p:nvSpPr>
          <p:cNvPr id="18" name="Content Placeholder 17"/>
          <p:cNvSpPr>
            <a:spLocks noGrp="1"/>
          </p:cNvSpPr>
          <p:nvPr>
            <p:ph idx="19"/>
          </p:nvPr>
        </p:nvSpPr>
        <p:spPr/>
        <p:txBody>
          <a:bodyPr/>
          <a:lstStyle/>
          <a:p>
            <a:r>
              <a:rPr lang="en-US" dirty="0"/>
              <a:t>Anthracycline regimen </a:t>
            </a:r>
            <a:r>
              <a:rPr lang="en-US" dirty="0">
                <a:sym typeface="Wingdings" pitchFamily="2" charset="2"/>
              </a:rPr>
              <a:t> HP</a:t>
            </a:r>
            <a:endParaRPr lang="en-US" dirty="0"/>
          </a:p>
        </p:txBody>
      </p:sp>
      <p:sp>
        <p:nvSpPr>
          <p:cNvPr id="19" name="Content Placeholder 18"/>
          <p:cNvSpPr>
            <a:spLocks noGrp="1"/>
          </p:cNvSpPr>
          <p:nvPr>
            <p:ph idx="20"/>
          </p:nvPr>
        </p:nvSpPr>
        <p:spPr/>
        <p:txBody>
          <a:bodyPr/>
          <a:lstStyle/>
          <a:p>
            <a:r>
              <a:rPr lang="en-US" dirty="0"/>
              <a:t>TCHP</a:t>
            </a:r>
          </a:p>
        </p:txBody>
      </p:sp>
      <p:sp>
        <p:nvSpPr>
          <p:cNvPr id="20" name="Content Placeholder 19"/>
          <p:cNvSpPr>
            <a:spLocks noGrp="1"/>
          </p:cNvSpPr>
          <p:nvPr>
            <p:ph idx="21"/>
          </p:nvPr>
        </p:nvSpPr>
        <p:spPr/>
        <p:txBody>
          <a:bodyPr/>
          <a:lstStyle/>
          <a:p>
            <a:r>
              <a:rPr lang="en-US" dirty="0"/>
              <a:t>TCHP</a:t>
            </a:r>
          </a:p>
        </p:txBody>
      </p:sp>
      <p:sp>
        <p:nvSpPr>
          <p:cNvPr id="3" name="Content Placeholder 2"/>
          <p:cNvSpPr>
            <a:spLocks noGrp="1"/>
          </p:cNvSpPr>
          <p:nvPr>
            <p:ph idx="23"/>
          </p:nvPr>
        </p:nvSpPr>
        <p:spPr/>
        <p:txBody>
          <a:bodyPr/>
          <a:lstStyle/>
          <a:p>
            <a:r>
              <a:rPr lang="en-US" sz="1733" dirty="0"/>
              <a:t>Adjuvant treatment</a:t>
            </a:r>
          </a:p>
        </p:txBody>
      </p:sp>
      <p:sp>
        <p:nvSpPr>
          <p:cNvPr id="4" name="Content Placeholder 3"/>
          <p:cNvSpPr>
            <a:spLocks noGrp="1"/>
          </p:cNvSpPr>
          <p:nvPr>
            <p:ph idx="24"/>
          </p:nvPr>
        </p:nvSpPr>
        <p:spPr/>
        <p:txBody>
          <a:bodyPr/>
          <a:lstStyle/>
          <a:p>
            <a:r>
              <a:rPr lang="en-US" sz="1733" dirty="0" err="1"/>
              <a:t>Postadjuvant</a:t>
            </a:r>
            <a:r>
              <a:rPr lang="en-US" sz="1733" dirty="0"/>
              <a:t> </a:t>
            </a:r>
            <a:r>
              <a:rPr lang="en-US" sz="1733" dirty="0" err="1"/>
              <a:t>neratinib</a:t>
            </a:r>
            <a:r>
              <a:rPr lang="en-US" sz="1733" dirty="0"/>
              <a:t>?</a:t>
            </a:r>
          </a:p>
        </p:txBody>
      </p:sp>
      <p:sp>
        <p:nvSpPr>
          <p:cNvPr id="33" name="TextBox 32">
            <a:extLst>
              <a:ext uri="{FF2B5EF4-FFF2-40B4-BE49-F238E27FC236}">
                <a16:creationId xmlns="" xmlns:a16="http://schemas.microsoft.com/office/drawing/2014/main" id="{F25FF8DC-B891-DF48-9967-14E861154CDA}"/>
              </a:ext>
            </a:extLst>
          </p:cNvPr>
          <p:cNvSpPr txBox="1"/>
          <p:nvPr/>
        </p:nvSpPr>
        <p:spPr>
          <a:xfrm>
            <a:off x="711201" y="6458681"/>
            <a:ext cx="3929281" cy="420564"/>
          </a:xfrm>
          <a:prstGeom prst="rect">
            <a:avLst/>
          </a:prstGeom>
          <a:noFill/>
        </p:spPr>
        <p:txBody>
          <a:bodyPr wrap="none" rtlCol="0">
            <a:spAutoFit/>
          </a:bodyPr>
          <a:lstStyle/>
          <a:p>
            <a:pPr defTabSz="1219170" eaLnBrk="0" hangingPunct="0"/>
            <a:r>
              <a:rPr lang="en-US" sz="2133" dirty="0">
                <a:solidFill>
                  <a:srgbClr val="FFFFFF"/>
                </a:solidFill>
                <a:ea typeface="ＭＳ Ｐゴシック" charset="-128"/>
              </a:rPr>
              <a:t>H, trastuzumab; P, </a:t>
            </a:r>
            <a:r>
              <a:rPr lang="en-US" sz="2133" dirty="0" err="1">
                <a:solidFill>
                  <a:srgbClr val="FFFFFF"/>
                </a:solidFill>
                <a:ea typeface="ＭＳ Ｐゴシック" charset="-128"/>
              </a:rPr>
              <a:t>pertuzumab</a:t>
            </a:r>
            <a:endParaRPr lang="en-US" sz="2133" dirty="0">
              <a:solidFill>
                <a:srgbClr val="FFFFFF"/>
              </a:solidFill>
              <a:ea typeface="ＭＳ Ｐゴシック" charset="-128"/>
            </a:endParaRPr>
          </a:p>
        </p:txBody>
      </p:sp>
    </p:spTree>
    <p:extLst>
      <p:ext uri="{BB962C8B-B14F-4D97-AF65-F5344CB8AC3E}">
        <p14:creationId xmlns:p14="http://schemas.microsoft.com/office/powerpoint/2010/main" val="2900727317"/>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39" y="-1"/>
            <a:ext cx="10362724" cy="2104019"/>
          </a:xfrm>
        </p:spPr>
        <p:txBody>
          <a:bodyPr/>
          <a:lstStyle/>
          <a:p>
            <a:r>
              <a:rPr lang="en-US" sz="2400" dirty="0"/>
              <a:t>What adjuvant systemic therapy would you generally recommend </a:t>
            </a:r>
            <a:br>
              <a:rPr lang="en-US" sz="2400" dirty="0"/>
            </a:br>
            <a:r>
              <a:rPr lang="en-US" sz="2400" dirty="0"/>
              <a:t>for a 65-year-old woman who at surgery is found to have a 2.5-cm, </a:t>
            </a:r>
            <a:br>
              <a:rPr lang="en-US" sz="2400" dirty="0"/>
            </a:br>
            <a:r>
              <a:rPr lang="en-US" sz="2400" dirty="0"/>
              <a:t>ER-positive, HER2-positive IDC with </a:t>
            </a:r>
            <a:r>
              <a:rPr lang="en-US" sz="2400" u="sng" dirty="0"/>
              <a:t>2 of 4 positive sentinel nodes</a:t>
            </a:r>
            <a:r>
              <a:rPr lang="en-US" sz="2400" dirty="0"/>
              <a:t>? Would you recommend </a:t>
            </a:r>
            <a:r>
              <a:rPr lang="en-US" sz="2400" dirty="0" err="1"/>
              <a:t>postadjuvant</a:t>
            </a:r>
            <a:r>
              <a:rPr lang="en-US" sz="2400" dirty="0"/>
              <a:t> </a:t>
            </a:r>
            <a:r>
              <a:rPr lang="en-US" sz="2400" dirty="0" err="1"/>
              <a:t>neratinib</a:t>
            </a:r>
            <a:r>
              <a:rPr lang="en-US" sz="2400" dirty="0"/>
              <a:t>?</a:t>
            </a:r>
          </a:p>
        </p:txBody>
      </p:sp>
      <p:sp>
        <p:nvSpPr>
          <p:cNvPr id="21" name="Content Placeholder 20"/>
          <p:cNvSpPr>
            <a:spLocks noGrp="1"/>
          </p:cNvSpPr>
          <p:nvPr>
            <p:ph idx="10"/>
          </p:nvPr>
        </p:nvSpPr>
        <p:spPr/>
        <p:txBody>
          <a:bodyPr/>
          <a:lstStyle/>
          <a:p>
            <a:r>
              <a:rPr lang="en-US" dirty="0"/>
              <a:t>Yes</a:t>
            </a:r>
          </a:p>
        </p:txBody>
      </p:sp>
      <p:sp>
        <p:nvSpPr>
          <p:cNvPr id="5" name="Content Placeholder 4"/>
          <p:cNvSpPr>
            <a:spLocks noGrp="1"/>
          </p:cNvSpPr>
          <p:nvPr>
            <p:ph idx="11"/>
          </p:nvPr>
        </p:nvSpPr>
        <p:spPr/>
        <p:txBody>
          <a:bodyPr/>
          <a:lstStyle/>
          <a:p>
            <a:r>
              <a:rPr lang="en-US" dirty="0"/>
              <a:t>Yes</a:t>
            </a:r>
          </a:p>
        </p:txBody>
      </p:sp>
      <p:sp>
        <p:nvSpPr>
          <p:cNvPr id="6" name="Content Placeholder 5"/>
          <p:cNvSpPr>
            <a:spLocks noGrp="1"/>
          </p:cNvSpPr>
          <p:nvPr>
            <p:ph idx="12"/>
          </p:nvPr>
        </p:nvSpPr>
        <p:spPr/>
        <p:txBody>
          <a:bodyPr/>
          <a:lstStyle/>
          <a:p>
            <a:r>
              <a:rPr lang="en-US" dirty="0"/>
              <a:t>Yes</a:t>
            </a:r>
          </a:p>
        </p:txBody>
      </p:sp>
      <p:sp>
        <p:nvSpPr>
          <p:cNvPr id="26" name="Content Placeholder 25"/>
          <p:cNvSpPr>
            <a:spLocks noGrp="1"/>
          </p:cNvSpPr>
          <p:nvPr>
            <p:ph idx="13"/>
          </p:nvPr>
        </p:nvSpPr>
        <p:spPr/>
        <p:txBody>
          <a:bodyPr/>
          <a:lstStyle/>
          <a:p>
            <a:r>
              <a:rPr lang="en-US" dirty="0"/>
              <a:t>No</a:t>
            </a:r>
          </a:p>
        </p:txBody>
      </p:sp>
      <p:sp>
        <p:nvSpPr>
          <p:cNvPr id="27" name="Content Placeholder 26"/>
          <p:cNvSpPr>
            <a:spLocks noGrp="1"/>
          </p:cNvSpPr>
          <p:nvPr>
            <p:ph idx="14"/>
          </p:nvPr>
        </p:nvSpPr>
        <p:spPr/>
        <p:txBody>
          <a:bodyPr/>
          <a:lstStyle/>
          <a:p>
            <a:r>
              <a:rPr lang="en-US" dirty="0"/>
              <a:t>Yes</a:t>
            </a:r>
          </a:p>
        </p:txBody>
      </p:sp>
      <p:sp>
        <p:nvSpPr>
          <p:cNvPr id="28" name="Content Placeholder 27"/>
          <p:cNvSpPr>
            <a:spLocks noGrp="1"/>
          </p:cNvSpPr>
          <p:nvPr>
            <p:ph idx="15"/>
          </p:nvPr>
        </p:nvSpPr>
        <p:spPr/>
        <p:txBody>
          <a:bodyPr/>
          <a:lstStyle/>
          <a:p>
            <a:r>
              <a:rPr lang="en-US" dirty="0"/>
              <a:t>Yes</a:t>
            </a:r>
          </a:p>
        </p:txBody>
      </p:sp>
      <p:sp>
        <p:nvSpPr>
          <p:cNvPr id="29" name="Content Placeholder 28"/>
          <p:cNvSpPr>
            <a:spLocks noGrp="1"/>
          </p:cNvSpPr>
          <p:nvPr>
            <p:ph idx="16"/>
          </p:nvPr>
        </p:nvSpPr>
        <p:spPr/>
        <p:txBody>
          <a:bodyPr/>
          <a:lstStyle/>
          <a:p>
            <a:r>
              <a:rPr lang="en-US" dirty="0"/>
              <a:t>TCHP</a:t>
            </a:r>
          </a:p>
        </p:txBody>
      </p:sp>
      <p:sp>
        <p:nvSpPr>
          <p:cNvPr id="30" name="Content Placeholder 29"/>
          <p:cNvSpPr>
            <a:spLocks noGrp="1"/>
          </p:cNvSpPr>
          <p:nvPr>
            <p:ph idx="17"/>
          </p:nvPr>
        </p:nvSpPr>
        <p:spPr/>
        <p:txBody>
          <a:bodyPr/>
          <a:lstStyle/>
          <a:p>
            <a:pPr>
              <a:lnSpc>
                <a:spcPts val="1867"/>
              </a:lnSpc>
            </a:pPr>
            <a:r>
              <a:rPr lang="en-US" dirty="0"/>
              <a:t>Anthracycline regimen </a:t>
            </a:r>
            <a:r>
              <a:rPr lang="en-US" dirty="0">
                <a:sym typeface="Wingdings" pitchFamily="2" charset="2"/>
              </a:rPr>
              <a:t> HP</a:t>
            </a:r>
            <a:endParaRPr lang="en-US" dirty="0"/>
          </a:p>
        </p:txBody>
      </p:sp>
      <p:sp>
        <p:nvSpPr>
          <p:cNvPr id="31" name="Content Placeholder 30"/>
          <p:cNvSpPr>
            <a:spLocks noGrp="1"/>
          </p:cNvSpPr>
          <p:nvPr>
            <p:ph idx="18"/>
          </p:nvPr>
        </p:nvSpPr>
        <p:spPr/>
        <p:txBody>
          <a:bodyPr/>
          <a:lstStyle/>
          <a:p>
            <a:r>
              <a:rPr lang="en-US" dirty="0"/>
              <a:t>TCHP</a:t>
            </a:r>
          </a:p>
        </p:txBody>
      </p:sp>
      <p:sp>
        <p:nvSpPr>
          <p:cNvPr id="32" name="Content Placeholder 31"/>
          <p:cNvSpPr>
            <a:spLocks noGrp="1"/>
          </p:cNvSpPr>
          <p:nvPr>
            <p:ph idx="19"/>
          </p:nvPr>
        </p:nvSpPr>
        <p:spPr/>
        <p:txBody>
          <a:bodyPr/>
          <a:lstStyle/>
          <a:p>
            <a:pPr>
              <a:lnSpc>
                <a:spcPts val="1867"/>
              </a:lnSpc>
            </a:pPr>
            <a:r>
              <a:rPr lang="en-US" dirty="0"/>
              <a:t>Anthracycline regimen </a:t>
            </a:r>
            <a:r>
              <a:rPr lang="en-US" dirty="0">
                <a:sym typeface="Wingdings" pitchFamily="2" charset="2"/>
              </a:rPr>
              <a:t> HP</a:t>
            </a:r>
            <a:endParaRPr lang="en-US" dirty="0"/>
          </a:p>
        </p:txBody>
      </p:sp>
      <p:sp>
        <p:nvSpPr>
          <p:cNvPr id="22" name="Content Placeholder 21"/>
          <p:cNvSpPr>
            <a:spLocks noGrp="1"/>
          </p:cNvSpPr>
          <p:nvPr>
            <p:ph idx="20"/>
          </p:nvPr>
        </p:nvSpPr>
        <p:spPr/>
        <p:txBody>
          <a:bodyPr/>
          <a:lstStyle/>
          <a:p>
            <a:pPr>
              <a:lnSpc>
                <a:spcPts val="1867"/>
              </a:lnSpc>
            </a:pPr>
            <a:r>
              <a:rPr lang="en-US" dirty="0"/>
              <a:t>TCHP</a:t>
            </a:r>
          </a:p>
        </p:txBody>
      </p:sp>
      <p:sp>
        <p:nvSpPr>
          <p:cNvPr id="23" name="Content Placeholder 22"/>
          <p:cNvSpPr>
            <a:spLocks noGrp="1"/>
          </p:cNvSpPr>
          <p:nvPr>
            <p:ph idx="21"/>
          </p:nvPr>
        </p:nvSpPr>
        <p:spPr/>
        <p:txBody>
          <a:bodyPr/>
          <a:lstStyle/>
          <a:p>
            <a:r>
              <a:rPr lang="en-US" dirty="0"/>
              <a:t>TCHP</a:t>
            </a:r>
          </a:p>
        </p:txBody>
      </p:sp>
      <p:sp>
        <p:nvSpPr>
          <p:cNvPr id="24" name="Content Placeholder 23"/>
          <p:cNvSpPr>
            <a:spLocks noGrp="1"/>
          </p:cNvSpPr>
          <p:nvPr>
            <p:ph idx="23"/>
          </p:nvPr>
        </p:nvSpPr>
        <p:spPr/>
        <p:txBody>
          <a:bodyPr/>
          <a:lstStyle/>
          <a:p>
            <a:r>
              <a:rPr lang="en-US" sz="1867" dirty="0"/>
              <a:t>Adjuvant treatment</a:t>
            </a:r>
          </a:p>
        </p:txBody>
      </p:sp>
      <p:sp>
        <p:nvSpPr>
          <p:cNvPr id="25" name="Content Placeholder 24"/>
          <p:cNvSpPr>
            <a:spLocks noGrp="1"/>
          </p:cNvSpPr>
          <p:nvPr>
            <p:ph idx="24"/>
          </p:nvPr>
        </p:nvSpPr>
        <p:spPr/>
        <p:txBody>
          <a:bodyPr/>
          <a:lstStyle/>
          <a:p>
            <a:r>
              <a:rPr lang="en-US" sz="1867" dirty="0" err="1"/>
              <a:t>Postadjuvant</a:t>
            </a:r>
            <a:r>
              <a:rPr lang="en-US" sz="1867" dirty="0"/>
              <a:t> neratinib?</a:t>
            </a:r>
          </a:p>
        </p:txBody>
      </p:sp>
      <p:sp>
        <p:nvSpPr>
          <p:cNvPr id="33" name="TextBox 32">
            <a:extLst>
              <a:ext uri="{FF2B5EF4-FFF2-40B4-BE49-F238E27FC236}">
                <a16:creationId xmlns="" xmlns:a16="http://schemas.microsoft.com/office/drawing/2014/main" id="{F25FF8DC-B891-DF48-9967-14E861154CDA}"/>
              </a:ext>
            </a:extLst>
          </p:cNvPr>
          <p:cNvSpPr txBox="1"/>
          <p:nvPr/>
        </p:nvSpPr>
        <p:spPr>
          <a:xfrm>
            <a:off x="711201" y="6458681"/>
            <a:ext cx="3929281" cy="420564"/>
          </a:xfrm>
          <a:prstGeom prst="rect">
            <a:avLst/>
          </a:prstGeom>
          <a:noFill/>
        </p:spPr>
        <p:txBody>
          <a:bodyPr wrap="none" rtlCol="0">
            <a:spAutoFit/>
          </a:bodyPr>
          <a:lstStyle/>
          <a:p>
            <a:pPr defTabSz="1219170" eaLnBrk="0" hangingPunct="0"/>
            <a:r>
              <a:rPr lang="en-US" sz="2133" dirty="0">
                <a:solidFill>
                  <a:srgbClr val="FFFFFF"/>
                </a:solidFill>
                <a:ea typeface="ＭＳ Ｐゴシック" charset="-128"/>
              </a:rPr>
              <a:t>H, trastuzumab; P, </a:t>
            </a:r>
            <a:r>
              <a:rPr lang="en-US" sz="2133" dirty="0" err="1">
                <a:solidFill>
                  <a:srgbClr val="FFFFFF"/>
                </a:solidFill>
                <a:ea typeface="ＭＳ Ｐゴシック" charset="-128"/>
              </a:rPr>
              <a:t>pertuzumab</a:t>
            </a:r>
            <a:endParaRPr lang="en-US" sz="2133" dirty="0">
              <a:solidFill>
                <a:srgbClr val="FFFFFF"/>
              </a:solidFill>
              <a:ea typeface="ＭＳ Ｐゴシック" charset="-128"/>
            </a:endParaRPr>
          </a:p>
        </p:txBody>
      </p:sp>
    </p:spTree>
    <p:extLst>
      <p:ext uri="{BB962C8B-B14F-4D97-AF65-F5344CB8AC3E}">
        <p14:creationId xmlns:p14="http://schemas.microsoft.com/office/powerpoint/2010/main" val="3104332449"/>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8CFE8E-B309-0E45-BFE8-0A7B6B504668}"/>
              </a:ext>
            </a:extLst>
          </p:cNvPr>
          <p:cNvSpPr>
            <a:spLocks noGrp="1"/>
          </p:cNvSpPr>
          <p:nvPr>
            <p:ph type="title"/>
          </p:nvPr>
        </p:nvSpPr>
        <p:spPr/>
        <p:txBody>
          <a:bodyPr/>
          <a:lstStyle/>
          <a:p>
            <a:r>
              <a:rPr lang="en-US" dirty="0"/>
              <a:t>Contributing Oncologist Case</a:t>
            </a:r>
          </a:p>
        </p:txBody>
      </p:sp>
      <p:sp>
        <p:nvSpPr>
          <p:cNvPr id="3" name="Content Placeholder 2">
            <a:extLst>
              <a:ext uri="{FF2B5EF4-FFF2-40B4-BE49-F238E27FC236}">
                <a16:creationId xmlns="" xmlns:a16="http://schemas.microsoft.com/office/drawing/2014/main" id="{98B050C0-FA78-AE4C-9E70-EB015B76124A}"/>
              </a:ext>
            </a:extLst>
          </p:cNvPr>
          <p:cNvSpPr>
            <a:spLocks noGrp="1"/>
          </p:cNvSpPr>
          <p:nvPr>
            <p:ph idx="1"/>
          </p:nvPr>
        </p:nvSpPr>
        <p:spPr/>
        <p:txBody>
          <a:bodyPr/>
          <a:lstStyle/>
          <a:p>
            <a:pPr marL="0" indent="0">
              <a:buNone/>
            </a:pPr>
            <a:r>
              <a:rPr lang="en-US" dirty="0"/>
              <a:t>A 44-year-old woman with a 5-cm, ER-negative, HER2-positive IDC and axillary node involvement but no metastatic disease receives 6 cycles of neoadjuvant docetaxel/carboplatin/trastuzumab/</a:t>
            </a:r>
            <a:r>
              <a:rPr lang="en-US" dirty="0" err="1"/>
              <a:t>pertuzumab</a:t>
            </a:r>
            <a:r>
              <a:rPr lang="en-US" dirty="0"/>
              <a:t> (TCHP), which she tolerates well. Lumpectomy reveals 1.5 cm of residual invasive disease and 3 positive axillary lymph nodes.</a:t>
            </a:r>
          </a:p>
          <a:p>
            <a:endParaRPr lang="en-US" dirty="0"/>
          </a:p>
          <a:p>
            <a:pPr marL="0" indent="0">
              <a:buNone/>
            </a:pPr>
            <a:r>
              <a:rPr lang="en-US" b="1" dirty="0"/>
              <a:t>Questions </a:t>
            </a:r>
          </a:p>
          <a:p>
            <a:r>
              <a:rPr lang="en-US" dirty="0"/>
              <a:t>What adjuvant anti-HER2 therapy would you recommend?</a:t>
            </a:r>
          </a:p>
          <a:p>
            <a:r>
              <a:rPr lang="en-US" dirty="0"/>
              <a:t>Would you recommend </a:t>
            </a:r>
            <a:r>
              <a:rPr lang="en-US" dirty="0" err="1"/>
              <a:t>postadjuvant</a:t>
            </a:r>
            <a:r>
              <a:rPr lang="en-US" dirty="0"/>
              <a:t> neratinib?</a:t>
            </a:r>
          </a:p>
          <a:p>
            <a:endParaRPr lang="en-US" dirty="0"/>
          </a:p>
        </p:txBody>
      </p:sp>
    </p:spTree>
    <p:extLst>
      <p:ext uri="{BB962C8B-B14F-4D97-AF65-F5344CB8AC3E}">
        <p14:creationId xmlns:p14="http://schemas.microsoft.com/office/powerpoint/2010/main" val="444593967"/>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C7960-CD84-504D-A109-48E2084D8782}"/>
              </a:ext>
            </a:extLst>
          </p:cNvPr>
          <p:cNvSpPr>
            <a:spLocks noGrp="1"/>
          </p:cNvSpPr>
          <p:nvPr>
            <p:ph type="title"/>
          </p:nvPr>
        </p:nvSpPr>
        <p:spPr/>
        <p:txBody>
          <a:bodyPr/>
          <a:lstStyle/>
          <a:p>
            <a:r>
              <a:rPr lang="en-US" dirty="0"/>
              <a:t>Evidence-Based Assumptions</a:t>
            </a:r>
          </a:p>
        </p:txBody>
      </p:sp>
      <p:sp>
        <p:nvSpPr>
          <p:cNvPr id="3" name="Content Placeholder 2">
            <a:extLst>
              <a:ext uri="{FF2B5EF4-FFF2-40B4-BE49-F238E27FC236}">
                <a16:creationId xmlns="" xmlns:a16="http://schemas.microsoft.com/office/drawing/2014/main" id="{E159D248-D8EC-9E44-86AF-8FB5B4F20CF2}"/>
              </a:ext>
            </a:extLst>
          </p:cNvPr>
          <p:cNvSpPr>
            <a:spLocks noGrp="1"/>
          </p:cNvSpPr>
          <p:nvPr>
            <p:ph idx="1"/>
          </p:nvPr>
        </p:nvSpPr>
        <p:spPr/>
        <p:txBody>
          <a:bodyPr/>
          <a:lstStyle/>
          <a:p>
            <a:pPr>
              <a:buFont typeface="Wingdings" pitchFamily="2" charset="2"/>
              <a:buChar char="v"/>
            </a:pPr>
            <a:r>
              <a:rPr lang="en-US" dirty="0"/>
              <a:t>Without HER2-targeted therapy, HER2+ breast cancer has a poor prognosis (similar to triple-negative disease) with 10-year recurrence risk ~30-40% after standard chemotherapy</a:t>
            </a:r>
          </a:p>
          <a:p>
            <a:pPr>
              <a:buFont typeface="Wingdings" pitchFamily="2" charset="2"/>
              <a:buChar char="v"/>
            </a:pPr>
            <a:r>
              <a:rPr lang="en-US" dirty="0"/>
              <a:t>When treated with trastuzumab, the relative risk of recurrence or death from HER2+ breast cancer is reduced by 30-40%</a:t>
            </a:r>
          </a:p>
          <a:p>
            <a:pPr>
              <a:buFont typeface="Wingdings" pitchFamily="2" charset="2"/>
              <a:buChar char="v"/>
            </a:pPr>
            <a:r>
              <a:rPr lang="en-US" dirty="0"/>
              <a:t>When treated with trastuzumab, the long-term survival from HER2+ breast cancer is as good as or better than HER2-negative disease</a:t>
            </a:r>
          </a:p>
        </p:txBody>
      </p:sp>
    </p:spTree>
    <p:extLst>
      <p:ext uri="{BB962C8B-B14F-4D97-AF65-F5344CB8AC3E}">
        <p14:creationId xmlns:p14="http://schemas.microsoft.com/office/powerpoint/2010/main" val="16210305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Default Design">
  <a:themeElements>
    <a:clrScheme name="">
      <a:dk1>
        <a:srgbClr val="808080"/>
      </a:dk1>
      <a:lt1>
        <a:srgbClr val="FFFFFF"/>
      </a:lt1>
      <a:dk2>
        <a:srgbClr val="00457C"/>
      </a:dk2>
      <a:lt2>
        <a:srgbClr val="000000"/>
      </a:lt2>
      <a:accent1>
        <a:srgbClr val="8CC63F"/>
      </a:accent1>
      <a:accent2>
        <a:srgbClr val="2BADC7"/>
      </a:accent2>
      <a:accent3>
        <a:srgbClr val="AAB0BF"/>
      </a:accent3>
      <a:accent4>
        <a:srgbClr val="DADADA"/>
      </a:accent4>
      <a:accent5>
        <a:srgbClr val="C5DFAF"/>
      </a:accent5>
      <a:accent6>
        <a:srgbClr val="269CB4"/>
      </a:accent6>
      <a:hlink>
        <a:srgbClr val="DB0350"/>
      </a:hlink>
      <a:folHlink>
        <a:srgbClr val="E9C55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8CC63F"/>
        </a:accent1>
        <a:accent2>
          <a:srgbClr val="B3C8D4"/>
        </a:accent2>
        <a:accent3>
          <a:srgbClr val="FFFFFF"/>
        </a:accent3>
        <a:accent4>
          <a:srgbClr val="000000"/>
        </a:accent4>
        <a:accent5>
          <a:srgbClr val="C5DFAF"/>
        </a:accent5>
        <a:accent6>
          <a:srgbClr val="A2B5C0"/>
        </a:accent6>
        <a:hlink>
          <a:srgbClr val="FFCC66"/>
        </a:hlink>
        <a:folHlink>
          <a:srgbClr val="FF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8CC63F"/>
        </a:accent1>
        <a:accent2>
          <a:srgbClr val="A30234"/>
        </a:accent2>
        <a:accent3>
          <a:srgbClr val="FFFFFF"/>
        </a:accent3>
        <a:accent4>
          <a:srgbClr val="000000"/>
        </a:accent4>
        <a:accent5>
          <a:srgbClr val="C5DFAF"/>
        </a:accent5>
        <a:accent6>
          <a:srgbClr val="93022E"/>
        </a:accent6>
        <a:hlink>
          <a:srgbClr val="E9C550"/>
        </a:hlink>
        <a:folHlink>
          <a:srgbClr val="B3C8D4"/>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8CC63F"/>
        </a:accent1>
        <a:accent2>
          <a:srgbClr val="EB034B"/>
        </a:accent2>
        <a:accent3>
          <a:srgbClr val="FFFFFF"/>
        </a:accent3>
        <a:accent4>
          <a:srgbClr val="000000"/>
        </a:accent4>
        <a:accent5>
          <a:srgbClr val="C5DFAF"/>
        </a:accent5>
        <a:accent6>
          <a:srgbClr val="D50243"/>
        </a:accent6>
        <a:hlink>
          <a:srgbClr val="E9C550"/>
        </a:hlink>
        <a:folHlink>
          <a:srgbClr val="B3C8D4"/>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8CC63F"/>
        </a:accent1>
        <a:accent2>
          <a:srgbClr val="FD5186"/>
        </a:accent2>
        <a:accent3>
          <a:srgbClr val="FFFFFF"/>
        </a:accent3>
        <a:accent4>
          <a:srgbClr val="000000"/>
        </a:accent4>
        <a:accent5>
          <a:srgbClr val="C5DFAF"/>
        </a:accent5>
        <a:accent6>
          <a:srgbClr val="E54979"/>
        </a:accent6>
        <a:hlink>
          <a:srgbClr val="E9C550"/>
        </a:hlink>
        <a:folHlink>
          <a:srgbClr val="B3C8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4">
      <a:dk1>
        <a:srgbClr val="000000"/>
      </a:dk1>
      <a:lt1>
        <a:srgbClr val="FFFFFF"/>
      </a:lt1>
      <a:dk2>
        <a:srgbClr val="000066"/>
      </a:dk2>
      <a:lt2>
        <a:srgbClr val="F09828"/>
      </a:lt2>
      <a:accent1>
        <a:srgbClr val="DDDA68"/>
      </a:accent1>
      <a:accent2>
        <a:srgbClr val="99D0D7"/>
      </a:accent2>
      <a:accent3>
        <a:srgbClr val="AAAAB8"/>
      </a:accent3>
      <a:accent4>
        <a:srgbClr val="DADADA"/>
      </a:accent4>
      <a:accent5>
        <a:srgbClr val="EBEAB9"/>
      </a:accent5>
      <a:accent6>
        <a:srgbClr val="8ABCC3"/>
      </a:accent6>
      <a:hlink>
        <a:srgbClr val="7FE258"/>
      </a:hlink>
      <a:folHlink>
        <a:srgbClr val="DF9189"/>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A737B"/>
        </a:dk2>
        <a:lt2>
          <a:srgbClr val="F09828"/>
        </a:lt2>
        <a:accent1>
          <a:srgbClr val="DDDA68"/>
        </a:accent1>
        <a:accent2>
          <a:srgbClr val="99D0D7"/>
        </a:accent2>
        <a:accent3>
          <a:srgbClr val="B9BCBF"/>
        </a:accent3>
        <a:accent4>
          <a:srgbClr val="DADADA"/>
        </a:accent4>
        <a:accent5>
          <a:srgbClr val="EBEAB9"/>
        </a:accent5>
        <a:accent6>
          <a:srgbClr val="8ABCC3"/>
        </a:accent6>
        <a:hlink>
          <a:srgbClr val="7FE258"/>
        </a:hlink>
        <a:folHlink>
          <a:srgbClr val="DF9189"/>
        </a:folHlink>
      </a:clrScheme>
      <a:clrMap bg1="dk2" tx1="lt1" bg2="dk1" tx2="lt2" accent1="accent1" accent2="accent2" accent3="accent3" accent4="accent4" accent5="accent5" accent6="accent6" hlink="hlink" folHlink="folHlink"/>
    </a:extraClrScheme>
    <a:extraClrScheme>
      <a:clrScheme name="Default Design 14">
        <a:dk1>
          <a:srgbClr val="000000"/>
        </a:dk1>
        <a:lt1>
          <a:srgbClr val="FFFFFF"/>
        </a:lt1>
        <a:dk2>
          <a:srgbClr val="000066"/>
        </a:dk2>
        <a:lt2>
          <a:srgbClr val="F09828"/>
        </a:lt2>
        <a:accent1>
          <a:srgbClr val="DDDA68"/>
        </a:accent1>
        <a:accent2>
          <a:srgbClr val="99D0D7"/>
        </a:accent2>
        <a:accent3>
          <a:srgbClr val="AAAAB8"/>
        </a:accent3>
        <a:accent4>
          <a:srgbClr val="DADADA"/>
        </a:accent4>
        <a:accent5>
          <a:srgbClr val="EBEAB9"/>
        </a:accent5>
        <a:accent6>
          <a:srgbClr val="8ABCC3"/>
        </a:accent6>
        <a:hlink>
          <a:srgbClr val="7FE258"/>
        </a:hlink>
        <a:folHlink>
          <a:srgbClr val="DF918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CIRGreviewandbackground">
  <a:themeElements>
    <a:clrScheme name="BCIRGreviewandbackgroun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CIRGreviewandbackgroun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CIRGreviewandbackgroun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CIRGreviewandbackgroun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CIRGreviewandbackgroun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CIRGreviewandbackgroun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CIRGreviewand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CIRGreviewand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CIRGreviewand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tent Slide - Blank">
  <a:themeElements>
    <a:clrScheme name="Custom 1">
      <a:dk1>
        <a:srgbClr val="1C2E37"/>
      </a:dk1>
      <a:lt1>
        <a:sysClr val="window" lastClr="FFFFFF"/>
      </a:lt1>
      <a:dk2>
        <a:srgbClr val="215366"/>
      </a:dk2>
      <a:lt2>
        <a:srgbClr val="EBEBEB"/>
      </a:lt2>
      <a:accent1>
        <a:srgbClr val="6DCFF6"/>
      </a:accent1>
      <a:accent2>
        <a:srgbClr val="00AEF0"/>
      </a:accent2>
      <a:accent3>
        <a:srgbClr val="8FD5F9"/>
      </a:accent3>
      <a:accent4>
        <a:srgbClr val="8064A2"/>
      </a:accent4>
      <a:accent5>
        <a:srgbClr val="4BACC6"/>
      </a:accent5>
      <a:accent6>
        <a:srgbClr val="F79646"/>
      </a:accent6>
      <a:hlink>
        <a:srgbClr val="00AEF0"/>
      </a:hlink>
      <a:folHlink>
        <a:srgbClr val="00AE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a:solidFill>
            <a:schemeClr val="bg1"/>
          </a:solidFill>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b="1" dirty="0" smtClean="0">
            <a:solidFill>
              <a:schemeClr val="bg1"/>
            </a:solidFill>
          </a:defRPr>
        </a:defPPr>
      </a:lstStyle>
    </a:txDef>
  </a:objectDefaults>
  <a:extraClrSchemeLst/>
</a:theme>
</file>

<file path=ppt/theme/theme5.xml><?xml version="1.0" encoding="utf-8"?>
<a:theme xmlns:a="http://schemas.openxmlformats.org/drawingml/2006/main" name="1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D61854EB7BCC41ADDA2B74FCD91CF5" ma:contentTypeVersion="3" ma:contentTypeDescription="Create a new document." ma:contentTypeScope="" ma:versionID="799f804008acfe55905acd2cafc7ece2">
  <xsd:schema xmlns:xsd="http://www.w3.org/2001/XMLSchema" xmlns:xs="http://www.w3.org/2001/XMLSchema" xmlns:p="http://schemas.microsoft.com/office/2006/metadata/properties" xmlns:ns2="6ff2e11f-b4de-4e4d-a435-7c3e5c2935fd" targetNamespace="http://schemas.microsoft.com/office/2006/metadata/properties" ma:root="true" ma:fieldsID="b0a6ec985163c9d463516eaa1d1d6f8d" ns2:_="">
    <xsd:import namespace="6ff2e11f-b4de-4e4d-a435-7c3e5c2935fd"/>
    <xsd:element name="properties">
      <xsd:complexType>
        <xsd:sequence>
          <xsd:element name="documentManagement">
            <xsd:complexType>
              <xsd:all>
                <xsd:element ref="ns2:_spia_rule" minOccurs="0"/>
                <xsd:element ref="ns2:_spia_type" minOccurs="0"/>
                <xsd:element ref="ns2:_spia_resul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2e11f-b4de-4e4d-a435-7c3e5c2935fd" elementFormDefault="qualified">
    <xsd:import namespace="http://schemas.microsoft.com/office/2006/documentManagement/types"/>
    <xsd:import namespace="http://schemas.microsoft.com/office/infopath/2007/PartnerControls"/>
    <xsd:element name="_spia_rule" ma:index="8" nillable="true" ma:displayName="_spia_rule" ma:hidden="true" ma:internalName="_spia_rule">
      <xsd:simpleType>
        <xsd:restriction base="dms:Text"/>
      </xsd:simpleType>
    </xsd:element>
    <xsd:element name="_spia_type" ma:index="9" nillable="true" ma:displayName="_spia_type" ma:hidden="true" ma:internalName="_spia_type">
      <xsd:simpleType>
        <xsd:restriction base="dms:Text"/>
      </xsd:simpleType>
    </xsd:element>
    <xsd:element name="_spia_result" ma:index="10" nillable="true" ma:displayName="_spia_result" ma:hidden="true" ma:internalName="_spia_resul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spia_result xmlns="6ff2e11f-b4de-4e4d-a435-7c3e5c2935fd" xsi:nil="true"/>
    <_spia_type xmlns="6ff2e11f-b4de-4e4d-a435-7c3e5c2935fd" xsi:nil="true"/>
    <_spia_rule xmlns="6ff2e11f-b4de-4e4d-a435-7c3e5c2935f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52AEB1-7AFC-471D-ABC1-D3F2B9462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f2e11f-b4de-4e4d-a435-7c3e5c2935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96D82C-6241-45CB-B186-11B8A1E60F27}">
  <ds:schemaRefs>
    <ds:schemaRef ds:uri="http://schemas.microsoft.com/office/2006/metadata/properties"/>
    <ds:schemaRef ds:uri="http://schemas.microsoft.com/office/infopath/2007/PartnerControls"/>
    <ds:schemaRef ds:uri="6ff2e11f-b4de-4e4d-a435-7c3e5c2935fd"/>
  </ds:schemaRefs>
</ds:datastoreItem>
</file>

<file path=customXml/itemProps3.xml><?xml version="1.0" encoding="utf-8"?>
<ds:datastoreItem xmlns:ds="http://schemas.openxmlformats.org/officeDocument/2006/customXml" ds:itemID="{85C91F99-BCEE-430F-9213-C8C55804B0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23615</TotalTime>
  <Words>1640</Words>
  <Application>Microsoft Macintosh PowerPoint</Application>
  <PresentationFormat>Widescreen</PresentationFormat>
  <Paragraphs>376</Paragraphs>
  <Slides>33</Slides>
  <Notes>14</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33</vt:i4>
      </vt:variant>
    </vt:vector>
  </HeadingPairs>
  <TitlesOfParts>
    <vt:vector size="51" baseType="lpstr">
      <vt:lpstr>Arial Unicode MS</vt:lpstr>
      <vt:lpstr>Calibri</vt:lpstr>
      <vt:lpstr>Imago</vt:lpstr>
      <vt:lpstr>Monotype Sorts</vt:lpstr>
      <vt:lpstr>ＭＳ Ｐゴシック</vt:lpstr>
      <vt:lpstr>News Gothic MT</vt:lpstr>
      <vt:lpstr>Tahoma</vt:lpstr>
      <vt:lpstr>Times New Roman</vt:lpstr>
      <vt:lpstr>Wingdings</vt:lpstr>
      <vt:lpstr>ヒラギノ角ゴ Pro W3</vt:lpstr>
      <vt:lpstr>Arial</vt:lpstr>
      <vt:lpstr>Default Design</vt:lpstr>
      <vt:lpstr>1_Default Design</vt:lpstr>
      <vt:lpstr>1_BCIRGreviewandbackground</vt:lpstr>
      <vt:lpstr>Content Slide - Blank</vt:lpstr>
      <vt:lpstr>1_Blank Presentation</vt:lpstr>
      <vt:lpstr>Blank Presentation</vt:lpstr>
      <vt:lpstr>4_Blank Presentation</vt:lpstr>
      <vt:lpstr>PowerPoint Presentation</vt:lpstr>
      <vt:lpstr>Optimal Management Strategies for Patients with Localized HER2-Positive Breast Cancer</vt:lpstr>
      <vt:lpstr>Disclosures</vt:lpstr>
      <vt:lpstr>A 65-year-old woman presents with a 3.4-cm, ER-negative,  HER2-positive infiltrating ductal carcinoma (IDC) and receives neoadjuvant docetaxel/carboplatin/trastuzumab/pertuzumab (TCHP). What adjuvant anti-HER2 therapy would you recommend if at surgery she is found to have…?</vt:lpstr>
      <vt:lpstr>What adjuvant systemic therapy would you generally recommend  for a 65-year-old woman who at surgery is found to have a 2.5-cm,  ER-negative, HER2-positive, node-negative IDC? Would you recommend postadjuvant neratinib?</vt:lpstr>
      <vt:lpstr>What adjuvant systemic therapy would you generally recommend  for a 65-year-old woman who at surgery is found to have a 2.5-cm,  ER-negative, HER2-positive IDC with 2 of 4 positive sentinel nodes? Would you recommend postadjuvant neratinib?</vt:lpstr>
      <vt:lpstr>What adjuvant systemic therapy would you generally recommend  for a 65-year-old woman who at surgery is found to have a 2.5-cm,  ER-positive, HER2-positive IDC with 2 of 4 positive sentinel nodes? Would you recommend postadjuvant neratinib?</vt:lpstr>
      <vt:lpstr>Contributing Oncologist Case</vt:lpstr>
      <vt:lpstr>Evidence-Based Assumptions</vt:lpstr>
      <vt:lpstr>How Do We Apply New Data?</vt:lpstr>
      <vt:lpstr>Assessing Risk </vt:lpstr>
      <vt:lpstr>PowerPoint Presentation</vt:lpstr>
      <vt:lpstr>Assessing Risk </vt:lpstr>
      <vt:lpstr>PowerPoint Presentation</vt:lpstr>
      <vt:lpstr>Assessing Risk </vt:lpstr>
      <vt:lpstr>DFS/EFS for HR+ is as good as or better than that for HR-negative</vt:lpstr>
      <vt:lpstr>Assessing Risk </vt:lpstr>
      <vt:lpstr>PowerPoint Presentation</vt:lpstr>
      <vt:lpstr>Association between pCR and EFS (NeoALTTO) HR negative (Left) vs HR positive (Right)</vt:lpstr>
      <vt:lpstr>Summary Absolute Risk for Subgroups</vt:lpstr>
      <vt:lpstr>PowerPoint Presentation</vt:lpstr>
      <vt:lpstr>ExteNET: Exploratory 5-Year iDFS</vt:lpstr>
      <vt:lpstr>Possible Impact of Neratinib (N) on DFS (Does not take into consideration patients who received pertuzumab where starting DFS likely better)</vt:lpstr>
      <vt:lpstr>ExteNET: Exploratory 5-Year iDFS</vt:lpstr>
      <vt:lpstr>Possible Impact of Neratinib (N) on Absolute Risk for Subgroups: HR POSITIVE??</vt:lpstr>
      <vt:lpstr>Diarrhea ExteNET vs CONTROL Study </vt:lpstr>
      <vt:lpstr>APHINITY: Trial Design</vt:lpstr>
      <vt:lpstr>Pertuzumab x 1 year: APHINITY – iDFS Analysis</vt:lpstr>
      <vt:lpstr>APHINITY: Node-positive Subgroup</vt:lpstr>
      <vt:lpstr>Possible Impact of Pertuzumab (P) on DFS </vt:lpstr>
      <vt:lpstr>APHINITY: Common Grade ≥ 3 Adverse Events</vt:lpstr>
      <vt:lpstr>Conclusions</vt:lpstr>
      <vt:lpstr>Contributing Oncologist Case</vt:lpstr>
    </vt:vector>
  </TitlesOfParts>
  <Manager/>
  <Company>Research To Practice</Company>
  <LinksUpToDate>false</LinksUpToDate>
  <SharedDoc>false</SharedDoc>
  <HyperlinkBase/>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
  <cp:lastModifiedBy>Microsoft Office User</cp:lastModifiedBy>
  <cp:revision>255</cp:revision>
  <cp:lastPrinted>2018-06-04T21:54:24Z</cp:lastPrinted>
  <dcterms:created xsi:type="dcterms:W3CDTF">2011-04-29T20:52:37Z</dcterms:created>
  <dcterms:modified xsi:type="dcterms:W3CDTF">2018-06-11T11:54:06Z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0x01010062D61854EB7BCC41ADDA2B74FCD91CF5</vt:lpwstr>
  </property>
</Properties>
</file>