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4" r:id="rId2"/>
    <p:sldMasterId id="2147483699" r:id="rId3"/>
    <p:sldMasterId id="2147483715" r:id="rId4"/>
    <p:sldMasterId id="2147483727" r:id="rId5"/>
  </p:sldMasterIdLst>
  <p:notesMasterIdLst>
    <p:notesMasterId r:id="rId30"/>
  </p:notesMasterIdLst>
  <p:sldIdLst>
    <p:sldId id="553" r:id="rId6"/>
    <p:sldId id="455" r:id="rId7"/>
    <p:sldId id="494" r:id="rId8"/>
    <p:sldId id="547" r:id="rId9"/>
    <p:sldId id="548" r:id="rId10"/>
    <p:sldId id="549" r:id="rId11"/>
    <p:sldId id="550" r:id="rId12"/>
    <p:sldId id="552" r:id="rId13"/>
    <p:sldId id="512" r:id="rId14"/>
    <p:sldId id="518" r:id="rId15"/>
    <p:sldId id="519" r:id="rId16"/>
    <p:sldId id="520" r:id="rId17"/>
    <p:sldId id="538" r:id="rId18"/>
    <p:sldId id="537" r:id="rId19"/>
    <p:sldId id="539" r:id="rId20"/>
    <p:sldId id="517" r:id="rId21"/>
    <p:sldId id="540" r:id="rId22"/>
    <p:sldId id="527" r:id="rId23"/>
    <p:sldId id="528" r:id="rId24"/>
    <p:sldId id="523" r:id="rId25"/>
    <p:sldId id="532" r:id="rId26"/>
    <p:sldId id="525" r:id="rId27"/>
    <p:sldId id="535" r:id="rId28"/>
    <p:sldId id="44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72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  <p15:guide id="4" orient="horz" pos="600" userDrawn="1">
          <p15:clr>
            <a:srgbClr val="A4A3A4"/>
          </p15:clr>
        </p15:guide>
        <p15:guide id="5" orient="horz" pos="4176" userDrawn="1">
          <p15:clr>
            <a:srgbClr val="A4A3A4"/>
          </p15:clr>
        </p15:guide>
        <p15:guide id="6" pos="3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ce Galleshaw, MD" initials="JGM" lastIdx="54" clrIdx="0">
    <p:extLst/>
  </p:cmAuthor>
  <p:cmAuthor id="2" name="Briana Betz, PhD" initials="BBP" lastIdx="20" clrIdx="1">
    <p:extLst/>
  </p:cmAuthor>
  <p:cmAuthor id="3" name="Jessica Mastrodomenico, MPH" initials="JMM" lastIdx="30" clrIdx="2">
    <p:extLst/>
  </p:cmAuthor>
  <p:cmAuthor id="4" name="Christi Gray" initials="CG" lastIdx="4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15"/>
    <a:srgbClr val="396F06"/>
    <a:srgbClr val="FFF7EA"/>
    <a:srgbClr val="ED7D31"/>
    <a:srgbClr val="0000FF"/>
    <a:srgbClr val="00FFFF"/>
    <a:srgbClr val="0070C0"/>
    <a:srgbClr val="F8C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85350-F574-3546-8EBE-86E8B2A24E4B}" v="153" dt="2018-07-10T13:54:51.988"/>
    <p1510:client id="{2975603A-66DF-104A-8D24-FE577647CB74}" v="16" dt="2018-07-10T18:10:08.417"/>
    <p1510:client id="{0038C189-9AAA-0944-9EFE-FD920922D875}" v="100" dt="2018-07-11T11:53:33.756"/>
    <p1510:client id="{14313C78-8268-024A-AE3C-2978FDAB7265}" v="26" dt="2018-07-11T13:49:25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5872" autoAdjust="0"/>
  </p:normalViewPr>
  <p:slideViewPr>
    <p:cSldViewPr snapToGrid="0" snapToObjects="1">
      <p:cViewPr>
        <p:scale>
          <a:sx n="100" d="100"/>
          <a:sy n="100" d="100"/>
        </p:scale>
        <p:origin x="880" y="360"/>
      </p:cViewPr>
      <p:guideLst>
        <p:guide orient="horz" pos="528"/>
        <p:guide pos="3872"/>
        <p:guide orient="horz" pos="3168"/>
        <p:guide orient="horz" pos="600"/>
        <p:guide orient="horz" pos="417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42" Type="http://schemas.microsoft.com/office/2016/11/relationships/changesInfo" Target="changesInfos/changesInfo1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46" Type="http://schemas.openxmlformats.org/officeDocument/2006/relationships/customXml" Target="../customXml/item3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32" Type="http://schemas.openxmlformats.org/officeDocument/2006/relationships/presProps" Target="presProp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45" Type="http://schemas.openxmlformats.org/officeDocument/2006/relationships/customXml" Target="../customXml/item2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31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4" Type="http://schemas.openxmlformats.org/officeDocument/2006/relationships/customXml" Target="../customXml/item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30" Type="http://schemas.openxmlformats.org/officeDocument/2006/relationships/notesMaster" Target="notesMasters/notesMaster1.xml"/><Relationship Id="rId9" Type="http://schemas.openxmlformats.org/officeDocument/2006/relationships/slide" Target="slides/slide4.xml"/><Relationship Id="rId35" Type="http://schemas.openxmlformats.org/officeDocument/2006/relationships/tableStyles" Target="tableStyles.xml"/><Relationship Id="rId14" Type="http://schemas.openxmlformats.org/officeDocument/2006/relationships/slide" Target="slides/slide9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Izquierdo" userId="46480b9d-78ec-4659-884d-35c5467fe41c" providerId="ADAL" clId="{2975603A-66DF-104A-8D24-FE577647CB74}"/>
    <pc:docChg chg="modSld">
      <pc:chgData name="Silvana Izquierdo" userId="46480b9d-78ec-4659-884d-35c5467fe41c" providerId="ADAL" clId="{2975603A-66DF-104A-8D24-FE577647CB74}" dt="2018-07-10T18:10:08.417" v="15" actId="1076"/>
      <pc:docMkLst>
        <pc:docMk/>
      </pc:docMkLst>
      <pc:sldChg chg="modSp">
        <pc:chgData name="Silvana Izquierdo" userId="46480b9d-78ec-4659-884d-35c5467fe41c" providerId="ADAL" clId="{2975603A-66DF-104A-8D24-FE577647CB74}" dt="2018-07-10T18:09:26.892" v="8" actId="20577"/>
        <pc:sldMkLst>
          <pc:docMk/>
          <pc:sldMk cId="3339199440" sldId="492"/>
        </pc:sldMkLst>
        <pc:spChg chg="mod">
          <ac:chgData name="Silvana Izquierdo" userId="46480b9d-78ec-4659-884d-35c5467fe41c" providerId="ADAL" clId="{2975603A-66DF-104A-8D24-FE577647CB74}" dt="2018-07-10T18:09:26.892" v="8" actId="20577"/>
          <ac:spMkLst>
            <pc:docMk/>
            <pc:sldMk cId="3339199440" sldId="492"/>
            <ac:spMk id="4" creationId="{00000000-0000-0000-0000-000000000000}"/>
          </ac:spMkLst>
        </pc:spChg>
      </pc:sldChg>
      <pc:sldChg chg="modSp">
        <pc:chgData name="Silvana Izquierdo" userId="46480b9d-78ec-4659-884d-35c5467fe41c" providerId="ADAL" clId="{2975603A-66DF-104A-8D24-FE577647CB74}" dt="2018-07-10T18:09:37.018" v="10" actId="20577"/>
        <pc:sldMkLst>
          <pc:docMk/>
          <pc:sldMk cId="1731423994" sldId="493"/>
        </pc:sldMkLst>
        <pc:spChg chg="mod">
          <ac:chgData name="Silvana Izquierdo" userId="46480b9d-78ec-4659-884d-35c5467fe41c" providerId="ADAL" clId="{2975603A-66DF-104A-8D24-FE577647CB74}" dt="2018-07-10T18:09:37.018" v="10" actId="20577"/>
          <ac:spMkLst>
            <pc:docMk/>
            <pc:sldMk cId="1731423994" sldId="493"/>
            <ac:spMk id="7" creationId="{891763C5-4B79-9F45-BF43-F18D6FEB020D}"/>
          </ac:spMkLst>
        </pc:spChg>
      </pc:sldChg>
      <pc:sldChg chg="modSp">
        <pc:chgData name="Silvana Izquierdo" userId="46480b9d-78ec-4659-884d-35c5467fe41c" providerId="ADAL" clId="{2975603A-66DF-104A-8D24-FE577647CB74}" dt="2018-07-10T18:09:19.421" v="4" actId="1076"/>
        <pc:sldMkLst>
          <pc:docMk/>
          <pc:sldMk cId="1185336481" sldId="517"/>
        </pc:sldMkLst>
        <pc:spChg chg="mod">
          <ac:chgData name="Silvana Izquierdo" userId="46480b9d-78ec-4659-884d-35c5467fe41c" providerId="ADAL" clId="{2975603A-66DF-104A-8D24-FE577647CB74}" dt="2018-07-10T18:09:19.421" v="4" actId="1076"/>
          <ac:spMkLst>
            <pc:docMk/>
            <pc:sldMk cId="1185336481" sldId="517"/>
            <ac:spMk id="55323" creationId="{00000000-0000-0000-0000-000000000000}"/>
          </ac:spMkLst>
        </pc:spChg>
      </pc:sldChg>
      <pc:sldChg chg="modSp">
        <pc:chgData name="Silvana Izquierdo" userId="46480b9d-78ec-4659-884d-35c5467fe41c" providerId="ADAL" clId="{2975603A-66DF-104A-8D24-FE577647CB74}" dt="2018-07-10T18:08:55.790" v="0" actId="20577"/>
        <pc:sldMkLst>
          <pc:docMk/>
          <pc:sldMk cId="1205164079" sldId="520"/>
        </pc:sldMkLst>
        <pc:spChg chg="mod">
          <ac:chgData name="Silvana Izquierdo" userId="46480b9d-78ec-4659-884d-35c5467fe41c" providerId="ADAL" clId="{2975603A-66DF-104A-8D24-FE577647CB74}" dt="2018-07-10T18:08:55.790" v="0" actId="20577"/>
          <ac:spMkLst>
            <pc:docMk/>
            <pc:sldMk cId="1205164079" sldId="520"/>
            <ac:spMk id="101378" creationId="{00000000-0000-0000-0000-000000000000}"/>
          </ac:spMkLst>
        </pc:spChg>
      </pc:sldChg>
      <pc:sldChg chg="modSp">
        <pc:chgData name="Silvana Izquierdo" userId="46480b9d-78ec-4659-884d-35c5467fe41c" providerId="ADAL" clId="{2975603A-66DF-104A-8D24-FE577647CB74}" dt="2018-07-10T18:10:08.417" v="15" actId="1076"/>
        <pc:sldMkLst>
          <pc:docMk/>
          <pc:sldMk cId="4167730379" sldId="533"/>
        </pc:sldMkLst>
        <pc:spChg chg="mod">
          <ac:chgData name="Silvana Izquierdo" userId="46480b9d-78ec-4659-884d-35c5467fe41c" providerId="ADAL" clId="{2975603A-66DF-104A-8D24-FE577647CB74}" dt="2018-07-10T18:09:48.237" v="12" actId="20577"/>
          <ac:spMkLst>
            <pc:docMk/>
            <pc:sldMk cId="4167730379" sldId="533"/>
            <ac:spMk id="2" creationId="{00000000-0000-0000-0000-000000000000}"/>
          </ac:spMkLst>
        </pc:spChg>
        <pc:spChg chg="mod">
          <ac:chgData name="Silvana Izquierdo" userId="46480b9d-78ec-4659-884d-35c5467fe41c" providerId="ADAL" clId="{2975603A-66DF-104A-8D24-FE577647CB74}" dt="2018-07-10T18:10:08.417" v="15" actId="1076"/>
          <ac:spMkLst>
            <pc:docMk/>
            <pc:sldMk cId="4167730379" sldId="533"/>
            <ac:spMk id="8" creationId="{00000000-0000-0000-0000-000000000000}"/>
          </ac:spMkLst>
        </pc:spChg>
        <pc:picChg chg="mod">
          <ac:chgData name="Silvana Izquierdo" userId="46480b9d-78ec-4659-884d-35c5467fe41c" providerId="ADAL" clId="{2975603A-66DF-104A-8D24-FE577647CB74}" dt="2018-07-10T18:09:50.483" v="13" actId="1076"/>
          <ac:picMkLst>
            <pc:docMk/>
            <pc:sldMk cId="4167730379" sldId="533"/>
            <ac:picMk id="5" creationId="{00000000-0000-0000-0000-000000000000}"/>
          </ac:picMkLst>
        </pc:picChg>
      </pc:sldChg>
    </pc:docChg>
  </pc:docChgLst>
  <pc:docChgLst>
    <pc:chgData name="Silvana Izquierdo" userId="46480b9d-78ec-4659-884d-35c5467fe41c" providerId="ADAL" clId="{F2185350-F574-3546-8EBE-86E8B2A24E4B}"/>
    <pc:docChg chg="undo custSel modSld">
      <pc:chgData name="Silvana Izquierdo" userId="46480b9d-78ec-4659-884d-35c5467fe41c" providerId="ADAL" clId="{F2185350-F574-3546-8EBE-86E8B2A24E4B}" dt="2018-07-10T13:54:51.988" v="152" actId="1076"/>
      <pc:docMkLst>
        <pc:docMk/>
      </pc:docMkLst>
      <pc:sldChg chg="modSp">
        <pc:chgData name="Silvana Izquierdo" userId="46480b9d-78ec-4659-884d-35c5467fe41c" providerId="ADAL" clId="{F2185350-F574-3546-8EBE-86E8B2A24E4B}" dt="2018-07-10T13:54:51.988" v="152" actId="1076"/>
        <pc:sldMkLst>
          <pc:docMk/>
          <pc:sldMk cId="3223862491" sldId="440"/>
        </pc:sldMkLst>
        <pc:spChg chg="mod">
          <ac:chgData name="Silvana Izquierdo" userId="46480b9d-78ec-4659-884d-35c5467fe41c" providerId="ADAL" clId="{F2185350-F574-3546-8EBE-86E8B2A24E4B}" dt="2018-07-10T13:54:51.988" v="152" actId="1076"/>
          <ac:spMkLst>
            <pc:docMk/>
            <pc:sldMk cId="3223862491" sldId="440"/>
            <ac:spMk id="159747" creationId="{00000000-0000-0000-0000-000000000000}"/>
          </ac:spMkLst>
        </pc:spChg>
      </pc:sldChg>
      <pc:sldChg chg="modSp">
        <pc:chgData name="Silvana Izquierdo" userId="46480b9d-78ec-4659-884d-35c5467fe41c" providerId="ADAL" clId="{F2185350-F574-3546-8EBE-86E8B2A24E4B}" dt="2018-07-10T13:51:22.137" v="96" actId="1076"/>
        <pc:sldMkLst>
          <pc:docMk/>
          <pc:sldMk cId="3339199440" sldId="492"/>
        </pc:sldMkLst>
        <pc:spChg chg="mod">
          <ac:chgData name="Silvana Izquierdo" userId="46480b9d-78ec-4659-884d-35c5467fe41c" providerId="ADAL" clId="{F2185350-F574-3546-8EBE-86E8B2A24E4B}" dt="2018-07-10T13:51:01.974" v="88" actId="20577"/>
          <ac:spMkLst>
            <pc:docMk/>
            <pc:sldMk cId="3339199440" sldId="492"/>
            <ac:spMk id="2" creationId="{00000000-0000-0000-0000-000000000000}"/>
          </ac:spMkLst>
        </pc:spChg>
        <pc:spChg chg="mod">
          <ac:chgData name="Silvana Izquierdo" userId="46480b9d-78ec-4659-884d-35c5467fe41c" providerId="ADAL" clId="{F2185350-F574-3546-8EBE-86E8B2A24E4B}" dt="2018-07-10T13:51:22.137" v="96" actId="1076"/>
          <ac:spMkLst>
            <pc:docMk/>
            <pc:sldMk cId="3339199440" sldId="492"/>
            <ac:spMk id="4" creationId="{00000000-0000-0000-0000-000000000000}"/>
          </ac:spMkLst>
        </pc:spChg>
        <pc:picChg chg="mod">
          <ac:chgData name="Silvana Izquierdo" userId="46480b9d-78ec-4659-884d-35c5467fe41c" providerId="ADAL" clId="{F2185350-F574-3546-8EBE-86E8B2A24E4B}" dt="2018-07-10T13:51:14.172" v="94" actId="1076"/>
          <ac:picMkLst>
            <pc:docMk/>
            <pc:sldMk cId="3339199440" sldId="492"/>
            <ac:picMk id="3" creationId="{00000000-0000-0000-0000-000000000000}"/>
          </ac:picMkLst>
        </pc:picChg>
      </pc:sldChg>
      <pc:sldChg chg="addSp delSp modSp">
        <pc:chgData name="Silvana Izquierdo" userId="46480b9d-78ec-4659-884d-35c5467fe41c" providerId="ADAL" clId="{F2185350-F574-3546-8EBE-86E8B2A24E4B}" dt="2018-07-10T13:51:59.916" v="107" actId="732"/>
        <pc:sldMkLst>
          <pc:docMk/>
          <pc:sldMk cId="1731423994" sldId="493"/>
        </pc:sldMkLst>
        <pc:spChg chg="mod">
          <ac:chgData name="Silvana Izquierdo" userId="46480b9d-78ec-4659-884d-35c5467fe41c" providerId="ADAL" clId="{F2185350-F574-3546-8EBE-86E8B2A24E4B}" dt="2018-07-10T13:51:40.868" v="103" actId="6549"/>
          <ac:spMkLst>
            <pc:docMk/>
            <pc:sldMk cId="1731423994" sldId="493"/>
            <ac:spMk id="2" creationId="{00000000-0000-0000-0000-000000000000}"/>
          </ac:spMkLst>
        </pc:spChg>
        <pc:spChg chg="del">
          <ac:chgData name="Silvana Izquierdo" userId="46480b9d-78ec-4659-884d-35c5467fe41c" providerId="ADAL" clId="{F2185350-F574-3546-8EBE-86E8B2A24E4B}" dt="2018-07-10T13:51:17.886" v="95" actId="478"/>
          <ac:spMkLst>
            <pc:docMk/>
            <pc:sldMk cId="1731423994" sldId="493"/>
            <ac:spMk id="4" creationId="{00000000-0000-0000-0000-000000000000}"/>
          </ac:spMkLst>
        </pc:spChg>
        <pc:spChg chg="add">
          <ac:chgData name="Silvana Izquierdo" userId="46480b9d-78ec-4659-884d-35c5467fe41c" providerId="ADAL" clId="{F2185350-F574-3546-8EBE-86E8B2A24E4B}" dt="2018-07-10T13:51:24.651" v="97"/>
          <ac:spMkLst>
            <pc:docMk/>
            <pc:sldMk cId="1731423994" sldId="493"/>
            <ac:spMk id="7" creationId="{891763C5-4B79-9F45-BF43-F18D6FEB020D}"/>
          </ac:spMkLst>
        </pc:spChg>
        <pc:picChg chg="mod">
          <ac:chgData name="Silvana Izquierdo" userId="46480b9d-78ec-4659-884d-35c5467fe41c" providerId="ADAL" clId="{F2185350-F574-3546-8EBE-86E8B2A24E4B}" dt="2018-07-10T13:51:49.172" v="106" actId="1076"/>
          <ac:picMkLst>
            <pc:docMk/>
            <pc:sldMk cId="1731423994" sldId="493"/>
            <ac:picMk id="5" creationId="{00000000-0000-0000-0000-000000000000}"/>
          </ac:picMkLst>
        </pc:picChg>
        <pc:picChg chg="mod modCrop">
          <ac:chgData name="Silvana Izquierdo" userId="46480b9d-78ec-4659-884d-35c5467fe41c" providerId="ADAL" clId="{F2185350-F574-3546-8EBE-86E8B2A24E4B}" dt="2018-07-10T13:51:59.916" v="107" actId="732"/>
          <ac:picMkLst>
            <pc:docMk/>
            <pc:sldMk cId="1731423994" sldId="493"/>
            <ac:picMk id="6" creationId="{00000000-0000-0000-0000-000000000000}"/>
          </ac:picMkLst>
        </pc:picChg>
      </pc:sldChg>
      <pc:sldChg chg="modSp">
        <pc:chgData name="Silvana Izquierdo" userId="46480b9d-78ec-4659-884d-35c5467fe41c" providerId="ADAL" clId="{F2185350-F574-3546-8EBE-86E8B2A24E4B}" dt="2018-07-10T13:46:37.600" v="10" actId="20577"/>
        <pc:sldMkLst>
          <pc:docMk/>
          <pc:sldMk cId="4109956219" sldId="494"/>
        </pc:sldMkLst>
        <pc:spChg chg="mod">
          <ac:chgData name="Silvana Izquierdo" userId="46480b9d-78ec-4659-884d-35c5467fe41c" providerId="ADAL" clId="{F2185350-F574-3546-8EBE-86E8B2A24E4B}" dt="2018-07-10T13:46:37.600" v="10" actId="20577"/>
          <ac:spMkLst>
            <pc:docMk/>
            <pc:sldMk cId="4109956219" sldId="494"/>
            <ac:spMk id="902147" creationId="{00000000-0000-0000-0000-000000000000}"/>
          </ac:spMkLst>
        </pc:spChg>
      </pc:sldChg>
      <pc:sldChg chg="modSp">
        <pc:chgData name="Silvana Izquierdo" userId="46480b9d-78ec-4659-884d-35c5467fe41c" providerId="ADAL" clId="{F2185350-F574-3546-8EBE-86E8B2A24E4B}" dt="2018-07-10T13:46:49.793" v="12" actId="14100"/>
        <pc:sldMkLst>
          <pc:docMk/>
          <pc:sldMk cId="1575303436" sldId="512"/>
        </pc:sldMkLst>
        <pc:spChg chg="mod">
          <ac:chgData name="Silvana Izquierdo" userId="46480b9d-78ec-4659-884d-35c5467fe41c" providerId="ADAL" clId="{F2185350-F574-3546-8EBE-86E8B2A24E4B}" dt="2018-07-10T13:46:49.793" v="12" actId="14100"/>
          <ac:spMkLst>
            <pc:docMk/>
            <pc:sldMk cId="1575303436" sldId="512"/>
            <ac:spMk id="101379" creationId="{00000000-0000-0000-0000-000000000000}"/>
          </ac:spMkLst>
        </pc:spChg>
      </pc:sldChg>
      <pc:sldChg chg="modSp">
        <pc:chgData name="Silvana Izquierdo" userId="46480b9d-78ec-4659-884d-35c5467fe41c" providerId="ADAL" clId="{F2185350-F574-3546-8EBE-86E8B2A24E4B}" dt="2018-07-10T13:48:11.806" v="32" actId="1076"/>
        <pc:sldMkLst>
          <pc:docMk/>
          <pc:sldMk cId="1185336481" sldId="517"/>
        </pc:sldMkLst>
        <pc:spChg chg="mod">
          <ac:chgData name="Silvana Izquierdo" userId="46480b9d-78ec-4659-884d-35c5467fe41c" providerId="ADAL" clId="{F2185350-F574-3546-8EBE-86E8B2A24E4B}" dt="2018-07-10T13:48:08.201" v="31" actId="948"/>
          <ac:spMkLst>
            <pc:docMk/>
            <pc:sldMk cId="1185336481" sldId="517"/>
            <ac:spMk id="55299" creationId="{00000000-0000-0000-0000-000000000000}"/>
          </ac:spMkLst>
        </pc:spChg>
        <pc:graphicFrameChg chg="mod modGraphic">
          <ac:chgData name="Silvana Izquierdo" userId="46480b9d-78ec-4659-884d-35c5467fe41c" providerId="ADAL" clId="{F2185350-F574-3546-8EBE-86E8B2A24E4B}" dt="2018-07-10T13:48:11.806" v="32" actId="1076"/>
          <ac:graphicFrameMkLst>
            <pc:docMk/>
            <pc:sldMk cId="1185336481" sldId="517"/>
            <ac:graphicFrameMk id="4" creationId="{00000000-0000-0000-0000-000000000000}"/>
          </ac:graphicFrameMkLst>
        </pc:graphicFrameChg>
      </pc:sldChg>
      <pc:sldChg chg="modSp">
        <pc:chgData name="Silvana Izquierdo" userId="46480b9d-78ec-4659-884d-35c5467fe41c" providerId="ADAL" clId="{F2185350-F574-3546-8EBE-86E8B2A24E4B}" dt="2018-07-10T13:47:05.543" v="20" actId="1076"/>
        <pc:sldMkLst>
          <pc:docMk/>
          <pc:sldMk cId="3039386348" sldId="518"/>
        </pc:sldMkLst>
        <pc:picChg chg="mod">
          <ac:chgData name="Silvana Izquierdo" userId="46480b9d-78ec-4659-884d-35c5467fe41c" providerId="ADAL" clId="{F2185350-F574-3546-8EBE-86E8B2A24E4B}" dt="2018-07-10T13:47:05.543" v="20" actId="1076"/>
          <ac:picMkLst>
            <pc:docMk/>
            <pc:sldMk cId="3039386348" sldId="518"/>
            <ac:picMk id="3" creationId="{00000000-0000-0000-0000-000000000000}"/>
          </ac:picMkLst>
        </pc:picChg>
        <pc:picChg chg="mod">
          <ac:chgData name="Silvana Izquierdo" userId="46480b9d-78ec-4659-884d-35c5467fe41c" providerId="ADAL" clId="{F2185350-F574-3546-8EBE-86E8B2A24E4B}" dt="2018-07-10T13:47:04.349" v="19" actId="14100"/>
          <ac:picMkLst>
            <pc:docMk/>
            <pc:sldMk cId="3039386348" sldId="518"/>
            <ac:picMk id="4" creationId="{00000000-0000-0000-0000-000000000000}"/>
          </ac:picMkLst>
        </pc:picChg>
      </pc:sldChg>
      <pc:sldChg chg="modSp">
        <pc:chgData name="Silvana Izquierdo" userId="46480b9d-78ec-4659-884d-35c5467fe41c" providerId="ADAL" clId="{F2185350-F574-3546-8EBE-86E8B2A24E4B}" dt="2018-07-10T13:47:25.635" v="25" actId="1076"/>
        <pc:sldMkLst>
          <pc:docMk/>
          <pc:sldMk cId="1205164079" sldId="520"/>
        </pc:sldMkLst>
        <pc:spChg chg="mod">
          <ac:chgData name="Silvana Izquierdo" userId="46480b9d-78ec-4659-884d-35c5467fe41c" providerId="ADAL" clId="{F2185350-F574-3546-8EBE-86E8B2A24E4B}" dt="2018-07-10T13:47:23.003" v="24" actId="14100"/>
          <ac:spMkLst>
            <pc:docMk/>
            <pc:sldMk cId="1205164079" sldId="520"/>
            <ac:spMk id="101378" creationId="{00000000-0000-0000-0000-000000000000}"/>
          </ac:spMkLst>
        </pc:spChg>
        <pc:spChg chg="mod">
          <ac:chgData name="Silvana Izquierdo" userId="46480b9d-78ec-4659-884d-35c5467fe41c" providerId="ADAL" clId="{F2185350-F574-3546-8EBE-86E8B2A24E4B}" dt="2018-07-10T13:47:25.635" v="25" actId="1076"/>
          <ac:spMkLst>
            <pc:docMk/>
            <pc:sldMk cId="1205164079" sldId="520"/>
            <ac:spMk id="101379" creationId="{00000000-0000-0000-0000-000000000000}"/>
          </ac:spMkLst>
        </pc:spChg>
      </pc:sldChg>
      <pc:sldChg chg="modSp">
        <pc:chgData name="Silvana Izquierdo" userId="46480b9d-78ec-4659-884d-35c5467fe41c" providerId="ADAL" clId="{F2185350-F574-3546-8EBE-86E8B2A24E4B}" dt="2018-07-10T13:49:07.529" v="50" actId="1076"/>
        <pc:sldMkLst>
          <pc:docMk/>
          <pc:sldMk cId="3663907010" sldId="523"/>
        </pc:sldMkLst>
        <pc:spChg chg="mod">
          <ac:chgData name="Silvana Izquierdo" userId="46480b9d-78ec-4659-884d-35c5467fe41c" providerId="ADAL" clId="{F2185350-F574-3546-8EBE-86E8B2A24E4B}" dt="2018-07-10T13:48:57.507" v="46" actId="1076"/>
          <ac:spMkLst>
            <pc:docMk/>
            <pc:sldMk cId="3663907010" sldId="523"/>
            <ac:spMk id="2" creationId="{00000000-0000-0000-0000-000000000000}"/>
          </ac:spMkLst>
        </pc:spChg>
        <pc:picChg chg="mod">
          <ac:chgData name="Silvana Izquierdo" userId="46480b9d-78ec-4659-884d-35c5467fe41c" providerId="ADAL" clId="{F2185350-F574-3546-8EBE-86E8B2A24E4B}" dt="2018-07-10T13:49:06.021" v="49" actId="1076"/>
          <ac:picMkLst>
            <pc:docMk/>
            <pc:sldMk cId="3663907010" sldId="523"/>
            <ac:picMk id="3" creationId="{00000000-0000-0000-0000-000000000000}"/>
          </ac:picMkLst>
        </pc:picChg>
        <pc:picChg chg="mod">
          <ac:chgData name="Silvana Izquierdo" userId="46480b9d-78ec-4659-884d-35c5467fe41c" providerId="ADAL" clId="{F2185350-F574-3546-8EBE-86E8B2A24E4B}" dt="2018-07-10T13:49:07.529" v="50" actId="1076"/>
          <ac:picMkLst>
            <pc:docMk/>
            <pc:sldMk cId="3663907010" sldId="523"/>
            <ac:picMk id="4" creationId="{00000000-0000-0000-0000-000000000000}"/>
          </ac:picMkLst>
        </pc:picChg>
      </pc:sldChg>
      <pc:sldChg chg="modSp">
        <pc:chgData name="Silvana Izquierdo" userId="46480b9d-78ec-4659-884d-35c5467fe41c" providerId="ADAL" clId="{F2185350-F574-3546-8EBE-86E8B2A24E4B}" dt="2018-07-10T13:54:22.973" v="143" actId="1076"/>
        <pc:sldMkLst>
          <pc:docMk/>
          <pc:sldMk cId="627681475" sldId="525"/>
        </pc:sldMkLst>
        <pc:spChg chg="mod">
          <ac:chgData name="Silvana Izquierdo" userId="46480b9d-78ec-4659-884d-35c5467fe41c" providerId="ADAL" clId="{F2185350-F574-3546-8EBE-86E8B2A24E4B}" dt="2018-07-10T13:54:13.590" v="140" actId="1076"/>
          <ac:spMkLst>
            <pc:docMk/>
            <pc:sldMk cId="627681475" sldId="525"/>
            <ac:spMk id="3073" creationId="{00000000-0000-0000-0000-000000000000}"/>
          </ac:spMkLst>
        </pc:spChg>
        <pc:spChg chg="mod">
          <ac:chgData name="Silvana Izquierdo" userId="46480b9d-78ec-4659-884d-35c5467fe41c" providerId="ADAL" clId="{F2185350-F574-3546-8EBE-86E8B2A24E4B}" dt="2018-07-10T13:54:22.973" v="143" actId="1076"/>
          <ac:spMkLst>
            <pc:docMk/>
            <pc:sldMk cId="627681475" sldId="525"/>
            <ac:spMk id="3076" creationId="{00000000-0000-0000-0000-000000000000}"/>
          </ac:spMkLst>
        </pc:spChg>
        <pc:picChg chg="mod">
          <ac:chgData name="Silvana Izquierdo" userId="46480b9d-78ec-4659-884d-35c5467fe41c" providerId="ADAL" clId="{F2185350-F574-3546-8EBE-86E8B2A24E4B}" dt="2018-07-10T13:54:18.010" v="141" actId="14100"/>
          <ac:picMkLst>
            <pc:docMk/>
            <pc:sldMk cId="627681475" sldId="525"/>
            <ac:picMk id="5" creationId="{00000000-0000-0000-0000-000000000000}"/>
          </ac:picMkLst>
        </pc:picChg>
        <pc:picChg chg="mod">
          <ac:chgData name="Silvana Izquierdo" userId="46480b9d-78ec-4659-884d-35c5467fe41c" providerId="ADAL" clId="{F2185350-F574-3546-8EBE-86E8B2A24E4B}" dt="2018-07-10T13:54:19.879" v="142" actId="1076"/>
          <ac:picMkLst>
            <pc:docMk/>
            <pc:sldMk cId="627681475" sldId="525"/>
            <ac:picMk id="3075" creationId="{00000000-0000-0000-0000-000000000000}"/>
          </ac:picMkLst>
        </pc:picChg>
      </pc:sldChg>
      <pc:sldChg chg="addSp delSp modSp">
        <pc:chgData name="Silvana Izquierdo" userId="46480b9d-78ec-4659-884d-35c5467fe41c" providerId="ADAL" clId="{F2185350-F574-3546-8EBE-86E8B2A24E4B}" dt="2018-07-10T13:48:43.535" v="44"/>
        <pc:sldMkLst>
          <pc:docMk/>
          <pc:sldMk cId="337365297" sldId="527"/>
        </pc:sldMkLst>
        <pc:spChg chg="add">
          <ac:chgData name="Silvana Izquierdo" userId="46480b9d-78ec-4659-884d-35c5467fe41c" providerId="ADAL" clId="{F2185350-F574-3546-8EBE-86E8B2A24E4B}" dt="2018-07-10T13:48:43.535" v="44"/>
          <ac:spMkLst>
            <pc:docMk/>
            <pc:sldMk cId="337365297" sldId="527"/>
            <ac:spMk id="6" creationId="{B48C7EB7-67F9-E04A-B015-01EB3D88E29A}"/>
          </ac:spMkLst>
        </pc:spChg>
        <pc:spChg chg="del">
          <ac:chgData name="Silvana Izquierdo" userId="46480b9d-78ec-4659-884d-35c5467fe41c" providerId="ADAL" clId="{F2185350-F574-3546-8EBE-86E8B2A24E4B}" dt="2018-07-10T13:48:40.515" v="43" actId="478"/>
          <ac:spMkLst>
            <pc:docMk/>
            <pc:sldMk cId="337365297" sldId="527"/>
            <ac:spMk id="140292" creationId="{00000000-0000-0000-0000-000000000000}"/>
          </ac:spMkLst>
        </pc:spChg>
        <pc:picChg chg="mod">
          <ac:chgData name="Silvana Izquierdo" userId="46480b9d-78ec-4659-884d-35c5467fe41c" providerId="ADAL" clId="{F2185350-F574-3546-8EBE-86E8B2A24E4B}" dt="2018-07-10T13:48:21.527" v="35" actId="1076"/>
          <ac:picMkLst>
            <pc:docMk/>
            <pc:sldMk cId="337365297" sldId="527"/>
            <ac:picMk id="140293" creationId="{00000000-0000-0000-0000-000000000000}"/>
          </ac:picMkLst>
        </pc:picChg>
      </pc:sldChg>
      <pc:sldChg chg="modSp">
        <pc:chgData name="Silvana Izquierdo" userId="46480b9d-78ec-4659-884d-35c5467fe41c" providerId="ADAL" clId="{F2185350-F574-3546-8EBE-86E8B2A24E4B}" dt="2018-07-10T13:48:37.198" v="42" actId="1076"/>
        <pc:sldMkLst>
          <pc:docMk/>
          <pc:sldMk cId="2777386968" sldId="528"/>
        </pc:sldMkLst>
        <pc:spChg chg="mod">
          <ac:chgData name="Silvana Izquierdo" userId="46480b9d-78ec-4659-884d-35c5467fe41c" providerId="ADAL" clId="{F2185350-F574-3546-8EBE-86E8B2A24E4B}" dt="2018-07-10T13:48:37.198" v="42" actId="1076"/>
          <ac:spMkLst>
            <pc:docMk/>
            <pc:sldMk cId="2777386968" sldId="528"/>
            <ac:spMk id="141316" creationId="{00000000-0000-0000-0000-000000000000}"/>
          </ac:spMkLst>
        </pc:spChg>
        <pc:picChg chg="mod">
          <ac:chgData name="Silvana Izquierdo" userId="46480b9d-78ec-4659-884d-35c5467fe41c" providerId="ADAL" clId="{F2185350-F574-3546-8EBE-86E8B2A24E4B}" dt="2018-07-10T13:48:29.851" v="38" actId="1076"/>
          <ac:picMkLst>
            <pc:docMk/>
            <pc:sldMk cId="2777386968" sldId="528"/>
            <ac:picMk id="141317" creationId="{00000000-0000-0000-0000-000000000000}"/>
          </ac:picMkLst>
        </pc:picChg>
      </pc:sldChg>
      <pc:sldChg chg="addSp modSp">
        <pc:chgData name="Silvana Izquierdo" userId="46480b9d-78ec-4659-884d-35c5467fe41c" providerId="ADAL" clId="{F2185350-F574-3546-8EBE-86E8B2A24E4B}" dt="2018-07-10T13:50:41.862" v="83" actId="14100"/>
        <pc:sldMkLst>
          <pc:docMk/>
          <pc:sldMk cId="2750921674" sldId="532"/>
        </pc:sldMkLst>
        <pc:spChg chg="mod">
          <ac:chgData name="Silvana Izquierdo" userId="46480b9d-78ec-4659-884d-35c5467fe41c" providerId="ADAL" clId="{F2185350-F574-3546-8EBE-86E8B2A24E4B}" dt="2018-07-10T13:50:30.456" v="79" actId="20577"/>
          <ac:spMkLst>
            <pc:docMk/>
            <pc:sldMk cId="2750921674" sldId="532"/>
            <ac:spMk id="2" creationId="{00000000-0000-0000-0000-000000000000}"/>
          </ac:spMkLst>
        </pc:spChg>
        <pc:spChg chg="add mod">
          <ac:chgData name="Silvana Izquierdo" userId="46480b9d-78ec-4659-884d-35c5467fe41c" providerId="ADAL" clId="{F2185350-F574-3546-8EBE-86E8B2A24E4B}" dt="2018-07-10T13:50:37.170" v="82" actId="1076"/>
          <ac:spMkLst>
            <pc:docMk/>
            <pc:sldMk cId="2750921674" sldId="532"/>
            <ac:spMk id="6" creationId="{B49873C9-D4AC-A14B-83A6-60A32BA83943}"/>
          </ac:spMkLst>
        </pc:spChg>
        <pc:graphicFrameChg chg="mod modGraphic">
          <ac:chgData name="Silvana Izquierdo" userId="46480b9d-78ec-4659-884d-35c5467fe41c" providerId="ADAL" clId="{F2185350-F574-3546-8EBE-86E8B2A24E4B}" dt="2018-07-10T13:50:03.071" v="69" actId="14734"/>
          <ac:graphicFrameMkLst>
            <pc:docMk/>
            <pc:sldMk cId="2750921674" sldId="532"/>
            <ac:graphicFrameMk id="5" creationId="{00000000-0000-0000-0000-000000000000}"/>
          </ac:graphicFrameMkLst>
        </pc:graphicFrameChg>
        <pc:picChg chg="mod">
          <ac:chgData name="Silvana Izquierdo" userId="46480b9d-78ec-4659-884d-35c5467fe41c" providerId="ADAL" clId="{F2185350-F574-3546-8EBE-86E8B2A24E4B}" dt="2018-07-10T13:50:41.862" v="83" actId="14100"/>
          <ac:picMkLst>
            <pc:docMk/>
            <pc:sldMk cId="2750921674" sldId="532"/>
            <ac:picMk id="3" creationId="{00000000-0000-0000-0000-000000000000}"/>
          </ac:picMkLst>
        </pc:picChg>
      </pc:sldChg>
      <pc:sldChg chg="modSp">
        <pc:chgData name="Silvana Izquierdo" userId="46480b9d-78ec-4659-884d-35c5467fe41c" providerId="ADAL" clId="{F2185350-F574-3546-8EBE-86E8B2A24E4B}" dt="2018-07-10T13:52:26.286" v="113" actId="14100"/>
        <pc:sldMkLst>
          <pc:docMk/>
          <pc:sldMk cId="4167730379" sldId="533"/>
        </pc:sldMkLst>
        <pc:spChg chg="mod">
          <ac:chgData name="Silvana Izquierdo" userId="46480b9d-78ec-4659-884d-35c5467fe41c" providerId="ADAL" clId="{F2185350-F574-3546-8EBE-86E8B2A24E4B}" dt="2018-07-10T13:52:19.797" v="111" actId="255"/>
          <ac:spMkLst>
            <pc:docMk/>
            <pc:sldMk cId="4167730379" sldId="533"/>
            <ac:spMk id="2" creationId="{00000000-0000-0000-0000-000000000000}"/>
          </ac:spMkLst>
        </pc:spChg>
        <pc:picChg chg="mod">
          <ac:chgData name="Silvana Izquierdo" userId="46480b9d-78ec-4659-884d-35c5467fe41c" providerId="ADAL" clId="{F2185350-F574-3546-8EBE-86E8B2A24E4B}" dt="2018-07-10T13:52:23.877" v="112" actId="14100"/>
          <ac:picMkLst>
            <pc:docMk/>
            <pc:sldMk cId="4167730379" sldId="533"/>
            <ac:picMk id="4" creationId="{00000000-0000-0000-0000-000000000000}"/>
          </ac:picMkLst>
        </pc:picChg>
        <pc:picChg chg="mod">
          <ac:chgData name="Silvana Izquierdo" userId="46480b9d-78ec-4659-884d-35c5467fe41c" providerId="ADAL" clId="{F2185350-F574-3546-8EBE-86E8B2A24E4B}" dt="2018-07-10T13:52:26.286" v="113" actId="14100"/>
          <ac:picMkLst>
            <pc:docMk/>
            <pc:sldMk cId="4167730379" sldId="533"/>
            <ac:picMk id="5" creationId="{00000000-0000-0000-0000-000000000000}"/>
          </ac:picMkLst>
        </pc:picChg>
      </pc:sldChg>
      <pc:sldChg chg="addSp modSp">
        <pc:chgData name="Silvana Izquierdo" userId="46480b9d-78ec-4659-884d-35c5467fe41c" providerId="ADAL" clId="{F2185350-F574-3546-8EBE-86E8B2A24E4B}" dt="2018-07-10T13:53:39.393" v="136" actId="1076"/>
        <pc:sldMkLst>
          <pc:docMk/>
          <pc:sldMk cId="154941797" sldId="534"/>
        </pc:sldMkLst>
        <pc:spChg chg="mod">
          <ac:chgData name="Silvana Izquierdo" userId="46480b9d-78ec-4659-884d-35c5467fe41c" providerId="ADAL" clId="{F2185350-F574-3546-8EBE-86E8B2A24E4B}" dt="2018-07-10T13:52:42.332" v="116" actId="255"/>
          <ac:spMkLst>
            <pc:docMk/>
            <pc:sldMk cId="154941797" sldId="534"/>
            <ac:spMk id="2" creationId="{00000000-0000-0000-0000-000000000000}"/>
          </ac:spMkLst>
        </pc:spChg>
        <pc:spChg chg="add mod">
          <ac:chgData name="Silvana Izquierdo" userId="46480b9d-78ec-4659-884d-35c5467fe41c" providerId="ADAL" clId="{F2185350-F574-3546-8EBE-86E8B2A24E4B}" dt="2018-07-10T13:53:26.970" v="131" actId="167"/>
          <ac:spMkLst>
            <pc:docMk/>
            <pc:sldMk cId="154941797" sldId="534"/>
            <ac:spMk id="4" creationId="{C9897408-5AC2-7348-9CC8-CAC716F9ED91}"/>
          </ac:spMkLst>
        </pc:spChg>
        <pc:spChg chg="mod">
          <ac:chgData name="Silvana Izquierdo" userId="46480b9d-78ec-4659-884d-35c5467fe41c" providerId="ADAL" clId="{F2185350-F574-3546-8EBE-86E8B2A24E4B}" dt="2018-07-10T13:53:39.393" v="136" actId="1076"/>
          <ac:spMkLst>
            <pc:docMk/>
            <pc:sldMk cId="154941797" sldId="534"/>
            <ac:spMk id="8" creationId="{00000000-0000-0000-0000-000000000000}"/>
          </ac:spMkLst>
        </pc:spChg>
        <pc:picChg chg="mod">
          <ac:chgData name="Silvana Izquierdo" userId="46480b9d-78ec-4659-884d-35c5467fe41c" providerId="ADAL" clId="{F2185350-F574-3546-8EBE-86E8B2A24E4B}" dt="2018-07-10T13:52:50.474" v="120" actId="1076"/>
          <ac:picMkLst>
            <pc:docMk/>
            <pc:sldMk cId="154941797" sldId="534"/>
            <ac:picMk id="3" creationId="{00000000-0000-0000-0000-000000000000}"/>
          </ac:picMkLst>
        </pc:picChg>
        <pc:picChg chg="mod">
          <ac:chgData name="Silvana Izquierdo" userId="46480b9d-78ec-4659-884d-35c5467fe41c" providerId="ADAL" clId="{F2185350-F574-3546-8EBE-86E8B2A24E4B}" dt="2018-07-10T13:53:32.548" v="133" actId="1076"/>
          <ac:picMkLst>
            <pc:docMk/>
            <pc:sldMk cId="154941797" sldId="534"/>
            <ac:picMk id="9" creationId="{00000000-0000-0000-0000-000000000000}"/>
          </ac:picMkLst>
        </pc:picChg>
      </pc:sldChg>
      <pc:sldChg chg="modSp">
        <pc:chgData name="Silvana Izquierdo" userId="46480b9d-78ec-4659-884d-35c5467fe41c" providerId="ADAL" clId="{F2185350-F574-3546-8EBE-86E8B2A24E4B}" dt="2018-07-10T13:54:40.849" v="150" actId="1076"/>
        <pc:sldMkLst>
          <pc:docMk/>
          <pc:sldMk cId="2233207271" sldId="535"/>
        </pc:sldMkLst>
        <pc:spChg chg="mod">
          <ac:chgData name="Silvana Izquierdo" userId="46480b9d-78ec-4659-884d-35c5467fe41c" providerId="ADAL" clId="{F2185350-F574-3546-8EBE-86E8B2A24E4B}" dt="2018-07-10T13:54:34.606" v="147" actId="1076"/>
          <ac:spMkLst>
            <pc:docMk/>
            <pc:sldMk cId="2233207271" sldId="535"/>
            <ac:spMk id="7" creationId="{00000000-0000-0000-0000-000000000000}"/>
          </ac:spMkLst>
        </pc:spChg>
        <pc:spChg chg="mod">
          <ac:chgData name="Silvana Izquierdo" userId="46480b9d-78ec-4659-884d-35c5467fe41c" providerId="ADAL" clId="{F2185350-F574-3546-8EBE-86E8B2A24E4B}" dt="2018-07-10T13:54:28.644" v="145" actId="1076"/>
          <ac:spMkLst>
            <pc:docMk/>
            <pc:sldMk cId="2233207271" sldId="535"/>
            <ac:spMk id="3073" creationId="{00000000-0000-0000-0000-000000000000}"/>
          </ac:spMkLst>
        </pc:spChg>
        <pc:picChg chg="mod">
          <ac:chgData name="Silvana Izquierdo" userId="46480b9d-78ec-4659-884d-35c5467fe41c" providerId="ADAL" clId="{F2185350-F574-3546-8EBE-86E8B2A24E4B}" dt="2018-07-10T13:54:40.849" v="150" actId="1076"/>
          <ac:picMkLst>
            <pc:docMk/>
            <pc:sldMk cId="2233207271" sldId="535"/>
            <ac:picMk id="2" creationId="{00000000-0000-0000-0000-000000000000}"/>
          </ac:picMkLst>
        </pc:picChg>
      </pc:sldChg>
      <pc:sldChg chg="modSp">
        <pc:chgData name="Silvana Izquierdo" userId="46480b9d-78ec-4659-884d-35c5467fe41c" providerId="ADAL" clId="{F2185350-F574-3546-8EBE-86E8B2A24E4B}" dt="2018-07-10T13:47:40.632" v="27" actId="1076"/>
        <pc:sldMkLst>
          <pc:docMk/>
          <pc:sldMk cId="800677849" sldId="537"/>
        </pc:sldMkLst>
        <pc:picChg chg="mod">
          <ac:chgData name="Silvana Izquierdo" userId="46480b9d-78ec-4659-884d-35c5467fe41c" providerId="ADAL" clId="{F2185350-F574-3546-8EBE-86E8B2A24E4B}" dt="2018-07-10T13:47:40.632" v="27" actId="1076"/>
          <ac:picMkLst>
            <pc:docMk/>
            <pc:sldMk cId="800677849" sldId="537"/>
            <ac:picMk id="124930" creationId="{00000000-0000-0000-0000-000000000000}"/>
          </ac:picMkLst>
        </pc:picChg>
      </pc:sldChg>
    </pc:docChg>
  </pc:docChgLst>
  <pc:docChgLst>
    <pc:chgData name="Silvana Izquierdo" userId="46480b9d-78ec-4659-884d-35c5467fe41c" providerId="ADAL" clId="{0038C189-9AAA-0944-9EFE-FD920922D875}"/>
    <pc:docChg chg="undo modSld">
      <pc:chgData name="Silvana Izquierdo" userId="46480b9d-78ec-4659-884d-35c5467fe41c" providerId="ADAL" clId="{0038C189-9AAA-0944-9EFE-FD920922D875}" dt="2018-07-11T11:53:33.756" v="98" actId="20577"/>
      <pc:docMkLst>
        <pc:docMk/>
      </pc:docMkLst>
      <pc:sldChg chg="modSp">
        <pc:chgData name="Silvana Izquierdo" userId="46480b9d-78ec-4659-884d-35c5467fe41c" providerId="ADAL" clId="{0038C189-9AAA-0944-9EFE-FD920922D875}" dt="2018-07-11T11:53:33.756" v="98" actId="20577"/>
        <pc:sldMkLst>
          <pc:docMk/>
          <pc:sldMk cId="3223862491" sldId="440"/>
        </pc:sldMkLst>
        <pc:spChg chg="mod">
          <ac:chgData name="Silvana Izquierdo" userId="46480b9d-78ec-4659-884d-35c5467fe41c" providerId="ADAL" clId="{0038C189-9AAA-0944-9EFE-FD920922D875}" dt="2018-07-11T11:53:33.756" v="98" actId="20577"/>
          <ac:spMkLst>
            <pc:docMk/>
            <pc:sldMk cId="3223862491" sldId="440"/>
            <ac:spMk id="159747" creationId="{00000000-0000-0000-0000-000000000000}"/>
          </ac:spMkLst>
        </pc:spChg>
      </pc:sldChg>
      <pc:sldChg chg="modSp">
        <pc:chgData name="Silvana Izquierdo" userId="46480b9d-78ec-4659-884d-35c5467fe41c" providerId="ADAL" clId="{0038C189-9AAA-0944-9EFE-FD920922D875}" dt="2018-07-11T11:45:34.740" v="0" actId="20577"/>
        <pc:sldMkLst>
          <pc:docMk/>
          <pc:sldMk cId="298886209" sldId="455"/>
        </pc:sldMkLst>
        <pc:spChg chg="mod">
          <ac:chgData name="Silvana Izquierdo" userId="46480b9d-78ec-4659-884d-35c5467fe41c" providerId="ADAL" clId="{0038C189-9AAA-0944-9EFE-FD920922D875}" dt="2018-07-11T11:45:34.740" v="0" actId="20577"/>
          <ac:spMkLst>
            <pc:docMk/>
            <pc:sldMk cId="298886209" sldId="455"/>
            <ac:spMk id="3" creationId="{00000000-0000-0000-0000-000000000000}"/>
          </ac:spMkLst>
        </pc:spChg>
      </pc:sldChg>
      <pc:sldChg chg="addSp modSp">
        <pc:chgData name="Silvana Izquierdo" userId="46480b9d-78ec-4659-884d-35c5467fe41c" providerId="ADAL" clId="{0038C189-9AAA-0944-9EFE-FD920922D875}" dt="2018-07-11T11:49:48.633" v="45" actId="164"/>
        <pc:sldMkLst>
          <pc:docMk/>
          <pc:sldMk cId="1731423994" sldId="493"/>
        </pc:sldMkLst>
        <pc:spChg chg="add mod">
          <ac:chgData name="Silvana Izquierdo" userId="46480b9d-78ec-4659-884d-35c5467fe41c" providerId="ADAL" clId="{0038C189-9AAA-0944-9EFE-FD920922D875}" dt="2018-07-11T11:49:48.633" v="45" actId="164"/>
          <ac:spMkLst>
            <pc:docMk/>
            <pc:sldMk cId="1731423994" sldId="493"/>
            <ac:spMk id="8" creationId="{08E46AF6-0C12-F147-8771-767F8B5C8A12}"/>
          </ac:spMkLst>
        </pc:spChg>
        <pc:spChg chg="add mod">
          <ac:chgData name="Silvana Izquierdo" userId="46480b9d-78ec-4659-884d-35c5467fe41c" providerId="ADAL" clId="{0038C189-9AAA-0944-9EFE-FD920922D875}" dt="2018-07-11T11:49:48.633" v="45" actId="164"/>
          <ac:spMkLst>
            <pc:docMk/>
            <pc:sldMk cId="1731423994" sldId="493"/>
            <ac:spMk id="9" creationId="{1E7726B7-1193-9543-A836-0689F93784DE}"/>
          </ac:spMkLst>
        </pc:spChg>
        <pc:grpChg chg="add mod">
          <ac:chgData name="Silvana Izquierdo" userId="46480b9d-78ec-4659-884d-35c5467fe41c" providerId="ADAL" clId="{0038C189-9AAA-0944-9EFE-FD920922D875}" dt="2018-07-11T11:49:48.633" v="45" actId="164"/>
          <ac:grpSpMkLst>
            <pc:docMk/>
            <pc:sldMk cId="1731423994" sldId="493"/>
            <ac:grpSpMk id="3" creationId="{AFC4819C-4D73-9A49-ACDF-37E51B4230AF}"/>
          </ac:grpSpMkLst>
        </pc:grpChg>
        <pc:picChg chg="mod">
          <ac:chgData name="Silvana Izquierdo" userId="46480b9d-78ec-4659-884d-35c5467fe41c" providerId="ADAL" clId="{0038C189-9AAA-0944-9EFE-FD920922D875}" dt="2018-07-11T11:49:48.633" v="45" actId="164"/>
          <ac:picMkLst>
            <pc:docMk/>
            <pc:sldMk cId="1731423994" sldId="493"/>
            <ac:picMk id="5" creationId="{00000000-0000-0000-0000-000000000000}"/>
          </ac:picMkLst>
        </pc:picChg>
        <pc:picChg chg="mod">
          <ac:chgData name="Silvana Izquierdo" userId="46480b9d-78ec-4659-884d-35c5467fe41c" providerId="ADAL" clId="{0038C189-9AAA-0944-9EFE-FD920922D875}" dt="2018-07-11T11:49:48.633" v="45" actId="164"/>
          <ac:picMkLst>
            <pc:docMk/>
            <pc:sldMk cId="1731423994" sldId="493"/>
            <ac:picMk id="6" creationId="{00000000-0000-0000-0000-000000000000}"/>
          </ac:picMkLst>
        </pc:picChg>
      </pc:sldChg>
      <pc:sldChg chg="modSp">
        <pc:chgData name="Silvana Izquierdo" userId="46480b9d-78ec-4659-884d-35c5467fe41c" providerId="ADAL" clId="{0038C189-9AAA-0944-9EFE-FD920922D875}" dt="2018-07-11T11:47:26.903" v="24" actId="20577"/>
        <pc:sldMkLst>
          <pc:docMk/>
          <pc:sldMk cId="1185336481" sldId="517"/>
        </pc:sldMkLst>
        <pc:spChg chg="mod">
          <ac:chgData name="Silvana Izquierdo" userId="46480b9d-78ec-4659-884d-35c5467fe41c" providerId="ADAL" clId="{0038C189-9AAA-0944-9EFE-FD920922D875}" dt="2018-07-11T11:47:26.903" v="24" actId="20577"/>
          <ac:spMkLst>
            <pc:docMk/>
            <pc:sldMk cId="1185336481" sldId="517"/>
            <ac:spMk id="55299" creationId="{00000000-0000-0000-0000-000000000000}"/>
          </ac:spMkLst>
        </pc:spChg>
      </pc:sldChg>
      <pc:sldChg chg="addSp modSp">
        <pc:chgData name="Silvana Izquierdo" userId="46480b9d-78ec-4659-884d-35c5467fe41c" providerId="ADAL" clId="{0038C189-9AAA-0944-9EFE-FD920922D875}" dt="2018-07-11T11:46:41.564" v="15" actId="164"/>
        <pc:sldMkLst>
          <pc:docMk/>
          <pc:sldMk cId="3039386348" sldId="518"/>
        </pc:sldMkLst>
        <pc:spChg chg="add mod">
          <ac:chgData name="Silvana Izquierdo" userId="46480b9d-78ec-4659-884d-35c5467fe41c" providerId="ADAL" clId="{0038C189-9AAA-0944-9EFE-FD920922D875}" dt="2018-07-11T11:46:41.564" v="15" actId="164"/>
          <ac:spMkLst>
            <pc:docMk/>
            <pc:sldMk cId="3039386348" sldId="518"/>
            <ac:spMk id="2" creationId="{618FDD25-5103-A54F-B3DE-E0AE72FD7D27}"/>
          </ac:spMkLst>
        </pc:spChg>
        <pc:spChg chg="add mod">
          <ac:chgData name="Silvana Izquierdo" userId="46480b9d-78ec-4659-884d-35c5467fe41c" providerId="ADAL" clId="{0038C189-9AAA-0944-9EFE-FD920922D875}" dt="2018-07-11T11:46:41.564" v="15" actId="164"/>
          <ac:spMkLst>
            <pc:docMk/>
            <pc:sldMk cId="3039386348" sldId="518"/>
            <ac:spMk id="7" creationId="{38AAC68D-1F88-D742-A576-7F2FB0F54CC3}"/>
          </ac:spMkLst>
        </pc:spChg>
        <pc:spChg chg="add mod">
          <ac:chgData name="Silvana Izquierdo" userId="46480b9d-78ec-4659-884d-35c5467fe41c" providerId="ADAL" clId="{0038C189-9AAA-0944-9EFE-FD920922D875}" dt="2018-07-11T11:46:41.564" v="15" actId="164"/>
          <ac:spMkLst>
            <pc:docMk/>
            <pc:sldMk cId="3039386348" sldId="518"/>
            <ac:spMk id="9" creationId="{31895509-C1D7-9441-9F09-D8CEBDE87A52}"/>
          </ac:spMkLst>
        </pc:spChg>
        <pc:spChg chg="add mod">
          <ac:chgData name="Silvana Izquierdo" userId="46480b9d-78ec-4659-884d-35c5467fe41c" providerId="ADAL" clId="{0038C189-9AAA-0944-9EFE-FD920922D875}" dt="2018-07-11T11:46:41.564" v="15" actId="164"/>
          <ac:spMkLst>
            <pc:docMk/>
            <pc:sldMk cId="3039386348" sldId="518"/>
            <ac:spMk id="10" creationId="{470A90AF-C804-3C4D-A226-AF626F9B5D3D}"/>
          </ac:spMkLst>
        </pc:spChg>
        <pc:spChg chg="add mod">
          <ac:chgData name="Silvana Izquierdo" userId="46480b9d-78ec-4659-884d-35c5467fe41c" providerId="ADAL" clId="{0038C189-9AAA-0944-9EFE-FD920922D875}" dt="2018-07-11T11:46:41.564" v="15" actId="164"/>
          <ac:spMkLst>
            <pc:docMk/>
            <pc:sldMk cId="3039386348" sldId="518"/>
            <ac:spMk id="11" creationId="{89562CAD-F2B0-4649-8F51-308E26CCD67D}"/>
          </ac:spMkLst>
        </pc:spChg>
        <pc:spChg chg="add mod">
          <ac:chgData name="Silvana Izquierdo" userId="46480b9d-78ec-4659-884d-35c5467fe41c" providerId="ADAL" clId="{0038C189-9AAA-0944-9EFE-FD920922D875}" dt="2018-07-11T11:46:41.564" v="15" actId="164"/>
          <ac:spMkLst>
            <pc:docMk/>
            <pc:sldMk cId="3039386348" sldId="518"/>
            <ac:spMk id="12" creationId="{AE60B852-3D7E-9E47-8A63-A5674379C7BF}"/>
          </ac:spMkLst>
        </pc:spChg>
        <pc:spChg chg="mod">
          <ac:chgData name="Silvana Izquierdo" userId="46480b9d-78ec-4659-884d-35c5467fe41c" providerId="ADAL" clId="{0038C189-9AAA-0944-9EFE-FD920922D875}" dt="2018-07-11T11:45:49.314" v="5" actId="1035"/>
          <ac:spMkLst>
            <pc:docMk/>
            <pc:sldMk cId="3039386348" sldId="518"/>
            <ac:spMk id="115715" creationId="{00000000-0000-0000-0000-000000000000}"/>
          </ac:spMkLst>
        </pc:spChg>
        <pc:grpChg chg="add mod">
          <ac:chgData name="Silvana Izquierdo" userId="46480b9d-78ec-4659-884d-35c5467fe41c" providerId="ADAL" clId="{0038C189-9AAA-0944-9EFE-FD920922D875}" dt="2018-07-11T11:46:41.564" v="15" actId="164"/>
          <ac:grpSpMkLst>
            <pc:docMk/>
            <pc:sldMk cId="3039386348" sldId="518"/>
            <ac:grpSpMk id="5" creationId="{F9C14F75-D3FF-EC43-97DC-7D97A92BE2BA}"/>
          </ac:grpSpMkLst>
        </pc:grpChg>
        <pc:picChg chg="mod">
          <ac:chgData name="Silvana Izquierdo" userId="46480b9d-78ec-4659-884d-35c5467fe41c" providerId="ADAL" clId="{0038C189-9AAA-0944-9EFE-FD920922D875}" dt="2018-07-11T11:46:41.564" v="15" actId="164"/>
          <ac:picMkLst>
            <pc:docMk/>
            <pc:sldMk cId="3039386348" sldId="518"/>
            <ac:picMk id="3" creationId="{00000000-0000-0000-0000-000000000000}"/>
          </ac:picMkLst>
        </pc:picChg>
        <pc:picChg chg="mod">
          <ac:chgData name="Silvana Izquierdo" userId="46480b9d-78ec-4659-884d-35c5467fe41c" providerId="ADAL" clId="{0038C189-9AAA-0944-9EFE-FD920922D875}" dt="2018-07-11T11:46:41.564" v="15" actId="164"/>
          <ac:picMkLst>
            <pc:docMk/>
            <pc:sldMk cId="3039386348" sldId="518"/>
            <ac:picMk id="4" creationId="{00000000-0000-0000-0000-000000000000}"/>
          </ac:picMkLst>
        </pc:picChg>
      </pc:sldChg>
      <pc:sldChg chg="modSp">
        <pc:chgData name="Silvana Izquierdo" userId="46480b9d-78ec-4659-884d-35c5467fe41c" providerId="ADAL" clId="{0038C189-9AAA-0944-9EFE-FD920922D875}" dt="2018-07-11T11:46:53.264" v="18" actId="20577"/>
        <pc:sldMkLst>
          <pc:docMk/>
          <pc:sldMk cId="1205164079" sldId="520"/>
        </pc:sldMkLst>
        <pc:spChg chg="mod">
          <ac:chgData name="Silvana Izquierdo" userId="46480b9d-78ec-4659-884d-35c5467fe41c" providerId="ADAL" clId="{0038C189-9AAA-0944-9EFE-FD920922D875}" dt="2018-07-11T11:46:53.264" v="18" actId="20577"/>
          <ac:spMkLst>
            <pc:docMk/>
            <pc:sldMk cId="1205164079" sldId="520"/>
            <ac:spMk id="101379" creationId="{00000000-0000-0000-0000-000000000000}"/>
          </ac:spMkLst>
        </pc:spChg>
      </pc:sldChg>
      <pc:sldChg chg="modSp">
        <pc:chgData name="Silvana Izquierdo" userId="46480b9d-78ec-4659-884d-35c5467fe41c" providerId="ADAL" clId="{0038C189-9AAA-0944-9EFE-FD920922D875}" dt="2018-07-11T11:48:36.285" v="30" actId="20577"/>
        <pc:sldMkLst>
          <pc:docMk/>
          <pc:sldMk cId="3663907010" sldId="523"/>
        </pc:sldMkLst>
        <pc:spChg chg="mod">
          <ac:chgData name="Silvana Izquierdo" userId="46480b9d-78ec-4659-884d-35c5467fe41c" providerId="ADAL" clId="{0038C189-9AAA-0944-9EFE-FD920922D875}" dt="2018-07-11T11:48:36.285" v="30" actId="20577"/>
          <ac:spMkLst>
            <pc:docMk/>
            <pc:sldMk cId="3663907010" sldId="523"/>
            <ac:spMk id="2" creationId="{00000000-0000-0000-0000-000000000000}"/>
          </ac:spMkLst>
        </pc:spChg>
      </pc:sldChg>
      <pc:sldChg chg="addSp modSp">
        <pc:chgData name="Silvana Izquierdo" userId="46480b9d-78ec-4659-884d-35c5467fe41c" providerId="ADAL" clId="{0038C189-9AAA-0944-9EFE-FD920922D875}" dt="2018-07-11T11:48:26.249" v="29" actId="164"/>
        <pc:sldMkLst>
          <pc:docMk/>
          <pc:sldMk cId="337365297" sldId="527"/>
        </pc:sldMkLst>
        <pc:spChg chg="add mod">
          <ac:chgData name="Silvana Izquierdo" userId="46480b9d-78ec-4659-884d-35c5467fe41c" providerId="ADAL" clId="{0038C189-9AAA-0944-9EFE-FD920922D875}" dt="2018-07-11T11:48:26.249" v="29" actId="164"/>
          <ac:spMkLst>
            <pc:docMk/>
            <pc:sldMk cId="337365297" sldId="527"/>
            <ac:spMk id="2" creationId="{6A9E23E3-1F5D-CA47-9AB0-58B184AD2A30}"/>
          </ac:spMkLst>
        </pc:spChg>
        <pc:grpChg chg="add mod">
          <ac:chgData name="Silvana Izquierdo" userId="46480b9d-78ec-4659-884d-35c5467fe41c" providerId="ADAL" clId="{0038C189-9AAA-0944-9EFE-FD920922D875}" dt="2018-07-11T11:48:26.249" v="29" actId="164"/>
          <ac:grpSpMkLst>
            <pc:docMk/>
            <pc:sldMk cId="337365297" sldId="527"/>
            <ac:grpSpMk id="3" creationId="{59782A83-0573-234B-AC9B-22E6597E27CD}"/>
          </ac:grpSpMkLst>
        </pc:grpChg>
        <pc:picChg chg="mod">
          <ac:chgData name="Silvana Izquierdo" userId="46480b9d-78ec-4659-884d-35c5467fe41c" providerId="ADAL" clId="{0038C189-9AAA-0944-9EFE-FD920922D875}" dt="2018-07-11T11:48:26.249" v="29" actId="164"/>
          <ac:picMkLst>
            <pc:docMk/>
            <pc:sldMk cId="337365297" sldId="527"/>
            <ac:picMk id="140293" creationId="{00000000-0000-0000-0000-000000000000}"/>
          </ac:picMkLst>
        </pc:picChg>
      </pc:sldChg>
      <pc:sldChg chg="modSp">
        <pc:chgData name="Silvana Izquierdo" userId="46480b9d-78ec-4659-884d-35c5467fe41c" providerId="ADAL" clId="{0038C189-9AAA-0944-9EFE-FD920922D875}" dt="2018-07-11T11:49:19.292" v="39" actId="14734"/>
        <pc:sldMkLst>
          <pc:docMk/>
          <pc:sldMk cId="2750921674" sldId="532"/>
        </pc:sldMkLst>
        <pc:graphicFrameChg chg="mod modGraphic">
          <ac:chgData name="Silvana Izquierdo" userId="46480b9d-78ec-4659-884d-35c5467fe41c" providerId="ADAL" clId="{0038C189-9AAA-0944-9EFE-FD920922D875}" dt="2018-07-11T11:49:19.292" v="39" actId="14734"/>
          <ac:graphicFrameMkLst>
            <pc:docMk/>
            <pc:sldMk cId="2750921674" sldId="532"/>
            <ac:graphicFrameMk id="5" creationId="{00000000-0000-0000-0000-000000000000}"/>
          </ac:graphicFrameMkLst>
        </pc:graphicFrameChg>
      </pc:sldChg>
      <pc:sldChg chg="addSp modSp">
        <pc:chgData name="Silvana Izquierdo" userId="46480b9d-78ec-4659-884d-35c5467fe41c" providerId="ADAL" clId="{0038C189-9AAA-0944-9EFE-FD920922D875}" dt="2018-07-11T11:50:58.070" v="58" actId="164"/>
        <pc:sldMkLst>
          <pc:docMk/>
          <pc:sldMk cId="4167730379" sldId="533"/>
        </pc:sldMkLst>
        <pc:spChg chg="mod">
          <ac:chgData name="Silvana Izquierdo" userId="46480b9d-78ec-4659-884d-35c5467fe41c" providerId="ADAL" clId="{0038C189-9AAA-0944-9EFE-FD920922D875}" dt="2018-07-11T11:49:55.701" v="46" actId="20577"/>
          <ac:spMkLst>
            <pc:docMk/>
            <pc:sldMk cId="4167730379" sldId="533"/>
            <ac:spMk id="2" creationId="{00000000-0000-0000-0000-000000000000}"/>
          </ac:spMkLst>
        </pc:spChg>
        <pc:grpChg chg="add mod">
          <ac:chgData name="Silvana Izquierdo" userId="46480b9d-78ec-4659-884d-35c5467fe41c" providerId="ADAL" clId="{0038C189-9AAA-0944-9EFE-FD920922D875}" dt="2018-07-11T11:50:58.070" v="58" actId="164"/>
          <ac:grpSpMkLst>
            <pc:docMk/>
            <pc:sldMk cId="4167730379" sldId="533"/>
            <ac:grpSpMk id="3" creationId="{83CC851C-F7B4-4D4E-8688-0C71FC6E6A5D}"/>
          </ac:grpSpMkLst>
        </pc:grpChg>
        <pc:picChg chg="mod">
          <ac:chgData name="Silvana Izquierdo" userId="46480b9d-78ec-4659-884d-35c5467fe41c" providerId="ADAL" clId="{0038C189-9AAA-0944-9EFE-FD920922D875}" dt="2018-07-11T11:50:58.070" v="58" actId="164"/>
          <ac:picMkLst>
            <pc:docMk/>
            <pc:sldMk cId="4167730379" sldId="533"/>
            <ac:picMk id="5" creationId="{00000000-0000-0000-0000-000000000000}"/>
          </ac:picMkLst>
        </pc:picChg>
        <pc:picChg chg="add mod modCrop">
          <ac:chgData name="Silvana Izquierdo" userId="46480b9d-78ec-4659-884d-35c5467fe41c" providerId="ADAL" clId="{0038C189-9AAA-0944-9EFE-FD920922D875}" dt="2018-07-11T11:50:58.070" v="58" actId="164"/>
          <ac:picMkLst>
            <pc:docMk/>
            <pc:sldMk cId="4167730379" sldId="533"/>
            <ac:picMk id="9" creationId="{8E1C2B1C-1299-C24E-AAD4-E1F9B33E18CA}"/>
          </ac:picMkLst>
        </pc:picChg>
      </pc:sldChg>
      <pc:sldChg chg="addSp modSp">
        <pc:chgData name="Silvana Izquierdo" userId="46480b9d-78ec-4659-884d-35c5467fe41c" providerId="ADAL" clId="{0038C189-9AAA-0944-9EFE-FD920922D875}" dt="2018-07-11T11:53:22.532" v="97" actId="1076"/>
        <pc:sldMkLst>
          <pc:docMk/>
          <pc:sldMk cId="154941797" sldId="534"/>
        </pc:sldMkLst>
        <pc:spChg chg="mod">
          <ac:chgData name="Silvana Izquierdo" userId="46480b9d-78ec-4659-884d-35c5467fe41c" providerId="ADAL" clId="{0038C189-9AAA-0944-9EFE-FD920922D875}" dt="2018-07-11T11:51:06.912" v="60" actId="20577"/>
          <ac:spMkLst>
            <pc:docMk/>
            <pc:sldMk cId="154941797" sldId="534"/>
            <ac:spMk id="2" creationId="{00000000-0000-0000-0000-000000000000}"/>
          </ac:spMkLst>
        </pc:spChg>
        <pc:spChg chg="mod">
          <ac:chgData name="Silvana Izquierdo" userId="46480b9d-78ec-4659-884d-35c5467fe41c" providerId="ADAL" clId="{0038C189-9AAA-0944-9EFE-FD920922D875}" dt="2018-07-11T11:51:54.808" v="72" actId="1076"/>
          <ac:spMkLst>
            <pc:docMk/>
            <pc:sldMk cId="154941797" sldId="534"/>
            <ac:spMk id="4" creationId="{C9897408-5AC2-7348-9CC8-CAC716F9ED91}"/>
          </ac:spMkLst>
        </pc:spChg>
        <pc:spChg chg="add mod">
          <ac:chgData name="Silvana Izquierdo" userId="46480b9d-78ec-4659-884d-35c5467fe41c" providerId="ADAL" clId="{0038C189-9AAA-0944-9EFE-FD920922D875}" dt="2018-07-11T11:52:19.132" v="85" actId="20577"/>
          <ac:spMkLst>
            <pc:docMk/>
            <pc:sldMk cId="154941797" sldId="534"/>
            <ac:spMk id="5" creationId="{416254CB-9BB4-6D4B-86F9-E21AEBB32F2E}"/>
          </ac:spMkLst>
        </pc:spChg>
        <pc:picChg chg="mod">
          <ac:chgData name="Silvana Izquierdo" userId="46480b9d-78ec-4659-884d-35c5467fe41c" providerId="ADAL" clId="{0038C189-9AAA-0944-9EFE-FD920922D875}" dt="2018-07-11T11:51:49.247" v="70" actId="167"/>
          <ac:picMkLst>
            <pc:docMk/>
            <pc:sldMk cId="154941797" sldId="534"/>
            <ac:picMk id="9" creationId="{00000000-0000-0000-0000-000000000000}"/>
          </ac:picMkLst>
        </pc:picChg>
        <pc:cxnChg chg="add mod">
          <ac:chgData name="Silvana Izquierdo" userId="46480b9d-78ec-4659-884d-35c5467fe41c" providerId="ADAL" clId="{0038C189-9AAA-0944-9EFE-FD920922D875}" dt="2018-07-11T11:53:22.532" v="97" actId="1076"/>
          <ac:cxnSpMkLst>
            <pc:docMk/>
            <pc:sldMk cId="154941797" sldId="534"/>
            <ac:cxnSpMk id="10" creationId="{A7BAD8BD-3441-874C-A5F5-937063BD5874}"/>
          </ac:cxnSpMkLst>
        </pc:cxnChg>
      </pc:sldChg>
      <pc:sldChg chg="addSp modSp">
        <pc:chgData name="Silvana Izquierdo" userId="46480b9d-78ec-4659-884d-35c5467fe41c" providerId="ADAL" clId="{0038C189-9AAA-0944-9EFE-FD920922D875}" dt="2018-07-11T11:47:19.635" v="23" actId="164"/>
        <pc:sldMkLst>
          <pc:docMk/>
          <pc:sldMk cId="800677849" sldId="537"/>
        </pc:sldMkLst>
        <pc:spChg chg="add mod">
          <ac:chgData name="Silvana Izquierdo" userId="46480b9d-78ec-4659-884d-35c5467fe41c" providerId="ADAL" clId="{0038C189-9AAA-0944-9EFE-FD920922D875}" dt="2018-07-11T11:47:19.635" v="23" actId="164"/>
          <ac:spMkLst>
            <pc:docMk/>
            <pc:sldMk cId="800677849" sldId="537"/>
            <ac:spMk id="2" creationId="{96AB99C4-BF1C-1D43-8C5B-05C6D98B3007}"/>
          </ac:spMkLst>
        </pc:spChg>
        <pc:grpChg chg="add mod">
          <ac:chgData name="Silvana Izquierdo" userId="46480b9d-78ec-4659-884d-35c5467fe41c" providerId="ADAL" clId="{0038C189-9AAA-0944-9EFE-FD920922D875}" dt="2018-07-11T11:47:19.635" v="23" actId="164"/>
          <ac:grpSpMkLst>
            <pc:docMk/>
            <pc:sldMk cId="800677849" sldId="537"/>
            <ac:grpSpMk id="3" creationId="{E3C0BB53-6689-6246-9FA4-6652CAFAEC39}"/>
          </ac:grpSpMkLst>
        </pc:grpChg>
        <pc:picChg chg="mod">
          <ac:chgData name="Silvana Izquierdo" userId="46480b9d-78ec-4659-884d-35c5467fe41c" providerId="ADAL" clId="{0038C189-9AAA-0944-9EFE-FD920922D875}" dt="2018-07-11T11:47:19.635" v="23" actId="164"/>
          <ac:picMkLst>
            <pc:docMk/>
            <pc:sldMk cId="800677849" sldId="537"/>
            <ac:picMk id="124930" creationId="{00000000-0000-0000-0000-000000000000}"/>
          </ac:picMkLst>
        </pc:picChg>
      </pc:sldChg>
    </pc:docChg>
  </pc:docChgLst>
  <pc:docChgLst>
    <pc:chgData name="Silvana Izquierdo" userId="46480b9d-78ec-4659-884d-35c5467fe41c" providerId="ADAL" clId="{14313C78-8268-024A-AE3C-2978FDAB7265}"/>
    <pc:docChg chg="undo custSel modSld">
      <pc:chgData name="Silvana Izquierdo" userId="46480b9d-78ec-4659-884d-35c5467fe41c" providerId="ADAL" clId="{14313C78-8268-024A-AE3C-2978FDAB7265}" dt="2018-07-11T13:49:25.981" v="25" actId="1037"/>
      <pc:docMkLst>
        <pc:docMk/>
      </pc:docMkLst>
      <pc:sldChg chg="addSp delSp modSp">
        <pc:chgData name="Silvana Izquierdo" userId="46480b9d-78ec-4659-884d-35c5467fe41c" providerId="ADAL" clId="{14313C78-8268-024A-AE3C-2978FDAB7265}" dt="2018-07-11T13:48:15.321" v="7" actId="1038"/>
        <pc:sldMkLst>
          <pc:docMk/>
          <pc:sldMk cId="4167730379" sldId="533"/>
        </pc:sldMkLst>
        <pc:grpChg chg="add del">
          <ac:chgData name="Silvana Izquierdo" userId="46480b9d-78ec-4659-884d-35c5467fe41c" providerId="ADAL" clId="{14313C78-8268-024A-AE3C-2978FDAB7265}" dt="2018-07-11T13:48:03.391" v="2" actId="478"/>
          <ac:grpSpMkLst>
            <pc:docMk/>
            <pc:sldMk cId="4167730379" sldId="533"/>
            <ac:grpSpMk id="3" creationId="{83CC851C-F7B4-4D4E-8688-0C71FC6E6A5D}"/>
          </ac:grpSpMkLst>
        </pc:grpChg>
        <pc:picChg chg="topLvl">
          <ac:chgData name="Silvana Izquierdo" userId="46480b9d-78ec-4659-884d-35c5467fe41c" providerId="ADAL" clId="{14313C78-8268-024A-AE3C-2978FDAB7265}" dt="2018-07-11T13:48:01.129" v="1" actId="478"/>
          <ac:picMkLst>
            <pc:docMk/>
            <pc:sldMk cId="4167730379" sldId="533"/>
            <ac:picMk id="5" creationId="{00000000-0000-0000-0000-000000000000}"/>
          </ac:picMkLst>
        </pc:picChg>
        <pc:picChg chg="add del mod topLvl">
          <ac:chgData name="Silvana Izquierdo" userId="46480b9d-78ec-4659-884d-35c5467fe41c" providerId="ADAL" clId="{14313C78-8268-024A-AE3C-2978FDAB7265}" dt="2018-07-11T13:48:15.321" v="7" actId="1038"/>
          <ac:picMkLst>
            <pc:docMk/>
            <pc:sldMk cId="4167730379" sldId="533"/>
            <ac:picMk id="9" creationId="{8E1C2B1C-1299-C24E-AAD4-E1F9B33E18CA}"/>
          </ac:picMkLst>
        </pc:picChg>
      </pc:sldChg>
      <pc:sldChg chg="modSp">
        <pc:chgData name="Silvana Izquierdo" userId="46480b9d-78ec-4659-884d-35c5467fe41c" providerId="ADAL" clId="{14313C78-8268-024A-AE3C-2978FDAB7265}" dt="2018-07-11T13:49:25.981" v="25" actId="1037"/>
        <pc:sldMkLst>
          <pc:docMk/>
          <pc:sldMk cId="154941797" sldId="534"/>
        </pc:sldMkLst>
        <pc:cxnChg chg="mod">
          <ac:chgData name="Silvana Izquierdo" userId="46480b9d-78ec-4659-884d-35c5467fe41c" providerId="ADAL" clId="{14313C78-8268-024A-AE3C-2978FDAB7265}" dt="2018-07-11T13:49:25.981" v="25" actId="1037"/>
          <ac:cxnSpMkLst>
            <pc:docMk/>
            <pc:sldMk cId="154941797" sldId="534"/>
            <ac:cxnSpMk id="10" creationId="{A7BAD8BD-3441-874C-A5F5-937063BD587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18D27-863E-4593-9F3E-98B4CB631BF5}" type="datetimeFigureOut">
              <a:rPr lang="en-US" smtClean="0"/>
              <a:t>7/23/18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F1B90-EE50-4330-BBB5-4C1941119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1B90-EE50-4330-BBB5-4C19411192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50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>
              <a:spcBef>
                <a:spcPct val="30000"/>
              </a:spcBef>
              <a:buSzPct val="50000"/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SzPct val="75000"/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</p:txBody>
      </p:sp>
      <p:sp>
        <p:nvSpPr>
          <p:cNvPr id="125955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endParaRPr lang="en-GB" altLang="en-US" dirty="0">
              <a:latin typeface="Arial" panose="020B0604020202020204" pitchFamily="34" charset="0"/>
              <a:ea typeface="msgothic"/>
              <a:cs typeface="ms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7928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75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3EECBA-C39F-7B43-A0E4-EBBAA5603AF0}" type="slidenum">
              <a:rPr lang="en-US" altLang="en-US">
                <a:latin typeface="Calibri" charset="0"/>
              </a:rPr>
              <a:pPr/>
              <a:t>17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84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5B278-13C8-9E40-80A7-FA12E8A0417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77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endParaRPr lang="en-GB" dirty="0">
              <a:latin typeface="Arial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41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endParaRPr lang="en-GB" dirty="0">
              <a:latin typeface="Arial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11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50000"/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SzPct val="75000"/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E9D5CD7-7AF6-4AB1-9030-B094CBABC01A}" type="slidenum">
              <a:rPr lang="en-US" altLang="en-US" sz="900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en-US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9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4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5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4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51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50000"/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SzPct val="75000"/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A14DD50-D324-4C78-AE2B-38B6636F95CE}" type="slidenum">
              <a:rPr lang="en-US" alt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7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50000"/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SzPct val="75000"/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A14DD50-D324-4C78-AE2B-38B6636F95CE}" type="slidenum">
              <a:rPr lang="en-US" alt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65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91B22-6CCA-234F-A62A-555E41B535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6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76088"/>
            <a:ext cx="12192000" cy="34747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730753"/>
            <a:ext cx="10972800" cy="492443"/>
          </a:xfrm>
        </p:spPr>
        <p:txBody>
          <a:bodyPr wrap="square" anchor="b" anchorCtr="0"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06240"/>
            <a:ext cx="10972800" cy="73866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5321809"/>
            <a:ext cx="5486400" cy="287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80D1EB9A-8736-5048-830E-EEEC6E87A1BB}" type="datetimeFigureOut">
              <a:rPr lang="en-US" smtClean="0"/>
              <a:pPr/>
              <a:t>7/23/18</a:t>
            </a:fld>
            <a:endParaRPr lang="en-US"/>
          </a:p>
        </p:txBody>
      </p:sp>
      <p:pic>
        <p:nvPicPr>
          <p:cNvPr id="8" name="New picture"/>
          <p:cNvPicPr/>
          <p:nvPr/>
        </p:nvPicPr>
        <p:blipFill dpi="0">
          <a:blip r:embed="rId2"/>
          <a:stretch/>
        </p:blipFill>
        <p:spPr>
          <a:xfrm>
            <a:off x="1219200" y="5626100"/>
            <a:ext cx="10363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5280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0D1EB9A-8736-5048-830E-EEEC6E87A1BB}" type="datetimeFigureOut">
              <a:rPr lang="en-US" smtClean="0"/>
              <a:t>7/23/18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2597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Continuing Education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0D1EB9A-8736-5048-830E-EEEC6E87A1BB}" type="datetimeFigureOut">
              <a:rPr lang="en-US" smtClean="0"/>
              <a:t>7/23/18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6919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10957984" cy="5745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1"/>
            <a:ext cx="10957984" cy="52174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3096" y="6090444"/>
            <a:ext cx="5482903" cy="541338"/>
          </a:xfrm>
        </p:spPr>
        <p:txBody>
          <a:bodyPr tIns="0" rIns="0" bIns="0"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1" y="6090444"/>
            <a:ext cx="5483244" cy="541338"/>
          </a:xfrm>
        </p:spPr>
        <p:txBody>
          <a:bodyPr tIns="0" rIns="0" bIns="0" anchor="b"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28720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10957984" cy="5745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1"/>
            <a:ext cx="10957984" cy="52174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3096" y="6090444"/>
            <a:ext cx="5482903" cy="541338"/>
          </a:xfrm>
        </p:spPr>
        <p:txBody>
          <a:bodyPr tIns="0" rIns="0" bIns="0"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1" y="6090444"/>
            <a:ext cx="5483244" cy="541338"/>
          </a:xfrm>
        </p:spPr>
        <p:txBody>
          <a:bodyPr tIns="0" rIns="0" bIns="0" anchor="b"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852788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10957984" cy="5745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1"/>
            <a:ext cx="10957984" cy="52174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3096" y="6090444"/>
            <a:ext cx="5482903" cy="541338"/>
          </a:xfrm>
        </p:spPr>
        <p:txBody>
          <a:bodyPr tIns="0" rIns="0" bIns="0"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1" y="6090444"/>
            <a:ext cx="5483244" cy="541338"/>
          </a:xfrm>
        </p:spPr>
        <p:txBody>
          <a:bodyPr tIns="0" rIns="0" bIns="0" anchor="b"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172261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10957984" cy="5745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1"/>
            <a:ext cx="10957984" cy="52174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3096" y="6090444"/>
            <a:ext cx="5482903" cy="541338"/>
          </a:xfrm>
        </p:spPr>
        <p:txBody>
          <a:bodyPr tIns="0" rIns="0" bIns="0"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1" y="6090444"/>
            <a:ext cx="5483244" cy="541338"/>
          </a:xfrm>
        </p:spPr>
        <p:txBody>
          <a:bodyPr tIns="0" rIns="0" bIns="0" anchor="b"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360139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10957984" cy="5745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1"/>
            <a:ext cx="10957984" cy="52174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3096" y="6090444"/>
            <a:ext cx="5482903" cy="541338"/>
          </a:xfrm>
        </p:spPr>
        <p:txBody>
          <a:bodyPr tIns="0" rIns="0" bIns="0"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1" y="6090444"/>
            <a:ext cx="5483244" cy="541338"/>
          </a:xfrm>
        </p:spPr>
        <p:txBody>
          <a:bodyPr tIns="0" rIns="0" bIns="0" anchor="b"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312248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10957984" cy="5745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1"/>
            <a:ext cx="10957984" cy="52174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3096" y="6090444"/>
            <a:ext cx="5482903" cy="541338"/>
          </a:xfrm>
        </p:spPr>
        <p:txBody>
          <a:bodyPr tIns="0" rIns="0" bIns="0"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1" y="6090444"/>
            <a:ext cx="5483244" cy="541338"/>
          </a:xfrm>
        </p:spPr>
        <p:txBody>
          <a:bodyPr tIns="0" rIns="0" bIns="0" anchor="b"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123392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10957984" cy="5745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1"/>
            <a:ext cx="10957984" cy="52174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3096" y="6090444"/>
            <a:ext cx="5482903" cy="541338"/>
          </a:xfrm>
        </p:spPr>
        <p:txBody>
          <a:bodyPr tIns="0" rIns="0" bIns="0"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1" y="6090444"/>
            <a:ext cx="5483244" cy="541338"/>
          </a:xfrm>
        </p:spPr>
        <p:txBody>
          <a:bodyPr tIns="0" rIns="0" bIns="0" anchor="b"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976899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71" y="241931"/>
            <a:ext cx="11137900" cy="907252"/>
          </a:xfrm>
        </p:spPr>
        <p:txBody>
          <a:bodyPr/>
          <a:lstStyle>
            <a:lvl1pPr>
              <a:lnSpc>
                <a:spcPts val="2249"/>
              </a:lnSpc>
              <a:defRPr sz="28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48641" y="1268965"/>
            <a:ext cx="11135360" cy="952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27071" y="1447840"/>
            <a:ext cx="11137900" cy="4443455"/>
          </a:xfrm>
          <a:prstGeom prst="rect">
            <a:avLst/>
          </a:prstGeom>
        </p:spPr>
        <p:txBody>
          <a:bodyPr lIns="91124" tIns="45638" rIns="91124" bIns="45638"/>
          <a:lstStyle>
            <a:lvl1pPr>
              <a:spcAft>
                <a:spcPts val="600"/>
              </a:spcAft>
              <a:buClr>
                <a:schemeClr val="accent6"/>
              </a:buClr>
              <a:defRPr sz="2000">
                <a:solidFill>
                  <a:schemeClr val="tx1"/>
                </a:solidFill>
                <a:latin typeface="+mj-lt"/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900">
                <a:solidFill>
                  <a:schemeClr val="tx1"/>
                </a:solidFill>
                <a:latin typeface="+mj-lt"/>
              </a:defRPr>
            </a:lvl2pPr>
            <a:lvl3pPr>
              <a:spcAft>
                <a:spcPts val="600"/>
              </a:spcAft>
              <a:buClr>
                <a:schemeClr val="accent6"/>
              </a:buClr>
              <a:defRPr sz="1600">
                <a:solidFill>
                  <a:schemeClr val="tx1"/>
                </a:solidFill>
                <a:latin typeface="+mj-lt"/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5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49" y="6259600"/>
            <a:ext cx="4800000" cy="360000"/>
          </a:xfrm>
          <a:prstGeom prst="rect">
            <a:avLst/>
          </a:prstGeom>
        </p:spPr>
        <p:txBody>
          <a:bodyPr lIns="91124" tIns="45638" rIns="91124" bIns="45638" anchor="b"/>
          <a:lstStyle>
            <a:lvl1pPr marL="0" indent="0">
              <a:buNone/>
              <a:defRPr sz="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64951" y="6259600"/>
            <a:ext cx="4800000" cy="360000"/>
          </a:xfrm>
          <a:prstGeom prst="rect">
            <a:avLst/>
          </a:prstGeom>
        </p:spPr>
        <p:txBody>
          <a:bodyPr lIns="91124" tIns="45638" rIns="91124" bIns="45638" anchor="b"/>
          <a:lstStyle>
            <a:lvl1pPr marL="158951" indent="-158951" algn="r">
              <a:buNone/>
              <a:defRPr lang="en-GB" sz="8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/>
            <a:r>
              <a:rPr lang="en-GB" dirty="0"/>
              <a:t>Reference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684000" y="6597380"/>
            <a:ext cx="508000" cy="192240"/>
          </a:xfrm>
          <a:prstGeom prst="rect">
            <a:avLst/>
          </a:prstGeom>
          <a:noFill/>
        </p:spPr>
        <p:txBody>
          <a:bodyPr wrap="square" lIns="68356" tIns="34230" rIns="68356" bIns="3423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5BE07F4-F607-48C7-90D6-99932760DA5D}" type="slidenum">
              <a:rPr lang="en-GB" sz="800" i="1">
                <a:solidFill>
                  <a:srgbClr val="1070B5"/>
                </a:solidFill>
                <a:latin typeface="Arial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800" i="1" dirty="0">
              <a:solidFill>
                <a:srgbClr val="1070B5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21749"/>
      </p:ext>
    </p:extLst>
  </p:cSld>
  <p:clrMapOvr>
    <a:masterClrMapping/>
  </p:clrMapOvr>
  <p:transition advClick="0"/>
  <p:hf hdr="0" ftr="0" dt="0"/>
  <p:extLst mod="1">
    <p:ext uri="{DCECCB84-F9BA-43D5-87BE-67443E8EF086}">
      <p15:sldGuideLst xmlns:p15="http://schemas.microsoft.com/office/powerpoint/2012/main">
        <p15:guide id="1" pos="332" userDrawn="1">
          <p15:clr>
            <a:srgbClr val="FBAE40"/>
          </p15:clr>
        </p15:guide>
        <p15:guide id="2" pos="73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072"/>
            <a:ext cx="10972800" cy="390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5360" y="6400800"/>
            <a:ext cx="3657600" cy="20518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365760" cy="205184"/>
          </a:xfrm>
        </p:spPr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5943600"/>
            <a:ext cx="109728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New picture"/>
          <p:cNvPicPr/>
          <p:nvPr/>
        </p:nvPicPr>
        <p:blipFill dpi="0">
          <a:blip r:embed="rId2"/>
          <a:stretch/>
        </p:blipFill>
        <p:spPr>
          <a:xfrm>
            <a:off x="3928533" y="5943600"/>
            <a:ext cx="7670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19631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304"/>
            <a:ext cx="10972800" cy="2166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09600" y="4038616"/>
            <a:ext cx="10972800" cy="2166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026964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71" y="241931"/>
            <a:ext cx="11137900" cy="907252"/>
          </a:xfrm>
        </p:spPr>
        <p:txBody>
          <a:bodyPr/>
          <a:lstStyle>
            <a:lvl1pPr>
              <a:lnSpc>
                <a:spcPts val="2249"/>
              </a:lnSpc>
              <a:defRPr sz="28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48641" y="1268965"/>
            <a:ext cx="11135360" cy="952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27071" y="1447840"/>
            <a:ext cx="11137900" cy="4443455"/>
          </a:xfrm>
          <a:prstGeom prst="rect">
            <a:avLst/>
          </a:prstGeom>
        </p:spPr>
        <p:txBody>
          <a:bodyPr lIns="91124" tIns="45638" rIns="91124" bIns="45638"/>
          <a:lstStyle>
            <a:lvl1pPr>
              <a:spcAft>
                <a:spcPts val="600"/>
              </a:spcAft>
              <a:buClr>
                <a:schemeClr val="accent6"/>
              </a:buClr>
              <a:defRPr sz="2000">
                <a:solidFill>
                  <a:schemeClr val="tx1"/>
                </a:solidFill>
                <a:latin typeface="+mj-lt"/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900">
                <a:solidFill>
                  <a:schemeClr val="tx1"/>
                </a:solidFill>
                <a:latin typeface="+mj-lt"/>
              </a:defRPr>
            </a:lvl2pPr>
            <a:lvl3pPr>
              <a:spcAft>
                <a:spcPts val="600"/>
              </a:spcAft>
              <a:buClr>
                <a:schemeClr val="accent6"/>
              </a:buClr>
              <a:defRPr sz="1600">
                <a:solidFill>
                  <a:schemeClr val="tx1"/>
                </a:solidFill>
                <a:latin typeface="+mj-lt"/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5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49" y="6259600"/>
            <a:ext cx="4800000" cy="360000"/>
          </a:xfrm>
          <a:prstGeom prst="rect">
            <a:avLst/>
          </a:prstGeom>
        </p:spPr>
        <p:txBody>
          <a:bodyPr lIns="91124" tIns="45638" rIns="91124" bIns="45638" anchor="b"/>
          <a:lstStyle>
            <a:lvl1pPr marL="0" indent="0">
              <a:buNone/>
              <a:defRPr sz="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64951" y="6259600"/>
            <a:ext cx="4800000" cy="360000"/>
          </a:xfrm>
          <a:prstGeom prst="rect">
            <a:avLst/>
          </a:prstGeom>
        </p:spPr>
        <p:txBody>
          <a:bodyPr lIns="91124" tIns="45638" rIns="91124" bIns="45638" anchor="b"/>
          <a:lstStyle>
            <a:lvl1pPr marL="158951" indent="-158951" algn="r">
              <a:buNone/>
              <a:defRPr lang="en-GB" sz="8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/>
            <a:r>
              <a:rPr lang="en-GB" dirty="0"/>
              <a:t>Reference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684000" y="6597380"/>
            <a:ext cx="508000" cy="192240"/>
          </a:xfrm>
          <a:prstGeom prst="rect">
            <a:avLst/>
          </a:prstGeom>
          <a:noFill/>
        </p:spPr>
        <p:txBody>
          <a:bodyPr wrap="square" lIns="68356" tIns="34230" rIns="68356" bIns="3423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5BE07F4-F607-48C7-90D6-99932760DA5D}" type="slidenum">
              <a:rPr lang="en-GB" sz="800" i="1">
                <a:solidFill>
                  <a:srgbClr val="1070B5"/>
                </a:solidFill>
                <a:latin typeface="Arial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800" i="1" dirty="0">
              <a:solidFill>
                <a:srgbClr val="1070B5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12788"/>
      </p:ext>
    </p:extLst>
  </p:cSld>
  <p:clrMapOvr>
    <a:masterClrMapping/>
  </p:clrMapOvr>
  <p:transition advClick="0"/>
  <p:hf hdr="0" ftr="0" dt="0"/>
  <p:extLst mod="1">
    <p:ext uri="{DCECCB84-F9BA-43D5-87BE-67443E8EF086}">
      <p15:sldGuideLst xmlns:p15="http://schemas.microsoft.com/office/powerpoint/2012/main">
        <p15:guide id="1" pos="332" userDrawn="1">
          <p15:clr>
            <a:srgbClr val="FBAE40"/>
          </p15:clr>
        </p15:guide>
        <p15:guide id="2" pos="734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71" y="241931"/>
            <a:ext cx="11137900" cy="907252"/>
          </a:xfrm>
        </p:spPr>
        <p:txBody>
          <a:bodyPr/>
          <a:lstStyle>
            <a:lvl1pPr>
              <a:lnSpc>
                <a:spcPts val="2249"/>
              </a:lnSpc>
              <a:defRPr sz="280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48641" y="1268965"/>
            <a:ext cx="11135360" cy="952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49" y="6259600"/>
            <a:ext cx="4800000" cy="360000"/>
          </a:xfrm>
          <a:prstGeom prst="rect">
            <a:avLst/>
          </a:prstGeom>
        </p:spPr>
        <p:txBody>
          <a:bodyPr lIns="91124" tIns="45638" rIns="91124" bIns="45638" anchor="b"/>
          <a:lstStyle>
            <a:lvl1pPr marL="0" indent="0">
              <a:buNone/>
              <a:defRPr sz="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64951" y="6259600"/>
            <a:ext cx="4800000" cy="360000"/>
          </a:xfrm>
          <a:prstGeom prst="rect">
            <a:avLst/>
          </a:prstGeom>
        </p:spPr>
        <p:txBody>
          <a:bodyPr lIns="91124" tIns="45638" rIns="91124" bIns="45638" anchor="b"/>
          <a:lstStyle>
            <a:lvl1pPr marL="158951" indent="-158951" algn="r">
              <a:buNone/>
              <a:defRPr lang="en-GB" sz="8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/>
            <a:r>
              <a:rPr lang="en-GB" dirty="0"/>
              <a:t>Reference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684000" y="6597368"/>
            <a:ext cx="508000" cy="192240"/>
          </a:xfrm>
          <a:prstGeom prst="rect">
            <a:avLst/>
          </a:prstGeom>
          <a:noFill/>
        </p:spPr>
        <p:txBody>
          <a:bodyPr wrap="square" lIns="68356" tIns="34230" rIns="68356" bIns="3423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5BE07F4-F607-48C7-90D6-99932760DA5D}" type="slidenum">
              <a:rPr lang="en-GB" sz="800" i="1">
                <a:solidFill>
                  <a:srgbClr val="1070B5"/>
                </a:solidFill>
                <a:latin typeface="Arial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800" i="1" dirty="0">
              <a:solidFill>
                <a:srgbClr val="1070B5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42421"/>
      </p:ext>
    </p:extLst>
  </p:cSld>
  <p:clrMapOvr>
    <a:masterClrMapping/>
  </p:clrMapOvr>
  <p:transition advClick="0"/>
  <p:hf hdr="0" ftr="0" dt="0"/>
  <p:extLst mod="1">
    <p:ext uri="{DCECCB84-F9BA-43D5-87BE-67443E8EF086}">
      <p15:sldGuideLst xmlns:p15="http://schemas.microsoft.com/office/powerpoint/2012/main">
        <p15:guide id="1" pos="332" userDrawn="1">
          <p15:clr>
            <a:srgbClr val="FBAE40"/>
          </p15:clr>
        </p15:guide>
        <p15:guide id="2" pos="73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6000751"/>
            <a:ext cx="9956800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D6D6D6"/>
              </a:solidFill>
            </a:endParaRPr>
          </a:p>
        </p:txBody>
      </p:sp>
      <p:pic>
        <p:nvPicPr>
          <p:cNvPr id="7" name="Picture 2" descr="COG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00751"/>
            <a:ext cx="131233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OG_single_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7" y="6223001"/>
            <a:ext cx="30162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17600" y="1447801"/>
            <a:ext cx="9677416" cy="3998941"/>
          </a:xfrm>
          <a:prstGeom prst="rect">
            <a:avLst/>
          </a:prstGeom>
        </p:spPr>
        <p:txBody>
          <a:bodyPr vert="horz" lIns="0" tIns="0" rIns="0" bIns="0"/>
          <a:lstStyle>
            <a:lvl1pPr marL="274292" indent="-27429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3200" kern="800" spc="70">
                <a:solidFill>
                  <a:schemeClr val="tx1"/>
                </a:solidFill>
              </a:defRPr>
            </a:lvl1pPr>
            <a:lvl2pPr marL="548583" indent="-27429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Font typeface="Arial"/>
              <a:buChar char="•"/>
              <a:defRPr sz="2800" kern="800" spc="70">
                <a:solidFill>
                  <a:schemeClr val="accent3"/>
                </a:solidFill>
              </a:defRPr>
            </a:lvl2pPr>
            <a:lvl3pPr marL="731444" indent="-274292">
              <a:lnSpc>
                <a:spcPct val="100000"/>
              </a:lnSpc>
              <a:spcBef>
                <a:spcPts val="800"/>
              </a:spcBef>
              <a:buClr>
                <a:schemeClr val="accent4"/>
              </a:buClr>
              <a:buFont typeface="Arial"/>
              <a:buChar char="•"/>
              <a:defRPr sz="2400" kern="800" spc="70">
                <a:solidFill>
                  <a:schemeClr val="accent3"/>
                </a:solidFill>
              </a:defRPr>
            </a:lvl3pPr>
            <a:lvl4pPr indent="-152385">
              <a:lnSpc>
                <a:spcPts val="2250"/>
              </a:lnSpc>
              <a:spcBef>
                <a:spcPts val="0"/>
              </a:spcBef>
              <a:buClr>
                <a:schemeClr val="accent2"/>
              </a:buClr>
              <a:buFont typeface="Lucida Grande"/>
              <a:buChar char="■"/>
              <a:defRPr sz="1800" kern="800" spc="70">
                <a:solidFill>
                  <a:schemeClr val="accent3"/>
                </a:solidFill>
              </a:defRPr>
            </a:lvl4pPr>
            <a:lvl5pPr indent="-152385">
              <a:lnSpc>
                <a:spcPts val="2250"/>
              </a:lnSpc>
              <a:spcBef>
                <a:spcPts val="0"/>
              </a:spcBef>
              <a:buClr>
                <a:schemeClr val="accent2"/>
              </a:buClr>
              <a:buFont typeface="Lucida Grande"/>
              <a:buChar char="■"/>
              <a:defRPr sz="1800" kern="800" spc="7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957283" y="6223000"/>
            <a:ext cx="1920398" cy="153888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0" i="0" spc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33451" y="443196"/>
            <a:ext cx="10972800" cy="787119"/>
          </a:xfrm>
          <a:prstGeom prst="rect">
            <a:avLst/>
          </a:prstGeom>
        </p:spPr>
        <p:txBody>
          <a:bodyPr vert="horz" lIns="91430" tIns="45715" rIns="91430" bIns="45715"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465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Copy Only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236134" y="2058011"/>
            <a:ext cx="10346268" cy="3891687"/>
          </a:xfrm>
        </p:spPr>
        <p:txBody>
          <a:bodyPr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01517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0422-FAC2-1B47-B696-15B7C4FF0E2E}" type="datetime1">
              <a:rPr lang="en-US" smtClean="0"/>
              <a:pPr/>
              <a:t>7/23/18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AB64-726D-C943-9B15-2E81C6025A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90453"/>
            <a:ext cx="10972800" cy="713538"/>
          </a:xfr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68921"/>
            <a:ext cx="10972800" cy="494790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667001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916-8DD4-4CE6-9B77-3DC53BED090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483B-7721-4F3D-B719-0F490FBE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2290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916-8DD4-4CE6-9B77-3DC53BED090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483B-7721-4F3D-B719-0F490FBE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95930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916-8DD4-4CE6-9B77-3DC53BED090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483B-7721-4F3D-B719-0F490FBE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7416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916-8DD4-4CE6-9B77-3DC53BED090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483B-7721-4F3D-B719-0F490FBE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6395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2088"/>
            <a:ext cx="10972800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3730753"/>
            <a:ext cx="10972800" cy="984885"/>
          </a:xfrm>
        </p:spPr>
        <p:txBody>
          <a:bodyPr wrap="square" anchor="t" anchorCtr="0"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New picture"/>
          <p:cNvPicPr/>
          <p:nvPr/>
        </p:nvPicPr>
        <p:blipFill dpi="0">
          <a:blip r:embed="rId2"/>
          <a:stretch/>
        </p:blipFill>
        <p:spPr>
          <a:xfrm>
            <a:off x="3928533" y="5943600"/>
            <a:ext cx="7670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8869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916-8DD4-4CE6-9B77-3DC53BED090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483B-7721-4F3D-B719-0F490FBE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90111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916-8DD4-4CE6-9B77-3DC53BED090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483B-7721-4F3D-B719-0F490FBE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59562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916-8DD4-4CE6-9B77-3DC53BED090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483B-7721-4F3D-B719-0F490FBE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57437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916-8DD4-4CE6-9B77-3DC53BED090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483B-7721-4F3D-B719-0F490FBE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67825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916-8DD4-4CE6-9B77-3DC53BED090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483B-7721-4F3D-B719-0F490FBE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3226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916-8DD4-4CE6-9B77-3DC53BED090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483B-7721-4F3D-B719-0F490FBE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01575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31916-8DD4-4CE6-9B77-3DC53BED090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5483B-7721-4F3D-B719-0F490FBE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12223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424" y="1824608"/>
            <a:ext cx="10943167" cy="1600200"/>
          </a:xfrm>
        </p:spPr>
        <p:txBody>
          <a:bodyPr anchor="b"/>
          <a:lstStyle>
            <a:lvl1pPr>
              <a:defRPr sz="1575" cap="none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424" y="3501008"/>
            <a:ext cx="10943167" cy="1296144"/>
          </a:xfrm>
        </p:spPr>
        <p:txBody>
          <a:bodyPr anchor="t"/>
          <a:lstStyle>
            <a:lvl1pPr marL="0" indent="0" algn="ctr">
              <a:buFont typeface="Wingdings 3" pitchFamily="18" charset="2"/>
              <a:buNone/>
              <a:defRPr sz="142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508353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2336"/>
            <a:ext cx="10972800" cy="7386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40096" cy="3886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496" y="1719072"/>
            <a:ext cx="5340096" cy="3886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5943600"/>
            <a:ext cx="109728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New picture"/>
          <p:cNvPicPr/>
          <p:nvPr/>
        </p:nvPicPr>
        <p:blipFill dpi="0">
          <a:blip r:embed="rId2"/>
          <a:stretch/>
        </p:blipFill>
        <p:spPr>
          <a:xfrm>
            <a:off x="3928533" y="5943600"/>
            <a:ext cx="7670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43434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1176000" cy="762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066800"/>
            <a:ext cx="2590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066800"/>
            <a:ext cx="7569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360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02336"/>
            <a:ext cx="10972800" cy="73866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9072"/>
            <a:ext cx="5340096" cy="50066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28672"/>
            <a:ext cx="5340096" cy="3276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496" y="1719072"/>
            <a:ext cx="5340096" cy="50066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4496" y="2328672"/>
            <a:ext cx="5340096" cy="3276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" y="5943600"/>
            <a:ext cx="109728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New picture"/>
          <p:cNvPicPr/>
          <p:nvPr/>
        </p:nvPicPr>
        <p:blipFill dpi="0">
          <a:blip r:embed="rId2"/>
          <a:stretch/>
        </p:blipFill>
        <p:spPr>
          <a:xfrm>
            <a:off x="3928533" y="5943600"/>
            <a:ext cx="7670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22809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5943600"/>
            <a:ext cx="109728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New picture"/>
          <p:cNvPicPr/>
          <p:nvPr/>
        </p:nvPicPr>
        <p:blipFill dpi="0">
          <a:blip r:embed="rId2"/>
          <a:stretch/>
        </p:blipFill>
        <p:spPr>
          <a:xfrm>
            <a:off x="3928533" y="5943600"/>
            <a:ext cx="7670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2755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9D2F7D-FC5C-3F46-9C72-E18FC1D7FFE0}" type="slidenum">
              <a:rPr lang="en-GB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6EC0D8-CF13-B54F-AABB-1280F8E58F14}" type="slidenum">
              <a:rPr lang="en-GB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9D2F7D-FC5C-3F46-9C72-E18FC1D7FFE0}" type="slidenum">
              <a:rPr lang="en-GB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65B40A2-B197-3B46-BE14-65D655D54854}" type="slidenum">
              <a:rPr lang="en-US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</p:spTree>
    <p:extLst/>
  </p:cSld>
  <p:clrMapOvr>
    <a:masterClrMapping/>
  </p:clrMapOvr>
  <p:transition spd="slow"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033214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02336"/>
            <a:ext cx="5340096" cy="969496"/>
          </a:xfrm>
        </p:spPr>
        <p:txBody>
          <a:bodyPr anchor="t" anchorCtr="0">
            <a:noAutofit/>
          </a:bodyPr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496" y="402337"/>
            <a:ext cx="5340096" cy="518657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00433"/>
            <a:ext cx="5340096" cy="40231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5943600"/>
            <a:ext cx="109728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New picture"/>
          <p:cNvPicPr/>
          <p:nvPr/>
        </p:nvPicPr>
        <p:blipFill dpi="0">
          <a:blip r:embed="rId2"/>
          <a:stretch/>
        </p:blipFill>
        <p:spPr>
          <a:xfrm>
            <a:off x="3928533" y="5943600"/>
            <a:ext cx="7670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77245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36007"/>
            <a:ext cx="10972800" cy="646331"/>
          </a:xfrm>
        </p:spPr>
        <p:txBody>
          <a:bodyPr anchor="b" anchorCtr="0">
            <a:noAutofit/>
          </a:bodyPr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02333"/>
            <a:ext cx="10972800" cy="40050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77340"/>
            <a:ext cx="10972800" cy="24622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5943600"/>
            <a:ext cx="109728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New picture"/>
          <p:cNvPicPr/>
          <p:nvPr/>
        </p:nvPicPr>
        <p:blipFill dpi="0">
          <a:blip r:embed="rId2"/>
          <a:stretch/>
        </p:blipFill>
        <p:spPr>
          <a:xfrm>
            <a:off x="3928533" y="5943600"/>
            <a:ext cx="7670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99741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4.xml"/><Relationship Id="rId17" Type="http://schemas.openxmlformats.org/officeDocument/2006/relationships/theme" Target="../theme/theme5.xml"/><Relationship Id="rId18" Type="http://schemas.openxmlformats.org/officeDocument/2006/relationships/image" Target="../media/image7.jp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02336"/>
            <a:ext cx="10972800" cy="7386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9072"/>
            <a:ext cx="10972800" cy="3904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5360" y="6400800"/>
            <a:ext cx="3657600" cy="205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b="1">
                <a:solidFill>
                  <a:srgbClr val="BEBE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0800"/>
            <a:ext cx="365760" cy="205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rgbClr val="BEBEBE"/>
                </a:solidFill>
              </a:defRPr>
            </a:lvl1pPr>
          </a:lstStyle>
          <a:p>
            <a:fld id="{E3DF39A3-1701-8C48-8BC5-C2293E5641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4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62" r:id="rId10"/>
    <p:sldLayoutId id="2147483663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8" r:id="rId23"/>
    <p:sldLayoutId id="2147483701" r:id="rId24"/>
    <p:sldLayoutId id="2147483702" r:id="rId25"/>
  </p:sldLayoutIdLst>
  <p:transition advClick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00000"/>
        </a:lnSpc>
        <a:spcBef>
          <a:spcPts val="1800"/>
        </a:spcBef>
        <a:buClr>
          <a:schemeClr val="tx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spcBef>
          <a:spcPts val="1800"/>
        </a:spcBef>
        <a:buClr>
          <a:schemeClr val="tx1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1800"/>
        </a:spcBef>
        <a:buClr>
          <a:schemeClr val="tx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ts val="1800"/>
        </a:spcBef>
        <a:buClr>
          <a:schemeClr val="tx1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1800"/>
        </a:spcBef>
        <a:buClr>
          <a:schemeClr val="tx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1916-8DD4-4CE6-9B77-3DC53BED090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5483B-7721-4F3D-B719-0F490FBE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40"/>
            <a:ext cx="10957984" cy="608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5998" tIns="35998" rIns="35998" bIns="3599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3"/>
            <a:ext cx="10957984" cy="483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5998" rIns="35998" bIns="35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6311" name="Rectangle 7"/>
          <p:cNvSpPr>
            <a:spLocks noChangeArrowheads="1"/>
          </p:cNvSpPr>
          <p:nvPr userDrawn="1"/>
        </p:nvSpPr>
        <p:spPr bwMode="auto">
          <a:xfrm>
            <a:off x="0" y="882654"/>
            <a:ext cx="12192000" cy="920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463" tIns="34289" rIns="68463" bIns="34289" anchor="ctr"/>
          <a:lstStyle/>
          <a:p>
            <a:pPr defTabSz="684474">
              <a:buClr>
                <a:srgbClr val="9970FE"/>
              </a:buClr>
              <a:buSzPct val="75000"/>
              <a:buFont typeface="Wingdings 3" pitchFamily="18" charset="2"/>
              <a:buNone/>
              <a:defRPr/>
            </a:pPr>
            <a:endParaRPr lang="en-US" sz="675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04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575" b="1" cap="all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FFFF00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FFFF00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FFFF00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FFFF00"/>
          </a:solidFill>
          <a:latin typeface="Arial" pitchFamily="34" charset="0"/>
          <a:cs typeface="Arial" pitchFamily="34" charset="0"/>
        </a:defRPr>
      </a:lvl5pPr>
      <a:lvl6pPr marL="256706" algn="ctr" rtl="0" fontAlgn="base">
        <a:spcBef>
          <a:spcPct val="0"/>
        </a:spcBef>
        <a:spcAft>
          <a:spcPct val="0"/>
        </a:spcAft>
        <a:defRPr sz="2025" b="1">
          <a:solidFill>
            <a:srgbClr val="FFFF00"/>
          </a:solidFill>
          <a:latin typeface="Arial" pitchFamily="34" charset="0"/>
          <a:cs typeface="Arial" pitchFamily="34" charset="0"/>
        </a:defRPr>
      </a:lvl6pPr>
      <a:lvl7pPr marL="513413" algn="ctr" rtl="0" fontAlgn="base">
        <a:spcBef>
          <a:spcPct val="0"/>
        </a:spcBef>
        <a:spcAft>
          <a:spcPct val="0"/>
        </a:spcAft>
        <a:defRPr sz="2025" b="1">
          <a:solidFill>
            <a:srgbClr val="FFFF00"/>
          </a:solidFill>
          <a:latin typeface="Arial" pitchFamily="34" charset="0"/>
          <a:cs typeface="Arial" pitchFamily="34" charset="0"/>
        </a:defRPr>
      </a:lvl7pPr>
      <a:lvl8pPr marL="770043" algn="ctr" rtl="0" fontAlgn="base">
        <a:spcBef>
          <a:spcPct val="0"/>
        </a:spcBef>
        <a:spcAft>
          <a:spcPct val="0"/>
        </a:spcAft>
        <a:defRPr sz="2025" b="1">
          <a:solidFill>
            <a:srgbClr val="FFFF00"/>
          </a:solidFill>
          <a:latin typeface="Arial" pitchFamily="34" charset="0"/>
          <a:cs typeface="Arial" pitchFamily="34" charset="0"/>
        </a:defRPr>
      </a:lvl8pPr>
      <a:lvl9pPr marL="1026711" algn="ctr" rtl="0" fontAlgn="base">
        <a:spcBef>
          <a:spcPct val="0"/>
        </a:spcBef>
        <a:spcAft>
          <a:spcPct val="0"/>
        </a:spcAft>
        <a:defRPr sz="2025" b="1">
          <a:solidFill>
            <a:srgbClr val="FFFF00"/>
          </a:solidFill>
          <a:latin typeface="Arial" pitchFamily="34" charset="0"/>
          <a:cs typeface="Arial" pitchFamily="34" charset="0"/>
        </a:defRPr>
      </a:lvl9pPr>
    </p:titleStyle>
    <p:bodyStyle>
      <a:lvl1pPr marL="212137" indent="-212137" algn="l" rtl="0" eaLnBrk="0" fontAlgn="base" hangingPunct="0">
        <a:spcBef>
          <a:spcPct val="0"/>
        </a:spcBef>
        <a:spcAft>
          <a:spcPts val="338"/>
        </a:spcAft>
        <a:buClr>
          <a:srgbClr val="C00000"/>
        </a:buClr>
        <a:buSzPct val="75000"/>
        <a:buFont typeface="Wingdings 3" pitchFamily="18" charset="2"/>
        <a:buChar char="u"/>
        <a:defRPr sz="1575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23341" indent="-199635" algn="l" rtl="0" eaLnBrk="0" fontAlgn="base" hangingPunct="0">
        <a:spcBef>
          <a:spcPct val="0"/>
        </a:spcBef>
        <a:spcAft>
          <a:spcPts val="338"/>
        </a:spcAft>
        <a:buClr>
          <a:srgbClr val="C00000"/>
        </a:buClr>
        <a:buChar char="–"/>
        <a:defRPr sz="1500">
          <a:solidFill>
            <a:schemeClr val="tx1">
              <a:lumMod val="85000"/>
              <a:lumOff val="15000"/>
            </a:schemeClr>
          </a:solidFill>
          <a:latin typeface="+mn-lt"/>
          <a:cs typeface="+mn-cs"/>
        </a:defRPr>
      </a:lvl2pPr>
      <a:lvl3pPr marL="586403" indent="-158636" algn="l" rtl="0" eaLnBrk="0" fontAlgn="base" hangingPunct="0">
        <a:spcBef>
          <a:spcPct val="0"/>
        </a:spcBef>
        <a:spcAft>
          <a:spcPts val="338"/>
        </a:spcAft>
        <a:buClr>
          <a:srgbClr val="C00000"/>
        </a:buClr>
        <a:buChar char="•"/>
        <a:defRPr sz="1425">
          <a:solidFill>
            <a:schemeClr val="tx1">
              <a:lumMod val="85000"/>
              <a:lumOff val="15000"/>
            </a:schemeClr>
          </a:solidFill>
          <a:latin typeface="+mn-lt"/>
          <a:cs typeface="+mn-cs"/>
        </a:defRPr>
      </a:lvl3pPr>
      <a:lvl4pPr marL="778042" indent="-191637" algn="l" rtl="0" eaLnBrk="0" fontAlgn="base" hangingPunct="0">
        <a:spcBef>
          <a:spcPct val="0"/>
        </a:spcBef>
        <a:spcAft>
          <a:spcPts val="338"/>
        </a:spcAft>
        <a:buClr>
          <a:srgbClr val="C00000"/>
        </a:buClr>
        <a:buChar char="–"/>
        <a:defRPr sz="1200">
          <a:solidFill>
            <a:schemeClr val="tx1">
              <a:lumMod val="85000"/>
              <a:lumOff val="15000"/>
            </a:schemeClr>
          </a:solidFill>
          <a:latin typeface="+mn-lt"/>
          <a:cs typeface="+mn-cs"/>
        </a:defRPr>
      </a:lvl4pPr>
      <a:lvl5pPr marL="939317" indent="-153356" algn="l" rtl="0" eaLnBrk="0" fontAlgn="base" hangingPunct="0">
        <a:spcBef>
          <a:spcPct val="0"/>
        </a:spcBef>
        <a:spcAft>
          <a:spcPts val="338"/>
        </a:spcAft>
        <a:buClr>
          <a:srgbClr val="C00000"/>
        </a:buClr>
        <a:buChar char="»"/>
        <a:defRPr sz="1125">
          <a:solidFill>
            <a:schemeClr val="tx1">
              <a:lumMod val="85000"/>
              <a:lumOff val="15000"/>
            </a:schemeClr>
          </a:solidFill>
          <a:latin typeface="+mn-lt"/>
          <a:cs typeface="+mn-cs"/>
        </a:defRPr>
      </a:lvl5pPr>
      <a:lvl6pPr marL="1864465" indent="-1283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6pPr>
      <a:lvl7pPr marL="2121132" indent="-1283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7pPr>
      <a:lvl8pPr marL="2377763" indent="-1283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8pPr>
      <a:lvl9pPr marL="2634468" indent="-12835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5134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56706" algn="l" defTabSz="5134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13413" algn="l" defTabSz="5134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70043" algn="l" defTabSz="5134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026711" algn="l" defTabSz="5134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83379" algn="l" defTabSz="5134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540010" algn="l" defTabSz="5134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96715" algn="l" defTabSz="5134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2053421" algn="l" defTabSz="5134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TP_SlidePlain-ASCO12_v1f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46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1036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E51C8C1-6F5B-AE47-94EA-3A55EFA8C7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49082" y="6324600"/>
            <a:ext cx="1457036" cy="4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 advClick="0"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1" charset="0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9pPr>
    </p:titleStyle>
    <p:bodyStyle>
      <a:lvl1pPr marL="342900" indent="-342900" algn="l" rtl="0" eaLnBrk="0" fontAlgn="base" hangingPunct="0">
        <a:spcBef>
          <a:spcPts val="1675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ts val="1675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ts val="1675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ts val="1675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ts val="1675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74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234838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329512" y="185952"/>
            <a:ext cx="79944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ts val="3000"/>
              </a:lnSpc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lnSpc>
                <a:spcPts val="2800"/>
              </a:lnSpc>
              <a:spcAft>
                <a:spcPts val="1000"/>
              </a:spcAft>
              <a:buClr>
                <a:srgbClr val="FFFF00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lnSpc>
                <a:spcPts val="2600"/>
              </a:lnSpc>
              <a:spcAft>
                <a:spcPts val="1000"/>
              </a:spcAft>
              <a:buClr>
                <a:schemeClr val="tx1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15000"/>
              </a:spcBef>
              <a:spcAft>
                <a:spcPct val="15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en-US" sz="3200" b="1" dirty="0">
                <a:solidFill>
                  <a:srgbClr val="ED7D31"/>
                </a:solidFill>
              </a:rPr>
              <a:t>Nordic MCL2/3 studies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en-US" sz="2400" b="1" dirty="0">
                <a:solidFill>
                  <a:srgbClr val="ED7D31"/>
                </a:solidFill>
              </a:rPr>
              <a:t>TP53 mutations associate with poor outcomes w SCT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204076" y="5431058"/>
            <a:ext cx="3235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800"/>
              </a:lnSpc>
              <a:spcAft>
                <a:spcPts val="1000"/>
              </a:spcAft>
              <a:buClr>
                <a:srgbClr val="FFFF00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Aft>
                <a:spcPts val="1000"/>
              </a:spcAft>
              <a:buClr>
                <a:schemeClr val="tx1"/>
              </a:buClr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spcAft>
                <a:spcPct val="15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000" dirty="0" err="1"/>
              <a:t>Eskelund</a:t>
            </a:r>
            <a:r>
              <a:rPr lang="en-US" altLang="en-US" sz="2000" dirty="0"/>
              <a:t> et al, Blood 2017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9C14F75-D3FF-EC43-97DC-7D97A92BE2BA}"/>
              </a:ext>
            </a:extLst>
          </p:cNvPr>
          <p:cNvGrpSpPr/>
          <p:nvPr/>
        </p:nvGrpSpPr>
        <p:grpSpPr>
          <a:xfrm>
            <a:off x="633045" y="1270068"/>
            <a:ext cx="11279763" cy="4561100"/>
            <a:chOff x="633045" y="1270068"/>
            <a:chExt cx="11279763" cy="45611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045" y="1270068"/>
              <a:ext cx="5490953" cy="4561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8004" y="2192215"/>
              <a:ext cx="5364804" cy="24383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18FDD25-5103-A54F-B3DE-E0AE72FD7D27}"/>
                </a:ext>
              </a:extLst>
            </p:cNvPr>
            <p:cNvSpPr/>
            <p:nvPr/>
          </p:nvSpPr>
          <p:spPr>
            <a:xfrm>
              <a:off x="711200" y="1600200"/>
              <a:ext cx="406400" cy="317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8AAC68D-1F88-D742-A576-7F2FB0F54CC3}"/>
                </a:ext>
              </a:extLst>
            </p:cNvPr>
            <p:cNvSpPr/>
            <p:nvPr/>
          </p:nvSpPr>
          <p:spPr>
            <a:xfrm>
              <a:off x="3365500" y="1600200"/>
              <a:ext cx="406400" cy="317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1895509-C1D7-9441-9F09-D8CEBDE87A52}"/>
                </a:ext>
              </a:extLst>
            </p:cNvPr>
            <p:cNvSpPr/>
            <p:nvPr/>
          </p:nvSpPr>
          <p:spPr>
            <a:xfrm>
              <a:off x="6642100" y="2438400"/>
              <a:ext cx="406400" cy="317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70A90AF-C804-3C4D-A226-AF626F9B5D3D}"/>
                </a:ext>
              </a:extLst>
            </p:cNvPr>
            <p:cNvSpPr/>
            <p:nvPr/>
          </p:nvSpPr>
          <p:spPr>
            <a:xfrm>
              <a:off x="9232900" y="2463800"/>
              <a:ext cx="406400" cy="317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9562CAD-F2B0-4649-8F51-308E26CCD67D}"/>
                </a:ext>
              </a:extLst>
            </p:cNvPr>
            <p:cNvSpPr/>
            <p:nvPr/>
          </p:nvSpPr>
          <p:spPr>
            <a:xfrm>
              <a:off x="3441700" y="3733800"/>
              <a:ext cx="406400" cy="317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E60B852-3D7E-9E47-8A63-A5674379C7BF}"/>
                </a:ext>
              </a:extLst>
            </p:cNvPr>
            <p:cNvSpPr/>
            <p:nvPr/>
          </p:nvSpPr>
          <p:spPr>
            <a:xfrm>
              <a:off x="736600" y="3721100"/>
              <a:ext cx="406400" cy="317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93863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7258"/>
            <a:ext cx="8229600" cy="73866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ED7D31"/>
                </a:solidFill>
              </a:rPr>
              <a:t>TP53 was not associated with prognosis in studies with novel agents in relapsed/refractory MCL</a:t>
            </a:r>
            <a:r>
              <a:rPr lang="en-US" dirty="0">
                <a:solidFill>
                  <a:srgbClr val="CD113B"/>
                </a:solidFill>
              </a:rPr>
              <a:t/>
            </a:r>
            <a:br>
              <a:rPr lang="en-US" dirty="0">
                <a:solidFill>
                  <a:srgbClr val="CD113B"/>
                </a:solidFill>
              </a:rPr>
            </a:br>
            <a:endParaRPr lang="en-US" dirty="0">
              <a:solidFill>
                <a:srgbClr val="CD113B"/>
              </a:solidFill>
            </a:endParaRPr>
          </a:p>
        </p:txBody>
      </p:sp>
      <p:pic>
        <p:nvPicPr>
          <p:cNvPr id="7" name="Platshållare för innehåll 1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40" y="2445489"/>
            <a:ext cx="5111760" cy="3170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4851" y="5594573"/>
            <a:ext cx="246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Arial" charset="0"/>
                <a:ea typeface="Arial" charset="0"/>
                <a:cs typeface="Arial" charset="0"/>
              </a:rPr>
              <a:t>Jerkman et al. ASH 2016</a:t>
            </a:r>
          </a:p>
          <a:p>
            <a:pPr algn="r"/>
            <a:r>
              <a:rPr lang="en-US" sz="900" b="1" dirty="0">
                <a:latin typeface="Arial" charset="0"/>
                <a:ea typeface="Arial" charset="0"/>
                <a:cs typeface="Arial" charset="0"/>
              </a:rPr>
              <a:t>Martin et al. ASH 2016</a:t>
            </a:r>
          </a:p>
        </p:txBody>
      </p:sp>
      <p:sp>
        <p:nvSpPr>
          <p:cNvPr id="10" name="textruta 8"/>
          <p:cNvSpPr txBox="1"/>
          <p:nvPr/>
        </p:nvSpPr>
        <p:spPr>
          <a:xfrm>
            <a:off x="2317620" y="1979494"/>
            <a:ext cx="2729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latin typeface="Arial" charset="0"/>
                <a:ea typeface="Arial" charset="0"/>
                <a:cs typeface="Arial" charset="0"/>
              </a:rPr>
              <a:t>PFS by TP53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504" y="1658680"/>
            <a:ext cx="3089202" cy="38798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172" y="1245977"/>
            <a:ext cx="446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Ibrutinib-lenalidomide-rituximab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38309" y="1258569"/>
            <a:ext cx="297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Ibrutinib-palbociclib</a:t>
            </a:r>
          </a:p>
        </p:txBody>
      </p:sp>
    </p:spTree>
    <p:extLst>
      <p:ext uri="{BB962C8B-B14F-4D97-AF65-F5344CB8AC3E}">
        <p14:creationId xmlns:p14="http://schemas.microsoft.com/office/powerpoint/2010/main" val="32393724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26123" y="258498"/>
            <a:ext cx="10058400" cy="738664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ED7D31"/>
                </a:solidFill>
              </a:rPr>
              <a:t>What regimens are available for patients with relapsed disease?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1184031" y="997162"/>
            <a:ext cx="9355015" cy="3904488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B-R (+/- bortezomib) or R-CH(bortezomib)P</a:t>
            </a:r>
          </a:p>
          <a:p>
            <a:pPr lvl="1" eaLnBrk="1" hangingPunct="1"/>
            <a:r>
              <a:rPr lang="en-US" altLang="en-US" sz="2400" b="1" dirty="0"/>
              <a:t>Depending on prior </a:t>
            </a:r>
            <a:r>
              <a:rPr lang="en-US" altLang="en-US" sz="2400" b="1" dirty="0" err="1"/>
              <a:t>rx</a:t>
            </a:r>
            <a:r>
              <a:rPr lang="en-US" altLang="en-US" sz="2400" b="1" dirty="0"/>
              <a:t> and extent of disease</a:t>
            </a:r>
          </a:p>
          <a:p>
            <a:pPr eaLnBrk="1" hangingPunct="1"/>
            <a:r>
              <a:rPr lang="en-US" altLang="en-US" sz="2400" b="1" dirty="0"/>
              <a:t>R-</a:t>
            </a:r>
            <a:r>
              <a:rPr lang="en-US" altLang="en-US" sz="2400" b="1" dirty="0" err="1"/>
              <a:t>HyperCVAD</a:t>
            </a:r>
            <a:r>
              <a:rPr lang="en-US" altLang="en-US" sz="2400" b="1" dirty="0"/>
              <a:t> (if </a:t>
            </a:r>
            <a:r>
              <a:rPr lang="en-US" altLang="en-US" sz="2400" b="1" dirty="0" err="1"/>
              <a:t>blastoid</a:t>
            </a:r>
            <a:r>
              <a:rPr lang="en-US" altLang="en-US" sz="2400" b="1" dirty="0"/>
              <a:t>)</a:t>
            </a:r>
          </a:p>
          <a:p>
            <a:pPr eaLnBrk="1" hangingPunct="1"/>
            <a:r>
              <a:rPr lang="en-US" altLang="en-US" sz="2400" b="1" dirty="0"/>
              <a:t>Lenalidomide/rituximab</a:t>
            </a:r>
          </a:p>
          <a:p>
            <a:pPr eaLnBrk="1" hangingPunct="1"/>
            <a:r>
              <a:rPr lang="en-US" altLang="en-US" sz="2400" b="1" dirty="0" err="1"/>
              <a:t>Ibrutinib</a:t>
            </a:r>
            <a:r>
              <a:rPr lang="en-US" altLang="en-US" sz="2400" b="1" dirty="0"/>
              <a:t> and </a:t>
            </a:r>
            <a:r>
              <a:rPr lang="en-US" altLang="en-US" sz="2400" b="1" dirty="0" err="1"/>
              <a:t>acalabrutinib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 err="1"/>
              <a:t>Venetoclax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SCT approaches </a:t>
            </a:r>
          </a:p>
          <a:p>
            <a:pPr eaLnBrk="1" hangingPunct="1"/>
            <a:r>
              <a:rPr lang="en-US" altLang="en-US" sz="2400" b="1" dirty="0"/>
              <a:t>Clinical trials (novel agents/combinations, CAR-T)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51640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90649" y="272329"/>
            <a:ext cx="10177154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3200" b="1" dirty="0" err="1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Bendamustine</a:t>
            </a:r>
            <a:r>
              <a:rPr lang="en-GB" sz="32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Relapsed Mantle Cell Lymphoma</a:t>
            </a:r>
            <a:r>
              <a:rPr lang="en-GB" sz="3200" b="1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79291" y="5697578"/>
            <a:ext cx="475483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r"/>
            <a:r>
              <a:rPr lang="en-US" sz="1200" b="1" dirty="0" err="1">
                <a:latin typeface="+mn-lt"/>
              </a:rPr>
              <a:t>García-Noblejas</a:t>
            </a:r>
            <a:r>
              <a:rPr lang="en-US" sz="1200" b="1" dirty="0">
                <a:latin typeface="+mn-lt"/>
              </a:rPr>
              <a:t> A </a:t>
            </a:r>
            <a:r>
              <a:rPr lang="en-GB" sz="1200" b="1" dirty="0">
                <a:latin typeface="+mn-lt"/>
                <a:cs typeface="Calibri"/>
              </a:rPr>
              <a:t>et al. </a:t>
            </a:r>
            <a:r>
              <a:rPr lang="is-IS" sz="1200" b="1" dirty="0">
                <a:latin typeface="+mn-lt"/>
              </a:rPr>
              <a:t>Ann Hematol. 2014;93(9):1551-8</a:t>
            </a:r>
            <a:endParaRPr lang="en-GB" sz="1200" b="1" dirty="0">
              <a:latin typeface="+mn-lt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9747" y="803931"/>
            <a:ext cx="47904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58 previously treated patients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Response rate in 57 patients was 86% including 55% CR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Median PFS was 16 months (12m for prior)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Median PFS for patients with CR after </a:t>
            </a:r>
            <a:r>
              <a:rPr lang="en-US" sz="2400" dirty="0" err="1"/>
              <a:t>bendamustine</a:t>
            </a:r>
            <a:r>
              <a:rPr lang="en-US" sz="2400" dirty="0"/>
              <a:t> was 33 months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Median OS was 32.4 months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8" y="1071342"/>
            <a:ext cx="4789177" cy="46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697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7969582" y="5581415"/>
            <a:ext cx="39179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20000"/>
              </a:spcAft>
              <a:buClr>
                <a:srgbClr val="FFCC00"/>
              </a:buClr>
              <a:buFont typeface="Symbol" panose="05050102010706020507" pitchFamily="18" charset="2"/>
              <a:buChar char="·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rgbClr val="A50021"/>
              </a:buClr>
              <a:buFont typeface="Arial" panose="020B0604020202020204" pitchFamily="34" charset="0"/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spcAft>
                <a:spcPct val="15000"/>
              </a:spcAft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100" b="1" dirty="0">
                <a:ea typeface="msgothic"/>
                <a:cs typeface="msgothic"/>
              </a:rPr>
              <a:t>Goy A et al. Ann </a:t>
            </a:r>
            <a:r>
              <a:rPr lang="en-GB" altLang="en-US" sz="1100" b="1" dirty="0" err="1">
                <a:ea typeface="msgothic"/>
                <a:cs typeface="msgothic"/>
              </a:rPr>
              <a:t>Oncol</a:t>
            </a:r>
            <a:r>
              <a:rPr lang="en-GB" altLang="en-US" sz="1100" b="1" dirty="0">
                <a:ea typeface="msgothic"/>
                <a:cs typeface="msgothic"/>
              </a:rPr>
              <a:t> 2008;20:520-525</a:t>
            </a:r>
          </a:p>
        </p:txBody>
      </p:sp>
      <p:sp>
        <p:nvSpPr>
          <p:cNvPr id="124932" name="Rectangle 2"/>
          <p:cNvSpPr txBox="1">
            <a:spLocks noChangeArrowheads="1"/>
          </p:cNvSpPr>
          <p:nvPr/>
        </p:nvSpPr>
        <p:spPr bwMode="auto">
          <a:xfrm>
            <a:off x="1981200" y="42702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 anchor="b"/>
          <a:lstStyle>
            <a:lvl1pPr>
              <a:spcAft>
                <a:spcPct val="20000"/>
              </a:spcAft>
              <a:buClr>
                <a:srgbClr val="FFCC00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rgbClr val="A5002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tx1"/>
              </a:buClr>
              <a:buFont typeface="Symbol" panose="05050102010706020507" pitchFamily="18" charset="2"/>
              <a:buChar char="·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spcAft>
                <a:spcPct val="15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b="1" dirty="0" err="1">
                <a:solidFill>
                  <a:srgbClr val="ED7D31"/>
                </a:solidFill>
                <a:cs typeface="Arial" panose="020B0604020202020204" pitchFamily="34" charset="0"/>
              </a:rPr>
              <a:t>Bortezomib</a:t>
            </a:r>
            <a:r>
              <a:rPr lang="en-US" altLang="en-US" b="1" dirty="0">
                <a:solidFill>
                  <a:srgbClr val="ED7D31"/>
                </a:solidFill>
                <a:cs typeface="Arial" panose="020B0604020202020204" pitchFamily="34" charset="0"/>
              </a:rPr>
              <a:t> in Relapsed or Refractory MCL (Phase II PINNACLE Study): PFS</a:t>
            </a:r>
            <a:r>
              <a:rPr lang="en-US" altLang="en-US" b="1" dirty="0">
                <a:solidFill>
                  <a:srgbClr val="FFFF00"/>
                </a:solidFill>
                <a:cs typeface="Arial" panose="020B0604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3C0BB53-6689-6246-9FA4-6652CAFAEC39}"/>
              </a:ext>
            </a:extLst>
          </p:cNvPr>
          <p:cNvGrpSpPr/>
          <p:nvPr/>
        </p:nvGrpSpPr>
        <p:grpSpPr>
          <a:xfrm>
            <a:off x="2197100" y="1224930"/>
            <a:ext cx="7270252" cy="4356485"/>
            <a:chOff x="2197100" y="1224930"/>
            <a:chExt cx="7270252" cy="4356485"/>
          </a:xfrm>
        </p:grpSpPr>
        <p:pic>
          <p:nvPicPr>
            <p:cNvPr id="12493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30" r="50027" b="32813"/>
            <a:stretch>
              <a:fillRect/>
            </a:stretch>
          </p:blipFill>
          <p:spPr bwMode="auto">
            <a:xfrm>
              <a:off x="2438400" y="1224930"/>
              <a:ext cx="7028952" cy="435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6AB99C4-BF1C-1D43-8C5B-05C6D98B3007}"/>
                </a:ext>
              </a:extLst>
            </p:cNvPr>
            <p:cNvSpPr/>
            <p:nvPr/>
          </p:nvSpPr>
          <p:spPr>
            <a:xfrm>
              <a:off x="2197100" y="1257300"/>
              <a:ext cx="4953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6778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>
                <a:solidFill>
                  <a:srgbClr val="FF9300"/>
                </a:solidFill>
              </a:rPr>
              <a:t>Bortezomib</a:t>
            </a:r>
            <a:r>
              <a:rPr lang="en-US" altLang="en-US" dirty="0">
                <a:solidFill>
                  <a:srgbClr val="FF9300"/>
                </a:solidFill>
              </a:rPr>
              <a:t> Combination Regimens in Relapsed/Refractory MCL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156204"/>
              </p:ext>
            </p:extLst>
          </p:nvPr>
        </p:nvGraphicFramePr>
        <p:xfrm>
          <a:off x="609600" y="1331327"/>
          <a:ext cx="11147425" cy="3767942"/>
        </p:xfrm>
        <a:graphic>
          <a:graphicData uri="http://schemas.openxmlformats.org/drawingml/2006/table">
            <a:tbl>
              <a:tblPr/>
              <a:tblGrid>
                <a:gridCol w="2989263"/>
                <a:gridCol w="1068387"/>
                <a:gridCol w="1768475"/>
                <a:gridCol w="1711325"/>
                <a:gridCol w="1839913"/>
                <a:gridCol w="1770062"/>
              </a:tblGrid>
              <a:tr h="758825"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Regimen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Median prior treatments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ORR/CR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Median PFS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Median 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7540"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Rituximab-bortezomib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29%/29%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1.9 mo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</a:tr>
              <a:tr h="693737"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Bendamustine-rituximab-bortezomib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71%/NR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</a:tr>
              <a:tr h="754697"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Cyclophosphamide-rituximab-bortezomib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74%/42%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</a:tr>
              <a:tr h="879231"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CHOP vs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CHOP-bortezomib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48%/22%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83%/35%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vs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 mo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vs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</a:tr>
            </a:tbl>
          </a:graphicData>
        </a:graphic>
      </p:graphicFrame>
      <p:sp>
        <p:nvSpPr>
          <p:cNvPr id="30767" name="TextBox 3"/>
          <p:cNvSpPr txBox="1">
            <a:spLocks noChangeArrowheads="1"/>
          </p:cNvSpPr>
          <p:nvPr/>
        </p:nvSpPr>
        <p:spPr bwMode="auto">
          <a:xfrm>
            <a:off x="617538" y="6021388"/>
            <a:ext cx="10556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aseline="30000" dirty="0"/>
              <a:t>1 </a:t>
            </a:r>
            <a:r>
              <a:rPr lang="en-US" altLang="en-US" sz="1600" dirty="0" err="1"/>
              <a:t>Baiocchi</a:t>
            </a:r>
            <a:r>
              <a:rPr lang="en-US" altLang="en-US" sz="1600" dirty="0"/>
              <a:t> RA. Cancer 2011;117:2442-51. </a:t>
            </a:r>
          </a:p>
          <a:p>
            <a:r>
              <a:rPr lang="en-US" altLang="en-US" sz="1600" baseline="30000" dirty="0"/>
              <a:t>2 </a:t>
            </a:r>
            <a:r>
              <a:rPr lang="en-US" altLang="en-US" sz="1600" dirty="0"/>
              <a:t>Friedberg JW. Blood 2011;117:2807-12. </a:t>
            </a:r>
          </a:p>
          <a:p>
            <a:r>
              <a:rPr lang="en-US" altLang="en-US" sz="1600" baseline="30000" dirty="0"/>
              <a:t>3 </a:t>
            </a:r>
            <a:r>
              <a:rPr lang="en-US" altLang="en-US" sz="1600" dirty="0"/>
              <a:t>Lee HJ et al. Oncologist 2017;22(5):</a:t>
            </a:r>
            <a:r>
              <a:rPr lang="en-US" altLang="en-US" sz="1600" dirty="0" smtClean="0"/>
              <a:t>549-53. </a:t>
            </a:r>
            <a:r>
              <a:rPr lang="en-US" altLang="en-US" sz="1600" baseline="30000" dirty="0" smtClean="0"/>
              <a:t>4 </a:t>
            </a:r>
            <a:r>
              <a:rPr lang="en-US" altLang="en-US" sz="1600" dirty="0"/>
              <a:t>Furtado M et al. Br J </a:t>
            </a:r>
            <a:r>
              <a:rPr lang="en-US" altLang="en-US" sz="1600" dirty="0" err="1"/>
              <a:t>Haematol</a:t>
            </a:r>
            <a:r>
              <a:rPr lang="en-US" altLang="en-US" sz="1600" dirty="0"/>
              <a:t> 2015;168(1):55-62.</a:t>
            </a:r>
          </a:p>
        </p:txBody>
      </p:sp>
    </p:spTree>
    <p:extLst>
      <p:ext uri="{BB962C8B-B14F-4D97-AF65-F5344CB8AC3E}">
        <p14:creationId xmlns:p14="http://schemas.microsoft.com/office/powerpoint/2010/main" val="2014148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968500" y="175818"/>
            <a:ext cx="8242300" cy="1193800"/>
          </a:xfrm>
        </p:spPr>
        <p:txBody>
          <a:bodyPr vert="horz" lIns="0" tIns="0" rIns="0" bIns="0" rtlCol="0" anchor="t" anchorCtr="0">
            <a:normAutofit/>
          </a:bodyPr>
          <a:lstStyle/>
          <a:p>
            <a:pPr algn="ctr" eaLnBrk="1" hangingPunct="1"/>
            <a:r>
              <a:rPr lang="en-US" sz="2800" dirty="0">
                <a:solidFill>
                  <a:srgbClr val="ED7D31"/>
                </a:solidFill>
                <a:latin typeface="Arial" charset="0"/>
              </a:rPr>
              <a:t>Lenalidomide in Relapsed/Refractory MCL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968500" y="863061"/>
            <a:ext cx="8242300" cy="2133600"/>
          </a:xfrm>
        </p:spPr>
        <p:txBody>
          <a:bodyPr vert="horz" lIns="0" tIns="0" rIns="0" bIns="0" rtlCol="0" anchor="t" anchorCtr="0">
            <a:no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200" dirty="0">
                <a:latin typeface="Arial" charset="0"/>
              </a:rPr>
              <a:t>Phase II EMERGE trial (n=134)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200" dirty="0">
                <a:latin typeface="Arial" charset="0"/>
              </a:rPr>
              <a:t>Median of four prior therapies, including bortezomib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200" dirty="0">
                <a:latin typeface="Arial" charset="0"/>
              </a:rPr>
              <a:t>Prior SCT in 29%; dose intense therapy in 33%</a:t>
            </a:r>
          </a:p>
          <a:p>
            <a:pPr eaLnBrk="1" hangingPunct="1">
              <a:spcBef>
                <a:spcPts val="1200"/>
              </a:spcBef>
            </a:pPr>
            <a:r>
              <a:rPr lang="en-US" sz="2200" dirty="0">
                <a:latin typeface="Arial" charset="0"/>
              </a:rPr>
              <a:t>Lenalidomide 25 mg/day on D1-21 of a 28 day cycle until PD or intolerable adverse events (AEs)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277290"/>
              </p:ext>
            </p:extLst>
          </p:nvPr>
        </p:nvGraphicFramePr>
        <p:xfrm>
          <a:off x="2411534" y="3206705"/>
          <a:ext cx="6934200" cy="242422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6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ORR (CR/CRu)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28% (7.5%)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 DOR (95% CI)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16.6 months (7.7-26.7)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 OS (95% CI)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19.0 months (12.5-23.9)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 Time to Response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2.2 months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3/4 AEs in &gt;15%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Neutropenia 43%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Thrombocytopenia 28%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5323" name="TextBox 4"/>
          <p:cNvSpPr txBox="1">
            <a:spLocks noChangeArrowheads="1"/>
          </p:cNvSpPr>
          <p:nvPr/>
        </p:nvSpPr>
        <p:spPr bwMode="auto">
          <a:xfrm>
            <a:off x="9929755" y="5630929"/>
            <a:ext cx="21352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no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50" dirty="0"/>
              <a:t>Goy et al, J </a:t>
            </a:r>
            <a:r>
              <a:rPr lang="en-US" sz="1050" dirty="0" err="1"/>
              <a:t>Clin</a:t>
            </a:r>
            <a:r>
              <a:rPr lang="en-US" sz="1050" dirty="0"/>
              <a:t> Oncol 2013.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3364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>
                <a:solidFill>
                  <a:srgbClr val="FF9300"/>
                </a:solidFill>
              </a:rPr>
              <a:t>Lenalidomide</a:t>
            </a:r>
            <a:r>
              <a:rPr lang="en-US" altLang="en-US" dirty="0">
                <a:solidFill>
                  <a:srgbClr val="FF9300"/>
                </a:solidFill>
              </a:rPr>
              <a:t> Combination Regimens in Relapsed/Refractory MCL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478693"/>
              </p:ext>
            </p:extLst>
          </p:nvPr>
        </p:nvGraphicFramePr>
        <p:xfrm>
          <a:off x="609600" y="1938583"/>
          <a:ext cx="10648950" cy="2601913"/>
        </p:xfrm>
        <a:graphic>
          <a:graphicData uri="http://schemas.openxmlformats.org/drawingml/2006/table">
            <a:tbl>
              <a:tblPr/>
              <a:tblGrid>
                <a:gridCol w="2341563"/>
                <a:gridCol w="1208087"/>
                <a:gridCol w="1774825"/>
                <a:gridCol w="1774825"/>
                <a:gridCol w="1774825"/>
                <a:gridCol w="1774825"/>
              </a:tblGrid>
              <a:tr h="758825"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Regimen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Median prior treatments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ORR/CR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Median PFS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Median 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8825"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Lenalidomide-rituximab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57%/36%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11.1 mo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24.3 mo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DCD"/>
                    </a:solidFill>
                  </a:tcPr>
                </a:tc>
              </a:tr>
              <a:tr h="1084263"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Ibrutinib-lenalidomide-rituximab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88%/64%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reached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ts val="1800"/>
                        </a:spcBef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457200" fontAlgn="base"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—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8E8"/>
                    </a:solidFill>
                  </a:tcPr>
                </a:tc>
              </a:tr>
            </a:tbl>
          </a:graphicData>
        </a:graphic>
      </p:graphicFrame>
      <p:sp>
        <p:nvSpPr>
          <p:cNvPr id="31777" name="TextBox 3"/>
          <p:cNvSpPr txBox="1">
            <a:spLocks noChangeArrowheads="1"/>
          </p:cNvSpPr>
          <p:nvPr/>
        </p:nvSpPr>
        <p:spPr bwMode="auto">
          <a:xfrm>
            <a:off x="617538" y="6021388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aseline="30000"/>
              <a:t>1 </a:t>
            </a:r>
            <a:r>
              <a:rPr lang="en-US" altLang="en-US" sz="1600"/>
              <a:t>Wang M. Lancet Oncol 2012;13:716-23. </a:t>
            </a:r>
          </a:p>
          <a:p>
            <a:r>
              <a:rPr lang="en-US" altLang="en-US" sz="1600" baseline="30000"/>
              <a:t>2 </a:t>
            </a:r>
            <a:r>
              <a:rPr lang="en-US" altLang="en-US" sz="1600"/>
              <a:t>Jerkeman M et al. Proc ASH 2016;Abstract 148. </a:t>
            </a:r>
          </a:p>
        </p:txBody>
      </p:sp>
    </p:spTree>
    <p:extLst>
      <p:ext uri="{BB962C8B-B14F-4D97-AF65-F5344CB8AC3E}">
        <p14:creationId xmlns:p14="http://schemas.microsoft.com/office/powerpoint/2010/main" val="2104280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1981200" y="118704"/>
            <a:ext cx="8229600" cy="738664"/>
          </a:xfrm>
        </p:spPr>
        <p:txBody>
          <a:bodyPr/>
          <a:lstStyle/>
          <a:p>
            <a:pPr algn="ctr"/>
            <a:r>
              <a:rPr lang="en-US" altLang="en-US" sz="2900" dirty="0" err="1">
                <a:solidFill>
                  <a:srgbClr val="ED7D31"/>
                </a:solidFill>
                <a:ea typeface="MS PGothic" panose="020B0600070205080204" pitchFamily="34" charset="-128"/>
              </a:rPr>
              <a:t>Ibrutinib</a:t>
            </a:r>
            <a:r>
              <a:rPr lang="en-US" altLang="en-US" sz="2900" dirty="0">
                <a:solidFill>
                  <a:srgbClr val="ED7D31"/>
                </a:solidFill>
                <a:ea typeface="MS PGothic" panose="020B0600070205080204" pitchFamily="34" charset="-128"/>
              </a:rPr>
              <a:t> in Relapsed/Refractory MCL</a:t>
            </a:r>
            <a:endParaRPr lang="en-US" altLang="en-US" sz="2900" dirty="0">
              <a:solidFill>
                <a:srgbClr val="ED7D3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0291" name="Text Placeholder 4"/>
          <p:cNvSpPr txBox="1">
            <a:spLocks/>
          </p:cNvSpPr>
          <p:nvPr/>
        </p:nvSpPr>
        <p:spPr bwMode="auto">
          <a:xfrm>
            <a:off x="1981200" y="5669556"/>
            <a:ext cx="868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Aft>
                <a:spcPct val="20000"/>
              </a:spcAft>
              <a:buClr>
                <a:srgbClr val="FFCC00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rgbClr val="A5002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tx1"/>
              </a:buClr>
              <a:buFont typeface="Symbol" panose="05050102010706020507" pitchFamily="18" charset="2"/>
              <a:buChar char="·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spcAft>
                <a:spcPct val="15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Tx/>
              <a:buFontTx/>
              <a:buAutoNum type="arabicPeriod"/>
            </a:pPr>
            <a:endParaRPr lang="en-US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B48C7EB7-67F9-E04A-B015-01EB3D88E29A}"/>
              </a:ext>
            </a:extLst>
          </p:cNvPr>
          <p:cNvSpPr txBox="1">
            <a:spLocks/>
          </p:cNvSpPr>
          <p:nvPr/>
        </p:nvSpPr>
        <p:spPr bwMode="auto">
          <a:xfrm>
            <a:off x="9679108" y="5643121"/>
            <a:ext cx="216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200" dirty="0"/>
              <a:t>Wang et al, NEJM 2013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9782A83-0573-234B-AC9B-22E6597E27CD}"/>
              </a:ext>
            </a:extLst>
          </p:cNvPr>
          <p:cNvGrpSpPr/>
          <p:nvPr/>
        </p:nvGrpSpPr>
        <p:grpSpPr>
          <a:xfrm>
            <a:off x="2999255" y="624623"/>
            <a:ext cx="5773981" cy="5277678"/>
            <a:chOff x="2999255" y="624623"/>
            <a:chExt cx="5773981" cy="5277678"/>
          </a:xfrm>
        </p:grpSpPr>
        <p:pic>
          <p:nvPicPr>
            <p:cNvPr id="14029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255" y="624623"/>
              <a:ext cx="5773981" cy="5277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A9E23E3-1F5D-CA47-9AB0-58B184AD2A30}"/>
                </a:ext>
              </a:extLst>
            </p:cNvPr>
            <p:cNvSpPr/>
            <p:nvPr/>
          </p:nvSpPr>
          <p:spPr>
            <a:xfrm>
              <a:off x="3795104" y="2688198"/>
              <a:ext cx="130628" cy="178755"/>
            </a:xfrm>
            <a:prstGeom prst="rect">
              <a:avLst/>
            </a:prstGeom>
            <a:solidFill>
              <a:srgbClr val="FFF7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3652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2803523" y="-108647"/>
            <a:ext cx="8229600" cy="646331"/>
          </a:xfrm>
        </p:spPr>
        <p:txBody>
          <a:bodyPr/>
          <a:lstStyle/>
          <a:p>
            <a:r>
              <a:rPr lang="en-US" altLang="en-US" sz="2900" dirty="0" err="1">
                <a:solidFill>
                  <a:srgbClr val="ED7D31"/>
                </a:solidFill>
                <a:ea typeface="MS PGothic" panose="020B0600070205080204" pitchFamily="34" charset="-128"/>
              </a:rPr>
              <a:t>Ibrutinib</a:t>
            </a:r>
            <a:r>
              <a:rPr lang="en-US" altLang="en-US" sz="2900" dirty="0">
                <a:solidFill>
                  <a:srgbClr val="ED7D31"/>
                </a:solidFill>
                <a:ea typeface="MS PGothic" panose="020B0600070205080204" pitchFamily="34" charset="-128"/>
              </a:rPr>
              <a:t> in Relapsed/Refractory MCL</a:t>
            </a:r>
            <a:endParaRPr lang="en-US" altLang="en-US" sz="2900" dirty="0">
              <a:solidFill>
                <a:srgbClr val="ED7D3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1315" name="Text Placeholder 4"/>
          <p:cNvSpPr txBox="1">
            <a:spLocks/>
          </p:cNvSpPr>
          <p:nvPr/>
        </p:nvSpPr>
        <p:spPr bwMode="auto">
          <a:xfrm>
            <a:off x="8110151" y="6553200"/>
            <a:ext cx="868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Aft>
                <a:spcPct val="20000"/>
              </a:spcAft>
              <a:buClr>
                <a:srgbClr val="FFCC00"/>
              </a:buClr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0000"/>
              </a:spcAft>
              <a:buClr>
                <a:srgbClr val="A5002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0000"/>
              </a:spcAft>
              <a:buClr>
                <a:schemeClr val="tx1"/>
              </a:buClr>
              <a:buFont typeface="Symbol" panose="05050102010706020507" pitchFamily="18" charset="2"/>
              <a:buChar char="·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spcAft>
                <a:spcPct val="15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Tx/>
              <a:buFontTx/>
              <a:buAutoNum type="arabicPeriod"/>
            </a:pPr>
            <a:endParaRPr lang="en-US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1316" name="Text Placeholder 4"/>
          <p:cNvSpPr txBox="1">
            <a:spLocks/>
          </p:cNvSpPr>
          <p:nvPr/>
        </p:nvSpPr>
        <p:spPr bwMode="auto">
          <a:xfrm>
            <a:off x="9679108" y="5643121"/>
            <a:ext cx="216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200" dirty="0"/>
              <a:t>Wang et al, NEJM 2013 </a:t>
            </a:r>
          </a:p>
        </p:txBody>
      </p:sp>
      <p:pic>
        <p:nvPicPr>
          <p:cNvPr id="141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6" y="537684"/>
            <a:ext cx="6889231" cy="507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3869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6429" y="364880"/>
            <a:ext cx="8229600" cy="1477328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ED7D31"/>
                </a:solidFill>
              </a:rPr>
              <a:t>Selection and Sequencing of Therapy for Patients with Relapsed/Refractory  </a:t>
            </a:r>
            <a:br>
              <a:rPr lang="en-US" dirty="0">
                <a:solidFill>
                  <a:srgbClr val="ED7D31"/>
                </a:solidFill>
              </a:rPr>
            </a:br>
            <a:r>
              <a:rPr lang="en-US" dirty="0">
                <a:solidFill>
                  <a:srgbClr val="ED7D31"/>
                </a:solidFill>
              </a:rPr>
              <a:t>Mantle Cell Lymphoma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6429" y="2387558"/>
            <a:ext cx="8229600" cy="369332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John P. Leonard, M.D.</a:t>
            </a:r>
          </a:p>
          <a:p>
            <a:r>
              <a:rPr lang="en-US" sz="1800" dirty="0">
                <a:solidFill>
                  <a:schemeClr val="tx1"/>
                </a:solidFill>
              </a:rPr>
              <a:t>Richard T. Silver Distinguished Professor of Hematology and Medical Oncology</a:t>
            </a:r>
          </a:p>
          <a:p>
            <a:pPr lvl="0">
              <a:buClr>
                <a:prstClr val="black"/>
              </a:buClr>
            </a:pPr>
            <a:r>
              <a:rPr lang="en-US" sz="1800" dirty="0">
                <a:solidFill>
                  <a:prstClr val="black"/>
                </a:solidFill>
              </a:rPr>
              <a:t>Associate Dean for Clinical Research</a:t>
            </a:r>
          </a:p>
          <a:p>
            <a:pPr lvl="0">
              <a:buClr>
                <a:prstClr val="black"/>
              </a:buClr>
            </a:pPr>
            <a:r>
              <a:rPr lang="en-US" sz="1800" dirty="0">
                <a:solidFill>
                  <a:prstClr val="black"/>
                </a:solidFill>
              </a:rPr>
              <a:t>Associate Director, Meyer Cancer Center</a:t>
            </a:r>
          </a:p>
          <a:p>
            <a:pPr lvl="0">
              <a:buClr>
                <a:prstClr val="black"/>
              </a:buClr>
            </a:pPr>
            <a:r>
              <a:rPr lang="en-US" sz="1800" dirty="0">
                <a:solidFill>
                  <a:prstClr val="black"/>
                </a:solidFill>
              </a:rPr>
              <a:t>Executive Vice Chair, Weill Department of Medicine</a:t>
            </a:r>
          </a:p>
        </p:txBody>
      </p:sp>
    </p:spTree>
    <p:extLst>
      <p:ext uri="{BB962C8B-B14F-4D97-AF65-F5344CB8AC3E}">
        <p14:creationId xmlns:p14="http://schemas.microsoft.com/office/powerpoint/2010/main" val="2988862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53" y="387596"/>
            <a:ext cx="9378462" cy="64633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ED7D31"/>
                </a:solidFill>
              </a:rPr>
              <a:t>Should we use ibrutinib earlier?</a:t>
            </a:r>
            <a:r>
              <a:rPr lang="en-GB" sz="2800" dirty="0">
                <a:solidFill>
                  <a:srgbClr val="ED7D31"/>
                </a:solidFill>
              </a:rPr>
              <a:t/>
            </a:r>
            <a:br>
              <a:rPr lang="en-GB" sz="2800" dirty="0">
                <a:solidFill>
                  <a:srgbClr val="ED7D31"/>
                </a:solidFill>
              </a:rPr>
            </a:br>
            <a:r>
              <a:rPr lang="en-GB" sz="2800" dirty="0">
                <a:solidFill>
                  <a:srgbClr val="ED7D31"/>
                </a:solidFill>
              </a:rPr>
              <a:t>Pooled MCL Analysis: PFS and RR by Lines of Therapy</a:t>
            </a:r>
            <a:endParaRPr lang="en-US" sz="2800" dirty="0">
              <a:solidFill>
                <a:srgbClr val="ED7D3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3" y="1130756"/>
            <a:ext cx="4968628" cy="4300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84" y="1441676"/>
            <a:ext cx="5009674" cy="3969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6954" y="5505273"/>
            <a:ext cx="2069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400" dirty="0"/>
              <a:t>Rule S et al. EHA 2016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446953" y="1364825"/>
            <a:ext cx="85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4231" y="1347702"/>
            <a:ext cx="127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CR</a:t>
            </a:r>
            <a:endParaRPr lang="en-US" dirty="0"/>
          </a:p>
          <a:p>
            <a:r>
              <a:rPr lang="en-US" dirty="0" smtClean="0"/>
              <a:t>PR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822481" y="1448854"/>
            <a:ext cx="211750" cy="211750"/>
          </a:xfrm>
          <a:prstGeom prst="rect">
            <a:avLst/>
          </a:prstGeom>
          <a:solidFill>
            <a:srgbClr val="396F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22481" y="1730443"/>
            <a:ext cx="211750" cy="211750"/>
          </a:xfrm>
          <a:prstGeom prst="rect">
            <a:avLst/>
          </a:prstGeom>
          <a:solidFill>
            <a:srgbClr val="FFCC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070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9325" y="127027"/>
            <a:ext cx="8229600" cy="738664"/>
          </a:xfrm>
        </p:spPr>
        <p:txBody>
          <a:bodyPr/>
          <a:lstStyle/>
          <a:p>
            <a:r>
              <a:rPr lang="en-US" dirty="0">
                <a:solidFill>
                  <a:srgbClr val="ED7D31"/>
                </a:solidFill>
              </a:rPr>
              <a:t>Outcomes post-</a:t>
            </a:r>
            <a:r>
              <a:rPr lang="en-US" dirty="0" err="1">
                <a:solidFill>
                  <a:srgbClr val="ED7D31"/>
                </a:solidFill>
              </a:rPr>
              <a:t>ibrutinib</a:t>
            </a:r>
            <a:r>
              <a:rPr lang="en-US" dirty="0">
                <a:solidFill>
                  <a:srgbClr val="ED7D31"/>
                </a:solidFill>
              </a:rPr>
              <a:t> progression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4869" y="605655"/>
            <a:ext cx="5026853" cy="3238657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69233"/>
              </p:ext>
            </p:extLst>
          </p:nvPr>
        </p:nvGraphicFramePr>
        <p:xfrm>
          <a:off x="228600" y="735836"/>
          <a:ext cx="5969000" cy="49350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65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1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8843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Characteristic</a:t>
                      </a:r>
                      <a:endParaRPr lang="en-US" sz="1300" b="1" dirty="0"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600" b="1" dirty="0"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ctr" defTabSz="864108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N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ctr" defTabSz="864108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%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84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300" dirty="0"/>
                        <a:t>All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114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100%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84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300" b="1" dirty="0"/>
                        <a:t>CR</a:t>
                      </a:r>
                      <a:endParaRPr lang="en-US" sz="1300" b="1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13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11%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84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300" b="1" dirty="0"/>
                        <a:t>PR</a:t>
                      </a:r>
                      <a:endParaRPr lang="en-US" sz="1300" b="1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45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39%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27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300" b="1" dirty="0"/>
                        <a:t>Duration</a:t>
                      </a:r>
                      <a:endParaRPr lang="en-US" sz="1300" b="1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4.7 </a:t>
                      </a:r>
                      <a:r>
                        <a:rPr lang="en-US" sz="1300" dirty="0" err="1"/>
                        <a:t>mo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95%</a:t>
                      </a:r>
                      <a:r>
                        <a:rPr lang="en-US" sz="1300" baseline="0" dirty="0"/>
                        <a:t> CI 3.8-5.7</a:t>
                      </a:r>
                      <a:endParaRPr lang="en-US" sz="1300" baseline="0" dirty="0">
                        <a:latin typeface="+mn-lt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843">
                <a:tc rowSpan="3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300" b="1" dirty="0"/>
                        <a:t>Post-</a:t>
                      </a:r>
                      <a:r>
                        <a:rPr lang="en-US" sz="1300" b="1" dirty="0" err="1"/>
                        <a:t>ibrutinib</a:t>
                      </a:r>
                      <a:endParaRPr lang="en-US" sz="1300" b="1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300" dirty="0"/>
                        <a:t>All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104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100%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275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300" dirty="0"/>
                        <a:t>Received</a:t>
                      </a:r>
                      <a:r>
                        <a:rPr lang="en-US" sz="1300" baseline="0" dirty="0"/>
                        <a:t> </a:t>
                      </a:r>
                      <a:r>
                        <a:rPr lang="en-US" sz="1300" baseline="0" dirty="0" err="1"/>
                        <a:t>rx</a:t>
                      </a:r>
                      <a:r>
                        <a:rPr lang="en-US" sz="1300" baseline="0" dirty="0"/>
                        <a:t> post-</a:t>
                      </a:r>
                      <a:r>
                        <a:rPr lang="en-US" sz="1300" baseline="0" dirty="0" err="1"/>
                        <a:t>ibrutinib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73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70%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217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300" dirty="0"/>
                        <a:t>Time from </a:t>
                      </a:r>
                      <a:r>
                        <a:rPr lang="en-US" sz="1300" dirty="0" err="1"/>
                        <a:t>ibrutinib</a:t>
                      </a:r>
                      <a:r>
                        <a:rPr lang="en-US" sz="1300" dirty="0"/>
                        <a:t> to next therapy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0.3 </a:t>
                      </a:r>
                      <a:r>
                        <a:rPr lang="en-US" sz="1300" dirty="0" err="1"/>
                        <a:t>mo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95% CI</a:t>
                      </a:r>
                      <a:r>
                        <a:rPr lang="en-US" sz="1300" baseline="0" dirty="0"/>
                        <a:t> 0.2-0.5 </a:t>
                      </a:r>
                      <a:r>
                        <a:rPr lang="en-US" sz="1300" baseline="0" dirty="0" err="1"/>
                        <a:t>mo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8843">
                <a:tc rowSpan="4"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r>
                        <a:rPr lang="en-US" sz="1300" b="1" dirty="0"/>
                        <a:t>MIPI</a:t>
                      </a:r>
                      <a:endParaRPr lang="en-US" sz="1300" b="1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1300" dirty="0"/>
                        <a:t>High risk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35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48%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275">
                <a:tc vMerge="1"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1300" dirty="0"/>
                        <a:t>Intermediate risk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18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25%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8843">
                <a:tc vMerge="1"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1300" dirty="0"/>
                        <a:t>Low risk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9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12%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8843">
                <a:tc vMerge="1"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1300" dirty="0"/>
                        <a:t>Unknown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11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15%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8843">
                <a:tc rowSpan="7"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r>
                        <a:rPr lang="en-US" sz="1300" b="1" dirty="0"/>
                        <a:t>Subsequent treatment</a:t>
                      </a:r>
                      <a:endParaRPr lang="en-US" sz="1300" b="1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1300" dirty="0"/>
                        <a:t>Rituximab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39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53%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8843">
                <a:tc vMerge="1"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1300" dirty="0" err="1"/>
                        <a:t>Lenalidomide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19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26%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8843">
                <a:tc vMerge="1"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1300" dirty="0" err="1"/>
                        <a:t>Cytarabine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13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18%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8843">
                <a:tc vMerge="1"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1300" dirty="0" err="1"/>
                        <a:t>Bendamustine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12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16%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8843">
                <a:tc vMerge="1"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1300" dirty="0" err="1"/>
                        <a:t>Bortezomib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7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10%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8843">
                <a:tc vMerge="1"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1300" dirty="0" err="1"/>
                        <a:t>Anthracycline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5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7%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8843">
                <a:tc vMerge="1"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1300" dirty="0"/>
                        <a:t>PI3K inhibitor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4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300" dirty="0"/>
                        <a:t>5%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14869" y="3854963"/>
            <a:ext cx="50268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Whole group median OS: 2.9 </a:t>
            </a:r>
            <a:r>
              <a:rPr lang="en-US" sz="1400" dirty="0" err="1"/>
              <a:t>mo</a:t>
            </a:r>
            <a:r>
              <a:rPr lang="en-US" sz="1400" dirty="0"/>
              <a:t> (95% CI 1.6-4.9)</a:t>
            </a:r>
          </a:p>
          <a:p>
            <a:r>
              <a:rPr lang="en-US" sz="1400" dirty="0"/>
              <a:t>No treatment OS: 0.8 </a:t>
            </a:r>
            <a:r>
              <a:rPr lang="en-US" sz="1400" dirty="0" err="1"/>
              <a:t>mo</a:t>
            </a:r>
            <a:r>
              <a:rPr lang="en-US" sz="1400" dirty="0"/>
              <a:t> (95% CI 0.3-1.4) </a:t>
            </a:r>
          </a:p>
          <a:p>
            <a:r>
              <a:rPr lang="en-US" sz="1400" dirty="0"/>
              <a:t>Treated median OS: 5.8 </a:t>
            </a:r>
            <a:r>
              <a:rPr lang="en-US" sz="1400" dirty="0" err="1"/>
              <a:t>mo</a:t>
            </a:r>
            <a:r>
              <a:rPr lang="en-US" sz="1400" dirty="0"/>
              <a:t> (95% CI 3.7-10.4)</a:t>
            </a:r>
          </a:p>
          <a:p>
            <a:r>
              <a:rPr lang="en-US" sz="1400" dirty="0"/>
              <a:t>TTNT with first subsequent therapy</a:t>
            </a:r>
          </a:p>
          <a:p>
            <a:pPr lvl="1"/>
            <a:r>
              <a:rPr lang="en-US" sz="1400" dirty="0"/>
              <a:t>N=67; 2.4 </a:t>
            </a:r>
            <a:r>
              <a:rPr lang="en-US" sz="1400" dirty="0" err="1"/>
              <a:t>mo</a:t>
            </a:r>
            <a:r>
              <a:rPr lang="en-US" sz="1400" dirty="0"/>
              <a:t> (95% CI 1.4-3.3)</a:t>
            </a:r>
          </a:p>
          <a:p>
            <a:r>
              <a:rPr lang="en-US" sz="1400" dirty="0" err="1"/>
              <a:t>Univariate</a:t>
            </a:r>
            <a:r>
              <a:rPr lang="en-US" sz="1400" dirty="0"/>
              <a:t> Cox regression analysis for OS: </a:t>
            </a:r>
          </a:p>
          <a:p>
            <a:pPr lvl="1"/>
            <a:r>
              <a:rPr lang="en-US" sz="1400" dirty="0"/>
              <a:t>MIPI prior to </a:t>
            </a:r>
            <a:r>
              <a:rPr lang="en-US" sz="1400" dirty="0" err="1"/>
              <a:t>ibrutinib</a:t>
            </a:r>
            <a:r>
              <a:rPr lang="en-US" sz="1400" dirty="0"/>
              <a:t> (HR 1.81)</a:t>
            </a:r>
          </a:p>
          <a:p>
            <a:pPr lvl="1"/>
            <a:r>
              <a:rPr lang="en-US" sz="1400" dirty="0"/>
              <a:t>duration of ibrutinib (HR 0.96)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9873C9-D4AC-A14B-83A6-60A32BA83943}"/>
              </a:ext>
            </a:extLst>
          </p:cNvPr>
          <p:cNvSpPr txBox="1"/>
          <p:nvPr/>
        </p:nvSpPr>
        <p:spPr>
          <a:xfrm>
            <a:off x="6414869" y="5670845"/>
            <a:ext cx="5026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Martin et al Blood 2016</a:t>
            </a:r>
          </a:p>
        </p:txBody>
      </p:sp>
    </p:spTree>
    <p:extLst>
      <p:ext uri="{BB962C8B-B14F-4D97-AF65-F5344CB8AC3E}">
        <p14:creationId xmlns:p14="http://schemas.microsoft.com/office/powerpoint/2010/main" val="27509216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157" y="220573"/>
            <a:ext cx="11359661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2800" b="1" dirty="0">
                <a:solidFill>
                  <a:srgbClr val="ED7D31"/>
                </a:solidFill>
                <a:latin typeface="Arial" charset="0"/>
              </a:rPr>
              <a:t>Earlier stem cell transplantation is associated with better survival from time of transplant but not from time of diagnosis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002" r="55763" b="73555"/>
          <a:stretch/>
        </p:blipFill>
        <p:spPr bwMode="auto">
          <a:xfrm>
            <a:off x="1125415" y="1605878"/>
            <a:ext cx="4459576" cy="350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37521" y="5606841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r"/>
            <a:r>
              <a:rPr lang="en-GB" sz="1400" dirty="0" err="1">
                <a:solidFill>
                  <a:schemeClr val="tx1"/>
                </a:solidFill>
                <a:latin typeface="Arial" charset="0"/>
              </a:rPr>
              <a:t>Fenske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 T S et al. JCO 2014;32:273-281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0" t="4383" r="3426" b="2968"/>
          <a:stretch/>
        </p:blipFill>
        <p:spPr bwMode="auto">
          <a:xfrm>
            <a:off x="6420515" y="1695374"/>
            <a:ext cx="4352993" cy="332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6814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961293" y="115339"/>
            <a:ext cx="10017847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2800" b="1" dirty="0">
                <a:solidFill>
                  <a:srgbClr val="ED7D31"/>
                </a:solidFill>
                <a:latin typeface="Arial" charset="0"/>
              </a:rPr>
              <a:t>Overall survival with and without allogeneic stem-cell transplantation (relative to prior </a:t>
            </a:r>
            <a:r>
              <a:rPr lang="en-GB" sz="2800" b="1" dirty="0" err="1">
                <a:solidFill>
                  <a:srgbClr val="ED7D31"/>
                </a:solidFill>
                <a:latin typeface="Arial" charset="0"/>
              </a:rPr>
              <a:t>autoSCT</a:t>
            </a:r>
            <a:r>
              <a:rPr lang="en-GB" sz="2800" b="1" dirty="0">
                <a:solidFill>
                  <a:srgbClr val="ED7D31"/>
                </a:solidFill>
                <a:latin typeface="Arial" charset="0"/>
              </a:rPr>
              <a:t>) </a:t>
            </a:r>
          </a:p>
          <a:p>
            <a:pPr algn="ctr"/>
            <a:endParaRPr lang="en-GB" sz="2800" b="1" dirty="0">
              <a:solidFill>
                <a:srgbClr val="ED7D3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90" y="1191938"/>
            <a:ext cx="5853209" cy="452806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811176" y="571999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r"/>
            <a:r>
              <a:rPr lang="en-GB" sz="1400" dirty="0">
                <a:solidFill>
                  <a:schemeClr val="tx1"/>
                </a:solidFill>
                <a:latin typeface="Arial" charset="0"/>
              </a:rPr>
              <a:t>Dietrich S et al. Ann </a:t>
            </a:r>
            <a:r>
              <a:rPr lang="en-GB" sz="1400" dirty="0" err="1">
                <a:solidFill>
                  <a:schemeClr val="tx1"/>
                </a:solidFill>
                <a:latin typeface="Arial" charset="0"/>
              </a:rPr>
              <a:t>Oncol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 2014;25:1053-1058</a:t>
            </a:r>
          </a:p>
        </p:txBody>
      </p:sp>
    </p:spTree>
    <p:extLst>
      <p:ext uri="{BB962C8B-B14F-4D97-AF65-F5344CB8AC3E}">
        <p14:creationId xmlns:p14="http://schemas.microsoft.com/office/powerpoint/2010/main" val="22332072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0084" y="101218"/>
            <a:ext cx="9144000" cy="1143000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ED7D31"/>
                </a:solidFill>
              </a:rPr>
              <a:t>Summary points for relapsed MCL therapy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99" y="672718"/>
            <a:ext cx="9955569" cy="4241800"/>
          </a:xfrm>
        </p:spPr>
        <p:txBody>
          <a:bodyPr/>
          <a:lstStyle/>
          <a:p>
            <a:pPr>
              <a:buFont typeface="Symbol" panose="05050102010706020507" pitchFamily="18" charset="2"/>
              <a:buNone/>
            </a:pPr>
            <a:endParaRPr lang="en-US" altLang="en-US" sz="3200" dirty="0"/>
          </a:p>
          <a:p>
            <a:r>
              <a:rPr lang="en-US" altLang="en-US" sz="2400" b="1" dirty="0"/>
              <a:t>Watch and wait if asymptomatic/low risk</a:t>
            </a:r>
          </a:p>
          <a:p>
            <a:r>
              <a:rPr lang="en-US" altLang="en-US" sz="2400" b="1" dirty="0"/>
              <a:t>Consider if SCT (auto or </a:t>
            </a:r>
            <a:r>
              <a:rPr lang="en-US" altLang="en-US" sz="2400" b="1" dirty="0" err="1"/>
              <a:t>allo</a:t>
            </a:r>
            <a:r>
              <a:rPr lang="en-US" altLang="en-US" sz="2400" b="1" dirty="0"/>
              <a:t>) remains an option</a:t>
            </a:r>
          </a:p>
          <a:p>
            <a:r>
              <a:rPr lang="en-US" altLang="en-US" sz="2400" b="1" dirty="0"/>
              <a:t>Time to relapse and aggressiveness of disease important</a:t>
            </a:r>
          </a:p>
          <a:p>
            <a:r>
              <a:rPr lang="en-US" altLang="en-US" sz="2400" b="1" dirty="0" err="1"/>
              <a:t>Bendamustine</a:t>
            </a:r>
            <a:r>
              <a:rPr lang="en-US" altLang="en-US" sz="2400" b="1" dirty="0"/>
              <a:t> or CH(</a:t>
            </a:r>
            <a:r>
              <a:rPr lang="en-US" altLang="en-US" sz="2400" b="1" dirty="0" err="1"/>
              <a:t>bortezomib</a:t>
            </a:r>
            <a:r>
              <a:rPr lang="en-US" altLang="en-US" sz="2400" b="1" dirty="0"/>
              <a:t>)P + rituximab sometimes useful</a:t>
            </a:r>
          </a:p>
          <a:p>
            <a:r>
              <a:rPr lang="en-US" altLang="en-US" sz="2400" b="1" dirty="0"/>
              <a:t>Bortezomib and lenalidomide usually in combination</a:t>
            </a:r>
          </a:p>
          <a:p>
            <a:r>
              <a:rPr lang="en-US" altLang="en-US" sz="2400" b="1" dirty="0" err="1"/>
              <a:t>Ibrutinib</a:t>
            </a:r>
            <a:r>
              <a:rPr lang="en-US" altLang="en-US" sz="2400" b="1" dirty="0"/>
              <a:t> and </a:t>
            </a:r>
            <a:r>
              <a:rPr lang="en-US" altLang="en-US" sz="2400" b="1" dirty="0" err="1"/>
              <a:t>acalabrutinib</a:t>
            </a:r>
            <a:r>
              <a:rPr lang="en-US" altLang="en-US" sz="2400" b="1" dirty="0"/>
              <a:t> being used earlier</a:t>
            </a:r>
          </a:p>
          <a:p>
            <a:r>
              <a:rPr lang="en-US" altLang="en-US" sz="2400" b="1" dirty="0"/>
              <a:t>Novel combinations and CAR-T under exploration</a:t>
            </a:r>
          </a:p>
          <a:p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238624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6775" y="1167602"/>
            <a:ext cx="9049996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ED7D31"/>
                </a:solidFill>
              </a:rPr>
              <a:t>Disclosures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1"/>
          </p:nvPr>
        </p:nvSpPr>
        <p:spPr>
          <a:xfrm>
            <a:off x="1744729" y="2461846"/>
            <a:ext cx="8779788" cy="271808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400" b="1" dirty="0"/>
              <a:t>Consulting advice: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000" dirty="0"/>
              <a:t>Gilead, Celgene, </a:t>
            </a:r>
            <a:r>
              <a:rPr lang="en-US" sz="2000" dirty="0" err="1"/>
              <a:t>Sutro</a:t>
            </a:r>
            <a:r>
              <a:rPr lang="en-US" sz="2000" dirty="0"/>
              <a:t>, BMS, Genentech/Roche, Pfizer, Bayer, ADC Therapeutics, MEI Pharma, AstraZeneca, </a:t>
            </a:r>
            <a:r>
              <a:rPr lang="en-US" sz="2000" dirty="0" err="1"/>
              <a:t>Biotest</a:t>
            </a:r>
            <a:r>
              <a:rPr lang="en-US" sz="2000" dirty="0"/>
              <a:t>, Novartis</a:t>
            </a:r>
          </a:p>
        </p:txBody>
      </p:sp>
    </p:spTree>
    <p:extLst>
      <p:ext uri="{BB962C8B-B14F-4D97-AF65-F5344CB8AC3E}">
        <p14:creationId xmlns:p14="http://schemas.microsoft.com/office/powerpoint/2010/main" val="41099562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121879" y="6091222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N =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23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investigators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03" y="2146743"/>
            <a:ext cx="27432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Ibrutinib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0670" y="2165606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FFFF"/>
                </a:solidFill>
              </a:rPr>
              <a:t>15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2126417"/>
            <a:ext cx="411163" cy="409086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10" y="3095039"/>
            <a:ext cx="3369501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</a:rPr>
              <a:t>Acalabrutinib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2" y="4075202"/>
            <a:ext cx="3532339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Modified hyper-CVAD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or R-DHAP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21729" y="3111541"/>
            <a:ext cx="411163" cy="411163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891" y="3154158"/>
            <a:ext cx="914400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7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5423" y="3111541"/>
            <a:ext cx="411163" cy="411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89117" y="3111541"/>
            <a:ext cx="411163" cy="411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22811" y="3111541"/>
            <a:ext cx="411163" cy="411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56505" y="3111541"/>
            <a:ext cx="411163" cy="411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21729" y="4095350"/>
            <a:ext cx="411163" cy="411163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010" y="4097319"/>
            <a:ext cx="9144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05454" y="2126417"/>
            <a:ext cx="411163" cy="4090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55804" y="2126417"/>
            <a:ext cx="411163" cy="4090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06154" y="2126417"/>
            <a:ext cx="411163" cy="4090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56505" y="2126417"/>
            <a:ext cx="411163" cy="4090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24716" y="2126417"/>
            <a:ext cx="411163" cy="4090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75066" y="2126417"/>
            <a:ext cx="411163" cy="4090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25416" y="2126417"/>
            <a:ext cx="411163" cy="4090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75767" y="2126417"/>
            <a:ext cx="411163" cy="4090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26117" y="2126417"/>
            <a:ext cx="411163" cy="4090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76468" y="2126417"/>
            <a:ext cx="411163" cy="4090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01456" y="3111541"/>
            <a:ext cx="411163" cy="4111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35150" y="3111541"/>
            <a:ext cx="411163" cy="4111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26817" y="2126417"/>
            <a:ext cx="411163" cy="4090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7168" y="2126417"/>
            <a:ext cx="411163" cy="409086"/>
          </a:xfrm>
          <a:prstGeom prst="rect">
            <a:avLst/>
          </a:prstGeom>
        </p:spPr>
      </p:pic>
      <p:sp>
        <p:nvSpPr>
          <p:cNvPr id="41" name="Title 6">
            <a:extLst>
              <a:ext uri="{FF2B5EF4-FFF2-40B4-BE49-F238E27FC236}">
                <a16:creationId xmlns="" xmlns:a16="http://schemas.microsoft.com/office/drawing/2014/main" id="{05E208AC-A197-CC4D-A18B-61F2F483A1EB}"/>
              </a:ext>
            </a:extLst>
          </p:cNvPr>
          <p:cNvSpPr txBox="1">
            <a:spLocks/>
          </p:cNvSpPr>
          <p:nvPr/>
        </p:nvSpPr>
        <p:spPr bwMode="auto">
          <a:xfrm>
            <a:off x="721254" y="156358"/>
            <a:ext cx="110265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A 60-year-old patient with MCL initially treated with the NORDIC regimen followed by autologous transplant and 2 years of rituximab maintenance relapses 3 years later. What would you recommend?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530164" y="2126417"/>
            <a:ext cx="411163" cy="4090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980515" y="2126417"/>
            <a:ext cx="411163" cy="4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015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121879" y="6091222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N =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23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investigators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="" xmlns:a16="http://schemas.microsoft.com/office/drawing/2014/main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6" y="3133629"/>
            <a:ext cx="2743200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Consider allotransplant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3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6" y="2155280"/>
            <a:ext cx="27432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Continue ibrutinib until disease progression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4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6" y="4132264"/>
            <a:ext cx="27432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Switch to </a:t>
            </a:r>
            <a:r>
              <a:rPr lang="en-US" b="1" dirty="0" err="1">
                <a:solidFill>
                  <a:srgbClr val="FFFFFF"/>
                </a:solidFill>
              </a:rPr>
              <a:t>acalabrutinib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3106617"/>
            <a:ext cx="411163" cy="411163"/>
          </a:xfrm>
          <a:prstGeom prst="rect">
            <a:avLst/>
          </a:prstGeom>
        </p:spPr>
      </p:pic>
      <p:sp>
        <p:nvSpPr>
          <p:cNvPr id="36" name="Text Box 4">
            <a:extLst>
              <a:ext uri="{FF2B5EF4-FFF2-40B4-BE49-F238E27FC236}">
                <a16:creationId xmlns="" xmlns:a16="http://schemas.microsoft.com/office/drawing/2014/main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970" y="3149234"/>
            <a:ext cx="914400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FFFF"/>
                </a:solidFill>
              </a:rPr>
              <a:t>8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8798" y="3106617"/>
            <a:ext cx="411163" cy="4111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22492" y="3106617"/>
            <a:ext cx="411163" cy="4111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56186" y="3106617"/>
            <a:ext cx="411163" cy="4111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2160033"/>
            <a:ext cx="411163" cy="411163"/>
          </a:xfrm>
          <a:prstGeom prst="rect">
            <a:avLst/>
          </a:prstGeom>
        </p:spPr>
      </p:pic>
      <p:sp>
        <p:nvSpPr>
          <p:cNvPr id="41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398" y="2162002"/>
            <a:ext cx="9144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14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8798" y="2160033"/>
            <a:ext cx="411163" cy="41116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22492" y="2160033"/>
            <a:ext cx="411163" cy="41116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56186" y="2160033"/>
            <a:ext cx="411163" cy="41116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89880" y="2160033"/>
            <a:ext cx="411163" cy="41116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23574" y="2160033"/>
            <a:ext cx="411163" cy="41116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4120065"/>
            <a:ext cx="411163" cy="411163"/>
          </a:xfrm>
          <a:prstGeom prst="rect">
            <a:avLst/>
          </a:prstGeom>
        </p:spPr>
      </p:pic>
      <p:sp>
        <p:nvSpPr>
          <p:cNvPr id="48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781" y="4151127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57268" y="2160033"/>
            <a:ext cx="411163" cy="41116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90962" y="2160033"/>
            <a:ext cx="411163" cy="41116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24656" y="2160033"/>
            <a:ext cx="411163" cy="41116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84408" y="3106617"/>
            <a:ext cx="411163" cy="41116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18102" y="3106617"/>
            <a:ext cx="411163" cy="41116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58350" y="2160033"/>
            <a:ext cx="411163" cy="41116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92044" y="2160033"/>
            <a:ext cx="411163" cy="41116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25738" y="2160033"/>
            <a:ext cx="411163" cy="4111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59432" y="2160033"/>
            <a:ext cx="411163" cy="41116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93126" y="2160033"/>
            <a:ext cx="411163" cy="411163"/>
          </a:xfrm>
          <a:prstGeom prst="rect">
            <a:avLst/>
          </a:prstGeom>
        </p:spPr>
      </p:pic>
      <p:sp>
        <p:nvSpPr>
          <p:cNvPr id="54" name="Title 6">
            <a:extLst>
              <a:ext uri="{FF2B5EF4-FFF2-40B4-BE49-F238E27FC236}">
                <a16:creationId xmlns="" xmlns:a16="http://schemas.microsoft.com/office/drawing/2014/main" id="{05E208AC-A197-CC4D-A18B-61F2F483A1EB}"/>
              </a:ext>
            </a:extLst>
          </p:cNvPr>
          <p:cNvSpPr txBox="1">
            <a:spLocks/>
          </p:cNvSpPr>
          <p:nvPr/>
        </p:nvSpPr>
        <p:spPr bwMode="auto">
          <a:xfrm>
            <a:off x="721254" y="181395"/>
            <a:ext cx="110265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The patient in the previous scenario receives ibrutinib and achieves a complete response. What would you do next?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54284" y="3106617"/>
            <a:ext cx="411163" cy="41116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7978" y="3106617"/>
            <a:ext cx="411163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056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121879" y="6091222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N =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23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investigators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03" y="2146743"/>
            <a:ext cx="27432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Ibrutinib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1919" y="2165606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FFFF"/>
                </a:solidFill>
              </a:rPr>
              <a:t>15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55104" y="2126417"/>
            <a:ext cx="411163" cy="409086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10" y="3095039"/>
            <a:ext cx="3369501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</a:rPr>
              <a:t>Acalabrutinib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2" y="4075202"/>
            <a:ext cx="3532339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</a:rPr>
              <a:t>Bortezomib</a:t>
            </a:r>
            <a:r>
              <a:rPr lang="en-US" b="1" dirty="0">
                <a:solidFill>
                  <a:srgbClr val="FFFFFF"/>
                </a:solidFill>
              </a:rPr>
              <a:t> + rituximab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21729" y="3111541"/>
            <a:ext cx="411163" cy="411163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2379137A-DDA6-BC42-9B03-D23E1300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891" y="3154158"/>
            <a:ext cx="914400" cy="3778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7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5423" y="3111541"/>
            <a:ext cx="411163" cy="411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89117" y="3111541"/>
            <a:ext cx="411163" cy="411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22811" y="3111541"/>
            <a:ext cx="411163" cy="411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56505" y="3111541"/>
            <a:ext cx="411163" cy="411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21729" y="4095350"/>
            <a:ext cx="411163" cy="411163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010" y="4097319"/>
            <a:ext cx="9144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05454" y="2126417"/>
            <a:ext cx="411163" cy="4090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55804" y="2126417"/>
            <a:ext cx="411163" cy="4090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06154" y="2126417"/>
            <a:ext cx="411163" cy="4090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56505" y="2126417"/>
            <a:ext cx="411163" cy="4090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24716" y="2126417"/>
            <a:ext cx="411163" cy="4090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75066" y="2126417"/>
            <a:ext cx="411163" cy="4090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25416" y="2126417"/>
            <a:ext cx="411163" cy="4090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75767" y="2126417"/>
            <a:ext cx="411163" cy="4090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26117" y="2126417"/>
            <a:ext cx="411163" cy="4090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76468" y="2126417"/>
            <a:ext cx="411163" cy="4090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01456" y="3111541"/>
            <a:ext cx="411163" cy="4111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35150" y="3111541"/>
            <a:ext cx="411163" cy="4111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26817" y="2126417"/>
            <a:ext cx="411163" cy="4090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77168" y="2126417"/>
            <a:ext cx="411163" cy="409086"/>
          </a:xfrm>
          <a:prstGeom prst="rect">
            <a:avLst/>
          </a:prstGeom>
        </p:spPr>
      </p:pic>
      <p:sp>
        <p:nvSpPr>
          <p:cNvPr id="37" name="Title 6">
            <a:extLst>
              <a:ext uri="{FF2B5EF4-FFF2-40B4-BE49-F238E27FC236}">
                <a16:creationId xmlns="" xmlns:a16="http://schemas.microsoft.com/office/drawing/2014/main" id="{05E208AC-A197-CC4D-A18B-61F2F483A1EB}"/>
              </a:ext>
            </a:extLst>
          </p:cNvPr>
          <p:cNvSpPr txBox="1">
            <a:spLocks/>
          </p:cNvSpPr>
          <p:nvPr/>
        </p:nvSpPr>
        <p:spPr bwMode="auto">
          <a:xfrm>
            <a:off x="721254" y="147684"/>
            <a:ext cx="1102655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An 80-year-old patient with MCL responds to BR followed by rituximab maintenance but after 3 years develops disease progression. The patient is not a candidate for transplant. In general, what would be your most likely next treatment recommendation?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534367" y="2126417"/>
            <a:ext cx="411163" cy="4090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984718" y="2126417"/>
            <a:ext cx="411163" cy="4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289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121879" y="6091222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N =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22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investigators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12AD4308-B197-FD42-A08F-183AFEC4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9" y="2286476"/>
            <a:ext cx="3532339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</a:rPr>
              <a:t>Lenalidomide</a:t>
            </a:r>
            <a:r>
              <a:rPr lang="en-US" b="1" dirty="0">
                <a:solidFill>
                  <a:srgbClr val="FFFFFF"/>
                </a:solidFill>
              </a:rPr>
              <a:t> + rituximab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4706" y="2273053"/>
            <a:ext cx="411163" cy="411163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12AD4308-B197-FD42-A08F-183AFEC4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5718" y="2273053"/>
            <a:ext cx="9144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10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2" y="2975556"/>
            <a:ext cx="3532339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</a:rPr>
              <a:t>Venetoclax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21729" y="2995704"/>
            <a:ext cx="411163" cy="411163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617" y="2997673"/>
            <a:ext cx="9144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smtClean="0">
                <a:solidFill>
                  <a:srgbClr val="FFFFFF"/>
                </a:solidFill>
              </a:rPr>
              <a:t>9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11" y="4393511"/>
            <a:ext cx="2743200" cy="4360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</a:rPr>
              <a:t>Bortezomib</a:t>
            </a:r>
            <a:r>
              <a:rPr lang="en-US" b="1" dirty="0">
                <a:solidFill>
                  <a:srgbClr val="FFFFFF"/>
                </a:solidFill>
              </a:rPr>
              <a:t> + rituximab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21729" y="4429826"/>
            <a:ext cx="411163" cy="411163"/>
          </a:xfrm>
          <a:prstGeom prst="rect">
            <a:avLst/>
          </a:prstGeom>
        </p:spPr>
      </p:pic>
      <p:sp>
        <p:nvSpPr>
          <p:cNvPr id="17" name="Text Box 4">
            <a:extLst>
              <a:ext uri="{FF2B5EF4-FFF2-40B4-BE49-F238E27FC236}">
                <a16:creationId xmlns="" xmlns:a16="http://schemas.microsoft.com/office/drawing/2014/main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484" y="4417390"/>
            <a:ext cx="914400" cy="4360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42" y="5211639"/>
            <a:ext cx="27432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</a:rPr>
              <a:t>Lenalidomide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21729" y="5199440"/>
            <a:ext cx="411163" cy="411163"/>
          </a:xfrm>
          <a:prstGeom prst="rect">
            <a:avLst/>
          </a:prstGeom>
        </p:spPr>
      </p:pic>
      <p:sp>
        <p:nvSpPr>
          <p:cNvPr id="29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11" y="5230502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46912" y="2273053"/>
            <a:ext cx="411163" cy="4111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89117" y="2273053"/>
            <a:ext cx="411163" cy="4111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31323" y="2273053"/>
            <a:ext cx="411163" cy="4111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73528" y="2273053"/>
            <a:ext cx="411163" cy="4111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84691" y="2273053"/>
            <a:ext cx="411163" cy="4111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6897" y="2273053"/>
            <a:ext cx="411163" cy="4111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69102" y="2273053"/>
            <a:ext cx="411163" cy="4111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1308" y="2273053"/>
            <a:ext cx="411163" cy="4111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53513" y="2273053"/>
            <a:ext cx="411163" cy="4111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5924" y="2995704"/>
            <a:ext cx="411163" cy="4111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90119" y="2995704"/>
            <a:ext cx="411163" cy="41116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24314" y="2995704"/>
            <a:ext cx="411163" cy="41116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58509" y="2995704"/>
            <a:ext cx="411163" cy="41116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92704" y="2995704"/>
            <a:ext cx="411163" cy="41116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6897" y="2995704"/>
            <a:ext cx="411163" cy="41116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61090" y="2995704"/>
            <a:ext cx="411163" cy="411163"/>
          </a:xfrm>
          <a:prstGeom prst="rect">
            <a:avLst/>
          </a:prstGeom>
        </p:spPr>
      </p:pic>
      <p:sp>
        <p:nvSpPr>
          <p:cNvPr id="48" name="Title 6">
            <a:extLst>
              <a:ext uri="{FF2B5EF4-FFF2-40B4-BE49-F238E27FC236}">
                <a16:creationId xmlns="" xmlns:a16="http://schemas.microsoft.com/office/drawing/2014/main" id="{05E208AC-A197-CC4D-A18B-61F2F483A1EB}"/>
              </a:ext>
            </a:extLst>
          </p:cNvPr>
          <p:cNvSpPr txBox="1">
            <a:spLocks/>
          </p:cNvSpPr>
          <p:nvPr/>
        </p:nvSpPr>
        <p:spPr bwMode="auto">
          <a:xfrm>
            <a:off x="721254" y="205886"/>
            <a:ext cx="110265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In general, what would be your most likely treatment recommendation for a transplant-ineligible 60-year-old patient with MCL who responds to </a:t>
            </a:r>
            <a:r>
              <a:rPr lang="en-US" sz="2200" baseline="0" dirty="0" smtClean="0">
                <a:solidFill>
                  <a:srgbClr val="FFF584"/>
                </a:solidFill>
                <a:latin typeface="Arial" pitchFamily="34" charset="0"/>
              </a:rPr>
              <a:t>R-hyper-CVAD </a:t>
            </a: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and then ibrutinib on relapse but subsequently develops disease progression?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03295" y="2995704"/>
            <a:ext cx="411163" cy="411163"/>
          </a:xfrm>
          <a:prstGeom prst="rect">
            <a:avLst/>
          </a:prstGeom>
        </p:spPr>
      </p:pic>
      <p:sp>
        <p:nvSpPr>
          <p:cNvPr id="52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2" y="3706301"/>
            <a:ext cx="3532339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</a:rPr>
              <a:t>Venetoclax</a:t>
            </a:r>
            <a:r>
              <a:rPr lang="en-US" b="1" dirty="0">
                <a:solidFill>
                  <a:srgbClr val="FFFFFF"/>
                </a:solidFill>
              </a:rPr>
              <a:t> + rituximab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4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944" y="3728418"/>
            <a:ext cx="9144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21729" y="3701314"/>
            <a:ext cx="411163" cy="4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946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121879" y="6091222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N =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23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-128"/>
              </a:rPr>
              <a:t>investigators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12AD4308-B197-FD42-A08F-183AFEC4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9" y="1993122"/>
            <a:ext cx="3532339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</a:rPr>
              <a:t>Lenalidomide</a:t>
            </a:r>
            <a:r>
              <a:rPr lang="en-US" b="1" dirty="0">
                <a:solidFill>
                  <a:srgbClr val="FFFFFF"/>
                </a:solidFill>
              </a:rPr>
              <a:t> + rituximab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4706" y="1979699"/>
            <a:ext cx="411163" cy="411163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12AD4308-B197-FD42-A08F-183AFEC4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749" y="1979699"/>
            <a:ext cx="9144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FFFF"/>
                </a:solidFill>
              </a:rPr>
              <a:t>10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2" y="2694728"/>
            <a:ext cx="3532339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</a:rPr>
              <a:t>Venetoclax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21729" y="2714876"/>
            <a:ext cx="411163" cy="411163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="" xmlns:a16="http://schemas.microsoft.com/office/drawing/2014/main" id="{11DEE9CC-BF75-054A-8892-18E4C867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246" y="2716845"/>
            <a:ext cx="914400" cy="40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FFFF"/>
                </a:solidFill>
              </a:rPr>
              <a:t>8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11" y="3387879"/>
            <a:ext cx="2743200" cy="4360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</a:rPr>
              <a:t>Bortezomib</a:t>
            </a:r>
            <a:r>
              <a:rPr lang="en-US" b="1" dirty="0">
                <a:solidFill>
                  <a:srgbClr val="FFFFFF"/>
                </a:solidFill>
              </a:rPr>
              <a:t> + rituximab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21729" y="3424194"/>
            <a:ext cx="411163" cy="411163"/>
          </a:xfrm>
          <a:prstGeom prst="rect">
            <a:avLst/>
          </a:prstGeom>
        </p:spPr>
      </p:pic>
      <p:sp>
        <p:nvSpPr>
          <p:cNvPr id="17" name="Text Box 4">
            <a:extLst>
              <a:ext uri="{FF2B5EF4-FFF2-40B4-BE49-F238E27FC236}">
                <a16:creationId xmlns="" xmlns:a16="http://schemas.microsoft.com/office/drawing/2014/main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764" y="3411758"/>
            <a:ext cx="914400" cy="4360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42" y="5554433"/>
            <a:ext cx="27432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</a:rPr>
              <a:t>Lenalidomide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21729" y="5542234"/>
            <a:ext cx="411163" cy="411163"/>
          </a:xfrm>
          <a:prstGeom prst="rect">
            <a:avLst/>
          </a:prstGeom>
        </p:spPr>
      </p:pic>
      <p:sp>
        <p:nvSpPr>
          <p:cNvPr id="20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11" y="5573296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43031" y="1979699"/>
            <a:ext cx="411163" cy="4111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81356" y="1979699"/>
            <a:ext cx="411163" cy="4111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19681" y="1979699"/>
            <a:ext cx="411163" cy="4111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58006" y="1979699"/>
            <a:ext cx="411163" cy="4111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96331" y="1979699"/>
            <a:ext cx="411163" cy="4111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34656" y="1979699"/>
            <a:ext cx="411163" cy="4111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72981" y="1979699"/>
            <a:ext cx="411163" cy="4111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1308" y="1979699"/>
            <a:ext cx="411163" cy="4111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5924" y="2714876"/>
            <a:ext cx="411163" cy="4111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90119" y="2714876"/>
            <a:ext cx="411163" cy="4111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24314" y="2714876"/>
            <a:ext cx="411163" cy="4111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58509" y="2714876"/>
            <a:ext cx="411163" cy="411163"/>
          </a:xfrm>
          <a:prstGeom prst="rect">
            <a:avLst/>
          </a:prstGeom>
        </p:spPr>
      </p:pic>
      <p:sp>
        <p:nvSpPr>
          <p:cNvPr id="36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88" y="4120896"/>
            <a:ext cx="27432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No added therapy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21729" y="4094810"/>
            <a:ext cx="411163" cy="409086"/>
          </a:xfrm>
          <a:prstGeom prst="rect">
            <a:avLst/>
          </a:prstGeom>
        </p:spPr>
      </p:pic>
      <p:sp>
        <p:nvSpPr>
          <p:cNvPr id="38" name="Text Box 4">
            <a:extLst>
              <a:ext uri="{FF2B5EF4-FFF2-40B4-BE49-F238E27FC236}">
                <a16:creationId xmlns="" xmlns:a16="http://schemas.microsoft.com/office/drawing/2014/main" id="{70C422E0-A149-8146-9B3E-EEEA3CA0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11" y="4802323"/>
            <a:ext cx="2743200" cy="4360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Modified RBAC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21729" y="4815797"/>
            <a:ext cx="411163" cy="409086"/>
          </a:xfrm>
          <a:prstGeom prst="rect">
            <a:avLst/>
          </a:prstGeom>
        </p:spPr>
      </p:pic>
      <p:sp>
        <p:nvSpPr>
          <p:cNvPr id="40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11" y="4845821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1" name="Text Box 4">
            <a:extLst>
              <a:ext uri="{FF2B5EF4-FFF2-40B4-BE49-F238E27FC236}">
                <a16:creationId xmlns="" xmlns:a16="http://schemas.microsoft.com/office/drawing/2014/main" id="{12A617D6-3CE1-0941-B2C5-1308A15F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11" y="4149408"/>
            <a:ext cx="914400" cy="349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80976" y="3424194"/>
            <a:ext cx="411163" cy="41116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00461" y="2714876"/>
            <a:ext cx="411163" cy="41116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34656" y="2714876"/>
            <a:ext cx="411163" cy="411163"/>
          </a:xfrm>
          <a:prstGeom prst="rect">
            <a:avLst/>
          </a:prstGeom>
        </p:spPr>
      </p:pic>
      <p:sp>
        <p:nvSpPr>
          <p:cNvPr id="46" name="Title 6">
            <a:extLst>
              <a:ext uri="{FF2B5EF4-FFF2-40B4-BE49-F238E27FC236}">
                <a16:creationId xmlns="" xmlns:a16="http://schemas.microsoft.com/office/drawing/2014/main" id="{05E208AC-A197-CC4D-A18B-61F2F483A1EB}"/>
              </a:ext>
            </a:extLst>
          </p:cNvPr>
          <p:cNvSpPr txBox="1">
            <a:spLocks/>
          </p:cNvSpPr>
          <p:nvPr/>
        </p:nvSpPr>
        <p:spPr bwMode="auto">
          <a:xfrm>
            <a:off x="721254" y="152222"/>
            <a:ext cx="1049217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 anchor="ctr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r>
              <a:rPr lang="en-US" sz="2200" baseline="0" dirty="0">
                <a:solidFill>
                  <a:srgbClr val="FFF584"/>
                </a:solidFill>
                <a:latin typeface="Arial" pitchFamily="34" charset="0"/>
              </a:rPr>
              <a:t>In general, what would be your most likely treatment recommendation for an 80-year-old otherwise healthy patient with MCL who responds to BR and then ibrutinib on relapse but then develops rapid tumor progression?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59618" y="1979699"/>
            <a:ext cx="411163" cy="41116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82966" y="2714876"/>
            <a:ext cx="411163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36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 </a:t>
            </a:r>
            <a:r>
              <a:rPr lang="en-US" altLang="en-US" sz="3200" dirty="0">
                <a:solidFill>
                  <a:srgbClr val="ED7D31"/>
                </a:solidFill>
              </a:rPr>
              <a:t>What is the typical outcome from upfront therapy? 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009" y="1141000"/>
            <a:ext cx="9257206" cy="3904488"/>
          </a:xfrm>
        </p:spPr>
        <p:txBody>
          <a:bodyPr/>
          <a:lstStyle/>
          <a:p>
            <a:r>
              <a:rPr lang="en-US" altLang="en-US" sz="2800" dirty="0"/>
              <a:t>In a favorable risk patient population, intensive approaches can have median PFS in the 7 year range and OS in the 7-10 year range </a:t>
            </a:r>
          </a:p>
          <a:p>
            <a:r>
              <a:rPr lang="en-US" altLang="en-US" sz="2800" dirty="0"/>
              <a:t>In a “typical risk” patient population, less intensive approaches can have median PFS in the 5+ year range and OS in the 7+ year range </a:t>
            </a:r>
          </a:p>
          <a:p>
            <a:r>
              <a:rPr lang="en-US" altLang="en-US" sz="2800" dirty="0"/>
              <a:t>Risk profile (MIPI) has greatest influence on OS</a:t>
            </a:r>
          </a:p>
          <a:p>
            <a:r>
              <a:rPr lang="en-US" altLang="en-US" sz="2800" dirty="0"/>
              <a:t>Patient preferences should be a key driver of treatment choice (given similar OS)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3034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theme1.xml><?xml version="1.0" encoding="utf-8"?>
<a:theme xmlns:a="http://schemas.openxmlformats.org/drawingml/2006/main" name="NYPres_43844288372016">
  <a:themeElements>
    <a:clrScheme name="NYP 7">
      <a:dk1>
        <a:sysClr val="windowText" lastClr="000000"/>
      </a:dk1>
      <a:lt1>
        <a:sysClr val="window" lastClr="FFFFFF"/>
      </a:lt1>
      <a:dk2>
        <a:srgbClr val="CC3333"/>
      </a:dk2>
      <a:lt2>
        <a:srgbClr val="747679"/>
      </a:lt2>
      <a:accent1>
        <a:srgbClr val="CC3333"/>
      </a:accent1>
      <a:accent2>
        <a:srgbClr val="747679"/>
      </a:accent2>
      <a:accent3>
        <a:srgbClr val="FFCC00"/>
      </a:accent3>
      <a:accent4>
        <a:srgbClr val="FF6600"/>
      </a:accent4>
      <a:accent5>
        <a:srgbClr val="006633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elcade template 2#">
  <a:themeElements>
    <a:clrScheme name="Custom 59">
      <a:dk1>
        <a:srgbClr val="FFFFFF"/>
      </a:dk1>
      <a:lt1>
        <a:srgbClr val="000000"/>
      </a:lt1>
      <a:dk2>
        <a:srgbClr val="2A0055"/>
      </a:dk2>
      <a:lt2>
        <a:srgbClr val="B2B2B2"/>
      </a:lt2>
      <a:accent1>
        <a:srgbClr val="FF9900"/>
      </a:accent1>
      <a:accent2>
        <a:srgbClr val="99CC00"/>
      </a:accent2>
      <a:accent3>
        <a:srgbClr val="FFFF00"/>
      </a:accent3>
      <a:accent4>
        <a:srgbClr val="00A0E6"/>
      </a:accent4>
      <a:accent5>
        <a:srgbClr val="A67AFE"/>
      </a:accent5>
      <a:accent6>
        <a:srgbClr val="FF7C80"/>
      </a:accent6>
      <a:hlink>
        <a:srgbClr val="009999"/>
      </a:hlink>
      <a:folHlink>
        <a:srgbClr val="99CC00"/>
      </a:folHlink>
    </a:clrScheme>
    <a:fontScheme name="1_Velcade template 2#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Velcade template 2#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lcade template 2#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lcade template 2#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lcade template 2#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lcade template 2#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lcade template 2#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lcade template 2#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lcade template 2#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lcade template 2#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lcade template 2#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lcade template 2#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lcade template 2#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E469D0D1-CBB5-4969-BF89-1EDD707A4A13}"/>
</file>

<file path=customXml/itemProps2.xml><?xml version="1.0" encoding="utf-8"?>
<ds:datastoreItem xmlns:ds="http://schemas.openxmlformats.org/officeDocument/2006/customXml" ds:itemID="{5B57A9A6-53BF-43BB-BE5A-60DBE6CDE3D9}"/>
</file>

<file path=customXml/itemProps3.xml><?xml version="1.0" encoding="utf-8"?>
<ds:datastoreItem xmlns:ds="http://schemas.openxmlformats.org/officeDocument/2006/customXml" ds:itemID="{B76AC9F6-3BCC-490E-A2B0-27CB2750AE9A}"/>
</file>

<file path=docProps/app.xml><?xml version="1.0" encoding="utf-8"?>
<Properties xmlns="http://schemas.openxmlformats.org/officeDocument/2006/extended-properties" xmlns:vt="http://schemas.openxmlformats.org/officeDocument/2006/docPropsVTypes">
  <Template>NYP WCM PP template2</Template>
  <TotalTime>36081</TotalTime>
  <Words>1205</Words>
  <Application>Microsoft Macintosh PowerPoint</Application>
  <PresentationFormat>Widescreen</PresentationFormat>
  <Paragraphs>301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Arial Bold</vt:lpstr>
      <vt:lpstr>Calibri</vt:lpstr>
      <vt:lpstr>Calibri Light</vt:lpstr>
      <vt:lpstr>Courier New</vt:lpstr>
      <vt:lpstr>Lucida Grande</vt:lpstr>
      <vt:lpstr>MS PGothic</vt:lpstr>
      <vt:lpstr>ＭＳ Ｐゴシック</vt:lpstr>
      <vt:lpstr>msgothic</vt:lpstr>
      <vt:lpstr>Symbol</vt:lpstr>
      <vt:lpstr>Wingdings</vt:lpstr>
      <vt:lpstr>Wingdings 3</vt:lpstr>
      <vt:lpstr>ヒラギノ角ゴ Pro W3</vt:lpstr>
      <vt:lpstr>Arial</vt:lpstr>
      <vt:lpstr>NYPres_43844288372016</vt:lpstr>
      <vt:lpstr>Custom Design</vt:lpstr>
      <vt:lpstr>2_Velcade template 2#</vt:lpstr>
      <vt:lpstr>Blank Presentation</vt:lpstr>
      <vt:lpstr>9_Blank Presentation</vt:lpstr>
      <vt:lpstr>PowerPoint Presentation</vt:lpstr>
      <vt:lpstr>Selection and Sequencing of Therapy for Patients with Relapsed/Refractory   Mantle Cell Lymphoma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 is the typical outcome from upfront therapy?  </vt:lpstr>
      <vt:lpstr>PowerPoint Presentation</vt:lpstr>
      <vt:lpstr>TP53 was not associated with prognosis in studies with novel agents in relapsed/refractory MCL </vt:lpstr>
      <vt:lpstr>What regimens are available for patients with relapsed disease? </vt:lpstr>
      <vt:lpstr>PowerPoint Presentation</vt:lpstr>
      <vt:lpstr>PowerPoint Presentation</vt:lpstr>
      <vt:lpstr>Bortezomib Combination Regimens in Relapsed/Refractory MCL</vt:lpstr>
      <vt:lpstr>Lenalidomide in Relapsed/Refractory MCL</vt:lpstr>
      <vt:lpstr>Lenalidomide Combination Regimens in Relapsed/Refractory MCL</vt:lpstr>
      <vt:lpstr>Ibrutinib in Relapsed/Refractory MCL</vt:lpstr>
      <vt:lpstr>Ibrutinib in Relapsed/Refractory MCL</vt:lpstr>
      <vt:lpstr>Should we use ibrutinib earlier? Pooled MCL Analysis: PFS and RR by Lines of Therapy</vt:lpstr>
      <vt:lpstr>Outcomes post-ibrutinib progression</vt:lpstr>
      <vt:lpstr>PowerPoint Presentation</vt:lpstr>
      <vt:lpstr>PowerPoint Presentation</vt:lpstr>
      <vt:lpstr>Summary points for relapsed MCL therapy </vt:lpstr>
    </vt:vector>
  </TitlesOfParts>
  <Manager/>
  <Company>Research To Practice</Company>
  <LinksUpToDate>false</LinksUpToDate>
  <SharedDoc>false</SharedDoc>
  <HyperlinkBase/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475</cp:revision>
  <cp:lastPrinted>2018-07-23T17:10:10Z</cp:lastPrinted>
  <dcterms:created xsi:type="dcterms:W3CDTF">2014-03-19T18:03:37Z</dcterms:created>
  <dcterms:modified xsi:type="dcterms:W3CDTF">2018-07-23T17:10:37Z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