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4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4"/>
    <p:sldMasterId id="2147483943" r:id="rId5"/>
    <p:sldMasterId id="2147484014" r:id="rId6"/>
    <p:sldMasterId id="2147484027" r:id="rId7"/>
    <p:sldMasterId id="2147484056" r:id="rId8"/>
  </p:sldMasterIdLst>
  <p:notesMasterIdLst>
    <p:notesMasterId r:id="rId29"/>
  </p:notesMasterIdLst>
  <p:handoutMasterIdLst>
    <p:handoutMasterId r:id="rId30"/>
  </p:handoutMasterIdLst>
  <p:sldIdLst>
    <p:sldId id="345" r:id="rId9"/>
    <p:sldId id="337" r:id="rId10"/>
    <p:sldId id="338" r:id="rId11"/>
    <p:sldId id="322" r:id="rId12"/>
    <p:sldId id="336" r:id="rId13"/>
    <p:sldId id="293" r:id="rId14"/>
    <p:sldId id="295" r:id="rId15"/>
    <p:sldId id="296" r:id="rId16"/>
    <p:sldId id="297" r:id="rId17"/>
    <p:sldId id="300" r:id="rId18"/>
    <p:sldId id="303" r:id="rId19"/>
    <p:sldId id="323" r:id="rId20"/>
    <p:sldId id="326" r:id="rId21"/>
    <p:sldId id="328" r:id="rId22"/>
    <p:sldId id="332" r:id="rId23"/>
    <p:sldId id="333" r:id="rId24"/>
    <p:sldId id="334" r:id="rId25"/>
    <p:sldId id="330" r:id="rId26"/>
    <p:sldId id="335" r:id="rId27"/>
    <p:sldId id="331" r:id="rId28"/>
  </p:sldIdLst>
  <p:sldSz cx="12192000" cy="6858000"/>
  <p:notesSz cx="6858000" cy="92964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2" userDrawn="1">
          <p15:clr>
            <a:srgbClr val="A4A3A4"/>
          </p15:clr>
        </p15:guide>
        <p15:guide id="2" orient="horz" pos="3477" userDrawn="1">
          <p15:clr>
            <a:srgbClr val="A4A3A4"/>
          </p15:clr>
        </p15:guide>
        <p15:guide id="3" orient="horz" pos="4032" userDrawn="1">
          <p15:clr>
            <a:srgbClr val="A4A3A4"/>
          </p15:clr>
        </p15:guide>
        <p15:guide id="4" orient="horz" pos="2183" userDrawn="1">
          <p15:clr>
            <a:srgbClr val="A4A3A4"/>
          </p15:clr>
        </p15:guide>
        <p15:guide id="5" orient="horz" pos="287" userDrawn="1">
          <p15:clr>
            <a:srgbClr val="A4A3A4"/>
          </p15:clr>
        </p15:guide>
        <p15:guide id="6" orient="horz" pos="1471" userDrawn="1">
          <p15:clr>
            <a:srgbClr val="A4A3A4"/>
          </p15:clr>
        </p15:guide>
        <p15:guide id="7" orient="horz" pos="535" userDrawn="1">
          <p15:clr>
            <a:srgbClr val="A4A3A4"/>
          </p15:clr>
        </p15:guide>
        <p15:guide id="8" orient="horz" pos="3939" userDrawn="1">
          <p15:clr>
            <a:srgbClr val="A4A3A4"/>
          </p15:clr>
        </p15:guide>
        <p15:guide id="9" orient="horz" pos="231" userDrawn="1">
          <p15:clr>
            <a:srgbClr val="A4A3A4"/>
          </p15:clr>
        </p15:guide>
        <p15:guide id="10" pos="233" userDrawn="1">
          <p15:clr>
            <a:srgbClr val="A4A3A4"/>
          </p15:clr>
        </p15:guide>
        <p15:guide id="11" pos="7453" userDrawn="1">
          <p15:clr>
            <a:srgbClr val="A4A3A4"/>
          </p15:clr>
        </p15:guide>
        <p15:guide id="12" pos="3840" userDrawn="1">
          <p15:clr>
            <a:srgbClr val="A4A3A4"/>
          </p15:clr>
        </p15:guide>
        <p15:guide id="13" pos="1035" userDrawn="1">
          <p15:clr>
            <a:srgbClr val="A4A3A4"/>
          </p15:clr>
        </p15:guide>
        <p15:guide id="14" pos="1881" userDrawn="1">
          <p15:clr>
            <a:srgbClr val="A4A3A4"/>
          </p15:clr>
        </p15:guide>
        <p15:guide id="15" pos="7049" userDrawn="1">
          <p15:clr>
            <a:srgbClr val="A4A3A4"/>
          </p15:clr>
        </p15:guide>
        <p15:guide id="16" pos="461" userDrawn="1">
          <p15:clr>
            <a:srgbClr val="A4A3A4"/>
          </p15:clr>
        </p15:guide>
        <p15:guide id="17" pos="54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 userDrawn="1">
          <p15:clr>
            <a:srgbClr val="A4A3A4"/>
          </p15:clr>
        </p15:guide>
        <p15:guide id="2" orient="horz" pos="5542" userDrawn="1">
          <p15:clr>
            <a:srgbClr val="A4A3A4"/>
          </p15:clr>
        </p15:guide>
        <p15:guide id="3" orient="horz" pos="5777" userDrawn="1">
          <p15:clr>
            <a:srgbClr val="A4A3A4"/>
          </p15:clr>
        </p15:guide>
        <p15:guide id="4" pos="286" userDrawn="1">
          <p15:clr>
            <a:srgbClr val="A4A3A4"/>
          </p15:clr>
        </p15:guide>
        <p15:guide id="5" pos="40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2E797D"/>
    <a:srgbClr val="052049"/>
    <a:srgbClr val="90BD31"/>
    <a:srgbClr val="18A3AC"/>
    <a:srgbClr val="178CCB"/>
    <a:srgbClr val="000000"/>
    <a:srgbClr val="EC1848"/>
    <a:srgbClr val="F48024"/>
    <a:srgbClr val="E8E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4" autoAdjust="0"/>
    <p:restoredTop sz="90826" autoAdjust="0"/>
  </p:normalViewPr>
  <p:slideViewPr>
    <p:cSldViewPr snapToGrid="0" showGuides="1">
      <p:cViewPr>
        <p:scale>
          <a:sx n="100" d="100"/>
          <a:sy n="100" d="100"/>
        </p:scale>
        <p:origin x="960" y="360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9"/>
        <p:guide orient="horz" pos="231"/>
        <p:guide pos="233"/>
        <p:guide pos="7453"/>
        <p:guide pos="3840"/>
        <p:guide pos="1035"/>
        <p:guide pos="1881"/>
        <p:guide pos="7049"/>
        <p:guide pos="461"/>
        <p:guide pos="54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>
        <p:scale>
          <a:sx n="108" d="100"/>
          <a:sy n="108" d="100"/>
        </p:scale>
        <p:origin x="-4112" y="-640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9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9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40005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98EC2-7587-174C-8F9B-BEC1CFBF2B9A}" type="datetimeFigureOut">
              <a:rPr lang="en-US" smtClean="0"/>
              <a:t>3/7/18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52396" indent="-152396" algn="l" defTabSz="1219170" rtl="0" eaLnBrk="1" latinLnBrk="0" hangingPunct="1">
      <a:spcBef>
        <a:spcPts val="1067"/>
      </a:spcBef>
      <a:buClr>
        <a:srgbClr val="178CCB"/>
      </a:buClr>
      <a:buFont typeface="Arial" pitchFamily="34" charset="0"/>
      <a:buChar char="•"/>
      <a:defRPr sz="1600" kern="1200">
        <a:solidFill>
          <a:srgbClr val="052049"/>
        </a:solidFill>
        <a:latin typeface="+mj-lt"/>
        <a:ea typeface="+mn-ea"/>
        <a:cs typeface="Arial" pitchFamily="34" charset="0"/>
      </a:defRPr>
    </a:lvl1pPr>
    <a:lvl2pPr marL="380990" indent="-150280" algn="l" defTabSz="1219170" rtl="0" eaLnBrk="1" latinLnBrk="0" hangingPunct="1">
      <a:spcBef>
        <a:spcPts val="267"/>
      </a:spcBef>
      <a:buClr>
        <a:srgbClr val="178CCB"/>
      </a:buClr>
      <a:buFont typeface="Arial" pitchFamily="34" charset="0"/>
      <a:buChar char="•"/>
      <a:defRPr sz="1467" kern="1200">
        <a:solidFill>
          <a:srgbClr val="052049"/>
        </a:solidFill>
        <a:latin typeface="+mj-lt"/>
        <a:ea typeface="+mn-ea"/>
        <a:cs typeface="Arial" pitchFamily="34" charset="0"/>
      </a:defRPr>
    </a:lvl2pPr>
    <a:lvl3pPr marL="537620" indent="-156629" algn="l" defTabSz="1219170" rtl="0" eaLnBrk="1" latinLnBrk="0" hangingPunct="1">
      <a:spcBef>
        <a:spcPts val="267"/>
      </a:spcBef>
      <a:buClr>
        <a:srgbClr val="178CCB"/>
      </a:buClr>
      <a:buFont typeface="Arial" pitchFamily="34" charset="0"/>
      <a:buChar char="•"/>
      <a:defRPr sz="1400" kern="1200">
        <a:solidFill>
          <a:srgbClr val="052049"/>
        </a:solidFill>
        <a:latin typeface="+mj-lt"/>
        <a:ea typeface="+mn-ea"/>
        <a:cs typeface="Arial" pitchFamily="34" charset="0"/>
      </a:defRPr>
    </a:lvl3pPr>
    <a:lvl4pPr marL="759865" indent="-150280" algn="l" defTabSz="1219170" rtl="0" eaLnBrk="1" latinLnBrk="0" hangingPunct="1">
      <a:spcBef>
        <a:spcPts val="267"/>
      </a:spcBef>
      <a:buClr>
        <a:srgbClr val="178CCB"/>
      </a:buClr>
      <a:buFont typeface="Arial" pitchFamily="34" charset="0"/>
      <a:buChar char="•"/>
      <a:defRPr sz="1400" kern="1200">
        <a:solidFill>
          <a:srgbClr val="052049"/>
        </a:solidFill>
        <a:latin typeface="+mj-lt"/>
        <a:ea typeface="+mn-ea"/>
        <a:cs typeface="Arial" pitchFamily="34" charset="0"/>
      </a:defRPr>
    </a:lvl4pPr>
    <a:lvl5pPr marL="609585" indent="152396" algn="l" defTabSz="1219170" rtl="0" eaLnBrk="1" latinLnBrk="0" hangingPunct="1">
      <a:buFont typeface="Arial" pitchFamily="34" charset="0"/>
      <a:buChar char="•"/>
      <a:defRPr sz="14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1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45910-7638-44FC-B2D1-24C3C517861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63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45910-7638-44FC-B2D1-24C3C517861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26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45910-7638-44FC-B2D1-24C3C517861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40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45910-7638-44FC-B2D1-24C3C517861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663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45910-7638-44FC-B2D1-24C3C517861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4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Relationship Id="rId3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jpeg"/><Relationship Id="rId3" Type="http://schemas.openxmlformats.org/officeDocument/2006/relationships/image" Target="../media/image2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emf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emf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emf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0" y="627325"/>
            <a:ext cx="1743437" cy="113362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12035" y="5764696"/>
            <a:ext cx="11979965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398933" y="2504662"/>
            <a:ext cx="8188479" cy="1749284"/>
          </a:xfrm>
        </p:spPr>
        <p:txBody>
          <a:bodyPr anchor="b">
            <a:noAutofit/>
          </a:bodyPr>
          <a:lstStyle>
            <a:lvl1pPr>
              <a:defRPr sz="48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425600" y="6155225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3/7/18</a:t>
            </a:fld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3458" y="5469675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03755" y="4246880"/>
            <a:ext cx="8196909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i="0">
                <a:solidFill>
                  <a:schemeClr val="tx1"/>
                </a:solidFill>
                <a:latin typeface="+mj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7630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1"/>
            <a:ext cx="10898107" cy="611449"/>
          </a:xfrm>
        </p:spPr>
        <p:txBody>
          <a:bodyPr anchor="b">
            <a:no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4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i="0">
                <a:latin typeface="+mn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612912" y="1868556"/>
            <a:ext cx="5098776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6"/>
          </p:nvPr>
        </p:nvSpPr>
        <p:spPr>
          <a:xfrm>
            <a:off x="6354307" y="1868556"/>
            <a:ext cx="5108824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3222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609602" y="265044"/>
            <a:ext cx="1590260" cy="28315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8400" b="1" i="0" dirty="0">
                <a:solidFill>
                  <a:schemeClr val="tx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66" y="1908314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733" i="0" baseline="0">
                <a:latin typeface="+mj-lt"/>
              </a:defRPr>
            </a:lvl1pPr>
            <a:lvl2pPr marL="306908" indent="0">
              <a:buNone/>
              <a:defRPr>
                <a:latin typeface="+mn-lt"/>
              </a:defRPr>
            </a:lvl2pPr>
            <a:lvl3pPr marL="687899" indent="0">
              <a:buNone/>
              <a:defRPr>
                <a:latin typeface="+mn-lt"/>
              </a:defRPr>
            </a:lvl3pPr>
            <a:lvl4pPr marL="1066773" indent="0">
              <a:buNone/>
              <a:defRPr>
                <a:latin typeface="+mn-lt"/>
              </a:defRPr>
            </a:lvl4pPr>
            <a:lvl5pPr marL="1447764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99" y="4929105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899" y="5307937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67"/>
              </a:lnSpc>
              <a:buNone/>
              <a:defRPr sz="2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7905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609602" y="265044"/>
            <a:ext cx="1590260" cy="28315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8400" b="1" i="0" dirty="0">
                <a:solidFill>
                  <a:schemeClr val="accent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66" y="1908314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733" i="0" baseline="0">
                <a:latin typeface="+mj-lt"/>
              </a:defRPr>
            </a:lvl1pPr>
            <a:lvl2pPr marL="306908" indent="0">
              <a:buNone/>
              <a:defRPr>
                <a:latin typeface="+mn-lt"/>
              </a:defRPr>
            </a:lvl2pPr>
            <a:lvl3pPr marL="687899" indent="0">
              <a:buNone/>
              <a:defRPr>
                <a:latin typeface="+mn-lt"/>
              </a:defRPr>
            </a:lvl3pPr>
            <a:lvl4pPr marL="1066773" indent="0">
              <a:buNone/>
              <a:defRPr>
                <a:latin typeface="+mn-lt"/>
              </a:defRPr>
            </a:lvl4pPr>
            <a:lvl5pPr marL="1447764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99" y="4929105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899" y="5307937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67"/>
              </a:lnSpc>
              <a:buNone/>
              <a:defRPr sz="24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07338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609602" y="265044"/>
            <a:ext cx="1590260" cy="28315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8400" b="1" i="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66" y="1908314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733" i="0" baseline="0">
                <a:latin typeface="+mj-lt"/>
              </a:defRPr>
            </a:lvl1pPr>
            <a:lvl2pPr marL="306908" indent="0">
              <a:buNone/>
              <a:defRPr>
                <a:latin typeface="+mn-lt"/>
              </a:defRPr>
            </a:lvl2pPr>
            <a:lvl3pPr marL="687899" indent="0">
              <a:buNone/>
              <a:defRPr>
                <a:latin typeface="+mn-lt"/>
              </a:defRPr>
            </a:lvl3pPr>
            <a:lvl4pPr marL="1066773" indent="0">
              <a:buNone/>
              <a:defRPr>
                <a:latin typeface="+mn-lt"/>
              </a:defRPr>
            </a:lvl4pPr>
            <a:lvl5pPr marL="1447764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99" y="4929105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899" y="5307937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67"/>
              </a:lnSpc>
              <a:buNone/>
              <a:defRPr sz="24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6208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339687"/>
            <a:ext cx="8791011" cy="1906851"/>
          </a:xfrm>
        </p:spPr>
        <p:txBody>
          <a:bodyPr anchor="ctr">
            <a:noAutofit/>
          </a:bodyPr>
          <a:lstStyle>
            <a:lvl1pPr>
              <a:defRPr sz="4800" baseline="0"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2358888"/>
            <a:ext cx="331305" cy="188180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82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339687"/>
            <a:ext cx="8791011" cy="1906851"/>
          </a:xfrm>
        </p:spPr>
        <p:txBody>
          <a:bodyPr anchor="ctr">
            <a:noAutofit/>
          </a:bodyPr>
          <a:lstStyle>
            <a:lvl1pPr>
              <a:defRPr sz="48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2358888"/>
            <a:ext cx="331305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834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339687"/>
            <a:ext cx="8791011" cy="1906851"/>
          </a:xfrm>
        </p:spPr>
        <p:txBody>
          <a:bodyPr anchor="ctr">
            <a:noAutofit/>
          </a:bodyPr>
          <a:lstStyle>
            <a:lvl1pPr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2358888"/>
            <a:ext cx="331305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59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5153580" y="2710217"/>
            <a:ext cx="2094721" cy="136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713" y="2716696"/>
            <a:ext cx="2099235" cy="136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5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284" y="2513067"/>
            <a:ext cx="1832365" cy="183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67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38" y="322536"/>
            <a:ext cx="11869463" cy="653546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1" y="0"/>
            <a:ext cx="7555913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97" y="396091"/>
            <a:ext cx="1388013" cy="902520"/>
          </a:xfrm>
          <a:prstGeom prst="rect">
            <a:avLst/>
          </a:prstGeom>
        </p:spPr>
      </p:pic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1045698" y="1503862"/>
            <a:ext cx="6635263" cy="1749284"/>
          </a:xfrm>
        </p:spPr>
        <p:txBody>
          <a:bodyPr anchor="b">
            <a:noAutofit/>
          </a:bodyPr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50520" y="3368000"/>
            <a:ext cx="6630440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i="0">
                <a:solidFill>
                  <a:schemeClr val="bg1"/>
                </a:solidFill>
                <a:latin typeface="+mj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1047842" y="5159267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3/7/18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5699" y="4473718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7528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0" y="636103"/>
            <a:ext cx="1729936" cy="112484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12035" y="5764696"/>
            <a:ext cx="11979965" cy="109330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398933" y="2504662"/>
            <a:ext cx="8188479" cy="1749284"/>
          </a:xfrm>
        </p:spPr>
        <p:txBody>
          <a:bodyPr anchor="b">
            <a:noAutofit/>
          </a:bodyPr>
          <a:lstStyle>
            <a:lvl1pPr>
              <a:defRPr sz="48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425600" y="6155225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3/7/18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03755" y="4246880"/>
            <a:ext cx="8196909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i="0">
                <a:solidFill>
                  <a:schemeClr val="tx1"/>
                </a:solidFill>
                <a:latin typeface="+mj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3458" y="5469675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53042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34027" y="325677"/>
            <a:ext cx="11857972" cy="653232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1" y="0"/>
            <a:ext cx="7555913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1047842" y="5159267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3/7/18</a:t>
            </a:fld>
            <a:endParaRPr lang="en-US" dirty="0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1045698" y="1503862"/>
            <a:ext cx="6635263" cy="1749284"/>
          </a:xfrm>
        </p:spPr>
        <p:txBody>
          <a:bodyPr anchor="b">
            <a:noAutofit/>
          </a:bodyPr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50520" y="3368000"/>
            <a:ext cx="6630440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i="0">
                <a:solidFill>
                  <a:schemeClr val="bg1"/>
                </a:solidFill>
                <a:latin typeface="+mj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5699" y="4473718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97" y="396091"/>
            <a:ext cx="1388013" cy="902520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38" y="322536"/>
            <a:ext cx="11877417" cy="653546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1" y="0"/>
            <a:ext cx="7555913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1047842" y="5159267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3/7/18</a:t>
            </a:fld>
            <a:endParaRPr lang="en-US" dirty="0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1045698" y="1503862"/>
            <a:ext cx="6635263" cy="1749284"/>
          </a:xfrm>
        </p:spPr>
        <p:txBody>
          <a:bodyPr anchor="b">
            <a:noAutofit/>
          </a:bodyPr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50520" y="3368000"/>
            <a:ext cx="6630440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i="0">
                <a:solidFill>
                  <a:schemeClr val="bg1"/>
                </a:solidFill>
                <a:latin typeface="+mj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5699" y="4473718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97" y="396091"/>
            <a:ext cx="1388013" cy="902520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38" y="322536"/>
            <a:ext cx="11869463" cy="653546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1" y="0"/>
            <a:ext cx="7555913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1047842" y="5159267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3/7/18</a:t>
            </a:fld>
            <a:endParaRPr lang="en-US" dirty="0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1045698" y="1503862"/>
            <a:ext cx="6635263" cy="1749284"/>
          </a:xfrm>
        </p:spPr>
        <p:txBody>
          <a:bodyPr anchor="b">
            <a:noAutofit/>
          </a:bodyPr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50520" y="3368000"/>
            <a:ext cx="6630440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i="0">
                <a:solidFill>
                  <a:schemeClr val="bg1"/>
                </a:solidFill>
                <a:latin typeface="+mj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5699" y="4473718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97" y="396091"/>
            <a:ext cx="1388013" cy="902520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12035" y="5764696"/>
            <a:ext cx="11979965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398933" y="2504662"/>
            <a:ext cx="8188479" cy="1749284"/>
          </a:xfrm>
        </p:spPr>
        <p:txBody>
          <a:bodyPr anchor="b">
            <a:noAutofit/>
          </a:bodyPr>
          <a:lstStyle>
            <a:lvl1pPr>
              <a:defRPr sz="48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425600" y="6155225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3/7/18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03755" y="4246880"/>
            <a:ext cx="8196909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i="0">
                <a:solidFill>
                  <a:schemeClr val="tx1"/>
                </a:solidFill>
                <a:latin typeface="+mj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3458" y="5469675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0" y="636103"/>
            <a:ext cx="1729936" cy="112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31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4"/>
            <a:ext cx="10893285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i="0">
                <a:latin typeface="+mn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612911" y="1868556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5216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09600" y="1881349"/>
            <a:ext cx="10906539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36575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>
                <a:schemeClr val="bg2"/>
              </a:buClr>
              <a:buNone/>
              <a:tabLst/>
              <a:defRPr sz="2400" baseline="0">
                <a:latin typeface="+mn-lt"/>
              </a:defRPr>
            </a:lvl1pPr>
            <a:lvl2pPr marL="609585" indent="-309026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2133" baseline="0">
                <a:latin typeface="+mn-lt"/>
              </a:defRPr>
            </a:lvl2pPr>
            <a:lvl3pPr marL="918610" indent="-309026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867" baseline="0">
                <a:latin typeface="+mn-lt"/>
              </a:defRPr>
            </a:lvl3pPr>
            <a:lvl4pPr marL="1219170" indent="-309026">
              <a:lnSpc>
                <a:spcPct val="100000"/>
              </a:lnSpc>
              <a:spcAft>
                <a:spcPts val="1067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1"/>
            <a:ext cx="10898107" cy="611449"/>
          </a:xfrm>
        </p:spPr>
        <p:txBody>
          <a:bodyPr anchor="b">
            <a:no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4"/>
            <a:ext cx="10893285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i="0">
                <a:latin typeface="+mn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496870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1"/>
            <a:ext cx="10898107" cy="611449"/>
          </a:xfrm>
        </p:spPr>
        <p:txBody>
          <a:bodyPr anchor="b">
            <a:no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4"/>
            <a:ext cx="10893285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i="0">
                <a:latin typeface="+mn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745278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74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57810" y="469927"/>
            <a:ext cx="11449876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2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1"/>
            <a:ext cx="10898107" cy="611449"/>
          </a:xfrm>
        </p:spPr>
        <p:txBody>
          <a:bodyPr anchor="b">
            <a:no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4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i="0">
                <a:latin typeface="+mn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609234" y="1894325"/>
            <a:ext cx="5102453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387182" y="1894325"/>
            <a:ext cx="5102453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48818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12035" y="5764696"/>
            <a:ext cx="11979965" cy="109330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398933" y="2504662"/>
            <a:ext cx="8188479" cy="1749284"/>
          </a:xfrm>
        </p:spPr>
        <p:txBody>
          <a:bodyPr anchor="b">
            <a:noAutofit/>
          </a:bodyPr>
          <a:lstStyle>
            <a:lvl1pPr>
              <a:defRPr sz="48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425600" y="6155225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3/7/18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03755" y="4246880"/>
            <a:ext cx="8196909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i="0">
                <a:solidFill>
                  <a:schemeClr val="tx1"/>
                </a:solidFill>
                <a:latin typeface="+mj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3458" y="5469675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0" y="636103"/>
            <a:ext cx="1729936" cy="112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3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1"/>
            <a:ext cx="10898107" cy="611449"/>
          </a:xfrm>
        </p:spPr>
        <p:txBody>
          <a:bodyPr anchor="b">
            <a:no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4"/>
            <a:ext cx="10893285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i="0">
                <a:latin typeface="+mn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612911" y="1868556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79589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1"/>
            <a:ext cx="10898107" cy="611449"/>
          </a:xfrm>
        </p:spPr>
        <p:txBody>
          <a:bodyPr anchor="b">
            <a:no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09600" y="1881349"/>
            <a:ext cx="10906539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36575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>
                <a:schemeClr val="bg2"/>
              </a:buClr>
              <a:buNone/>
              <a:tabLst/>
              <a:defRPr sz="2400" baseline="0">
                <a:latin typeface="+mn-lt"/>
              </a:defRPr>
            </a:lvl1pPr>
            <a:lvl2pPr marL="609585" indent="-309026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2133" baseline="0">
                <a:latin typeface="+mn-lt"/>
              </a:defRPr>
            </a:lvl2pPr>
            <a:lvl3pPr marL="918610" indent="-309026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867" baseline="0">
                <a:latin typeface="+mn-lt"/>
              </a:defRPr>
            </a:lvl3pPr>
            <a:lvl4pPr marL="1219170" indent="-309026">
              <a:lnSpc>
                <a:spcPct val="100000"/>
              </a:lnSpc>
              <a:spcAft>
                <a:spcPts val="1067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4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i="0">
                <a:latin typeface="+mn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210365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57810" y="469927"/>
            <a:ext cx="11449876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1"/>
            <a:ext cx="10898107" cy="611449"/>
          </a:xfrm>
        </p:spPr>
        <p:txBody>
          <a:bodyPr anchor="b">
            <a:no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4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i="0">
                <a:latin typeface="+mn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609234" y="1894325"/>
            <a:ext cx="5102453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387182" y="1894325"/>
            <a:ext cx="5102453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66" y="1908314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733" i="0" baseline="0">
                <a:latin typeface="+mj-lt"/>
              </a:defRPr>
            </a:lvl1pPr>
            <a:lvl2pPr marL="306908" indent="0">
              <a:buNone/>
              <a:defRPr>
                <a:latin typeface="+mn-lt"/>
              </a:defRPr>
            </a:lvl2pPr>
            <a:lvl3pPr marL="687899" indent="0">
              <a:buNone/>
              <a:defRPr>
                <a:latin typeface="+mn-lt"/>
              </a:defRPr>
            </a:lvl3pPr>
            <a:lvl4pPr marL="1066773" indent="0">
              <a:buNone/>
              <a:defRPr>
                <a:latin typeface="+mn-lt"/>
              </a:defRPr>
            </a:lvl4pPr>
            <a:lvl5pPr marL="1447764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99" y="4929105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62608" y="2"/>
            <a:ext cx="1431235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579503" y="0"/>
            <a:ext cx="1590260" cy="28315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4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899" y="5307937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67"/>
              </a:lnSpc>
              <a:buNone/>
              <a:defRPr sz="24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66" y="1908314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733" i="0" baseline="0">
                <a:latin typeface="+mj-lt"/>
              </a:defRPr>
            </a:lvl1pPr>
            <a:lvl2pPr marL="306908" indent="0">
              <a:buNone/>
              <a:defRPr>
                <a:latin typeface="+mn-lt"/>
              </a:defRPr>
            </a:lvl2pPr>
            <a:lvl3pPr marL="687899" indent="0">
              <a:buNone/>
              <a:defRPr>
                <a:latin typeface="+mn-lt"/>
              </a:defRPr>
            </a:lvl3pPr>
            <a:lvl4pPr marL="1066773" indent="0">
              <a:buNone/>
              <a:defRPr>
                <a:latin typeface="+mn-lt"/>
              </a:defRPr>
            </a:lvl4pPr>
            <a:lvl5pPr marL="1447764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62608" y="2"/>
            <a:ext cx="1431235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579503" y="0"/>
            <a:ext cx="1590260" cy="28315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4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99" y="4929105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899" y="5307937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67"/>
              </a:lnSpc>
              <a:buNone/>
              <a:defRPr sz="24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66" y="1908314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733" i="0" baseline="0">
                <a:latin typeface="+mj-lt"/>
              </a:defRPr>
            </a:lvl1pPr>
            <a:lvl2pPr marL="306908" indent="0">
              <a:buNone/>
              <a:defRPr>
                <a:latin typeface="+mn-lt"/>
              </a:defRPr>
            </a:lvl2pPr>
            <a:lvl3pPr marL="687899" indent="0">
              <a:buNone/>
              <a:defRPr>
                <a:latin typeface="+mn-lt"/>
              </a:defRPr>
            </a:lvl3pPr>
            <a:lvl4pPr marL="1066773" indent="0">
              <a:buNone/>
              <a:defRPr>
                <a:latin typeface="+mn-lt"/>
              </a:defRPr>
            </a:lvl4pPr>
            <a:lvl5pPr marL="1447764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62608" y="2"/>
            <a:ext cx="1431235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579503" y="0"/>
            <a:ext cx="1590260" cy="28315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4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99" y="4929105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899" y="5307937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67"/>
              </a:lnSpc>
              <a:buNone/>
              <a:defRPr sz="24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" y="2363625"/>
            <a:ext cx="9402305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559252"/>
            <a:ext cx="8580549" cy="1477195"/>
          </a:xfrm>
        </p:spPr>
        <p:txBody>
          <a:bodyPr anchor="ctr">
            <a:noAutofit/>
          </a:bodyPr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" y="2363625"/>
            <a:ext cx="9402305" cy="1881809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559252"/>
            <a:ext cx="8580549" cy="1477195"/>
          </a:xfrm>
        </p:spPr>
        <p:txBody>
          <a:bodyPr anchor="ctr">
            <a:noAutofit/>
          </a:bodyPr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" y="2363625"/>
            <a:ext cx="9402305" cy="1881809"/>
          </a:xfrm>
          <a:prstGeom prst="rect">
            <a:avLst/>
          </a:prstGeom>
          <a:solidFill>
            <a:srgbClr val="90BD3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559252"/>
            <a:ext cx="8580549" cy="1477195"/>
          </a:xfrm>
        </p:spPr>
        <p:txBody>
          <a:bodyPr anchor="ctr">
            <a:noAutofit/>
          </a:bodyPr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1"/>
            <a:ext cx="10898107" cy="611449"/>
          </a:xfrm>
        </p:spPr>
        <p:txBody>
          <a:bodyPr anchor="b">
            <a:no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4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i="0">
                <a:latin typeface="+mn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"/>
          </p:nvPr>
        </p:nvSpPr>
        <p:spPr>
          <a:xfrm>
            <a:off x="612911" y="1868556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5426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5153580" y="2710217"/>
            <a:ext cx="2094721" cy="136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28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284" y="2513067"/>
            <a:ext cx="1832365" cy="183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9440" y="2687339"/>
            <a:ext cx="2153920" cy="2153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9440" y="0"/>
            <a:ext cx="3992560" cy="2687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1932"/>
            <a:ext cx="8199440" cy="5006069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752" y="2687339"/>
            <a:ext cx="2153920" cy="21539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75671" cy="26873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5672" y="1676401"/>
            <a:ext cx="8516328" cy="5181599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893" y="2687339"/>
            <a:ext cx="2153920" cy="2153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0"/>
            <a:ext cx="3680812" cy="26873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5672" y="1676401"/>
            <a:ext cx="8516328" cy="5181599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644" y="438914"/>
            <a:ext cx="10786535" cy="563231"/>
          </a:xfrm>
        </p:spPr>
        <p:txBody>
          <a:bodyPr rtlCol="0"/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833" y="1563753"/>
            <a:ext cx="11100731" cy="4011503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8445500" y="6451602"/>
            <a:ext cx="1236133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1A6BB-8725-9342-942A-A0F9E1C0ACD6}" type="datetime1">
              <a:rPr lang="en-US"/>
              <a:pPr>
                <a:defRPr/>
              </a:pPr>
              <a:t>3/7/18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7D532-1C2C-AA4D-BE9A-4F8A24FC5C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27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80000" cy="412048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080000" cy="412048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69797"/>
            <a:ext cx="12192000" cy="577081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00346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8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F9ADE-8324-C04F-A183-8E0FED4A00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BED50-E16F-0C4B-B21B-CAF343292C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1"/>
            <a:ext cx="10898107" cy="611449"/>
          </a:xfrm>
        </p:spPr>
        <p:txBody>
          <a:bodyPr anchor="b">
            <a:no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4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i="0">
                <a:latin typeface="+mn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 hasCustomPrompt="1"/>
          </p:nvPr>
        </p:nvSpPr>
        <p:spPr>
          <a:xfrm>
            <a:off x="612911" y="1868556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2628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C1A2D-251D-4541-AC01-16C7E45F37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00B8F-D7F4-784B-B10F-389010E0DC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936F1-86C6-634C-A6B5-E18E456487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F25B1-FBB8-DF47-8EAB-282F52F119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3D740-E9F6-5A44-87DF-3FE76D4C5B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7AD5D-7BFE-F847-B1AD-487220D214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04988-1C04-1A47-B314-6225482A12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29C02-CC44-1946-BAB2-4BC6F6EAC5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DD935-6584-BE4F-A371-5F208AC4B4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37CF-4C08-6749-A193-12348BC036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Sub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1"/>
            <a:ext cx="10898107" cy="611449"/>
          </a:xfrm>
        </p:spPr>
        <p:txBody>
          <a:bodyPr anchor="b">
            <a:no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4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i="0">
                <a:latin typeface="+mn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59302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38" y="322536"/>
            <a:ext cx="11869463" cy="653546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1" y="0"/>
            <a:ext cx="7555913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1219170">
              <a:lnSpc>
                <a:spcPct val="90000"/>
              </a:lnSpc>
            </a:pPr>
            <a:endParaRPr lang="en-US" sz="2133" b="1" dirty="0" err="1">
              <a:solidFill>
                <a:srgbClr val="052049"/>
              </a:solidFill>
              <a:latin typeface="Garamond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97" y="396091"/>
            <a:ext cx="1388013" cy="902520"/>
          </a:xfrm>
          <a:prstGeom prst="rect">
            <a:avLst/>
          </a:prstGeom>
        </p:spPr>
      </p:pic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1045698" y="1503862"/>
            <a:ext cx="6635263" cy="1749284"/>
          </a:xfrm>
        </p:spPr>
        <p:txBody>
          <a:bodyPr anchor="b">
            <a:noAutofit/>
          </a:bodyPr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50520" y="3368000"/>
            <a:ext cx="6630440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i="0">
                <a:solidFill>
                  <a:schemeClr val="bg1"/>
                </a:solidFill>
                <a:latin typeface="+mj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1047842" y="5159267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>
                <a:solidFill>
                  <a:srgbClr val="FFFFFF"/>
                </a:solidFill>
              </a:rPr>
              <a:pPr/>
              <a:t>3/7/18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5699" y="4473718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34027" y="325677"/>
            <a:ext cx="11857972" cy="653232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1" y="0"/>
            <a:ext cx="7555913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1219170">
              <a:lnSpc>
                <a:spcPct val="90000"/>
              </a:lnSpc>
            </a:pPr>
            <a:endParaRPr lang="en-US" sz="2133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1047842" y="5159267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>
                <a:solidFill>
                  <a:srgbClr val="FFFFFF"/>
                </a:solidFill>
              </a:rPr>
              <a:pPr/>
              <a:t>3/7/18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1045698" y="1503862"/>
            <a:ext cx="6635263" cy="1749284"/>
          </a:xfrm>
        </p:spPr>
        <p:txBody>
          <a:bodyPr anchor="b">
            <a:noAutofit/>
          </a:bodyPr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50520" y="3368000"/>
            <a:ext cx="6630440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i="0">
                <a:solidFill>
                  <a:schemeClr val="bg1"/>
                </a:solidFill>
                <a:latin typeface="+mj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5699" y="4473718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97" y="396091"/>
            <a:ext cx="1388013" cy="902520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38" y="322536"/>
            <a:ext cx="11877417" cy="653546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1" y="0"/>
            <a:ext cx="7555913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1219170">
              <a:lnSpc>
                <a:spcPct val="90000"/>
              </a:lnSpc>
            </a:pPr>
            <a:endParaRPr lang="en-US" sz="2133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1047842" y="5159267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>
                <a:solidFill>
                  <a:srgbClr val="FFFFFF"/>
                </a:solidFill>
              </a:rPr>
              <a:pPr/>
              <a:t>3/7/18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1045698" y="1503862"/>
            <a:ext cx="6635263" cy="1749284"/>
          </a:xfrm>
        </p:spPr>
        <p:txBody>
          <a:bodyPr anchor="b">
            <a:noAutofit/>
          </a:bodyPr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50520" y="3368000"/>
            <a:ext cx="6630440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i="0">
                <a:solidFill>
                  <a:schemeClr val="bg1"/>
                </a:solidFill>
                <a:latin typeface="+mj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5699" y="4473718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97" y="396091"/>
            <a:ext cx="1388013" cy="902520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38" y="322536"/>
            <a:ext cx="11869463" cy="653546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670561" y="0"/>
            <a:ext cx="7555913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1219170">
              <a:lnSpc>
                <a:spcPct val="90000"/>
              </a:lnSpc>
            </a:pPr>
            <a:endParaRPr lang="en-US" sz="2133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1047842" y="5159267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>
                <a:solidFill>
                  <a:srgbClr val="FFFFFF"/>
                </a:solidFill>
              </a:rPr>
              <a:pPr/>
              <a:t>3/7/18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1045698" y="1503862"/>
            <a:ext cx="6635263" cy="1749284"/>
          </a:xfrm>
        </p:spPr>
        <p:txBody>
          <a:bodyPr anchor="b">
            <a:noAutofit/>
          </a:bodyPr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50520" y="3368000"/>
            <a:ext cx="6630440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i="0">
                <a:solidFill>
                  <a:schemeClr val="bg1"/>
                </a:solidFill>
                <a:latin typeface="+mj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5699" y="4473718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97" y="396091"/>
            <a:ext cx="1388013" cy="902520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12035" y="5764696"/>
            <a:ext cx="11979965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1219170">
              <a:lnSpc>
                <a:spcPct val="90000"/>
              </a:lnSpc>
            </a:pPr>
            <a:endParaRPr lang="en-US" sz="2133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398933" y="2504662"/>
            <a:ext cx="8188479" cy="1749284"/>
          </a:xfrm>
        </p:spPr>
        <p:txBody>
          <a:bodyPr anchor="b">
            <a:noAutofit/>
          </a:bodyPr>
          <a:lstStyle>
            <a:lvl1pPr>
              <a:defRPr sz="48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425600" y="6155225"/>
            <a:ext cx="2567117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6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>
                <a:solidFill>
                  <a:srgbClr val="FFFFFF"/>
                </a:solidFill>
              </a:rPr>
              <a:pPr/>
              <a:t>3/7/18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03755" y="4246880"/>
            <a:ext cx="8196909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33" i="0">
                <a:solidFill>
                  <a:schemeClr val="tx1"/>
                </a:solidFill>
                <a:latin typeface="+mj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3458" y="5469675"/>
            <a:ext cx="5588615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133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2400" dirty="0" smtClean="0">
                <a:latin typeface="+mn-lt"/>
              </a:defRPr>
            </a:lvl2pPr>
            <a:lvl3pPr>
              <a:defRPr lang="en-US" sz="2400" dirty="0" smtClean="0">
                <a:latin typeface="+mn-lt"/>
              </a:defRPr>
            </a:lvl3pPr>
            <a:lvl4pPr>
              <a:defRPr lang="en-US" sz="2400" dirty="0" smtClean="0">
                <a:latin typeface="+mn-lt"/>
              </a:defRPr>
            </a:lvl4pPr>
            <a:lvl5pPr>
              <a:defRPr lang="en-US" sz="24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0" y="636103"/>
            <a:ext cx="1729936" cy="1124847"/>
          </a:xfrm>
          <a:prstGeom prst="rect">
            <a:avLst/>
          </a:prstGeom>
        </p:spPr>
      </p:pic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4"/>
            <a:ext cx="10893285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i="0">
                <a:latin typeface="+mn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612911" y="1868556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09600" y="1881349"/>
            <a:ext cx="10906539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36575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>
                <a:schemeClr val="bg2"/>
              </a:buClr>
              <a:buNone/>
              <a:tabLst/>
              <a:defRPr sz="2400" baseline="0">
                <a:latin typeface="+mn-lt"/>
              </a:defRPr>
            </a:lvl1pPr>
            <a:lvl2pPr marL="609585" indent="-309026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2133" baseline="0">
                <a:latin typeface="+mn-lt"/>
              </a:defRPr>
            </a:lvl2pPr>
            <a:lvl3pPr marL="918610" indent="-309026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867" baseline="0">
                <a:latin typeface="+mn-lt"/>
              </a:defRPr>
            </a:lvl3pPr>
            <a:lvl4pPr marL="1219170" indent="-309026">
              <a:lnSpc>
                <a:spcPct val="100000"/>
              </a:lnSpc>
              <a:spcAft>
                <a:spcPts val="1067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1"/>
            <a:ext cx="10898107" cy="611449"/>
          </a:xfrm>
        </p:spPr>
        <p:txBody>
          <a:bodyPr anchor="b">
            <a:no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4"/>
            <a:ext cx="10893285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i="0">
                <a:latin typeface="+mn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1"/>
            <a:ext cx="10898107" cy="611449"/>
          </a:xfrm>
        </p:spPr>
        <p:txBody>
          <a:bodyPr anchor="b">
            <a:no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4"/>
            <a:ext cx="10893285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i="0">
                <a:latin typeface="+mn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57810" y="469927"/>
            <a:ext cx="11449876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1"/>
            <a:ext cx="10898107" cy="611449"/>
          </a:xfrm>
        </p:spPr>
        <p:txBody>
          <a:bodyPr anchor="b">
            <a:no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4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i="0">
                <a:latin typeface="+mn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609234" y="1894325"/>
            <a:ext cx="5102453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387182" y="1894325"/>
            <a:ext cx="5102453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1"/>
            <a:ext cx="10898107" cy="611449"/>
          </a:xfrm>
        </p:spPr>
        <p:txBody>
          <a:bodyPr anchor="b">
            <a:no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4"/>
            <a:ext cx="10893285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i="0">
                <a:latin typeface="+mn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612911" y="1868556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1"/>
            <a:ext cx="10898107" cy="611449"/>
          </a:xfrm>
        </p:spPr>
        <p:txBody>
          <a:bodyPr anchor="b">
            <a:no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09600" y="1881349"/>
            <a:ext cx="10906539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36575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>
                <a:schemeClr val="bg2"/>
              </a:buClr>
              <a:buNone/>
              <a:tabLst/>
              <a:defRPr sz="2400" baseline="0">
                <a:latin typeface="+mn-lt"/>
              </a:defRPr>
            </a:lvl1pPr>
            <a:lvl2pPr marL="609585" indent="-309026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2133" baseline="0">
                <a:latin typeface="+mn-lt"/>
              </a:defRPr>
            </a:lvl2pPr>
            <a:lvl3pPr marL="918610" indent="-309026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867" baseline="0">
                <a:latin typeface="+mn-lt"/>
              </a:defRPr>
            </a:lvl3pPr>
            <a:lvl4pPr marL="1219170" indent="-309026">
              <a:lnSpc>
                <a:spcPct val="100000"/>
              </a:lnSpc>
              <a:spcAft>
                <a:spcPts val="1067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4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i="0">
                <a:latin typeface="+mn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57810" y="469927"/>
            <a:ext cx="11449876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1"/>
            <a:ext cx="10898107" cy="611449"/>
          </a:xfrm>
        </p:spPr>
        <p:txBody>
          <a:bodyPr anchor="b">
            <a:no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4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i="0">
                <a:latin typeface="+mn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609234" y="1894325"/>
            <a:ext cx="5102453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387182" y="1894325"/>
            <a:ext cx="5102453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66" y="1908314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733" i="0" baseline="0">
                <a:latin typeface="+mj-lt"/>
              </a:defRPr>
            </a:lvl1pPr>
            <a:lvl2pPr marL="306908" indent="0">
              <a:buNone/>
              <a:defRPr>
                <a:latin typeface="+mn-lt"/>
              </a:defRPr>
            </a:lvl2pPr>
            <a:lvl3pPr marL="687899" indent="0">
              <a:buNone/>
              <a:defRPr>
                <a:latin typeface="+mn-lt"/>
              </a:defRPr>
            </a:lvl3pPr>
            <a:lvl4pPr marL="1066773" indent="0">
              <a:buNone/>
              <a:defRPr>
                <a:latin typeface="+mn-lt"/>
              </a:defRPr>
            </a:lvl4pPr>
            <a:lvl5pPr marL="1447764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99" y="4929105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62608" y="2"/>
            <a:ext cx="1431235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1219170">
              <a:lnSpc>
                <a:spcPct val="90000"/>
              </a:lnSpc>
            </a:pPr>
            <a:endParaRPr lang="en-US" sz="2133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579503" y="0"/>
            <a:ext cx="1590260" cy="28315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1219170"/>
            <a:r>
              <a:rPr lang="en-US" sz="18400" b="1" dirty="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899" y="5307937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67"/>
              </a:lnSpc>
              <a:buNone/>
              <a:defRPr sz="24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66" y="1908314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733" i="0" baseline="0">
                <a:latin typeface="+mj-lt"/>
              </a:defRPr>
            </a:lvl1pPr>
            <a:lvl2pPr marL="306908" indent="0">
              <a:buNone/>
              <a:defRPr>
                <a:latin typeface="+mn-lt"/>
              </a:defRPr>
            </a:lvl2pPr>
            <a:lvl3pPr marL="687899" indent="0">
              <a:buNone/>
              <a:defRPr>
                <a:latin typeface="+mn-lt"/>
              </a:defRPr>
            </a:lvl3pPr>
            <a:lvl4pPr marL="1066773" indent="0">
              <a:buNone/>
              <a:defRPr>
                <a:latin typeface="+mn-lt"/>
              </a:defRPr>
            </a:lvl4pPr>
            <a:lvl5pPr marL="1447764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62608" y="2"/>
            <a:ext cx="1431235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1219170">
              <a:lnSpc>
                <a:spcPct val="90000"/>
              </a:lnSpc>
            </a:pPr>
            <a:endParaRPr lang="en-US" sz="2133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579503" y="0"/>
            <a:ext cx="1590260" cy="28315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1219170"/>
            <a:r>
              <a:rPr lang="en-US" sz="18400" b="1" dirty="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99" y="4929105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899" y="5307937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67"/>
              </a:lnSpc>
              <a:buNone/>
              <a:defRPr sz="24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3466" y="1908314"/>
            <a:ext cx="10972431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3733" i="0" baseline="0">
                <a:latin typeface="+mj-lt"/>
              </a:defRPr>
            </a:lvl1pPr>
            <a:lvl2pPr marL="306908" indent="0">
              <a:buNone/>
              <a:defRPr>
                <a:latin typeface="+mn-lt"/>
              </a:defRPr>
            </a:lvl2pPr>
            <a:lvl3pPr marL="687899" indent="0">
              <a:buNone/>
              <a:defRPr>
                <a:latin typeface="+mn-lt"/>
              </a:defRPr>
            </a:lvl3pPr>
            <a:lvl4pPr marL="1066773" indent="0">
              <a:buNone/>
              <a:defRPr>
                <a:latin typeface="+mn-lt"/>
              </a:defRPr>
            </a:lvl4pPr>
            <a:lvl5pPr marL="1447764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62608" y="2"/>
            <a:ext cx="1431235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1219170">
              <a:lnSpc>
                <a:spcPct val="90000"/>
              </a:lnSpc>
            </a:pPr>
            <a:endParaRPr lang="en-US" sz="2133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579503" y="0"/>
            <a:ext cx="1590260" cy="28315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1219170"/>
            <a:r>
              <a:rPr lang="en-US" sz="18400" b="1" dirty="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99" y="4929105"/>
            <a:ext cx="8685277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96899" y="5307937"/>
            <a:ext cx="8685277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67"/>
              </a:lnSpc>
              <a:buNone/>
              <a:defRPr sz="24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" y="2363625"/>
            <a:ext cx="9402305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1219170">
              <a:lnSpc>
                <a:spcPct val="90000"/>
              </a:lnSpc>
            </a:pPr>
            <a:endParaRPr lang="en-US" sz="2133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559252"/>
            <a:ext cx="8580549" cy="1477195"/>
          </a:xfrm>
        </p:spPr>
        <p:txBody>
          <a:bodyPr anchor="ctr">
            <a:noAutofit/>
          </a:bodyPr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" y="2363625"/>
            <a:ext cx="9402305" cy="1881809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1219170">
              <a:lnSpc>
                <a:spcPct val="90000"/>
              </a:lnSpc>
            </a:pPr>
            <a:endParaRPr lang="en-US" sz="2133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559252"/>
            <a:ext cx="8580549" cy="1477195"/>
          </a:xfrm>
        </p:spPr>
        <p:txBody>
          <a:bodyPr anchor="ctr">
            <a:noAutofit/>
          </a:bodyPr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57810" y="450575"/>
            <a:ext cx="11449876" cy="54201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0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" y="2363625"/>
            <a:ext cx="9402305" cy="1881809"/>
          </a:xfrm>
          <a:prstGeom prst="rect">
            <a:avLst/>
          </a:prstGeom>
          <a:solidFill>
            <a:srgbClr val="90BD3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1219170">
              <a:lnSpc>
                <a:spcPct val="90000"/>
              </a:lnSpc>
            </a:pPr>
            <a:endParaRPr lang="en-US" sz="2133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2559252"/>
            <a:ext cx="8580549" cy="1477195"/>
          </a:xfrm>
        </p:spPr>
        <p:txBody>
          <a:bodyPr anchor="ctr">
            <a:noAutofit/>
          </a:bodyPr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5153580" y="2710217"/>
            <a:ext cx="2094721" cy="136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284" y="2513067"/>
            <a:ext cx="1832365" cy="1831867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9440" y="2687339"/>
            <a:ext cx="2153920" cy="2153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9440" y="0"/>
            <a:ext cx="3992560" cy="2687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1932"/>
            <a:ext cx="8199440" cy="5006069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752" y="2687339"/>
            <a:ext cx="2153920" cy="21539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75671" cy="26873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5672" y="1676401"/>
            <a:ext cx="8516328" cy="5181599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893" y="2687339"/>
            <a:ext cx="2153920" cy="2153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0"/>
            <a:ext cx="3680812" cy="26873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5672" y="1676401"/>
            <a:ext cx="8516328" cy="5181599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644" y="438914"/>
            <a:ext cx="10786535" cy="563231"/>
          </a:xfrm>
        </p:spPr>
        <p:txBody>
          <a:bodyPr rtlCol="0"/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833" y="1563753"/>
            <a:ext cx="11100731" cy="4011503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8445500" y="6451602"/>
            <a:ext cx="1236133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1A6BB-8725-9342-942A-A0F9E1C0ACD6}" type="datetime1">
              <a:rPr lang="en-US" smtClean="0">
                <a:solidFill>
                  <a:srgbClr val="052049"/>
                </a:solidFill>
              </a:rPr>
              <a:pPr>
                <a:defRPr/>
              </a:pPr>
              <a:t>3/7/18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52049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7D532-1C2C-AA4D-BE9A-4F8A24FC5C92}" type="slidenum">
              <a:rPr lang="en-US">
                <a:solidFill>
                  <a:srgbClr val="05204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19" y="0"/>
            <a:ext cx="91463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1"/>
            <a:ext cx="10898107" cy="611449"/>
          </a:xfrm>
        </p:spPr>
        <p:txBody>
          <a:bodyPr anchor="b">
            <a:no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4"/>
            <a:ext cx="10893285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i="0">
                <a:latin typeface="+mn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609234" y="1868556"/>
            <a:ext cx="5102453" cy="3909392"/>
          </a:xfrm>
        </p:spPr>
        <p:txBody>
          <a:bodyPr/>
          <a:lstStyle>
            <a:lvl1pPr marL="0" indent="0">
              <a:buNone/>
              <a:defRPr/>
            </a:lvl1pPr>
            <a:lvl2pPr marL="393690" indent="0">
              <a:buNone/>
              <a:defRPr/>
            </a:lvl2pPr>
            <a:lvl3pPr marL="772563" indent="0">
              <a:buNone/>
              <a:defRPr/>
            </a:lvl3pPr>
            <a:lvl4pPr marL="1075240" indent="0"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366518" y="1868556"/>
            <a:ext cx="5136369" cy="3909392"/>
          </a:xfrm>
        </p:spPr>
        <p:txBody>
          <a:bodyPr/>
          <a:lstStyle>
            <a:lvl1pPr marL="0" indent="0">
              <a:buNone/>
              <a:defRPr/>
            </a:lvl1pPr>
            <a:lvl2pPr marL="393690" indent="0">
              <a:buNone/>
              <a:defRPr/>
            </a:lvl2pPr>
            <a:lvl3pPr marL="772563" indent="0">
              <a:buNone/>
              <a:defRPr/>
            </a:lvl3pPr>
            <a:lvl4pPr marL="1075240" indent="0"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415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9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1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1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"/>
            <a:ext cx="2590800" cy="648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5" y="1"/>
            <a:ext cx="75692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47.xml"/><Relationship Id="rId30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theme" Target="../theme/theme3.xml"/><Relationship Id="rId14" Type="http://schemas.openxmlformats.org/officeDocument/2006/relationships/image" Target="../media/image16.png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85.xml"/><Relationship Id="rId27" Type="http://schemas.openxmlformats.org/officeDocument/2006/relationships/slideLayout" Target="../slideLayouts/slideLayout86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7.xml"/><Relationship Id="rId12" Type="http://schemas.openxmlformats.org/officeDocument/2006/relationships/theme" Target="../theme/theme5.xml"/><Relationship Id="rId13" Type="http://schemas.openxmlformats.org/officeDocument/2006/relationships/image" Target="../media/image17.png"/><Relationship Id="rId1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9.xml"/><Relationship Id="rId4" Type="http://schemas.openxmlformats.org/officeDocument/2006/relationships/slideLayout" Target="../slideLayouts/slideLayout90.xml"/><Relationship Id="rId5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12911" y="1868556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780" y="425001"/>
            <a:ext cx="10898107" cy="6114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30867" y="6470129"/>
            <a:ext cx="5747876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2808" y="6453505"/>
            <a:ext cx="32808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486834" y="6250080"/>
            <a:ext cx="11218333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70417" y="6250080"/>
            <a:ext cx="1146048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11190818" y="6400800"/>
            <a:ext cx="641349" cy="308099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20305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4" r:id="rId4"/>
    <p:sldLayoutId id="2147483985" r:id="rId5"/>
    <p:sldLayoutId id="2147483983" r:id="rId6"/>
    <p:sldLayoutId id="2147483982" r:id="rId7"/>
    <p:sldLayoutId id="2147483986" r:id="rId8"/>
    <p:sldLayoutId id="2147483987" r:id="rId9"/>
    <p:sldLayoutId id="2147483999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  <p:sldLayoutId id="2147483995" r:id="rId18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/>
  <p:txStyles>
    <p:titleStyle>
      <a:lvl1pPr algn="l" defTabSz="1219170" rtl="0" eaLnBrk="1" latinLnBrk="0" hangingPunct="1">
        <a:lnSpc>
          <a:spcPct val="85000"/>
        </a:lnSpc>
        <a:spcBef>
          <a:spcPct val="0"/>
        </a:spcBef>
        <a:buNone/>
        <a:defRPr lang="en-US" sz="3733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93690" indent="-393690" algn="l" defTabSz="853419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chemeClr val="accent1"/>
        </a:buClr>
        <a:buSzPct val="80000"/>
        <a:buFont typeface="Wingdings" charset="2"/>
        <a:buChar char="§"/>
        <a:tabLst/>
        <a:defRPr lang="en-US" sz="2933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72565" indent="-378875" algn="l" defTabSz="853419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667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75240" indent="-302676" algn="l" defTabSz="853419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chemeClr val="accent1"/>
        </a:buClr>
        <a:buSzPct val="80000"/>
        <a:buFont typeface="Wingdings" charset="2"/>
        <a:buChar char="§"/>
        <a:tabLst/>
        <a:defRPr lang="en-US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-296326" algn="l" defTabSz="853419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133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750440" indent="-302676" algn="l" defTabSz="853419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chemeClr val="accent1"/>
        </a:buClr>
        <a:buSzPct val="80000"/>
        <a:buFont typeface="Wingdings" charset="2"/>
        <a:buChar char="§"/>
        <a:defRPr lang="en-US" sz="1867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780" y="425001"/>
            <a:ext cx="10898107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30867" y="6470129"/>
            <a:ext cx="5747876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UCSF | Health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2808" y="6453505"/>
            <a:ext cx="32808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486834" y="6250080"/>
            <a:ext cx="11218333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70417" y="6250080"/>
            <a:ext cx="1146048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11190818" y="6400800"/>
            <a:ext cx="641349" cy="308099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612911" y="1868556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3954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72" r:id="rId2"/>
    <p:sldLayoutId id="2147483975" r:id="rId3"/>
    <p:sldLayoutId id="2147483976" r:id="rId4"/>
    <p:sldLayoutId id="2147484001" r:id="rId5"/>
    <p:sldLayoutId id="2147483944" r:id="rId6"/>
    <p:sldLayoutId id="2147483947" r:id="rId7"/>
    <p:sldLayoutId id="2147483952" r:id="rId8"/>
    <p:sldLayoutId id="2147483951" r:id="rId9"/>
    <p:sldLayoutId id="2147483953" r:id="rId10"/>
    <p:sldLayoutId id="2147484000" r:id="rId11"/>
    <p:sldLayoutId id="2147483949" r:id="rId12"/>
    <p:sldLayoutId id="2147483950" r:id="rId13"/>
    <p:sldLayoutId id="2147483960" r:id="rId14"/>
    <p:sldLayoutId id="2147483961" r:id="rId15"/>
    <p:sldLayoutId id="2147483966" r:id="rId16"/>
    <p:sldLayoutId id="2147483967" r:id="rId17"/>
    <p:sldLayoutId id="2147483968" r:id="rId18"/>
    <p:sldLayoutId id="2147483969" r:id="rId19"/>
    <p:sldLayoutId id="2147483970" r:id="rId20"/>
    <p:sldLayoutId id="2147483971" r:id="rId21"/>
    <p:sldLayoutId id="2147483954" r:id="rId22"/>
    <p:sldLayoutId id="2147483959" r:id="rId23"/>
    <p:sldLayoutId id="2147484002" r:id="rId24"/>
    <p:sldLayoutId id="2147484003" r:id="rId25"/>
    <p:sldLayoutId id="2147484004" r:id="rId26"/>
    <p:sldLayoutId id="2147484005" r:id="rId27"/>
    <p:sldLayoutId id="2147484010" r:id="rId28"/>
    <p:sldLayoutId id="2147484013" r:id="rId29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/>
  <p:txStyles>
    <p:titleStyle>
      <a:lvl1pPr algn="l" defTabSz="1219170" rtl="0" eaLnBrk="1" latinLnBrk="0" hangingPunct="1">
        <a:lnSpc>
          <a:spcPct val="85000"/>
        </a:lnSpc>
        <a:spcBef>
          <a:spcPct val="0"/>
        </a:spcBef>
        <a:buNone/>
        <a:defRPr lang="en-US" sz="3733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93690" indent="-393690" algn="l" defTabSz="85341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Pct val="80000"/>
        <a:buFont typeface="Wingdings" charset="2"/>
        <a:buChar char="§"/>
        <a:tabLst/>
        <a:defRPr lang="en-US" sz="2933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72565" indent="-378875" algn="l" defTabSz="85341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667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75240" indent="-302676" algn="l" defTabSz="85341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Pct val="80000"/>
        <a:buFont typeface="Wingdings" charset="2"/>
        <a:buChar char="§"/>
        <a:tabLst/>
        <a:defRPr lang="en-US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-296326" algn="l" defTabSz="85341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133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750440" indent="-302676" algn="l" defTabSz="853419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667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24C221-ADEF-4E45-9734-CC6A621AEE6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71600"/>
            <a:ext cx="10363200" cy="472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909F44F-80BD-3D4A-9CC2-9E2D665D7CD3}" type="slidenum">
              <a: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783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656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656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656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656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656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505153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505153"/>
          </a:solidFill>
          <a:latin typeface="Arial" pitchFamily="-111" charset="0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05153"/>
          </a:solidFill>
          <a:latin typeface="Arial" pitchFamily="-111" charset="0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05153"/>
          </a:solidFill>
          <a:latin typeface="Arial" pitchFamily="-111" charset="0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05153"/>
          </a:solidFill>
          <a:latin typeface="Arial" pitchFamily="-111" charset="0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780" y="425001"/>
            <a:ext cx="10898107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30867" y="6470129"/>
            <a:ext cx="5747876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52049"/>
                </a:solidFill>
              </a:rPr>
              <a:t>UCSF | Health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62808" y="6453505"/>
            <a:ext cx="32808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33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86834" y="6250080"/>
            <a:ext cx="11218333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70417" y="6250080"/>
            <a:ext cx="1146048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11190818" y="6400800"/>
            <a:ext cx="641349" cy="308099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srgbClr val="052049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612911" y="1868556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2672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  <p:sldLayoutId id="2147484043" r:id="rId16"/>
    <p:sldLayoutId id="2147484044" r:id="rId17"/>
    <p:sldLayoutId id="2147484045" r:id="rId18"/>
    <p:sldLayoutId id="2147484046" r:id="rId19"/>
    <p:sldLayoutId id="2147484047" r:id="rId20"/>
    <p:sldLayoutId id="2147484048" r:id="rId21"/>
    <p:sldLayoutId id="2147484049" r:id="rId22"/>
    <p:sldLayoutId id="2147484050" r:id="rId23"/>
    <p:sldLayoutId id="2147484051" r:id="rId24"/>
    <p:sldLayoutId id="2147484052" r:id="rId25"/>
    <p:sldLayoutId id="2147484053" r:id="rId26"/>
    <p:sldLayoutId id="2147484054" r:id="rId27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/>
  <p:txStyles>
    <p:titleStyle>
      <a:lvl1pPr algn="l" defTabSz="1219170" rtl="0" eaLnBrk="1" latinLnBrk="0" hangingPunct="1">
        <a:lnSpc>
          <a:spcPct val="85000"/>
        </a:lnSpc>
        <a:spcBef>
          <a:spcPct val="0"/>
        </a:spcBef>
        <a:buNone/>
        <a:defRPr lang="en-US" sz="3733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93690" indent="-393690" algn="l" defTabSz="85341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Pct val="80000"/>
        <a:buFont typeface="Wingdings" charset="2"/>
        <a:buChar char="§"/>
        <a:tabLst/>
        <a:defRPr lang="en-US" sz="2933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72565" indent="-378875" algn="l" defTabSz="85341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667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75240" indent="-302676" algn="l" defTabSz="85341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Pct val="80000"/>
        <a:buFont typeface="Wingdings" charset="2"/>
        <a:buChar char="§"/>
        <a:tabLst/>
        <a:defRPr lang="en-US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-296326" algn="l" defTabSz="85341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133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750440" indent="-302676" algn="l" defTabSz="853419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667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39" y="1462089"/>
            <a:ext cx="10362724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22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2180493" y="2544640"/>
            <a:ext cx="74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Please note, these are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actual</a:t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video-recorded proceedings from the 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live </a:t>
            </a: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CME event and may include the use of trade names and other raw, unedited content. </a:t>
            </a:r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797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1" y="6530221"/>
            <a:ext cx="2013786" cy="30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71" tIns="60936" rIns="121871" bIns="6093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Hansen, JAMA Onc 2016 </a:t>
            </a:r>
          </a:p>
        </p:txBody>
      </p:sp>
      <p:sp>
        <p:nvSpPr>
          <p:cNvPr id="48133" name="TextBox 2"/>
          <p:cNvSpPr txBox="1">
            <a:spLocks noChangeArrowheads="1"/>
          </p:cNvSpPr>
          <p:nvPr/>
        </p:nvSpPr>
        <p:spPr bwMode="auto">
          <a:xfrm>
            <a:off x="3407834" y="5706874"/>
            <a:ext cx="1693634" cy="49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71" tIns="60936" rIns="121871" bIns="6093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NSCLC &gt;50% 1</a:t>
            </a:r>
            <a:r>
              <a:rPr lang="en-US" sz="1200" baseline="30000" dirty="0"/>
              <a:t>st</a:t>
            </a:r>
            <a:r>
              <a:rPr lang="en-US" sz="1200" dirty="0"/>
              <a:t> line</a:t>
            </a:r>
          </a:p>
          <a:p>
            <a:pPr eaLnBrk="1" hangingPunct="1"/>
            <a:r>
              <a:rPr lang="en-US" sz="1200" dirty="0"/>
              <a:t>NSCLC &gt;1% 2</a:t>
            </a:r>
            <a:r>
              <a:rPr lang="en-US" sz="1200" baseline="30000" dirty="0"/>
              <a:t>nd</a:t>
            </a:r>
            <a:r>
              <a:rPr lang="en-US" sz="1200" dirty="0"/>
              <a:t> line</a:t>
            </a:r>
          </a:p>
        </p:txBody>
      </p:sp>
      <p:sp>
        <p:nvSpPr>
          <p:cNvPr id="48134" name="TextBox 8"/>
          <p:cNvSpPr txBox="1">
            <a:spLocks noChangeArrowheads="1"/>
          </p:cNvSpPr>
          <p:nvPr/>
        </p:nvSpPr>
        <p:spPr bwMode="auto">
          <a:xfrm>
            <a:off x="5135034" y="5706875"/>
            <a:ext cx="988313" cy="30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71" tIns="60936" rIns="121871" bIns="6093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Any PD-L1</a:t>
            </a:r>
          </a:p>
        </p:txBody>
      </p:sp>
      <p:sp>
        <p:nvSpPr>
          <p:cNvPr id="48135" name="TextBox 9"/>
          <p:cNvSpPr txBox="1">
            <a:spLocks noChangeArrowheads="1"/>
          </p:cNvSpPr>
          <p:nvPr/>
        </p:nvSpPr>
        <p:spPr bwMode="auto">
          <a:xfrm>
            <a:off x="8401052" y="5706875"/>
            <a:ext cx="988313" cy="30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71" tIns="60936" rIns="121871" bIns="6093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Any PD-L1</a:t>
            </a:r>
          </a:p>
        </p:txBody>
      </p:sp>
      <p:sp>
        <p:nvSpPr>
          <p:cNvPr id="48136" name="TextBox 11"/>
          <p:cNvSpPr txBox="1">
            <a:spLocks noChangeArrowheads="1"/>
          </p:cNvSpPr>
          <p:nvPr/>
        </p:nvSpPr>
        <p:spPr bwMode="auto">
          <a:xfrm>
            <a:off x="6479119" y="5706875"/>
            <a:ext cx="1738069" cy="30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71" tIns="60936" rIns="121871" bIns="6093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N/A for lung indication</a:t>
            </a:r>
          </a:p>
        </p:txBody>
      </p:sp>
      <p:sp>
        <p:nvSpPr>
          <p:cNvPr id="48137" name="TextBox 12"/>
          <p:cNvSpPr txBox="1">
            <a:spLocks noChangeArrowheads="1"/>
          </p:cNvSpPr>
          <p:nvPr/>
        </p:nvSpPr>
        <p:spPr bwMode="auto">
          <a:xfrm>
            <a:off x="2446867" y="5706875"/>
            <a:ext cx="910920" cy="30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71" tIns="60936" rIns="121871" bIns="6093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FDA label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 bwMode="auto">
          <a:xfrm>
            <a:off x="396858" y="169178"/>
            <a:ext cx="11304743" cy="86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1" tIns="60936" rIns="121871" bIns="60936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latin typeface="+mj-lt"/>
              </a:rPr>
              <a:t>How to test PD-L1?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88660" y="1190596"/>
            <a:ext cx="8869374" cy="4357660"/>
            <a:chOff x="2351617" y="1114453"/>
            <a:chExt cx="7488768" cy="3679346"/>
          </a:xfrm>
        </p:grpSpPr>
        <p:pic>
          <p:nvPicPr>
            <p:cNvPr id="48132" name="Picture 1" descr="Screen Shot 2017-03-31 at 8.02.12 A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044"/>
            <a:stretch/>
          </p:blipFill>
          <p:spPr bwMode="auto">
            <a:xfrm>
              <a:off x="2351618" y="1114453"/>
              <a:ext cx="7488767" cy="89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" descr="Screen Shot 2017-03-31 at 8.02.12 AM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09974" y="1634067"/>
              <a:ext cx="11938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4785782" y="1739901"/>
              <a:ext cx="349251" cy="220134"/>
            </a:xfrm>
            <a:prstGeom prst="rect">
              <a:avLst/>
            </a:prstGeom>
            <a:solidFill>
              <a:srgbClr val="F8F7EE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135033" y="1489271"/>
              <a:ext cx="1003065" cy="470764"/>
            </a:xfrm>
            <a:prstGeom prst="rect">
              <a:avLst/>
            </a:prstGeom>
            <a:solidFill>
              <a:srgbClr val="F8F7EE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3" name="Picture 1" descr="Screen Shot 2017-03-31 at 8.02.12 AM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35033" y="1765302"/>
              <a:ext cx="778934" cy="194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 bwMode="auto">
            <a:xfrm>
              <a:off x="7027333" y="1765301"/>
              <a:ext cx="961908" cy="209981"/>
            </a:xfrm>
            <a:prstGeom prst="rect">
              <a:avLst/>
            </a:prstGeom>
            <a:solidFill>
              <a:srgbClr val="F8F7EE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8310855" y="1480805"/>
              <a:ext cx="961908" cy="496520"/>
            </a:xfrm>
            <a:prstGeom prst="rect">
              <a:avLst/>
            </a:prstGeom>
            <a:solidFill>
              <a:srgbClr val="F8F7EE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7" name="Picture 1" descr="Screen Shot 2017-03-31 at 8.02.12 AM.pn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325438" y="1790700"/>
              <a:ext cx="897467" cy="160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" descr="Screen Shot 2017-03-31 at 8.02.12 AM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653"/>
            <a:stretch/>
          </p:blipFill>
          <p:spPr bwMode="auto">
            <a:xfrm>
              <a:off x="2351618" y="2000684"/>
              <a:ext cx="7488767" cy="1411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" descr="Screen Shot 2017-03-31 at 8.02.12 AM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585"/>
            <a:stretch/>
          </p:blipFill>
          <p:spPr bwMode="auto">
            <a:xfrm>
              <a:off x="2351617" y="3412068"/>
              <a:ext cx="7488767" cy="138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79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6"/>
          <p:cNvSpPr>
            <a:spLocks noGrp="1"/>
          </p:cNvSpPr>
          <p:nvPr>
            <p:ph idx="1"/>
          </p:nvPr>
        </p:nvSpPr>
        <p:spPr>
          <a:xfrm>
            <a:off x="914400" y="1021703"/>
            <a:ext cx="10363200" cy="5096149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Prospective evaluation of 90 samples by 4 IHC techniques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Good correlation</a:t>
            </a:r>
            <a:r>
              <a:rPr lang="is-IS" dirty="0">
                <a:latin typeface="Arial" charset="0"/>
                <a:ea typeface="ＭＳ Ｐゴシック" charset="0"/>
                <a:cs typeface="ＭＳ Ｐゴシック" charset="0"/>
              </a:rPr>
              <a:t>… with one exception, SP142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TextBox 4"/>
          <p:cNvSpPr txBox="1">
            <a:spLocks noChangeArrowheads="1"/>
          </p:cNvSpPr>
          <p:nvPr/>
        </p:nvSpPr>
        <p:spPr bwMode="auto">
          <a:xfrm>
            <a:off x="0" y="6530221"/>
            <a:ext cx="1887149" cy="30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71" tIns="60936" rIns="121871" bIns="6093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Rimm, JAMA Onc 2017 </a:t>
            </a:r>
          </a:p>
        </p:txBody>
      </p:sp>
      <p:pic>
        <p:nvPicPr>
          <p:cNvPr id="51204" name="Picture 2" descr="Screen Shot 2017-03-31 at 8.37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45822"/>
            <a:ext cx="6902451" cy="319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 descr="Screen Shot 2017-03-31 at 8.37.15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2" y="2182380"/>
            <a:ext cx="5143500" cy="279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5" descr="Screen Shot 2017-03-31 at 8.37.15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4772897"/>
            <a:ext cx="2592916" cy="108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 bwMode="auto">
          <a:xfrm>
            <a:off x="396858" y="169178"/>
            <a:ext cx="11304743" cy="86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1" tIns="60936" rIns="121871" bIns="60936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latin typeface="+mj-lt"/>
              </a:rPr>
              <a:t>Which PD-L1 assay to choose?</a:t>
            </a:r>
          </a:p>
        </p:txBody>
      </p:sp>
      <p:pic>
        <p:nvPicPr>
          <p:cNvPr id="9" name="Picture 1" descr="Screen Shot 2017-03-31 at 8.35.1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383" y="3820885"/>
            <a:ext cx="2272429" cy="234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88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645" y="438913"/>
            <a:ext cx="10786535" cy="577081"/>
          </a:xfrm>
        </p:spPr>
        <p:txBody>
          <a:bodyPr>
            <a:normAutofit/>
          </a:bodyPr>
          <a:lstStyle/>
          <a:p>
            <a:r>
              <a:rPr lang="en-US" dirty="0"/>
              <a:t>Beyond PD-L1 as a biomarker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833" y="1759697"/>
            <a:ext cx="11100731" cy="401150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>
                <a:latin typeface="Arial" charset="0"/>
              </a:rPr>
              <a:t>Higher rates of somatic mutations in lung cancer may contribute to increased immunogenicity</a:t>
            </a:r>
          </a:p>
          <a:p>
            <a:r>
              <a:rPr lang="en-US" sz="2400" dirty="0">
                <a:latin typeface="Arial" charset="0"/>
              </a:rPr>
              <a:t>Tumor mutation burden as a predictive biomarker, </a:t>
            </a:r>
            <a:r>
              <a:rPr lang="en-US" sz="2400" dirty="0" err="1">
                <a:latin typeface="Arial" charset="0"/>
              </a:rPr>
              <a:t>eg</a:t>
            </a:r>
            <a:r>
              <a:rPr lang="en-US" sz="2400" dirty="0">
                <a:latin typeface="Arial" charset="0"/>
              </a:rPr>
              <a:t> by WES or NGS</a:t>
            </a:r>
            <a:r>
              <a:rPr lang="en-US" sz="2400" baseline="30000" dirty="0">
                <a:latin typeface="Arial" charset="0"/>
              </a:rPr>
              <a:t> </a:t>
            </a:r>
          </a:p>
          <a:p>
            <a:endParaRPr lang="en-US" dirty="0"/>
          </a:p>
        </p:txBody>
      </p:sp>
      <p:sp>
        <p:nvSpPr>
          <p:cNvPr id="5" name="Text Placeholder 8"/>
          <p:cNvSpPr txBox="1">
            <a:spLocks/>
          </p:cNvSpPr>
          <p:nvPr/>
        </p:nvSpPr>
        <p:spPr bwMode="auto">
          <a:xfrm>
            <a:off x="1" y="6524787"/>
            <a:ext cx="10763249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en-US" sz="1200" dirty="0">
                <a:solidFill>
                  <a:srgbClr val="052049"/>
                </a:solidFill>
              </a:rPr>
              <a:t>Lawrence, Nature, 2013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09061" y="1015994"/>
            <a:ext cx="9810632" cy="3486157"/>
            <a:chOff x="1209061" y="1015994"/>
            <a:chExt cx="9810632" cy="3486157"/>
          </a:xfrm>
        </p:grpSpPr>
        <p:pic>
          <p:nvPicPr>
            <p:cNvPr id="4" name="Picture 7" descr="Screen shot 2015-08-06 at 10.50.54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061" y="1015994"/>
              <a:ext cx="9810632" cy="3486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9984572" y="1148862"/>
              <a:ext cx="132967" cy="261407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495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52049"/>
                </a:solidFill>
              </a:rPr>
              <a:t>CheckMate</a:t>
            </a:r>
            <a:r>
              <a:rPr lang="en-US" dirty="0">
                <a:solidFill>
                  <a:srgbClr val="052049"/>
                </a:solidFill>
              </a:rPr>
              <a:t> 026: </a:t>
            </a:r>
            <a:r>
              <a:rPr lang="en-US" dirty="0" err="1">
                <a:solidFill>
                  <a:srgbClr val="052049"/>
                </a:solidFill>
              </a:rPr>
              <a:t>Nivolumab</a:t>
            </a:r>
            <a:r>
              <a:rPr lang="en-US" dirty="0">
                <a:solidFill>
                  <a:srgbClr val="052049"/>
                </a:solidFill>
              </a:rPr>
              <a:t> 1</a:t>
            </a:r>
            <a:r>
              <a:rPr lang="en-US" baseline="30000" dirty="0">
                <a:solidFill>
                  <a:srgbClr val="052049"/>
                </a:solidFill>
              </a:rPr>
              <a:t>st</a:t>
            </a:r>
            <a:r>
              <a:rPr lang="en-US" dirty="0">
                <a:solidFill>
                  <a:srgbClr val="052049"/>
                </a:solidFill>
              </a:rPr>
              <a:t> line (PD-L1≥5%)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55372"/>
            <a:ext cx="4945135" cy="2860091"/>
          </a:xfrm>
        </p:spPr>
      </p:pic>
      <p:sp>
        <p:nvSpPr>
          <p:cNvPr id="5" name="TextBox 4"/>
          <p:cNvSpPr txBox="1"/>
          <p:nvPr/>
        </p:nvSpPr>
        <p:spPr bwMode="auto">
          <a:xfrm>
            <a:off x="119030" y="6571540"/>
            <a:ext cx="1493999" cy="18466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>
                <a:solidFill>
                  <a:srgbClr val="052049"/>
                </a:solidFill>
                <a:latin typeface="Arial"/>
              </a:rPr>
              <a:t>Socinski</a:t>
            </a:r>
            <a:r>
              <a:rPr lang="en-US" sz="1200" dirty="0">
                <a:solidFill>
                  <a:srgbClr val="052049"/>
                </a:solidFill>
                <a:latin typeface="Arial"/>
              </a:rPr>
              <a:t>, ESMO 2016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075697" y="1114389"/>
            <a:ext cx="7532103" cy="4737171"/>
            <a:chOff x="4075697" y="1114389"/>
            <a:chExt cx="7532103" cy="4737171"/>
          </a:xfrm>
        </p:grpSpPr>
        <p:grpSp>
          <p:nvGrpSpPr>
            <p:cNvPr id="8" name="Group 7"/>
            <p:cNvGrpSpPr/>
            <p:nvPr/>
          </p:nvGrpSpPr>
          <p:grpSpPr>
            <a:xfrm>
              <a:off x="4075697" y="1114389"/>
              <a:ext cx="7532103" cy="4737171"/>
              <a:chOff x="4075698" y="1101689"/>
              <a:chExt cx="7532103" cy="4737171"/>
            </a:xfrm>
          </p:grpSpPr>
          <p:pic>
            <p:nvPicPr>
              <p:cNvPr id="6" name="Content Placeholder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5698" y="1101689"/>
                <a:ext cx="7532103" cy="4737171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 bwMode="auto">
              <a:xfrm>
                <a:off x="7947151" y="3187700"/>
                <a:ext cx="63373" cy="152400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5969126" y="2918203"/>
                <a:ext cx="63373" cy="152400"/>
              </a:xfrm>
              <a:prstGeom prst="rect">
                <a:avLst/>
              </a:prstGeom>
              <a:solidFill>
                <a:srgbClr val="F2F2F2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7755765" y="4527402"/>
                <a:ext cx="89877" cy="152400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 bwMode="auto">
            <a:xfrm>
              <a:off x="7836408" y="5146675"/>
              <a:ext cx="103646" cy="112656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079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Exploratory TMB analysis of CM-026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4" b="6752"/>
          <a:stretch/>
        </p:blipFill>
        <p:spPr>
          <a:xfrm>
            <a:off x="69977" y="1410262"/>
            <a:ext cx="5745036" cy="4817921"/>
          </a:xfrm>
        </p:spPr>
      </p:pic>
      <p:sp>
        <p:nvSpPr>
          <p:cNvPr id="9" name="TextBox 8"/>
          <p:cNvSpPr txBox="1"/>
          <p:nvPr/>
        </p:nvSpPr>
        <p:spPr bwMode="auto">
          <a:xfrm>
            <a:off x="147019" y="6529554"/>
            <a:ext cx="2892971" cy="18466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52049"/>
                </a:solidFill>
                <a:latin typeface="Arial"/>
              </a:rPr>
              <a:t>Peters, AACR 2017. Carbone, NEJM 2017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686789" y="1217646"/>
            <a:ext cx="1496115" cy="28732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867" dirty="0"/>
              <a:t>By TMB </a:t>
            </a:r>
            <a:r>
              <a:rPr lang="en-US" sz="1867" dirty="0" err="1"/>
              <a:t>tertile</a:t>
            </a:r>
            <a:endParaRPr lang="en-US" sz="1867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7647840" y="1224904"/>
            <a:ext cx="2706382" cy="28732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867" dirty="0"/>
              <a:t>By TMB </a:t>
            </a:r>
            <a:r>
              <a:rPr lang="en-US" sz="1867" dirty="0" err="1"/>
              <a:t>tertile</a:t>
            </a:r>
            <a:r>
              <a:rPr lang="en-US" sz="1867" dirty="0"/>
              <a:t> and PD-L1</a:t>
            </a:r>
          </a:p>
        </p:txBody>
      </p:sp>
      <p:pic>
        <p:nvPicPr>
          <p:cNvPr id="13" name="Picture 12" descr="Screen Shot 2018-02-27 at 5.48.31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701"/>
          <a:stretch/>
        </p:blipFill>
        <p:spPr>
          <a:xfrm>
            <a:off x="6406991" y="1814242"/>
            <a:ext cx="5086313" cy="435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8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Blood-based TMB in POPLAR and OAK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 bwMode="auto">
          <a:xfrm>
            <a:off x="105038" y="6557544"/>
            <a:ext cx="1519647" cy="18466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>
                <a:solidFill>
                  <a:srgbClr val="052049"/>
                </a:solidFill>
                <a:latin typeface="Arial"/>
              </a:rPr>
              <a:t>Gandara</a:t>
            </a:r>
            <a:r>
              <a:rPr lang="en-US" sz="1200" dirty="0">
                <a:solidFill>
                  <a:srgbClr val="052049"/>
                </a:solidFill>
                <a:latin typeface="Arial"/>
              </a:rPr>
              <a:t>, ESMO 2017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17766" y="1105677"/>
            <a:ext cx="11464798" cy="4842588"/>
            <a:chOff x="517766" y="1105677"/>
            <a:chExt cx="11464798" cy="4842588"/>
          </a:xfrm>
        </p:grpSpPr>
        <p:grpSp>
          <p:nvGrpSpPr>
            <p:cNvPr id="5" name="Group 4"/>
            <p:cNvGrpSpPr/>
            <p:nvPr/>
          </p:nvGrpSpPr>
          <p:grpSpPr>
            <a:xfrm>
              <a:off x="517766" y="1105677"/>
              <a:ext cx="11464798" cy="4842588"/>
              <a:chOff x="517766" y="1105677"/>
              <a:chExt cx="11464798" cy="4842588"/>
            </a:xfrm>
          </p:grpSpPr>
          <p:pic>
            <p:nvPicPr>
              <p:cNvPr id="7" name="Picture 6" descr="Screen Shot 2018-02-27 at 5.20.49 AM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7766" y="1105677"/>
                <a:ext cx="11441423" cy="4842588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 bwMode="auto">
              <a:xfrm>
                <a:off x="1043353" y="1922584"/>
                <a:ext cx="10939211" cy="553998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231775" indent="-220663">
                  <a:buFont typeface="Arial" charset="0"/>
                  <a:buChar char="•"/>
                </a:pPr>
                <a:r>
                  <a:rPr lang="en-US" sz="1800" b="1" dirty="0">
                    <a:solidFill>
                      <a:srgbClr val="2E797D"/>
                    </a:solidFill>
                  </a:rPr>
                  <a:t>211 of 273 samples from POPLAR, and 583 of 797 samples from OAK were biomarker-evaluable</a:t>
                </a:r>
                <a:br>
                  <a:rPr lang="en-US" sz="1800" b="1" dirty="0">
                    <a:solidFill>
                      <a:srgbClr val="2E797D"/>
                    </a:solidFill>
                  </a:rPr>
                </a:br>
                <a:r>
                  <a:rPr lang="en-US" sz="1800" b="1" dirty="0">
                    <a:solidFill>
                      <a:srgbClr val="2E797D"/>
                    </a:solidFill>
                  </a:rPr>
                  <a:t>and constitute the BEP for the study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 bwMode="auto">
            <a:xfrm>
              <a:off x="9243237" y="1502735"/>
              <a:ext cx="170121" cy="241005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994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Blood-based TMB in POPLAR and OAK</a:t>
            </a:r>
          </a:p>
        </p:txBody>
      </p:sp>
      <p:pic>
        <p:nvPicPr>
          <p:cNvPr id="4" name="Content Placeholder 3" descr="Screen Shot 2018-02-27 at 5.23.5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3" b="18113"/>
          <a:stretch>
            <a:fillRect/>
          </a:stretch>
        </p:blipFill>
        <p:spPr>
          <a:xfrm>
            <a:off x="322695" y="1406591"/>
            <a:ext cx="11645581" cy="4208397"/>
          </a:xfrm>
        </p:spPr>
      </p:pic>
      <p:sp>
        <p:nvSpPr>
          <p:cNvPr id="8" name="TextBox 7"/>
          <p:cNvSpPr txBox="1"/>
          <p:nvPr/>
        </p:nvSpPr>
        <p:spPr bwMode="auto">
          <a:xfrm>
            <a:off x="496861" y="6403590"/>
            <a:ext cx="1519647" cy="18466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>
                <a:solidFill>
                  <a:srgbClr val="052049"/>
                </a:solidFill>
                <a:latin typeface="Arial"/>
              </a:rPr>
              <a:t>Gandara</a:t>
            </a:r>
            <a:r>
              <a:rPr lang="en-US" sz="1200" dirty="0">
                <a:solidFill>
                  <a:srgbClr val="052049"/>
                </a:solidFill>
                <a:latin typeface="Arial"/>
              </a:rPr>
              <a:t>, ESMO 2017</a:t>
            </a:r>
          </a:p>
        </p:txBody>
      </p:sp>
    </p:spTree>
    <p:extLst>
      <p:ext uri="{BB962C8B-B14F-4D97-AF65-F5344CB8AC3E}">
        <p14:creationId xmlns:p14="http://schemas.microsoft.com/office/powerpoint/2010/main" val="147858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Blood-based TMB in POPLAR and OAK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81918" y="6505384"/>
            <a:ext cx="1519647" cy="18466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>
                <a:solidFill>
                  <a:srgbClr val="052049"/>
                </a:solidFill>
                <a:latin typeface="Arial"/>
              </a:rPr>
              <a:t>Gandara</a:t>
            </a:r>
            <a:r>
              <a:rPr lang="en-US" sz="1200" dirty="0">
                <a:solidFill>
                  <a:srgbClr val="052049"/>
                </a:solidFill>
                <a:latin typeface="Arial"/>
              </a:rPr>
              <a:t>, ESMO 2017</a:t>
            </a:r>
          </a:p>
        </p:txBody>
      </p:sp>
      <p:pic>
        <p:nvPicPr>
          <p:cNvPr id="5" name="Picture 4" descr="Screen Shot 2018-02-27 at 5.24.3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" r="1146"/>
          <a:stretch/>
        </p:blipFill>
        <p:spPr>
          <a:xfrm>
            <a:off x="1589649" y="1022210"/>
            <a:ext cx="8737693" cy="517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2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 TMB prospectively?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833" y="1283833"/>
            <a:ext cx="11100731" cy="4011503"/>
          </a:xfrm>
        </p:spPr>
        <p:txBody>
          <a:bodyPr/>
          <a:lstStyle/>
          <a:p>
            <a:r>
              <a:rPr lang="en-US" dirty="0"/>
              <a:t>CM-227: </a:t>
            </a:r>
            <a:r>
              <a:rPr lang="en-US" dirty="0" err="1"/>
              <a:t>Nivolumab</a:t>
            </a:r>
            <a:r>
              <a:rPr lang="en-US" dirty="0"/>
              <a:t> + </a:t>
            </a:r>
            <a:r>
              <a:rPr lang="en-US" dirty="0" err="1"/>
              <a:t>ipilimumab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chemo</a:t>
            </a:r>
          </a:p>
        </p:txBody>
      </p:sp>
      <p:pic>
        <p:nvPicPr>
          <p:cNvPr id="7" name="Picture 6" descr="Screen Shot 2018-02-26 at 5.20.1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2"/>
          <a:stretch/>
        </p:blipFill>
        <p:spPr>
          <a:xfrm>
            <a:off x="1666958" y="2143126"/>
            <a:ext cx="8827146" cy="387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1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Beyond PD-L1 and TMB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90" y="1112855"/>
            <a:ext cx="9772160" cy="50164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83963" y="6474238"/>
            <a:ext cx="2762389" cy="30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71" tIns="60936" rIns="121871" bIns="6093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Yuan, ImmunoTherapy Cancer 2015 </a:t>
            </a:r>
          </a:p>
        </p:txBody>
      </p:sp>
    </p:spTree>
    <p:extLst>
      <p:ext uri="{BB962C8B-B14F-4D97-AF65-F5344CB8AC3E}">
        <p14:creationId xmlns:p14="http://schemas.microsoft.com/office/powerpoint/2010/main" val="232317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295400" y="533400"/>
            <a:ext cx="944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PD-L1, tumor mutation burden and other potential predictors of response to immune checkpoint inhibition in NSCLC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95400" y="3505200"/>
            <a:ext cx="9448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Matthew </a:t>
            </a:r>
            <a:r>
              <a:rPr lang="en-US" sz="2000" b="1" dirty="0" err="1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Gubens</a:t>
            </a:r>
            <a:r>
              <a:rPr lang="en-US" sz="2000" b="1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, MD, MS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Associate Professor</a:t>
            </a:r>
            <a:br>
              <a:rPr lang="en-US" sz="2000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Thoracic Medical Oncology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University of California, San Francisco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2656"/>
                </a:solidFill>
                <a:latin typeface="Arial" charset="0"/>
                <a:ea typeface="ＭＳ Ｐゴシック" charset="0"/>
                <a:cs typeface="ＭＳ Ｐゴシック" charset="0"/>
              </a:rPr>
              <a:t>San Francisco, California</a:t>
            </a:r>
          </a:p>
        </p:txBody>
      </p:sp>
    </p:spTree>
    <p:extLst>
      <p:ext uri="{BB962C8B-B14F-4D97-AF65-F5344CB8AC3E}">
        <p14:creationId xmlns:p14="http://schemas.microsoft.com/office/powerpoint/2010/main" val="126957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Immunotherapy biomarkers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81833" y="1295789"/>
            <a:ext cx="11100731" cy="4011503"/>
          </a:xfrm>
        </p:spPr>
        <p:txBody>
          <a:bodyPr/>
          <a:lstStyle/>
          <a:p>
            <a:r>
              <a:rPr lang="en-US" dirty="0"/>
              <a:t>PD-L1</a:t>
            </a:r>
          </a:p>
          <a:p>
            <a:pPr lvl="1"/>
            <a:r>
              <a:rPr lang="en-US" dirty="0"/>
              <a:t>Needed to choose </a:t>
            </a:r>
            <a:r>
              <a:rPr lang="en-US" dirty="0" err="1"/>
              <a:t>pembro</a:t>
            </a:r>
            <a:r>
              <a:rPr lang="en-US" dirty="0"/>
              <a:t> alone in the first line </a:t>
            </a:r>
          </a:p>
          <a:p>
            <a:pPr lvl="1"/>
            <a:r>
              <a:rPr lang="en-US" dirty="0"/>
              <a:t>22C3 preferred</a:t>
            </a:r>
          </a:p>
          <a:p>
            <a:r>
              <a:rPr lang="en-US" dirty="0"/>
              <a:t>Tumor mutation burden</a:t>
            </a:r>
          </a:p>
          <a:p>
            <a:pPr lvl="1"/>
            <a:r>
              <a:rPr lang="en-US" dirty="0"/>
              <a:t>First prospective phase 3 to be reported out soon</a:t>
            </a:r>
          </a:p>
          <a:p>
            <a:pPr lvl="1"/>
            <a:r>
              <a:rPr lang="en-US" dirty="0"/>
              <a:t>Look out for blood-based assays</a:t>
            </a:r>
          </a:p>
          <a:p>
            <a:pPr lvl="1"/>
            <a:r>
              <a:rPr lang="en-US" dirty="0"/>
              <a:t>Be careful about definition and methods</a:t>
            </a:r>
          </a:p>
          <a:p>
            <a:r>
              <a:rPr lang="en-US" dirty="0"/>
              <a:t>Other biomarkers to come</a:t>
            </a:r>
          </a:p>
          <a:p>
            <a:pPr lvl="1"/>
            <a:r>
              <a:rPr lang="en-US" dirty="0"/>
              <a:t>Some of them dynamic</a:t>
            </a:r>
          </a:p>
        </p:txBody>
      </p:sp>
    </p:spTree>
    <p:extLst>
      <p:ext uri="{BB962C8B-B14F-4D97-AF65-F5344CB8AC3E}">
        <p14:creationId xmlns:p14="http://schemas.microsoft.com/office/powerpoint/2010/main" val="151035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81833" y="1091683"/>
            <a:ext cx="11100731" cy="4996541"/>
          </a:xfrm>
        </p:spPr>
        <p:txBody>
          <a:bodyPr/>
          <a:lstStyle/>
          <a:p>
            <a:r>
              <a:rPr lang="en-US" dirty="0"/>
              <a:t>67yo F, former smoker (60PY, quit 2 years ago)</a:t>
            </a:r>
          </a:p>
          <a:p>
            <a:pPr lvl="1"/>
            <a:r>
              <a:rPr lang="en-US" dirty="0"/>
              <a:t>Lung cancer screening CT (non-con, low dose protocol) reveals LUL 2.3cm mass and </a:t>
            </a:r>
            <a:r>
              <a:rPr lang="en-US" dirty="0" err="1"/>
              <a:t>mediastinal</a:t>
            </a:r>
            <a:r>
              <a:rPr lang="en-US" dirty="0"/>
              <a:t> fullness</a:t>
            </a:r>
          </a:p>
          <a:p>
            <a:pPr lvl="1"/>
            <a:r>
              <a:rPr lang="en-US" dirty="0"/>
              <a:t>PET/CT: LUL 2.4cm mass with SUV 10, </a:t>
            </a:r>
            <a:r>
              <a:rPr lang="en-US" dirty="0" err="1"/>
              <a:t>hypermetabolic</a:t>
            </a:r>
            <a:r>
              <a:rPr lang="en-US" dirty="0"/>
              <a:t> </a:t>
            </a:r>
            <a:r>
              <a:rPr lang="en-US" dirty="0" err="1"/>
              <a:t>mediastinal</a:t>
            </a:r>
            <a:r>
              <a:rPr lang="en-US" dirty="0"/>
              <a:t> LAD, hepatic lesion, spinal and rib lesions</a:t>
            </a:r>
          </a:p>
          <a:p>
            <a:pPr lvl="1"/>
            <a:r>
              <a:rPr lang="en-US" dirty="0"/>
              <a:t>MRI brain: No evidence of metastatic disease</a:t>
            </a:r>
          </a:p>
          <a:p>
            <a:pPr lvl="1"/>
            <a:r>
              <a:rPr lang="en-US" dirty="0"/>
              <a:t>Biopsy performed of liver mass</a:t>
            </a:r>
          </a:p>
          <a:p>
            <a:pPr lvl="2"/>
            <a:r>
              <a:rPr lang="en-US" dirty="0"/>
              <a:t>Pathology: Pulmonary adenocarcinoma, TTF1+, PD-L1 35%</a:t>
            </a:r>
          </a:p>
          <a:p>
            <a:pPr lvl="2"/>
            <a:r>
              <a:rPr lang="en-US" dirty="0"/>
              <a:t>NGS: TP53, but no actionable mutations; TMB high, 28 </a:t>
            </a:r>
            <a:r>
              <a:rPr lang="en-US" dirty="0" err="1"/>
              <a:t>Muts</a:t>
            </a:r>
            <a:r>
              <a:rPr lang="en-US"/>
              <a:t>/Mb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7D532-1C2C-AA4D-BE9A-4F8A24FC5C92}" type="slidenum">
              <a:rPr lang="en-US" smtClean="0">
                <a:solidFill>
                  <a:srgbClr val="052049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4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8931" y="1912023"/>
            <a:ext cx="11793068" cy="1749284"/>
          </a:xfrm>
        </p:spPr>
        <p:txBody>
          <a:bodyPr/>
          <a:lstStyle/>
          <a:p>
            <a:r>
              <a:rPr lang="en-US" dirty="0"/>
              <a:t>PD-L1, Tumor Mutation Burden, and Other Biomarkers for Immunotherapy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" y="6453718"/>
            <a:ext cx="328084" cy="154516"/>
          </a:xfrm>
        </p:spPr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ext Placeholder 10"/>
          <p:cNvSpPr txBox="1">
            <a:spLocks/>
          </p:cNvSpPr>
          <p:nvPr/>
        </p:nvSpPr>
        <p:spPr>
          <a:xfrm>
            <a:off x="416395" y="5902192"/>
            <a:ext cx="8636000" cy="258233"/>
          </a:xfrm>
          <a:prstGeom prst="rect">
            <a:avLst/>
          </a:prstGeom>
        </p:spPr>
        <p:txBody>
          <a:bodyPr vert="horz" wrap="square" lIns="121920" tIns="0" rIns="121920" bIns="0" rtlCol="0" anchor="b" anchorCtr="0">
            <a:noAutofit/>
          </a:bodyPr>
          <a:lstStyle>
            <a:lvl1pPr marL="0" indent="0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 lang="en-US" sz="16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79438" indent="-28416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2701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222250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63" indent="-227013" algn="l" defTabSz="640080" rt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18A3AC"/>
              </a:buClr>
              <a:buSzPct val="80000"/>
              <a:buFont typeface="Wingdings" charset="2"/>
              <a:buChar char="§"/>
              <a:defRPr 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867" dirty="0">
                <a:latin typeface="Arial" charset="0"/>
                <a:cs typeface="Arial" charset="0"/>
              </a:rPr>
              <a:t>15</a:t>
            </a:r>
            <a:r>
              <a:rPr lang="en-US" sz="1867" baseline="30000" dirty="0">
                <a:latin typeface="Arial" charset="0"/>
                <a:cs typeface="Arial" charset="0"/>
              </a:rPr>
              <a:t>th</a:t>
            </a:r>
            <a:r>
              <a:rPr lang="en-US" sz="1867" dirty="0">
                <a:latin typeface="Arial" charset="0"/>
                <a:cs typeface="Arial" charset="0"/>
              </a:rPr>
              <a:t> Annual Winter Lung Cancer Conference</a:t>
            </a:r>
          </a:p>
          <a:p>
            <a:pPr>
              <a:spcBef>
                <a:spcPct val="0"/>
              </a:spcBef>
            </a:pPr>
            <a:r>
              <a:rPr lang="en-US" sz="1867" dirty="0">
                <a:latin typeface="Arial" charset="0"/>
                <a:cs typeface="Arial" charset="0"/>
              </a:rPr>
              <a:t>Miami, Florida</a:t>
            </a:r>
          </a:p>
          <a:p>
            <a:pPr>
              <a:spcBef>
                <a:spcPct val="0"/>
              </a:spcBef>
            </a:pPr>
            <a:r>
              <a:rPr lang="en-US" sz="1867" dirty="0">
                <a:latin typeface="Arial" charset="0"/>
                <a:cs typeface="Arial" charset="0"/>
              </a:rPr>
              <a:t>March 3, 2018</a:t>
            </a:r>
          </a:p>
          <a:p>
            <a:pPr>
              <a:spcBef>
                <a:spcPct val="0"/>
              </a:spcBef>
            </a:pPr>
            <a:endParaRPr lang="en-US" sz="1867" dirty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1867" dirty="0">
                <a:latin typeface="Arial" charset="0"/>
                <a:cs typeface="Arial" charset="0"/>
              </a:rPr>
              <a:t>Matthew Gubens, MD, MS</a:t>
            </a:r>
          </a:p>
          <a:p>
            <a:pPr>
              <a:spcBef>
                <a:spcPct val="0"/>
              </a:spcBef>
            </a:pPr>
            <a:r>
              <a:rPr lang="en-US" sz="1867" dirty="0">
                <a:latin typeface="Arial" charset="0"/>
                <a:cs typeface="Arial" charset="0"/>
              </a:rPr>
              <a:t>Associate Professor of Medicine</a:t>
            </a:r>
          </a:p>
          <a:p>
            <a:pPr>
              <a:spcBef>
                <a:spcPct val="0"/>
              </a:spcBef>
            </a:pPr>
            <a:r>
              <a:rPr lang="en-US" sz="1867" dirty="0">
                <a:latin typeface="Arial" charset="0"/>
                <a:cs typeface="Arial" charset="0"/>
              </a:rPr>
              <a:t>Chair, Thoracic Oncology Site Committee</a:t>
            </a:r>
          </a:p>
          <a:p>
            <a:pPr>
              <a:spcBef>
                <a:spcPct val="0"/>
              </a:spcBef>
            </a:pPr>
            <a:r>
              <a:rPr lang="en-US" sz="1867" dirty="0">
                <a:latin typeface="Arial" charset="0"/>
                <a:cs typeface="Arial" charset="0"/>
              </a:rPr>
              <a:t>UCSF Helen Diller Family Comprehensive Cancer Center</a:t>
            </a:r>
          </a:p>
        </p:txBody>
      </p:sp>
    </p:spTree>
    <p:extLst>
      <p:ext uri="{BB962C8B-B14F-4D97-AF65-F5344CB8AC3E}">
        <p14:creationId xmlns:p14="http://schemas.microsoft.com/office/powerpoint/2010/main" val="19504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Disclosures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C983-8F26-2149-86E8-5C4F9E662359}" type="datetime1">
              <a:rPr lang="en-US" altLang="en-US" smtClean="0"/>
              <a:pPr/>
              <a:t>3/7/18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D7E9C-6601-944E-9D36-9CDF2194B90E}" type="slidenum">
              <a:rPr lang="en-US" altLang="en-US" smtClean="0"/>
              <a:pPr/>
              <a:t>5</a:t>
            </a:fld>
            <a:endParaRPr lang="en-US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985701" y="1691940"/>
          <a:ext cx="8128000" cy="3555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62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517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87845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Advisory Committee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AbbVie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</a:rPr>
                        <a:t>Inc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, AstraZeneca Pharmaceuticals LP,</a:t>
                      </a:r>
                      <a:r>
                        <a:rPr lang="en-US" sz="2400" b="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Bristol-Myers Squibb Company, Genentech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</a:rPr>
                        <a:t>BioOncology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</a:rPr>
                        <a:t>Mersana</a:t>
                      </a:r>
                      <a:r>
                        <a:rPr lang="en-US" sz="2400" b="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Therapeutics, Novartis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7404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Contracted Research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Celgene Corporation, Merck,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</a:rPr>
                        <a:t>OncoMed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 Pharmaceuticals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</a:rPr>
                        <a:t>Inc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, Roche Laboratories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</a:rPr>
                        <a:t>Inc</a:t>
                      </a:r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13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6" descr="Screen shot 2015-08-07 at 4.17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7" y="167062"/>
            <a:ext cx="10033000" cy="581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724400" y="3620381"/>
            <a:ext cx="639235" cy="28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21871" tIns="60936" rIns="121871" bIns="60936"/>
          <a:lstStyle/>
          <a:p>
            <a:endParaRPr lang="en-US" sz="3200" dirty="0"/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6769102" y="4476840"/>
            <a:ext cx="698500" cy="410253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71" tIns="60936" rIns="121871" bIns="60936"/>
          <a:lstStyle/>
          <a:p>
            <a:endParaRPr lang="en-US" sz="32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898701" y="2272528"/>
            <a:ext cx="1701799" cy="1020771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lIns="91440" tIns="45720" rIns="91440" bIns="45720" rtlCol="0" anchor="ctr"/>
          <a:lstStyle/>
          <a:p>
            <a:pPr algn="ctr">
              <a:lnSpc>
                <a:spcPct val="90000"/>
              </a:lnSpc>
            </a:pPr>
            <a:endParaRPr lang="en-US" sz="16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723467" y="4870158"/>
            <a:ext cx="948267" cy="27093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lIns="91440" tIns="45720" rIns="91440" bIns="45720" rtlCol="0" anchor="ctr"/>
          <a:lstStyle/>
          <a:p>
            <a:pPr algn="ctr"/>
            <a:r>
              <a:rPr lang="en-US" sz="3200" b="1" baseline="-10000" dirty="0">
                <a:solidFill>
                  <a:srgbClr val="000000"/>
                </a:solidFill>
                <a:latin typeface="Arial"/>
              </a:rPr>
              <a:t>*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907867" y="3670915"/>
            <a:ext cx="931335" cy="27093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lIns="91440" tIns="45720" rIns="91440" bIns="45720" rtlCol="0" anchor="ctr"/>
          <a:lstStyle/>
          <a:p>
            <a:pPr algn="ctr"/>
            <a:r>
              <a:rPr lang="en-US" sz="3200" b="1" baseline="-10000" dirty="0">
                <a:solidFill>
                  <a:srgbClr val="000000"/>
                </a:solidFill>
                <a:latin typeface="Arial"/>
              </a:rPr>
              <a:t>*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648700" y="6324601"/>
            <a:ext cx="2019301" cy="27093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91440" tIns="45720" rIns="91440" bIns="45720" rtlCol="0" anchor="ctr"/>
          <a:lstStyle/>
          <a:p>
            <a:pPr algn="r">
              <a:lnSpc>
                <a:spcPct val="90000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*Pembrolizumab</a:t>
            </a:r>
          </a:p>
        </p:txBody>
      </p:sp>
    </p:spTree>
    <p:extLst>
      <p:ext uri="{BB962C8B-B14F-4D97-AF65-F5344CB8AC3E}">
        <p14:creationId xmlns:p14="http://schemas.microsoft.com/office/powerpoint/2010/main" val="365431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2"/>
          <p:cNvSpPr>
            <a:spLocks noGrp="1"/>
          </p:cNvSpPr>
          <p:nvPr>
            <p:ph type="title"/>
          </p:nvPr>
        </p:nvSpPr>
        <p:spPr bwMode="auto">
          <a:xfrm>
            <a:off x="2523641" y="900775"/>
            <a:ext cx="9177960" cy="55394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1" tIns="60936" rIns="121871" bIns="60936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Squamous                          Non-squamous</a:t>
            </a:r>
          </a:p>
        </p:txBody>
      </p:sp>
      <p:pic>
        <p:nvPicPr>
          <p:cNvPr id="41988" name="Picture 8" descr="Screen Shot 2015-03-26 at 9.45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601" y="1351999"/>
            <a:ext cx="3507784" cy="320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3" descr="Screen shot 2015-08-06 at 10.0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953" y="1639601"/>
            <a:ext cx="4412033" cy="271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 bwMode="auto">
          <a:xfrm>
            <a:off x="396858" y="169178"/>
            <a:ext cx="11304743" cy="86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1" tIns="60936" rIns="121871" bIns="60936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latin typeface="+mj-lt"/>
              </a:rPr>
              <a:t>Nivolumab vs docetaxel: Checkmate 017/057</a:t>
            </a:r>
          </a:p>
        </p:txBody>
      </p:sp>
      <p:sp>
        <p:nvSpPr>
          <p:cNvPr id="2" name="Rectangle 1"/>
          <p:cNvSpPr/>
          <p:nvPr/>
        </p:nvSpPr>
        <p:spPr>
          <a:xfrm>
            <a:off x="1514333" y="6343173"/>
            <a:ext cx="2157963" cy="276999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altLang="en-US" sz="1200" dirty="0">
                <a:solidFill>
                  <a:srgbClr val="000000"/>
                </a:solidFill>
              </a:rPr>
              <a:t>Brahmer J, et al. NEJM 2015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25710" y="6343173"/>
            <a:ext cx="2215671" cy="276999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altLang="en-US" sz="1200" dirty="0">
                <a:solidFill>
                  <a:srgbClr val="000000"/>
                </a:solidFill>
              </a:rPr>
              <a:t>Borghaei H, et al. NEJM 2015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582694" y="4563402"/>
            <a:ext cx="4802597" cy="164173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 marL="457189" indent="-457189">
              <a:buFont typeface="Arial" charset="0"/>
              <a:buChar char="•"/>
            </a:pPr>
            <a:r>
              <a:rPr lang="en-US" sz="2667" dirty="0"/>
              <a:t>Response rate</a:t>
            </a:r>
          </a:p>
          <a:p>
            <a:pPr marL="1066773" lvl="1" indent="-457189">
              <a:buFont typeface="Arial" charset="0"/>
              <a:buChar char="•"/>
            </a:pPr>
            <a:r>
              <a:rPr lang="en-US" sz="2667" dirty="0" err="1"/>
              <a:t>Nivo</a:t>
            </a:r>
            <a:r>
              <a:rPr lang="en-US" sz="2667" dirty="0"/>
              <a:t> 20% vs </a:t>
            </a:r>
            <a:r>
              <a:rPr lang="en-US" sz="2667" dirty="0" err="1"/>
              <a:t>doce</a:t>
            </a:r>
            <a:r>
              <a:rPr lang="en-US" sz="2667" dirty="0"/>
              <a:t> 9%</a:t>
            </a:r>
          </a:p>
          <a:p>
            <a:pPr marL="457189" indent="-457189">
              <a:buFont typeface="Arial" charset="0"/>
              <a:buChar char="•"/>
            </a:pPr>
            <a:r>
              <a:rPr lang="en-US" sz="2667" dirty="0"/>
              <a:t>Median duration of response</a:t>
            </a:r>
          </a:p>
          <a:p>
            <a:pPr marL="1066773" lvl="1" indent="-457189">
              <a:buFont typeface="Arial" charset="0"/>
              <a:buChar char="•"/>
            </a:pPr>
            <a:r>
              <a:rPr lang="en-US" sz="2667" dirty="0" err="1"/>
              <a:t>Nivo</a:t>
            </a:r>
            <a:r>
              <a:rPr lang="en-US" sz="2667" dirty="0"/>
              <a:t> NR vs </a:t>
            </a:r>
            <a:r>
              <a:rPr lang="en-US" sz="2667" dirty="0" err="1"/>
              <a:t>doce</a:t>
            </a:r>
            <a:r>
              <a:rPr lang="en-US" sz="2667" dirty="0"/>
              <a:t> 8.4 </a:t>
            </a:r>
            <a:r>
              <a:rPr lang="en-US" sz="2667" dirty="0" err="1"/>
              <a:t>mo</a:t>
            </a:r>
            <a:endParaRPr lang="en-US" sz="2667" dirty="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6816833" y="4556394"/>
            <a:ext cx="4940455" cy="164173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 marL="457189" indent="-457189">
              <a:buFont typeface="Arial" charset="0"/>
              <a:buChar char="•"/>
            </a:pPr>
            <a:r>
              <a:rPr lang="en-US" sz="2667" dirty="0"/>
              <a:t>Response rate</a:t>
            </a:r>
          </a:p>
          <a:p>
            <a:pPr marL="1066773" lvl="1" indent="-457189">
              <a:buFont typeface="Arial" charset="0"/>
              <a:buChar char="•"/>
            </a:pPr>
            <a:r>
              <a:rPr lang="en-US" sz="2667" dirty="0" err="1"/>
              <a:t>Nivo</a:t>
            </a:r>
            <a:r>
              <a:rPr lang="en-US" sz="2667" dirty="0"/>
              <a:t> 19% vs </a:t>
            </a:r>
            <a:r>
              <a:rPr lang="en-US" sz="2667" dirty="0" err="1"/>
              <a:t>doce</a:t>
            </a:r>
            <a:r>
              <a:rPr lang="en-US" sz="2667" dirty="0"/>
              <a:t> 12%</a:t>
            </a:r>
          </a:p>
          <a:p>
            <a:pPr marL="457189" indent="-457189">
              <a:buFont typeface="Arial" charset="0"/>
              <a:buChar char="•"/>
            </a:pPr>
            <a:r>
              <a:rPr lang="en-US" sz="2667" dirty="0"/>
              <a:t>Median duration of response</a:t>
            </a:r>
          </a:p>
          <a:p>
            <a:pPr marL="1066773" lvl="1" indent="-457189">
              <a:buFont typeface="Arial" charset="0"/>
              <a:buChar char="•"/>
            </a:pPr>
            <a:r>
              <a:rPr lang="en-US" sz="2667" dirty="0" err="1"/>
              <a:t>Nivo</a:t>
            </a:r>
            <a:r>
              <a:rPr lang="en-US" sz="2667" dirty="0"/>
              <a:t> 17.2 vs </a:t>
            </a:r>
            <a:r>
              <a:rPr lang="en-US" sz="2667" dirty="0" err="1"/>
              <a:t>doce</a:t>
            </a:r>
            <a:r>
              <a:rPr lang="en-US" sz="2667" dirty="0"/>
              <a:t> 5.6 </a:t>
            </a:r>
            <a:r>
              <a:rPr lang="en-US" sz="2667" dirty="0" err="1"/>
              <a:t>mo</a:t>
            </a:r>
            <a:endParaRPr lang="en-US" sz="2667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5801711" y="2620579"/>
            <a:ext cx="65" cy="41043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endParaRPr lang="en-US" sz="2667" dirty="0" err="1"/>
          </a:p>
        </p:txBody>
      </p:sp>
      <p:sp>
        <p:nvSpPr>
          <p:cNvPr id="8" name="Rectangle 7"/>
          <p:cNvSpPr/>
          <p:nvPr/>
        </p:nvSpPr>
        <p:spPr bwMode="auto">
          <a:xfrm>
            <a:off x="2872828" y="3223172"/>
            <a:ext cx="336331" cy="140139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081053" y="3986931"/>
            <a:ext cx="336331" cy="140139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752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3"/>
          <p:cNvSpPr>
            <a:spLocks noGrp="1"/>
          </p:cNvSpPr>
          <p:nvPr>
            <p:ph sz="half" idx="1"/>
          </p:nvPr>
        </p:nvSpPr>
        <p:spPr>
          <a:xfrm>
            <a:off x="914400" y="1829223"/>
            <a:ext cx="5080000" cy="4119452"/>
          </a:xfrm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4" name="Content Placeholder 4"/>
          <p:cNvSpPr>
            <a:spLocks noGrp="1"/>
          </p:cNvSpPr>
          <p:nvPr>
            <p:ph sz="half" idx="2"/>
          </p:nvPr>
        </p:nvSpPr>
        <p:spPr>
          <a:xfrm>
            <a:off x="6197600" y="1829223"/>
            <a:ext cx="5080000" cy="4119452"/>
          </a:xfrm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4036" name="Picture 3" descr="Screen shot 2015-08-06 at 10.07.20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45"/>
          <a:stretch/>
        </p:blipFill>
        <p:spPr bwMode="auto">
          <a:xfrm>
            <a:off x="143936" y="753648"/>
            <a:ext cx="11713633" cy="313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 bwMode="auto">
          <a:xfrm>
            <a:off x="396858" y="169178"/>
            <a:ext cx="11304743" cy="86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1" tIns="60936" rIns="121871" bIns="60936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latin typeface="+mj-lt"/>
              </a:rPr>
              <a:t>Nivolumab vs docetaxel: Checkmate 057 (non-squamous)</a:t>
            </a:r>
          </a:p>
          <a:p>
            <a:pPr eaLnBrk="1" hangingPunct="1"/>
            <a:endParaRPr lang="en-US" sz="3600" dirty="0">
              <a:latin typeface="+mj-lt"/>
            </a:endParaRPr>
          </a:p>
        </p:txBody>
      </p:sp>
      <p:pic>
        <p:nvPicPr>
          <p:cNvPr id="8" name="Picture 3" descr="Screen shot 2015-08-06 at 10.07.20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71"/>
          <a:stretch/>
        </p:blipFill>
        <p:spPr bwMode="auto">
          <a:xfrm>
            <a:off x="123237" y="3902944"/>
            <a:ext cx="11901788" cy="267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9763187" y="6575912"/>
            <a:ext cx="2261838" cy="205121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altLang="en-US" sz="1333" dirty="0" err="1"/>
              <a:t>Borghaei</a:t>
            </a:r>
            <a:r>
              <a:rPr lang="en-US" altLang="en-US" sz="1333" dirty="0"/>
              <a:t> H, et al. NEJM 2015</a:t>
            </a: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354022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6"/>
          <p:cNvSpPr>
            <a:spLocks noGrp="1"/>
          </p:cNvSpPr>
          <p:nvPr>
            <p:ph idx="1"/>
          </p:nvPr>
        </p:nvSpPr>
        <p:spPr>
          <a:xfrm>
            <a:off x="914401" y="995478"/>
            <a:ext cx="8139516" cy="142362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baseline="30000" dirty="0">
                <a:latin typeface="Arial" charset="0"/>
                <a:ea typeface="ＭＳ Ｐゴシック" charset="0"/>
                <a:cs typeface="ＭＳ Ｐゴシック" charset="0"/>
              </a:rPr>
              <a:t>st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line trials presented at ESMO 2016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Pembrolizumab vs chemo in PD-L1&gt;50%	</a:t>
            </a:r>
          </a:p>
          <a:p>
            <a:pPr lvl="1" eaLnBrk="1" hangingPunct="1"/>
            <a:r>
              <a:rPr lang="en-US" dirty="0" err="1">
                <a:latin typeface="Arial" charset="0"/>
                <a:ea typeface="ＭＳ Ｐゴシック" charset="0"/>
              </a:rPr>
              <a:t>Nivolumab</a:t>
            </a:r>
            <a:r>
              <a:rPr lang="en-US" dirty="0">
                <a:latin typeface="Arial" charset="0"/>
                <a:ea typeface="ＭＳ Ｐゴシック" charset="0"/>
              </a:rPr>
              <a:t> vs chemo in PD-L1&gt;5%	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396858" y="169178"/>
            <a:ext cx="11304743" cy="86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1" tIns="60936" rIns="121871" bIns="60936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377">
              <a:defRPr/>
            </a:pPr>
            <a:r>
              <a:rPr lang="en-US" sz="3600" dirty="0">
                <a:solidFill>
                  <a:srgbClr val="052049"/>
                </a:solidFill>
                <a:latin typeface="Garamond"/>
              </a:rPr>
              <a:t>PD-1 inhibition in the 1</a:t>
            </a:r>
            <a:r>
              <a:rPr lang="en-US" sz="3600" baseline="30000" dirty="0">
                <a:solidFill>
                  <a:srgbClr val="052049"/>
                </a:solidFill>
                <a:latin typeface="Garamond"/>
              </a:rPr>
              <a:t>st</a:t>
            </a:r>
            <a:r>
              <a:rPr lang="en-US" sz="3600" dirty="0">
                <a:solidFill>
                  <a:srgbClr val="052049"/>
                </a:solidFill>
                <a:latin typeface="Garamond"/>
              </a:rPr>
              <a:t> line?</a:t>
            </a: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8618177" y="1506589"/>
            <a:ext cx="2422840" cy="108265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295275" indent="-295275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38" indent="-28416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2701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222250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63" indent="-227013" algn="l" defTabSz="640080" rt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18A3AC"/>
              </a:buClr>
              <a:buSzPct val="80000"/>
              <a:buFont typeface="Wingdings" charset="2"/>
              <a:buChar char="§"/>
              <a:defRPr lang="en-US" sz="20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690" lvl="1" indent="0">
              <a:buNone/>
            </a:pPr>
            <a:r>
              <a:rPr lang="en-US" sz="2667" dirty="0">
                <a:latin typeface="Arial" charset="0"/>
                <a:ea typeface="ＭＳ Ｐゴシック" charset="0"/>
              </a:rPr>
              <a:t>POSITIVE</a:t>
            </a:r>
          </a:p>
          <a:p>
            <a:pPr marL="393690" lvl="1" indent="0">
              <a:buNone/>
            </a:pPr>
            <a:r>
              <a:rPr lang="en-US" sz="2667" dirty="0">
                <a:latin typeface="Arial" charset="0"/>
                <a:ea typeface="ＭＳ Ｐゴシック" charset="0"/>
              </a:rPr>
              <a:t>NEGATIVE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97920" y="2660688"/>
            <a:ext cx="10102668" cy="3570746"/>
            <a:chOff x="1725973" y="2744490"/>
            <a:chExt cx="8646512" cy="3056074"/>
          </a:xfrm>
        </p:grpSpPr>
        <p:pic>
          <p:nvPicPr>
            <p:cNvPr id="5" name="Picture 4" descr="Screen Shot 2017-10-09 at 12.35.06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748"/>
            <a:stretch/>
          </p:blipFill>
          <p:spPr>
            <a:xfrm>
              <a:off x="1860818" y="2744490"/>
              <a:ext cx="8416810" cy="1305534"/>
            </a:xfrm>
            <a:prstGeom prst="rect">
              <a:avLst/>
            </a:prstGeom>
          </p:spPr>
        </p:pic>
        <p:pic>
          <p:nvPicPr>
            <p:cNvPr id="7" name="Picture 6" descr="Screen Shot 2017-10-09 at 12.35.06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967" b="42096"/>
            <a:stretch/>
          </p:blipFill>
          <p:spPr>
            <a:xfrm>
              <a:off x="1823771" y="4089532"/>
              <a:ext cx="8548714" cy="1370852"/>
            </a:xfrm>
            <a:prstGeom prst="rect">
              <a:avLst/>
            </a:prstGeom>
          </p:spPr>
        </p:pic>
        <p:pic>
          <p:nvPicPr>
            <p:cNvPr id="8" name="Picture 7" descr="Screen Shot 2017-10-09 at 12.35.06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178"/>
            <a:stretch/>
          </p:blipFill>
          <p:spPr>
            <a:xfrm>
              <a:off x="1725973" y="5550308"/>
              <a:ext cx="8548714" cy="250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462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UCSF Classic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D9C2AF2E-EB53-994D-B007-E3AEEE4B0E8B}"/>
    </a:ext>
  </a:extLst>
</a:theme>
</file>

<file path=ppt/theme/theme2.xml><?xml version="1.0" encoding="utf-8"?>
<a:theme xmlns:a="http://schemas.openxmlformats.org/drawingml/2006/main" name="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5AF78529-A89B-1E41-BE10-0E2BEF66F84E}"/>
    </a:ext>
  </a:extLst>
</a:theme>
</file>

<file path=ppt/theme/theme3.xml><?xml version="1.0" encoding="utf-8"?>
<a:theme xmlns:a="http://schemas.openxmlformats.org/drawingml/2006/main" name="Default Design">
  <a:themeElements>
    <a:clrScheme name="Default Design 8">
      <a:dk1>
        <a:srgbClr val="808080"/>
      </a:dk1>
      <a:lt1>
        <a:srgbClr val="FFFFFF"/>
      </a:lt1>
      <a:dk2>
        <a:srgbClr val="000099"/>
      </a:dk2>
      <a:lt2>
        <a:srgbClr val="FFFF00"/>
      </a:lt2>
      <a:accent1>
        <a:srgbClr val="00CC99"/>
      </a:accent1>
      <a:accent2>
        <a:srgbClr val="3333CC"/>
      </a:accent2>
      <a:accent3>
        <a:srgbClr val="AAAAC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FF"/>
        </a:lt1>
        <a:dk2>
          <a:srgbClr val="000099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C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5AF78529-A89B-1E41-BE10-0E2BEF66F84E}"/>
    </a:ext>
  </a:extLst>
</a:theme>
</file>

<file path=ppt/theme/theme5.xml><?xml version="1.0" encoding="utf-8"?>
<a:theme xmlns:a="http://schemas.openxmlformats.org/drawingml/2006/main" name="2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Status xmlns="96f1686b-f877-4eb8-89ab-3a67a5dc261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9" ma:contentTypeDescription="Create a new document." ma:contentTypeScope="" ma:versionID="3f6dff938f4fcdf8da214b7bee4f4390">
  <xsd:schema xmlns:xsd="http://www.w3.org/2001/XMLSchema" xmlns:xs="http://www.w3.org/2001/XMLSchema" xmlns:p="http://schemas.microsoft.com/office/2006/metadata/properties" xmlns:ns2="96f1686b-f877-4eb8-89ab-3a67a5dc2612" xmlns:ns3="b4104d5b-b872-4636-a728-507be7308f43" targetNamespace="http://schemas.microsoft.com/office/2006/metadata/properties" ma:root="true" ma:fieldsID="f0de397315c461ca0fcb209ca18b41e9" ns2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Status" ma:index="16" nillable="true" ma:displayName="Status" ma:internalName="Status">
      <xsd:simpleType>
        <xsd:restriction base="dms:Choice">
          <xsd:enumeration value="Rejected"/>
          <xsd:enumeration value="Appr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48DB2A-A2BB-49B9-B517-04CB45F2482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5AA7105-0C2A-4C12-AA8A-F709A47656C9}"/>
</file>

<file path=customXml/itemProps3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e3_UCSF-16x9-FontA_Draft4 (1)</Template>
  <TotalTime>1632</TotalTime>
  <Words>563</Words>
  <Application>Microsoft Macintosh PowerPoint</Application>
  <PresentationFormat>Widescreen</PresentationFormat>
  <Paragraphs>109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.AppleSystemUIFont</vt:lpstr>
      <vt:lpstr>Calibri</vt:lpstr>
      <vt:lpstr>Garamond</vt:lpstr>
      <vt:lpstr>LucidaGrande</vt:lpstr>
      <vt:lpstr>ＭＳ Ｐゴシック</vt:lpstr>
      <vt:lpstr>Times New Roman</vt:lpstr>
      <vt:lpstr>Wingdings</vt:lpstr>
      <vt:lpstr>Arial</vt:lpstr>
      <vt:lpstr>UCSF Classic</vt:lpstr>
      <vt:lpstr>UCSF Contemporary</vt:lpstr>
      <vt:lpstr>Default Design</vt:lpstr>
      <vt:lpstr>1_UCSF Contemporary</vt:lpstr>
      <vt:lpstr>2_Blank Presentation</vt:lpstr>
      <vt:lpstr>PowerPoint Presentation</vt:lpstr>
      <vt:lpstr>PowerPoint Presentation</vt:lpstr>
      <vt:lpstr>Case</vt:lpstr>
      <vt:lpstr>PD-L1, Tumor Mutation Burden, and Other Biomarkers for Immunotherapy</vt:lpstr>
      <vt:lpstr>Disclosures</vt:lpstr>
      <vt:lpstr>PowerPoint Presentation</vt:lpstr>
      <vt:lpstr>Squamous                          Non-squamous</vt:lpstr>
      <vt:lpstr>PowerPoint Presentation</vt:lpstr>
      <vt:lpstr>PowerPoint Presentation</vt:lpstr>
      <vt:lpstr>PowerPoint Presentation</vt:lpstr>
      <vt:lpstr>PowerPoint Presentation</vt:lpstr>
      <vt:lpstr>Beyond PD-L1 as a biomarker</vt:lpstr>
      <vt:lpstr>CheckMate 026: Nivolumab 1st line (PD-L1≥5%)</vt:lpstr>
      <vt:lpstr>Exploratory TMB analysis of CM-026</vt:lpstr>
      <vt:lpstr>Blood-based TMB in POPLAR and OAK</vt:lpstr>
      <vt:lpstr>Blood-based TMB in POPLAR and OAK</vt:lpstr>
      <vt:lpstr>Blood-based TMB in POPLAR and OAK</vt:lpstr>
      <vt:lpstr>What about TMB prospectively?</vt:lpstr>
      <vt:lpstr>Beyond PD-L1 and TMB</vt:lpstr>
      <vt:lpstr>Immunotherapy biomarkers</vt:lpstr>
    </vt:vector>
  </TitlesOfParts>
  <Manager/>
  <Company>Research To Practice</Company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subject/>
  <dc:creator>Research To Practice</dc:creator>
  <cp:keywords/>
  <dc:description/>
  <cp:lastModifiedBy>Microsoft Office User</cp:lastModifiedBy>
  <cp:revision>102</cp:revision>
  <cp:lastPrinted>2018-03-03T02:35:26Z</cp:lastPrinted>
  <dcterms:created xsi:type="dcterms:W3CDTF">2017-04-18T17:07:44Z</dcterms:created>
  <dcterms:modified xsi:type="dcterms:W3CDTF">2018-03-07T13:16:51Z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