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43"/>
  </p:notesMasterIdLst>
  <p:sldIdLst>
    <p:sldId id="2839" r:id="rId3"/>
    <p:sldId id="922" r:id="rId4"/>
    <p:sldId id="2606" r:id="rId5"/>
    <p:sldId id="2827" r:id="rId6"/>
    <p:sldId id="928" r:id="rId7"/>
    <p:sldId id="2828" r:id="rId8"/>
    <p:sldId id="929" r:id="rId9"/>
    <p:sldId id="2604" r:id="rId10"/>
    <p:sldId id="257" r:id="rId11"/>
    <p:sldId id="262" r:id="rId12"/>
    <p:sldId id="2621" r:id="rId13"/>
    <p:sldId id="2610" r:id="rId14"/>
    <p:sldId id="2837" r:id="rId15"/>
    <p:sldId id="2607" r:id="rId16"/>
    <p:sldId id="2407" r:id="rId17"/>
    <p:sldId id="2409" r:id="rId18"/>
    <p:sldId id="285" r:id="rId19"/>
    <p:sldId id="2750" r:id="rId20"/>
    <p:sldId id="2751" r:id="rId21"/>
    <p:sldId id="618" r:id="rId22"/>
    <p:sldId id="624" r:id="rId23"/>
    <p:sldId id="2805" r:id="rId24"/>
    <p:sldId id="2833" r:id="rId25"/>
    <p:sldId id="1388" r:id="rId26"/>
    <p:sldId id="2821" r:id="rId27"/>
    <p:sldId id="2605" r:id="rId28"/>
    <p:sldId id="2823" r:id="rId29"/>
    <p:sldId id="468" r:id="rId30"/>
    <p:sldId id="626" r:id="rId31"/>
    <p:sldId id="628" r:id="rId32"/>
    <p:sldId id="2810" r:id="rId33"/>
    <p:sldId id="348" r:id="rId34"/>
    <p:sldId id="2811" r:id="rId35"/>
    <p:sldId id="2813" r:id="rId36"/>
    <p:sldId id="2812" r:id="rId37"/>
    <p:sldId id="354" r:id="rId38"/>
    <p:sldId id="2835" r:id="rId39"/>
    <p:sldId id="2834" r:id="rId40"/>
    <p:sldId id="2836" r:id="rId41"/>
    <p:sldId id="283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0"/>
    <a:srgbClr val="000000"/>
    <a:srgbClr val="FF9300"/>
    <a:srgbClr val="92E1FF"/>
    <a:srgbClr val="FF40FF"/>
    <a:srgbClr val="005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/>
    <p:restoredTop sz="95952"/>
  </p:normalViewPr>
  <p:slideViewPr>
    <p:cSldViewPr snapToGrid="0" snapToObjects="1">
      <p:cViewPr varScale="1">
        <p:scale>
          <a:sx n="106" d="100"/>
          <a:sy n="106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a Izquierdo" userId="46480b9d-78ec-4659-884d-35c5467fe41c" providerId="ADAL" clId="{838D1D29-F179-444C-B504-FB3ACAE0D9E9}"/>
    <pc:docChg chg="modSld">
      <pc:chgData name="Silvana Izquierdo" userId="46480b9d-78ec-4659-884d-35c5467fe41c" providerId="ADAL" clId="{838D1D29-F179-444C-B504-FB3ACAE0D9E9}" dt="2019-05-29T15:15:02.096" v="37" actId="20577"/>
      <pc:docMkLst>
        <pc:docMk/>
      </pc:docMkLst>
      <pc:sldChg chg="modSp">
        <pc:chgData name="Silvana Izquierdo" userId="46480b9d-78ec-4659-884d-35c5467fe41c" providerId="ADAL" clId="{838D1D29-F179-444C-B504-FB3ACAE0D9E9}" dt="2019-05-29T15:13:03.242" v="6" actId="242"/>
        <pc:sldMkLst>
          <pc:docMk/>
          <pc:sldMk cId="523354586" sldId="2833"/>
        </pc:sldMkLst>
        <pc:graphicFrameChg chg="modGraphic">
          <ac:chgData name="Silvana Izquierdo" userId="46480b9d-78ec-4659-884d-35c5467fe41c" providerId="ADAL" clId="{838D1D29-F179-444C-B504-FB3ACAE0D9E9}" dt="2019-05-29T15:13:03.242" v="6" actId="242"/>
          <ac:graphicFrameMkLst>
            <pc:docMk/>
            <pc:sldMk cId="523354586" sldId="2833"/>
            <ac:graphicFrameMk id="9" creationId="{87F063E5-E119-AD46-81C4-EB2AF9B4E8A3}"/>
          </ac:graphicFrameMkLst>
        </pc:graphicFrameChg>
        <pc:graphicFrameChg chg="modGraphic">
          <ac:chgData name="Silvana Izquierdo" userId="46480b9d-78ec-4659-884d-35c5467fe41c" providerId="ADAL" clId="{838D1D29-F179-444C-B504-FB3ACAE0D9E9}" dt="2019-05-29T15:12:58.966" v="5" actId="242"/>
          <ac:graphicFrameMkLst>
            <pc:docMk/>
            <pc:sldMk cId="523354586" sldId="2833"/>
            <ac:graphicFrameMk id="14" creationId="{4A6A3D63-B4AA-B14D-B89A-0B10510F70BF}"/>
          </ac:graphicFrameMkLst>
        </pc:graphicFrameChg>
      </pc:sldChg>
      <pc:sldChg chg="modSp">
        <pc:chgData name="Silvana Izquierdo" userId="46480b9d-78ec-4659-884d-35c5467fe41c" providerId="ADAL" clId="{838D1D29-F179-444C-B504-FB3ACAE0D9E9}" dt="2019-05-29T15:13:19.237" v="7" actId="114"/>
        <pc:sldMkLst>
          <pc:docMk/>
          <pc:sldMk cId="2754214379" sldId="2835"/>
        </pc:sldMkLst>
        <pc:spChg chg="mod">
          <ac:chgData name="Silvana Izquierdo" userId="46480b9d-78ec-4659-884d-35c5467fe41c" providerId="ADAL" clId="{838D1D29-F179-444C-B504-FB3ACAE0D9E9}" dt="2019-05-29T15:13:19.237" v="7" actId="114"/>
          <ac:spMkLst>
            <pc:docMk/>
            <pc:sldMk cId="2754214379" sldId="2835"/>
            <ac:spMk id="7169" creationId="{00000000-0000-0000-0000-000000000000}"/>
          </ac:spMkLst>
        </pc:spChg>
      </pc:sldChg>
      <pc:sldChg chg="modSp">
        <pc:chgData name="Silvana Izquierdo" userId="46480b9d-78ec-4659-884d-35c5467fe41c" providerId="ADAL" clId="{838D1D29-F179-444C-B504-FB3ACAE0D9E9}" dt="2019-05-29T15:13:31.434" v="12" actId="20577"/>
        <pc:sldMkLst>
          <pc:docMk/>
          <pc:sldMk cId="2688214977" sldId="2836"/>
        </pc:sldMkLst>
        <pc:spChg chg="mod">
          <ac:chgData name="Silvana Izquierdo" userId="46480b9d-78ec-4659-884d-35c5467fe41c" providerId="ADAL" clId="{838D1D29-F179-444C-B504-FB3ACAE0D9E9}" dt="2019-05-29T15:13:31.434" v="12" actId="20577"/>
          <ac:spMkLst>
            <pc:docMk/>
            <pc:sldMk cId="2688214977" sldId="2836"/>
            <ac:spMk id="16" creationId="{6C32130F-4A26-F648-B229-8E7C09C77FCB}"/>
          </ac:spMkLst>
        </pc:spChg>
      </pc:sldChg>
    </pc:docChg>
  </pc:docChgLst>
  <pc:docChgLst>
    <pc:chgData name="Silvana Izquierdo" userId="46480b9d-78ec-4659-884d-35c5467fe41c" providerId="ADAL" clId="{4D7F9387-B1DC-FF49-9D16-835380214B48}"/>
    <pc:docChg chg="addSld delSld modSld delMainMaster">
      <pc:chgData name="Silvana Izquierdo" userId="46480b9d-78ec-4659-884d-35c5467fe41c" providerId="ADAL" clId="{4D7F9387-B1DC-FF49-9D16-835380214B48}" dt="2019-06-04T13:01:59.598" v="25" actId="20577"/>
      <pc:docMkLst>
        <pc:docMk/>
      </pc:docMkLst>
      <pc:sldChg chg="modNotesTx">
        <pc:chgData name="Silvana Izquierdo" userId="46480b9d-78ec-4659-884d-35c5467fe41c" providerId="ADAL" clId="{4D7F9387-B1DC-FF49-9D16-835380214B48}" dt="2019-06-04T13:01:59.598" v="25" actId="20577"/>
        <pc:sldMkLst>
          <pc:docMk/>
          <pc:sldMk cId="3895239026" sldId="468"/>
        </pc:sldMkLst>
      </pc:sldChg>
      <pc:sldChg chg="modNotesTx">
        <pc:chgData name="Silvana Izquierdo" userId="46480b9d-78ec-4659-884d-35c5467fe41c" providerId="ADAL" clId="{4D7F9387-B1DC-FF49-9D16-835380214B48}" dt="2019-06-04T13:01:51.622" v="24" actId="20577"/>
        <pc:sldMkLst>
          <pc:docMk/>
          <pc:sldMk cId="4224009107" sldId="624"/>
        </pc:sldMkLst>
      </pc:sldChg>
      <pc:sldChg chg="add">
        <pc:chgData name="Silvana Izquierdo" userId="46480b9d-78ec-4659-884d-35c5467fe41c" providerId="ADAL" clId="{4D7F9387-B1DC-FF49-9D16-835380214B48}" dt="2019-06-04T13:00:53.307" v="1"/>
        <pc:sldMkLst>
          <pc:docMk/>
          <pc:sldMk cId="4061493556" sldId="928"/>
        </pc:sldMkLst>
      </pc:sldChg>
      <pc:sldChg chg="add">
        <pc:chgData name="Silvana Izquierdo" userId="46480b9d-78ec-4659-884d-35c5467fe41c" providerId="ADAL" clId="{4D7F9387-B1DC-FF49-9D16-835380214B48}" dt="2019-06-04T13:01:01.808" v="2"/>
        <pc:sldMkLst>
          <pc:docMk/>
          <pc:sldMk cId="2139372696" sldId="929"/>
        </pc:sldMkLst>
      </pc:sldChg>
      <pc:sldChg chg="modNotesTx">
        <pc:chgData name="Silvana Izquierdo" userId="46480b9d-78ec-4659-884d-35c5467fe41c" providerId="ADAL" clId="{4D7F9387-B1DC-FF49-9D16-835380214B48}" dt="2019-06-04T13:01:36.063" v="21" actId="20577"/>
        <pc:sldMkLst>
          <pc:docMk/>
          <pc:sldMk cId="2716440129" sldId="2604"/>
        </pc:sldMkLst>
      </pc:sldChg>
      <pc:sldChg chg="modNotesTx">
        <pc:chgData name="Silvana Izquierdo" userId="46480b9d-78ec-4659-884d-35c5467fe41c" providerId="ADAL" clId="{4D7F9387-B1DC-FF49-9D16-835380214B48}" dt="2019-06-04T13:01:44.294" v="23" actId="20577"/>
        <pc:sldMkLst>
          <pc:docMk/>
          <pc:sldMk cId="191070421" sldId="2610"/>
        </pc:sldMkLst>
      </pc:sldChg>
      <pc:sldChg chg="modNotesTx">
        <pc:chgData name="Silvana Izquierdo" userId="46480b9d-78ec-4659-884d-35c5467fe41c" providerId="ADAL" clId="{4D7F9387-B1DC-FF49-9D16-835380214B48}" dt="2019-06-04T13:01:41.446" v="22" actId="20577"/>
        <pc:sldMkLst>
          <pc:docMk/>
          <pc:sldMk cId="1846761341" sldId="2621"/>
        </pc:sldMkLst>
      </pc:sldChg>
      <pc:sldChg chg="add">
        <pc:chgData name="Silvana Izquierdo" userId="46480b9d-78ec-4659-884d-35c5467fe41c" providerId="ADAL" clId="{4D7F9387-B1DC-FF49-9D16-835380214B48}" dt="2019-06-04T13:00:28.604" v="0"/>
        <pc:sldMkLst>
          <pc:docMk/>
          <pc:sldMk cId="748502053" sldId="2839"/>
        </pc:sldMkLst>
      </pc:sldChg>
    </pc:docChg>
  </pc:docChgLst>
  <pc:docChgLst>
    <pc:chgData name="Silvana Izquierdo" userId="46480b9d-78ec-4659-884d-35c5467fe41c" providerId="ADAL" clId="{C6B359D6-2279-5645-BE5B-A13974761F6A}"/>
    <pc:docChg chg="undo custSel modSld">
      <pc:chgData name="Silvana Izquierdo" userId="46480b9d-78ec-4659-884d-35c5467fe41c" providerId="ADAL" clId="{C6B359D6-2279-5645-BE5B-A13974761F6A}" dt="2019-05-31T16:47:12.098" v="114" actId="1076"/>
      <pc:docMkLst>
        <pc:docMk/>
      </pc:docMkLst>
      <pc:sldChg chg="modSp">
        <pc:chgData name="Silvana Izquierdo" userId="46480b9d-78ec-4659-884d-35c5467fe41c" providerId="ADAL" clId="{C6B359D6-2279-5645-BE5B-A13974761F6A}" dt="2019-05-31T16:42:24.656" v="30" actId="20577"/>
        <pc:sldMkLst>
          <pc:docMk/>
          <pc:sldMk cId="4256405019" sldId="285"/>
        </pc:sldMkLst>
        <pc:spChg chg="mod">
          <ac:chgData name="Silvana Izquierdo" userId="46480b9d-78ec-4659-884d-35c5467fe41c" providerId="ADAL" clId="{C6B359D6-2279-5645-BE5B-A13974761F6A}" dt="2019-05-31T16:42:14.400" v="21" actId="20577"/>
          <ac:spMkLst>
            <pc:docMk/>
            <pc:sldMk cId="4256405019" sldId="285"/>
            <ac:spMk id="3" creationId="{745BBF23-5A56-2C44-A7B7-E496A4E0E59D}"/>
          </ac:spMkLst>
        </pc:spChg>
        <pc:spChg chg="mod">
          <ac:chgData name="Silvana Izquierdo" userId="46480b9d-78ec-4659-884d-35c5467fe41c" providerId="ADAL" clId="{C6B359D6-2279-5645-BE5B-A13974761F6A}" dt="2019-05-31T16:42:24.656" v="30" actId="20577"/>
          <ac:spMkLst>
            <pc:docMk/>
            <pc:sldMk cId="4256405019" sldId="285"/>
            <ac:spMk id="10" creationId="{00000000-0000-0000-0000-000000000000}"/>
          </ac:spMkLst>
        </pc:spChg>
        <pc:graphicFrameChg chg="mod">
          <ac:chgData name="Silvana Izquierdo" userId="46480b9d-78ec-4659-884d-35c5467fe41c" providerId="ADAL" clId="{C6B359D6-2279-5645-BE5B-A13974761F6A}" dt="2019-05-31T16:42:06.191" v="20" actId="20577"/>
          <ac:graphicFrameMkLst>
            <pc:docMk/>
            <pc:sldMk cId="4256405019" sldId="285"/>
            <ac:graphicFrameMk id="9" creationId="{00000000-0000-0000-0000-000000000000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5:41.754" v="82" actId="114"/>
        <pc:sldMkLst>
          <pc:docMk/>
          <pc:sldMk cId="3682111395" sldId="348"/>
        </pc:sldMkLst>
        <pc:spChg chg="mod">
          <ac:chgData name="Silvana Izquierdo" userId="46480b9d-78ec-4659-884d-35c5467fe41c" providerId="ADAL" clId="{C6B359D6-2279-5645-BE5B-A13974761F6A}" dt="2019-05-31T16:45:41.754" v="82" actId="114"/>
          <ac:spMkLst>
            <pc:docMk/>
            <pc:sldMk cId="3682111395" sldId="348"/>
            <ac:spMk id="3" creationId="{00000000-0000-0000-0000-000000000000}"/>
          </ac:spMkLst>
        </pc:spChg>
      </pc:sldChg>
      <pc:sldChg chg="modSp">
        <pc:chgData name="Silvana Izquierdo" userId="46480b9d-78ec-4659-884d-35c5467fe41c" providerId="ADAL" clId="{C6B359D6-2279-5645-BE5B-A13974761F6A}" dt="2019-05-31T16:46:35.286" v="101" actId="20577"/>
        <pc:sldMkLst>
          <pc:docMk/>
          <pc:sldMk cId="4005759713" sldId="354"/>
        </pc:sldMkLst>
        <pc:spChg chg="mod">
          <ac:chgData name="Silvana Izquierdo" userId="46480b9d-78ec-4659-884d-35c5467fe41c" providerId="ADAL" clId="{C6B359D6-2279-5645-BE5B-A13974761F6A}" dt="2019-05-31T16:46:35.286" v="101" actId="20577"/>
          <ac:spMkLst>
            <pc:docMk/>
            <pc:sldMk cId="4005759713" sldId="354"/>
            <ac:spMk id="2" creationId="{00000000-0000-0000-0000-000000000000}"/>
          </ac:spMkLst>
        </pc:spChg>
        <pc:spChg chg="mod">
          <ac:chgData name="Silvana Izquierdo" userId="46480b9d-78ec-4659-884d-35c5467fe41c" providerId="ADAL" clId="{C6B359D6-2279-5645-BE5B-A13974761F6A}" dt="2019-05-31T16:46:23.528" v="93" actId="20577"/>
          <ac:spMkLst>
            <pc:docMk/>
            <pc:sldMk cId="4005759713" sldId="354"/>
            <ac:spMk id="27" creationId="{2C71337E-31A0-C04C-B28D-B8A549FABD7B}"/>
          </ac:spMkLst>
        </pc:spChg>
        <pc:graphicFrameChg chg="modGraphic">
          <ac:chgData name="Silvana Izquierdo" userId="46480b9d-78ec-4659-884d-35c5467fe41c" providerId="ADAL" clId="{C6B359D6-2279-5645-BE5B-A13974761F6A}" dt="2019-05-31T16:46:31.217" v="95" actId="20577"/>
          <ac:graphicFrameMkLst>
            <pc:docMk/>
            <pc:sldMk cId="4005759713" sldId="354"/>
            <ac:graphicFrameMk id="18" creationId="{3CDC12D6-88B4-464E-BD01-66660E0B038C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5:21.312" v="72"/>
        <pc:sldMkLst>
          <pc:docMk/>
          <pc:sldMk cId="752562874" sldId="628"/>
        </pc:sldMkLst>
        <pc:spChg chg="mod">
          <ac:chgData name="Silvana Izquierdo" userId="46480b9d-78ec-4659-884d-35c5467fe41c" providerId="ADAL" clId="{C6B359D6-2279-5645-BE5B-A13974761F6A}" dt="2019-05-31T16:45:21.312" v="72"/>
          <ac:spMkLst>
            <pc:docMk/>
            <pc:sldMk cId="752562874" sldId="628"/>
            <ac:spMk id="19" creationId="{00000000-0000-0000-0000-000000000000}"/>
          </ac:spMkLst>
        </pc:spChg>
      </pc:sldChg>
      <pc:sldChg chg="modSp">
        <pc:chgData name="Silvana Izquierdo" userId="46480b9d-78ec-4659-884d-35c5467fe41c" providerId="ADAL" clId="{C6B359D6-2279-5645-BE5B-A13974761F6A}" dt="2019-05-31T16:41:23.213" v="3" actId="20577"/>
        <pc:sldMkLst>
          <pc:docMk/>
          <pc:sldMk cId="663509836" sldId="922"/>
        </pc:sldMkLst>
        <pc:spChg chg="mod">
          <ac:chgData name="Silvana Izquierdo" userId="46480b9d-78ec-4659-884d-35c5467fe41c" providerId="ADAL" clId="{C6B359D6-2279-5645-BE5B-A13974761F6A}" dt="2019-05-31T16:41:23.213" v="3" actId="20577"/>
          <ac:spMkLst>
            <pc:docMk/>
            <pc:sldMk cId="663509836" sldId="922"/>
            <ac:spMk id="15" creationId="{0C55E161-B7F2-D144-858D-BC7A32303637}"/>
          </ac:spMkLst>
        </pc:spChg>
      </pc:sldChg>
      <pc:sldChg chg="modSp">
        <pc:chgData name="Silvana Izquierdo" userId="46480b9d-78ec-4659-884d-35c5467fe41c" providerId="ADAL" clId="{C6B359D6-2279-5645-BE5B-A13974761F6A}" dt="2019-05-31T16:44:34.483" v="64" actId="20577"/>
        <pc:sldMkLst>
          <pc:docMk/>
          <pc:sldMk cId="515609079" sldId="1388"/>
        </pc:sldMkLst>
        <pc:spChg chg="mod">
          <ac:chgData name="Silvana Izquierdo" userId="46480b9d-78ec-4659-884d-35c5467fe41c" providerId="ADAL" clId="{C6B359D6-2279-5645-BE5B-A13974761F6A}" dt="2019-05-31T16:44:34.483" v="64" actId="20577"/>
          <ac:spMkLst>
            <pc:docMk/>
            <pc:sldMk cId="515609079" sldId="1388"/>
            <ac:spMk id="14" creationId="{00000000-0000-0000-0000-000000000000}"/>
          </ac:spMkLst>
        </pc:spChg>
      </pc:sldChg>
      <pc:sldChg chg="modSp">
        <pc:chgData name="Silvana Izquierdo" userId="46480b9d-78ec-4659-884d-35c5467fe41c" providerId="ADAL" clId="{C6B359D6-2279-5645-BE5B-A13974761F6A}" dt="2019-05-31T16:41:32.264" v="4" actId="20577"/>
        <pc:sldMkLst>
          <pc:docMk/>
          <pc:sldMk cId="3454342218" sldId="2407"/>
        </pc:sldMkLst>
        <pc:spChg chg="mod">
          <ac:chgData name="Silvana Izquierdo" userId="46480b9d-78ec-4659-884d-35c5467fe41c" providerId="ADAL" clId="{C6B359D6-2279-5645-BE5B-A13974761F6A}" dt="2019-05-31T16:41:32.264" v="4" actId="20577"/>
          <ac:spMkLst>
            <pc:docMk/>
            <pc:sldMk cId="3454342218" sldId="2407"/>
            <ac:spMk id="20" creationId="{34D46A08-6DB0-754B-9E7B-A6312A13ED71}"/>
          </ac:spMkLst>
        </pc:spChg>
      </pc:sldChg>
      <pc:sldChg chg="modSp">
        <pc:chgData name="Silvana Izquierdo" userId="46480b9d-78ec-4659-884d-35c5467fe41c" providerId="ADAL" clId="{C6B359D6-2279-5645-BE5B-A13974761F6A}" dt="2019-05-31T16:41:58.275" v="16" actId="20577"/>
        <pc:sldMkLst>
          <pc:docMk/>
          <pc:sldMk cId="1275048967" sldId="2409"/>
        </pc:sldMkLst>
        <pc:spChg chg="mod">
          <ac:chgData name="Silvana Izquierdo" userId="46480b9d-78ec-4659-884d-35c5467fe41c" providerId="ADAL" clId="{C6B359D6-2279-5645-BE5B-A13974761F6A}" dt="2019-05-31T16:41:40.384" v="6" actId="20577"/>
          <ac:spMkLst>
            <pc:docMk/>
            <pc:sldMk cId="1275048967" sldId="2409"/>
            <ac:spMk id="16386" creationId="{0E5F11A2-3AC8-7948-9FB7-6DB9410E2EE4}"/>
          </ac:spMkLst>
        </pc:spChg>
        <pc:spChg chg="mod">
          <ac:chgData name="Silvana Izquierdo" userId="46480b9d-78ec-4659-884d-35c5467fe41c" providerId="ADAL" clId="{C6B359D6-2279-5645-BE5B-A13974761F6A}" dt="2019-05-31T16:41:58.275" v="16" actId="20577"/>
          <ac:spMkLst>
            <pc:docMk/>
            <pc:sldMk cId="1275048967" sldId="2409"/>
            <ac:spMk id="16387" creationId="{7C733E2A-8CC8-724C-BEEC-5983733585F5}"/>
          </ac:spMkLst>
        </pc:spChg>
      </pc:sldChg>
      <pc:sldChg chg="modSp">
        <pc:chgData name="Silvana Izquierdo" userId="46480b9d-78ec-4659-884d-35c5467fe41c" providerId="ADAL" clId="{C6B359D6-2279-5645-BE5B-A13974761F6A}" dt="2019-05-31T16:44:49.115" v="66" actId="114"/>
        <pc:sldMkLst>
          <pc:docMk/>
          <pc:sldMk cId="1858270776" sldId="2605"/>
        </pc:sldMkLst>
        <pc:spChg chg="mod">
          <ac:chgData name="Silvana Izquierdo" userId="46480b9d-78ec-4659-884d-35c5467fe41c" providerId="ADAL" clId="{C6B359D6-2279-5645-BE5B-A13974761F6A}" dt="2019-05-31T16:44:49.115" v="66" actId="114"/>
          <ac:spMkLst>
            <pc:docMk/>
            <pc:sldMk cId="1858270776" sldId="2605"/>
            <ac:spMk id="3" creationId="{4C0A1437-BBBA-894B-AFBD-D1B76C2EC4F2}"/>
          </ac:spMkLst>
        </pc:spChg>
      </pc:sldChg>
      <pc:sldChg chg="modSp">
        <pc:chgData name="Silvana Izquierdo" userId="46480b9d-78ec-4659-884d-35c5467fe41c" providerId="ADAL" clId="{C6B359D6-2279-5645-BE5B-A13974761F6A}" dt="2019-05-31T16:42:46.711" v="35" actId="14100"/>
        <pc:sldMkLst>
          <pc:docMk/>
          <pc:sldMk cId="1719918880" sldId="2751"/>
        </pc:sldMkLst>
        <pc:spChg chg="mod">
          <ac:chgData name="Silvana Izquierdo" userId="46480b9d-78ec-4659-884d-35c5467fe41c" providerId="ADAL" clId="{C6B359D6-2279-5645-BE5B-A13974761F6A}" dt="2019-05-31T16:42:41.040" v="32" actId="20577"/>
          <ac:spMkLst>
            <pc:docMk/>
            <pc:sldMk cId="1719918880" sldId="2751"/>
            <ac:spMk id="12" creationId="{13FA6A69-FF0D-C144-A3CD-D40C3BE90122}"/>
          </ac:spMkLst>
        </pc:spChg>
        <pc:graphicFrameChg chg="modGraphic">
          <ac:chgData name="Silvana Izquierdo" userId="46480b9d-78ec-4659-884d-35c5467fe41c" providerId="ADAL" clId="{C6B359D6-2279-5645-BE5B-A13974761F6A}" dt="2019-05-31T16:42:46.711" v="35" actId="14100"/>
          <ac:graphicFrameMkLst>
            <pc:docMk/>
            <pc:sldMk cId="1719918880" sldId="2751"/>
            <ac:graphicFrameMk id="14" creationId="{AB4E2900-41C8-E448-A734-8CAF858313F2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3:57.501" v="51" actId="20577"/>
        <pc:sldMkLst>
          <pc:docMk/>
          <pc:sldMk cId="1573895288" sldId="2805"/>
        </pc:sldMkLst>
        <pc:spChg chg="mod">
          <ac:chgData name="Silvana Izquierdo" userId="46480b9d-78ec-4659-884d-35c5467fe41c" providerId="ADAL" clId="{C6B359D6-2279-5645-BE5B-A13974761F6A}" dt="2019-05-31T16:43:35.502" v="47" actId="20577"/>
          <ac:spMkLst>
            <pc:docMk/>
            <pc:sldMk cId="1573895288" sldId="2805"/>
            <ac:spMk id="2" creationId="{D9A6ADDD-4DA3-CC4E-96D8-9A4BB6FFD57C}"/>
          </ac:spMkLst>
        </pc:spChg>
        <pc:spChg chg="mod">
          <ac:chgData name="Silvana Izquierdo" userId="46480b9d-78ec-4659-884d-35c5467fe41c" providerId="ADAL" clId="{C6B359D6-2279-5645-BE5B-A13974761F6A}" dt="2019-05-31T16:43:24.709" v="46" actId="20577"/>
          <ac:spMkLst>
            <pc:docMk/>
            <pc:sldMk cId="1573895288" sldId="2805"/>
            <ac:spMk id="6" creationId="{0418BEFC-3583-9E41-841B-840C623C89DB}"/>
          </ac:spMkLst>
        </pc:spChg>
        <pc:spChg chg="mod">
          <ac:chgData name="Silvana Izquierdo" userId="46480b9d-78ec-4659-884d-35c5467fe41c" providerId="ADAL" clId="{C6B359D6-2279-5645-BE5B-A13974761F6A}" dt="2019-05-31T16:43:57.501" v="51" actId="20577"/>
          <ac:spMkLst>
            <pc:docMk/>
            <pc:sldMk cId="1573895288" sldId="2805"/>
            <ac:spMk id="8" creationId="{FA1F9755-E479-C543-858B-48EA32196F96}"/>
          </ac:spMkLst>
        </pc:spChg>
        <pc:graphicFrameChg chg="modGraphic">
          <ac:chgData name="Silvana Izquierdo" userId="46480b9d-78ec-4659-884d-35c5467fe41c" providerId="ADAL" clId="{C6B359D6-2279-5645-BE5B-A13974761F6A}" dt="2019-05-31T16:43:41.131" v="49" actId="20577"/>
          <ac:graphicFrameMkLst>
            <pc:docMk/>
            <pc:sldMk cId="1573895288" sldId="2805"/>
            <ac:graphicFrameMk id="3" creationId="{84CFF542-CCDE-114E-9B68-DE02048F56C3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5:29.553" v="78" actId="20577"/>
        <pc:sldMkLst>
          <pc:docMk/>
          <pc:sldMk cId="22452920" sldId="2810"/>
        </pc:sldMkLst>
        <pc:spChg chg="mod">
          <ac:chgData name="Silvana Izquierdo" userId="46480b9d-78ec-4659-884d-35c5467fe41c" providerId="ADAL" clId="{C6B359D6-2279-5645-BE5B-A13974761F6A}" dt="2019-05-31T16:45:29.553" v="78" actId="20577"/>
          <ac:spMkLst>
            <pc:docMk/>
            <pc:sldMk cId="22452920" sldId="2810"/>
            <ac:spMk id="4" creationId="{C44EE93B-9610-144F-94CF-04C153C3348D}"/>
          </ac:spMkLst>
        </pc:spChg>
      </pc:sldChg>
      <pc:sldChg chg="modSp">
        <pc:chgData name="Silvana Izquierdo" userId="46480b9d-78ec-4659-884d-35c5467fe41c" providerId="ADAL" clId="{C6B359D6-2279-5645-BE5B-A13974761F6A}" dt="2019-05-31T16:46:15.075" v="90" actId="1076"/>
        <pc:sldMkLst>
          <pc:docMk/>
          <pc:sldMk cId="401807068" sldId="2812"/>
        </pc:sldMkLst>
        <pc:spChg chg="mod">
          <ac:chgData name="Silvana Izquierdo" userId="46480b9d-78ec-4659-884d-35c5467fe41c" providerId="ADAL" clId="{C6B359D6-2279-5645-BE5B-A13974761F6A}" dt="2019-05-31T16:46:15.075" v="90" actId="1076"/>
          <ac:spMkLst>
            <pc:docMk/>
            <pc:sldMk cId="401807068" sldId="2812"/>
            <ac:spMk id="4" creationId="{AE646861-5D39-7E42-BAE2-A26C1AB9076A}"/>
          </ac:spMkLst>
        </pc:spChg>
      </pc:sldChg>
      <pc:sldChg chg="modSp">
        <pc:chgData name="Silvana Izquierdo" userId="46480b9d-78ec-4659-884d-35c5467fe41c" providerId="ADAL" clId="{C6B359D6-2279-5645-BE5B-A13974761F6A}" dt="2019-05-31T16:46:02.448" v="86" actId="20577"/>
        <pc:sldMkLst>
          <pc:docMk/>
          <pc:sldMk cId="2203909439" sldId="2813"/>
        </pc:sldMkLst>
        <pc:graphicFrameChg chg="modGraphic">
          <ac:chgData name="Silvana Izquierdo" userId="46480b9d-78ec-4659-884d-35c5467fe41c" providerId="ADAL" clId="{C6B359D6-2279-5645-BE5B-A13974761F6A}" dt="2019-05-31T16:46:02.448" v="86" actId="20577"/>
          <ac:graphicFrameMkLst>
            <pc:docMk/>
            <pc:sldMk cId="2203909439" sldId="2813"/>
            <ac:graphicFrameMk id="15" creationId="{D1412738-4B35-BE46-B376-2A583E44877F}"/>
          </ac:graphicFrameMkLst>
        </pc:graphicFrameChg>
        <pc:graphicFrameChg chg="modGraphic">
          <ac:chgData name="Silvana Izquierdo" userId="46480b9d-78ec-4659-884d-35c5467fe41c" providerId="ADAL" clId="{C6B359D6-2279-5645-BE5B-A13974761F6A}" dt="2019-05-31T16:45:56.345" v="84" actId="20577"/>
          <ac:graphicFrameMkLst>
            <pc:docMk/>
            <pc:sldMk cId="2203909439" sldId="2813"/>
            <ac:graphicFrameMk id="17" creationId="{1F8D478F-168A-404B-8698-4320266E6C04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4:42.142" v="65" actId="20577"/>
        <pc:sldMkLst>
          <pc:docMk/>
          <pc:sldMk cId="1946283472" sldId="2821"/>
        </pc:sldMkLst>
        <pc:spChg chg="mod">
          <ac:chgData name="Silvana Izquierdo" userId="46480b9d-78ec-4659-884d-35c5467fe41c" providerId="ADAL" clId="{C6B359D6-2279-5645-BE5B-A13974761F6A}" dt="2019-05-31T16:44:42.142" v="65" actId="20577"/>
          <ac:spMkLst>
            <pc:docMk/>
            <pc:sldMk cId="1946283472" sldId="2821"/>
            <ac:spMk id="3" creationId="{F0CB785E-CE5D-D747-8146-A51E6EE6C2D1}"/>
          </ac:spMkLst>
        </pc:spChg>
      </pc:sldChg>
      <pc:sldChg chg="modSp">
        <pc:chgData name="Silvana Izquierdo" userId="46480b9d-78ec-4659-884d-35c5467fe41c" providerId="ADAL" clId="{C6B359D6-2279-5645-BE5B-A13974761F6A}" dt="2019-05-31T16:44:57.212" v="67" actId="20577"/>
        <pc:sldMkLst>
          <pc:docMk/>
          <pc:sldMk cId="282010211" sldId="2823"/>
        </pc:sldMkLst>
        <pc:spChg chg="mod">
          <ac:chgData name="Silvana Izquierdo" userId="46480b9d-78ec-4659-884d-35c5467fe41c" providerId="ADAL" clId="{C6B359D6-2279-5645-BE5B-A13974761F6A}" dt="2019-05-31T16:44:57.212" v="67" actId="20577"/>
          <ac:spMkLst>
            <pc:docMk/>
            <pc:sldMk cId="282010211" sldId="2823"/>
            <ac:spMk id="3" creationId="{4C0A1437-BBBA-894B-AFBD-D1B76C2EC4F2}"/>
          </ac:spMkLst>
        </pc:spChg>
      </pc:sldChg>
      <pc:sldChg chg="modSp">
        <pc:chgData name="Silvana Izquierdo" userId="46480b9d-78ec-4659-884d-35c5467fe41c" providerId="ADAL" clId="{C6B359D6-2279-5645-BE5B-A13974761F6A}" dt="2019-05-31T16:44:24.754" v="59" actId="20577"/>
        <pc:sldMkLst>
          <pc:docMk/>
          <pc:sldMk cId="523354586" sldId="2833"/>
        </pc:sldMkLst>
        <pc:spChg chg="mod">
          <ac:chgData name="Silvana Izquierdo" userId="46480b9d-78ec-4659-884d-35c5467fe41c" providerId="ADAL" clId="{C6B359D6-2279-5645-BE5B-A13974761F6A}" dt="2019-05-31T16:44:19.836" v="55" actId="20577"/>
          <ac:spMkLst>
            <pc:docMk/>
            <pc:sldMk cId="523354586" sldId="2833"/>
            <ac:spMk id="6" creationId="{FC8F8670-F675-3548-8F94-0C0AE3F7A203}"/>
          </ac:spMkLst>
        </pc:spChg>
        <pc:spChg chg="mod">
          <ac:chgData name="Silvana Izquierdo" userId="46480b9d-78ec-4659-884d-35c5467fe41c" providerId="ADAL" clId="{C6B359D6-2279-5645-BE5B-A13974761F6A}" dt="2019-05-31T16:44:24.754" v="59" actId="20577"/>
          <ac:spMkLst>
            <pc:docMk/>
            <pc:sldMk cId="523354586" sldId="2833"/>
            <ac:spMk id="10" creationId="{892A1D81-F45E-D54B-9144-8BFF3B03F76C}"/>
          </ac:spMkLst>
        </pc:spChg>
        <pc:graphicFrameChg chg="modGraphic">
          <ac:chgData name="Silvana Izquierdo" userId="46480b9d-78ec-4659-884d-35c5467fe41c" providerId="ADAL" clId="{C6B359D6-2279-5645-BE5B-A13974761F6A}" dt="2019-05-31T16:44:09.666" v="53" actId="20577"/>
          <ac:graphicFrameMkLst>
            <pc:docMk/>
            <pc:sldMk cId="523354586" sldId="2833"/>
            <ac:graphicFrameMk id="14" creationId="{4A6A3D63-B4AA-B14D-B89A-0B10510F70BF}"/>
          </ac:graphicFrameMkLst>
        </pc:graphicFrameChg>
      </pc:sldChg>
      <pc:sldChg chg="modSp">
        <pc:chgData name="Silvana Izquierdo" userId="46480b9d-78ec-4659-884d-35c5467fe41c" providerId="ADAL" clId="{C6B359D6-2279-5645-BE5B-A13974761F6A}" dt="2019-05-31T16:46:54.566" v="109" actId="20577"/>
        <pc:sldMkLst>
          <pc:docMk/>
          <pc:sldMk cId="1406655114" sldId="2834"/>
        </pc:sldMkLst>
        <pc:spChg chg="mod">
          <ac:chgData name="Silvana Izquierdo" userId="46480b9d-78ec-4659-884d-35c5467fe41c" providerId="ADAL" clId="{C6B359D6-2279-5645-BE5B-A13974761F6A}" dt="2019-05-31T16:46:46.367" v="105" actId="20577"/>
          <ac:spMkLst>
            <pc:docMk/>
            <pc:sldMk cId="1406655114" sldId="2834"/>
            <ac:spMk id="10" creationId="{7D42F254-6134-0842-B07E-45A8C3A65084}"/>
          </ac:spMkLst>
        </pc:spChg>
        <pc:spChg chg="mod">
          <ac:chgData name="Silvana Izquierdo" userId="46480b9d-78ec-4659-884d-35c5467fe41c" providerId="ADAL" clId="{C6B359D6-2279-5645-BE5B-A13974761F6A}" dt="2019-05-31T16:46:54.566" v="109" actId="20577"/>
          <ac:spMkLst>
            <pc:docMk/>
            <pc:sldMk cId="1406655114" sldId="2834"/>
            <ac:spMk id="12" creationId="{99143CC4-DB55-5A43-AA98-9EED77068AE6}"/>
          </ac:spMkLst>
        </pc:spChg>
      </pc:sldChg>
      <pc:sldChg chg="modSp">
        <pc:chgData name="Silvana Izquierdo" userId="46480b9d-78ec-4659-884d-35c5467fe41c" providerId="ADAL" clId="{C6B359D6-2279-5645-BE5B-A13974761F6A}" dt="2019-05-31T16:47:12.098" v="114" actId="1076"/>
        <pc:sldMkLst>
          <pc:docMk/>
          <pc:sldMk cId="2688214977" sldId="2836"/>
        </pc:sldMkLst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" creationId="{2729DCF0-3C16-3A46-8B66-5FFF3815B144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6" creationId="{148DC074-F676-9C46-8C8D-7D7C695FF314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7" creationId="{3122F1BA-99F7-2143-99EB-5788A8ADBA79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0" creationId="{2B6E7C13-98D9-3B46-9D71-B2AFAC795FD3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1" creationId="{F5A37D4C-BA3D-9D4F-BA17-161C674A24F4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2" creationId="{60999283-091A-EB41-A3B0-EED94A9F663A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3" creationId="{3A07D298-AFCC-364F-B774-C688836C98FB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4" creationId="{000FC301-66C7-0E4E-B800-971616008BA8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5" creationId="{4A6CBD99-E35E-5545-9089-E0D15DC55D12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6" creationId="{6C32130F-4A26-F648-B229-8E7C09C77FCB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7" creationId="{A04B8BA9-BE0F-604C-9B4C-0CDCC60C61C0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8" creationId="{58646889-B65E-8847-A75B-0347EF8A75B1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19" creationId="{6C6C3F9D-EC94-B144-A69E-5974180D22E4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0" creationId="{80FF3150-0E1E-EC4C-BC9F-C571A5E5EDF7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1" creationId="{3B2A8AD4-51DB-2E4F-BBB5-1435BCDB2FEC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4" creationId="{40F23077-3243-4E48-B180-3C469CBB299E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6" creationId="{100A6714-9267-A044-BE88-0A80224465A1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7" creationId="{B9D1925A-811A-2149-8190-061D024AA3E4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29" creationId="{D4713A21-CC1C-D049-9A48-D492D1D77E6D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30" creationId="{4030CCF6-A13C-A344-BA88-8238BA970E13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31" creationId="{DA7CFA85-F022-0945-8484-E8FCC0C096DE}"/>
          </ac:spMkLst>
        </pc:spChg>
        <pc:spChg chg="mod">
          <ac:chgData name="Silvana Izquierdo" userId="46480b9d-78ec-4659-884d-35c5467fe41c" providerId="ADAL" clId="{C6B359D6-2279-5645-BE5B-A13974761F6A}" dt="2019-05-31T16:47:12.098" v="114" actId="1076"/>
          <ac:spMkLst>
            <pc:docMk/>
            <pc:sldMk cId="2688214977" sldId="2836"/>
            <ac:spMk id="32" creationId="{29E9D764-B6D8-5649-975C-22C40DD75663}"/>
          </ac:spMkLst>
        </pc:spChg>
        <pc:picChg chg="mod">
          <ac:chgData name="Silvana Izquierdo" userId="46480b9d-78ec-4659-884d-35c5467fe41c" providerId="ADAL" clId="{C6B359D6-2279-5645-BE5B-A13974761F6A}" dt="2019-05-31T16:47:12.098" v="114" actId="1076"/>
          <ac:picMkLst>
            <pc:docMk/>
            <pc:sldMk cId="2688214977" sldId="2836"/>
            <ac:picMk id="36" creationId="{B69C0A38-1ACA-1F41-A9F0-E06C26661A92}"/>
          </ac:picMkLst>
        </pc:picChg>
        <pc:cxnChg chg="mod">
          <ac:chgData name="Silvana Izquierdo" userId="46480b9d-78ec-4659-884d-35c5467fe41c" providerId="ADAL" clId="{C6B359D6-2279-5645-BE5B-A13974761F6A}" dt="2019-05-31T16:47:12.098" v="114" actId="1076"/>
          <ac:cxnSpMkLst>
            <pc:docMk/>
            <pc:sldMk cId="2688214977" sldId="2836"/>
            <ac:cxnSpMk id="34" creationId="{25EDD298-02AA-184C-9F5D-486EC5A05EBC}"/>
          </ac:cxnSpMkLst>
        </pc:cxnChg>
      </pc:sldChg>
    </pc:docChg>
  </pc:docChgLst>
  <pc:docChgLst>
    <pc:chgData name="Silvana Izquierdo" userId="46480b9d-78ec-4659-884d-35c5467fe41c" providerId="ADAL" clId="{BB3EA906-E761-9940-A6C7-59DF0A149BDE}"/>
    <pc:docChg chg="modSld">
      <pc:chgData name="Silvana Izquierdo" userId="46480b9d-78ec-4659-884d-35c5467fe41c" providerId="ADAL" clId="{BB3EA906-E761-9940-A6C7-59DF0A149BDE}" dt="2019-05-31T17:42:23.752" v="44" actId="20577"/>
      <pc:docMkLst>
        <pc:docMk/>
      </pc:docMkLst>
      <pc:sldChg chg="modSp">
        <pc:chgData name="Silvana Izquierdo" userId="46480b9d-78ec-4659-884d-35c5467fe41c" providerId="ADAL" clId="{BB3EA906-E761-9940-A6C7-59DF0A149BDE}" dt="2019-05-31T17:40:01.311" v="6"/>
        <pc:sldMkLst>
          <pc:docMk/>
          <pc:sldMk cId="4256405019" sldId="285"/>
        </pc:sldMkLst>
        <pc:graphicFrameChg chg="mod">
          <ac:chgData name="Silvana Izquierdo" userId="46480b9d-78ec-4659-884d-35c5467fe41c" providerId="ADAL" clId="{BB3EA906-E761-9940-A6C7-59DF0A149BDE}" dt="2019-05-31T17:40:01.311" v="6"/>
          <ac:graphicFrameMkLst>
            <pc:docMk/>
            <pc:sldMk cId="4256405019" sldId="285"/>
            <ac:graphicFrameMk id="9" creationId="{00000000-0000-0000-0000-000000000000}"/>
          </ac:graphicFrameMkLst>
        </pc:graphicFrameChg>
      </pc:sldChg>
      <pc:sldChg chg="modSp">
        <pc:chgData name="Silvana Izquierdo" userId="46480b9d-78ec-4659-884d-35c5467fe41c" providerId="ADAL" clId="{BB3EA906-E761-9940-A6C7-59DF0A149BDE}" dt="2019-05-31T17:42:23.752" v="44" actId="20577"/>
        <pc:sldMkLst>
          <pc:docMk/>
          <pc:sldMk cId="3895239026" sldId="468"/>
        </pc:sldMkLst>
        <pc:spChg chg="mod">
          <ac:chgData name="Silvana Izquierdo" userId="46480b9d-78ec-4659-884d-35c5467fe41c" providerId="ADAL" clId="{BB3EA906-E761-9940-A6C7-59DF0A149BDE}" dt="2019-05-31T17:42:23.752" v="44" actId="20577"/>
          <ac:spMkLst>
            <pc:docMk/>
            <pc:sldMk cId="3895239026" sldId="468"/>
            <ac:spMk id="194" creationId="{00000000-0000-0000-0000-000000000000}"/>
          </ac:spMkLst>
        </pc:spChg>
      </pc:sldChg>
      <pc:sldChg chg="modSp">
        <pc:chgData name="Silvana Izquierdo" userId="46480b9d-78ec-4659-884d-35c5467fe41c" providerId="ADAL" clId="{BB3EA906-E761-9940-A6C7-59DF0A149BDE}" dt="2019-05-31T17:40:09.058" v="7" actId="20577"/>
        <pc:sldMkLst>
          <pc:docMk/>
          <pc:sldMk cId="4224009107" sldId="624"/>
        </pc:sldMkLst>
        <pc:spChg chg="mod">
          <ac:chgData name="Silvana Izquierdo" userId="46480b9d-78ec-4659-884d-35c5467fe41c" providerId="ADAL" clId="{BB3EA906-E761-9940-A6C7-59DF0A149BDE}" dt="2019-05-31T17:40:09.058" v="7" actId="20577"/>
          <ac:spMkLst>
            <pc:docMk/>
            <pc:sldMk cId="4224009107" sldId="624"/>
            <ac:spMk id="55297" creationId="{00000000-0000-0000-0000-000000000000}"/>
          </ac:spMkLst>
        </pc:spChg>
      </pc:sldChg>
      <pc:sldChg chg="modSp">
        <pc:chgData name="Silvana Izquierdo" userId="46480b9d-78ec-4659-884d-35c5467fe41c" providerId="ADAL" clId="{BB3EA906-E761-9940-A6C7-59DF0A149BDE}" dt="2019-05-31T17:40:17.627" v="10" actId="20577"/>
        <pc:sldMkLst>
          <pc:docMk/>
          <pc:sldMk cId="515609079" sldId="1388"/>
        </pc:sldMkLst>
        <pc:spChg chg="mod">
          <ac:chgData name="Silvana Izquierdo" userId="46480b9d-78ec-4659-884d-35c5467fe41c" providerId="ADAL" clId="{BB3EA906-E761-9940-A6C7-59DF0A149BDE}" dt="2019-05-31T17:40:17.627" v="10" actId="20577"/>
          <ac:spMkLst>
            <pc:docMk/>
            <pc:sldMk cId="515609079" sldId="1388"/>
            <ac:spMk id="57364" creationId="{00000000-0000-0000-0000-000000000000}"/>
          </ac:spMkLst>
        </pc:spChg>
      </pc:sldChg>
      <pc:sldChg chg="modSp">
        <pc:chgData name="Silvana Izquierdo" userId="46480b9d-78ec-4659-884d-35c5467fe41c" providerId="ADAL" clId="{BB3EA906-E761-9940-A6C7-59DF0A149BDE}" dt="2019-05-31T17:41:30.372" v="28" actId="20577"/>
        <pc:sldMkLst>
          <pc:docMk/>
          <pc:sldMk cId="1858270776" sldId="2605"/>
        </pc:sldMkLst>
        <pc:spChg chg="mod">
          <ac:chgData name="Silvana Izquierdo" userId="46480b9d-78ec-4659-884d-35c5467fe41c" providerId="ADAL" clId="{BB3EA906-E761-9940-A6C7-59DF0A149BDE}" dt="2019-05-31T17:41:30.372" v="28" actId="20577"/>
          <ac:spMkLst>
            <pc:docMk/>
            <pc:sldMk cId="1858270776" sldId="2605"/>
            <ac:spMk id="2" creationId="{2EEA2F41-8C35-B84A-BF30-9AE834A942C9}"/>
          </ac:spMkLst>
        </pc:spChg>
      </pc:sldChg>
      <pc:sldChg chg="modSp">
        <pc:chgData name="Silvana Izquierdo" userId="46480b9d-78ec-4659-884d-35c5467fe41c" providerId="ADAL" clId="{BB3EA906-E761-9940-A6C7-59DF0A149BDE}" dt="2019-05-31T17:40:27.603" v="12" actId="20577"/>
        <pc:sldMkLst>
          <pc:docMk/>
          <pc:sldMk cId="1946283472" sldId="2821"/>
        </pc:sldMkLst>
        <pc:spChg chg="mod">
          <ac:chgData name="Silvana Izquierdo" userId="46480b9d-78ec-4659-884d-35c5467fe41c" providerId="ADAL" clId="{BB3EA906-E761-9940-A6C7-59DF0A149BDE}" dt="2019-05-31T17:40:27.603" v="12" actId="20577"/>
          <ac:spMkLst>
            <pc:docMk/>
            <pc:sldMk cId="1946283472" sldId="2821"/>
            <ac:spMk id="2" creationId="{A39641FA-CAA9-A54A-905A-CD5B131E73D4}"/>
          </ac:spMkLst>
        </pc:spChg>
      </pc:sldChg>
      <pc:sldChg chg="modSp">
        <pc:chgData name="Silvana Izquierdo" userId="46480b9d-78ec-4659-884d-35c5467fe41c" providerId="ADAL" clId="{BB3EA906-E761-9940-A6C7-59DF0A149BDE}" dt="2019-05-31T17:42:08.926" v="43" actId="20577"/>
        <pc:sldMkLst>
          <pc:docMk/>
          <pc:sldMk cId="282010211" sldId="2823"/>
        </pc:sldMkLst>
        <pc:spChg chg="mod">
          <ac:chgData name="Silvana Izquierdo" userId="46480b9d-78ec-4659-884d-35c5467fe41c" providerId="ADAL" clId="{BB3EA906-E761-9940-A6C7-59DF0A149BDE}" dt="2019-05-31T17:42:08.926" v="43" actId="20577"/>
          <ac:spMkLst>
            <pc:docMk/>
            <pc:sldMk cId="282010211" sldId="2823"/>
            <ac:spMk id="2" creationId="{2EEA2F41-8C35-B84A-BF30-9AE834A942C9}"/>
          </ac:spMkLst>
        </pc:spChg>
      </pc:sldChg>
    </pc:docChg>
  </pc:docChgLst>
  <pc:docChgLst>
    <pc:chgData name="Silvana Izquierdo" userId="46480b9d-78ec-4659-884d-35c5467fe41c" providerId="ADAL" clId="{E806A544-1557-A143-BF5D-71666BA7AD13}"/>
    <pc:docChg chg="modSld">
      <pc:chgData name="Silvana Izquierdo" userId="46480b9d-78ec-4659-884d-35c5467fe41c" providerId="ADAL" clId="{E806A544-1557-A143-BF5D-71666BA7AD13}" dt="2019-05-31T18:21:06.441" v="2" actId="20577"/>
      <pc:docMkLst>
        <pc:docMk/>
      </pc:docMkLst>
      <pc:sldChg chg="modSp">
        <pc:chgData name="Silvana Izquierdo" userId="46480b9d-78ec-4659-884d-35c5467fe41c" providerId="ADAL" clId="{E806A544-1557-A143-BF5D-71666BA7AD13}" dt="2019-05-31T18:21:06.441" v="2" actId="20577"/>
        <pc:sldMkLst>
          <pc:docMk/>
          <pc:sldMk cId="1488094416" sldId="618"/>
        </pc:sldMkLst>
        <pc:spChg chg="mod">
          <ac:chgData name="Silvana Izquierdo" userId="46480b9d-78ec-4659-884d-35c5467fe41c" providerId="ADAL" clId="{E806A544-1557-A143-BF5D-71666BA7AD13}" dt="2019-05-31T18:21:06.441" v="2" actId="20577"/>
          <ac:spMkLst>
            <pc:docMk/>
            <pc:sldMk cId="1488094416" sldId="618"/>
            <ac:spMk id="7169" creationId="{00000000-0000-0000-0000-000000000000}"/>
          </ac:spMkLst>
        </pc:spChg>
      </pc:sldChg>
    </pc:docChg>
  </pc:docChgLst>
  <pc:docChgLst>
    <pc:chgData name="Silvana Izquierdo" userId="46480b9d-78ec-4659-884d-35c5467fe41c" providerId="ADAL" clId="{1E3C0F5B-7C97-AF41-BA67-888EAFCEA633}"/>
    <pc:docChg chg="modSld">
      <pc:chgData name="Silvana Izquierdo" userId="46480b9d-78ec-4659-884d-35c5467fe41c" providerId="ADAL" clId="{1E3C0F5B-7C97-AF41-BA67-888EAFCEA633}" dt="2019-05-31T11:54:13.559" v="41"/>
      <pc:docMkLst>
        <pc:docMk/>
      </pc:docMkLst>
      <pc:sldChg chg="modSp">
        <pc:chgData name="Silvana Izquierdo" userId="46480b9d-78ec-4659-884d-35c5467fe41c" providerId="ADAL" clId="{1E3C0F5B-7C97-AF41-BA67-888EAFCEA633}" dt="2019-05-31T11:51:58.738" v="10" actId="113"/>
        <pc:sldMkLst>
          <pc:docMk/>
          <pc:sldMk cId="4256405019" sldId="285"/>
        </pc:sldMkLst>
        <pc:spChg chg="mod">
          <ac:chgData name="Silvana Izquierdo" userId="46480b9d-78ec-4659-884d-35c5467fe41c" providerId="ADAL" clId="{1E3C0F5B-7C97-AF41-BA67-888EAFCEA633}" dt="2019-05-31T11:51:38.027" v="5" actId="20577"/>
          <ac:spMkLst>
            <pc:docMk/>
            <pc:sldMk cId="4256405019" sldId="285"/>
            <ac:spMk id="5" creationId="{00000000-0000-0000-0000-000000000000}"/>
          </ac:spMkLst>
        </pc:spChg>
        <pc:graphicFrameChg chg="mod">
          <ac:chgData name="Silvana Izquierdo" userId="46480b9d-78ec-4659-884d-35c5467fe41c" providerId="ADAL" clId="{1E3C0F5B-7C97-AF41-BA67-888EAFCEA633}" dt="2019-05-31T11:51:58.738" v="10" actId="113"/>
          <ac:graphicFrameMkLst>
            <pc:docMk/>
            <pc:sldMk cId="4256405019" sldId="285"/>
            <ac:graphicFrameMk id="9" creationId="{00000000-0000-0000-0000-000000000000}"/>
          </ac:graphicFrameMkLst>
        </pc:graphicFrameChg>
      </pc:sldChg>
      <pc:sldChg chg="modSp">
        <pc:chgData name="Silvana Izquierdo" userId="46480b9d-78ec-4659-884d-35c5467fe41c" providerId="ADAL" clId="{1E3C0F5B-7C97-AF41-BA67-888EAFCEA633}" dt="2019-05-31T11:52:23.820" v="17" actId="14100"/>
        <pc:sldMkLst>
          <pc:docMk/>
          <pc:sldMk cId="515609079" sldId="1388"/>
        </pc:sldMkLst>
        <pc:spChg chg="mod">
          <ac:chgData name="Silvana Izquierdo" userId="46480b9d-78ec-4659-884d-35c5467fe41c" providerId="ADAL" clId="{1E3C0F5B-7C97-AF41-BA67-888EAFCEA633}" dt="2019-05-31T11:52:23.820" v="17" actId="14100"/>
          <ac:spMkLst>
            <pc:docMk/>
            <pc:sldMk cId="515609079" sldId="1388"/>
            <ac:spMk id="14" creationId="{00000000-0000-0000-0000-000000000000}"/>
          </ac:spMkLst>
        </pc:spChg>
      </pc:sldChg>
      <pc:sldChg chg="modSp">
        <pc:chgData name="Silvana Izquierdo" userId="46480b9d-78ec-4659-884d-35c5467fe41c" providerId="ADAL" clId="{1E3C0F5B-7C97-AF41-BA67-888EAFCEA633}" dt="2019-05-31T11:54:13.559" v="41"/>
        <pc:sldMkLst>
          <pc:docMk/>
          <pc:sldMk cId="2203909439" sldId="2813"/>
        </pc:sldMkLst>
        <pc:graphicFrameChg chg="mod modGraphic">
          <ac:chgData name="Silvana Izquierdo" userId="46480b9d-78ec-4659-884d-35c5467fe41c" providerId="ADAL" clId="{1E3C0F5B-7C97-AF41-BA67-888EAFCEA633}" dt="2019-05-31T11:54:13.559" v="41"/>
          <ac:graphicFrameMkLst>
            <pc:docMk/>
            <pc:sldMk cId="2203909439" sldId="2813"/>
            <ac:graphicFrameMk id="15" creationId="{D1412738-4B35-BE46-B376-2A583E44877F}"/>
          </ac:graphicFrameMkLst>
        </pc:graphicFrameChg>
      </pc:sldChg>
    </pc:docChg>
  </pc:docChgLst>
  <pc:docChgLst>
    <pc:chgData name="Silvana Izquierdo" userId="46480b9d-78ec-4659-884d-35c5467fe41c" providerId="ADAL" clId="{B70D22BF-D045-2840-A214-623A5A81C3DE}"/>
    <pc:docChg chg="modSld">
      <pc:chgData name="Silvana Izquierdo" userId="46480b9d-78ec-4659-884d-35c5467fe41c" providerId="ADAL" clId="{B70D22BF-D045-2840-A214-623A5A81C3DE}" dt="2019-05-29T17:54:06.983" v="2" actId="20577"/>
      <pc:docMkLst>
        <pc:docMk/>
      </pc:docMkLst>
    </pc:docChg>
  </pc:docChgLst>
  <pc:docChgLst>
    <pc:chgData name="Silvana Izquierdo" userId="46480b9d-78ec-4659-884d-35c5467fe41c" providerId="ADAL" clId="{0C32EED6-063B-A740-B36E-4624DF756187}"/>
    <pc:docChg chg="modSld">
      <pc:chgData name="Silvana Izquierdo" userId="46480b9d-78ec-4659-884d-35c5467fe41c" providerId="ADAL" clId="{0C32EED6-063B-A740-B36E-4624DF756187}" dt="2019-06-27T12:25:18.181" v="0" actId="20577"/>
      <pc:docMkLst>
        <pc:docMk/>
      </pc:docMkLst>
      <pc:sldChg chg="modSp">
        <pc:chgData name="Silvana Izquierdo" userId="46480b9d-78ec-4659-884d-35c5467fe41c" providerId="ADAL" clId="{0C32EED6-063B-A740-B36E-4624DF756187}" dt="2019-06-27T12:25:18.181" v="0" actId="20577"/>
        <pc:sldMkLst>
          <pc:docMk/>
          <pc:sldMk cId="401807068" sldId="2812"/>
        </pc:sldMkLst>
        <pc:spChg chg="mod">
          <ac:chgData name="Silvana Izquierdo" userId="46480b9d-78ec-4659-884d-35c5467fe41c" providerId="ADAL" clId="{0C32EED6-063B-A740-B36E-4624DF756187}" dt="2019-06-27T12:25:18.181" v="0" actId="20577"/>
          <ac:spMkLst>
            <pc:docMk/>
            <pc:sldMk cId="401807068" sldId="2812"/>
            <ac:spMk id="4" creationId="{AE646861-5D39-7E42-BAE2-A26C1AB9076A}"/>
          </ac:spMkLst>
        </pc:spChg>
      </pc:sldChg>
    </pc:docChg>
  </pc:docChgLst>
  <pc:docChgLst>
    <pc:chgData name="Silvana Izquierdo" userId="46480b9d-78ec-4659-884d-35c5467fe41c" providerId="ADAL" clId="{5AE9D442-9225-534C-A39F-501C1583AC05}"/>
    <pc:docChg chg="undo custSel modSld">
      <pc:chgData name="Silvana Izquierdo" userId="46480b9d-78ec-4659-884d-35c5467fe41c" providerId="ADAL" clId="{5AE9D442-9225-534C-A39F-501C1583AC05}" dt="2019-05-28T17:00:01.225" v="422" actId="1076"/>
      <pc:docMkLst>
        <pc:docMk/>
      </pc:docMkLst>
      <pc:sldChg chg="addSp delSp modSp">
        <pc:chgData name="Silvana Izquierdo" userId="46480b9d-78ec-4659-884d-35c5467fe41c" providerId="ADAL" clId="{5AE9D442-9225-534C-A39F-501C1583AC05}" dt="2019-05-28T16:41:16.132" v="211" actId="1035"/>
        <pc:sldMkLst>
          <pc:docMk/>
          <pc:sldMk cId="1406655114" sldId="2834"/>
        </pc:sldMkLst>
        <pc:spChg chg="add mod">
          <ac:chgData name="Silvana Izquierdo" userId="46480b9d-78ec-4659-884d-35c5467fe41c" providerId="ADAL" clId="{5AE9D442-9225-534C-A39F-501C1583AC05}" dt="2019-05-28T16:37:54.623" v="83" actId="164"/>
          <ac:spMkLst>
            <pc:docMk/>
            <pc:sldMk cId="1406655114" sldId="2834"/>
            <ac:spMk id="2" creationId="{BB4C9E95-1F00-3D4C-81C0-5DB4F7CE547D}"/>
          </ac:spMkLst>
        </pc:spChg>
        <pc:spChg chg="mod">
          <ac:chgData name="Silvana Izquierdo" userId="46480b9d-78ec-4659-884d-35c5467fe41c" providerId="ADAL" clId="{5AE9D442-9225-534C-A39F-501C1583AC05}" dt="2019-05-28T16:41:16.132" v="211" actId="1035"/>
          <ac:spMkLst>
            <pc:docMk/>
            <pc:sldMk cId="1406655114" sldId="2834"/>
            <ac:spMk id="10" creationId="{7D42F254-6134-0842-B07E-45A8C3A65084}"/>
          </ac:spMkLst>
        </pc:spChg>
        <pc:spChg chg="add mod">
          <ac:chgData name="Silvana Izquierdo" userId="46480b9d-78ec-4659-884d-35c5467fe41c" providerId="ADAL" clId="{5AE9D442-9225-534C-A39F-501C1583AC05}" dt="2019-05-28T16:37:54.623" v="83" actId="164"/>
          <ac:spMkLst>
            <pc:docMk/>
            <pc:sldMk cId="1406655114" sldId="2834"/>
            <ac:spMk id="11" creationId="{08D25A57-7DDF-D142-95F1-BB626489F046}"/>
          </ac:spMkLst>
        </pc:spChg>
        <pc:spChg chg="add mod">
          <ac:chgData name="Silvana Izquierdo" userId="46480b9d-78ec-4659-884d-35c5467fe41c" providerId="ADAL" clId="{5AE9D442-9225-534C-A39F-501C1583AC05}" dt="2019-05-28T16:41:16.132" v="211" actId="1035"/>
          <ac:spMkLst>
            <pc:docMk/>
            <pc:sldMk cId="1406655114" sldId="2834"/>
            <ac:spMk id="12" creationId="{99143CC4-DB55-5A43-AA98-9EED77068AE6}"/>
          </ac:spMkLst>
        </pc:spChg>
        <pc:spChg chg="add mod">
          <ac:chgData name="Silvana Izquierdo" userId="46480b9d-78ec-4659-884d-35c5467fe41c" providerId="ADAL" clId="{5AE9D442-9225-534C-A39F-501C1583AC05}" dt="2019-05-28T16:41:16.132" v="211" actId="1035"/>
          <ac:spMkLst>
            <pc:docMk/>
            <pc:sldMk cId="1406655114" sldId="2834"/>
            <ac:spMk id="13" creationId="{2227B5AE-B6CB-8142-A93B-789C1E572205}"/>
          </ac:spMkLst>
        </pc:spChg>
        <pc:grpChg chg="add mod">
          <ac:chgData name="Silvana Izquierdo" userId="46480b9d-78ec-4659-884d-35c5467fe41c" providerId="ADAL" clId="{5AE9D442-9225-534C-A39F-501C1583AC05}" dt="2019-05-28T16:41:16.132" v="211" actId="1035"/>
          <ac:grpSpMkLst>
            <pc:docMk/>
            <pc:sldMk cId="1406655114" sldId="2834"/>
            <ac:grpSpMk id="3" creationId="{F0DDD898-54E7-2F45-BC9F-BB62E462F0F3}"/>
          </ac:grpSpMkLst>
        </pc:grpChg>
        <pc:picChg chg="del">
          <ac:chgData name="Silvana Izquierdo" userId="46480b9d-78ec-4659-884d-35c5467fe41c" providerId="ADAL" clId="{5AE9D442-9225-534C-A39F-501C1583AC05}" dt="2019-05-28T16:40:08.236" v="189" actId="478"/>
          <ac:picMkLst>
            <pc:docMk/>
            <pc:sldMk cId="1406655114" sldId="2834"/>
            <ac:picMk id="6" creationId="{0EFF6BE0-ABAF-B141-A5A5-78A523B0E6E8}"/>
          </ac:picMkLst>
        </pc:picChg>
        <pc:picChg chg="add mod">
          <ac:chgData name="Silvana Izquierdo" userId="46480b9d-78ec-4659-884d-35c5467fe41c" providerId="ADAL" clId="{5AE9D442-9225-534C-A39F-501C1583AC05}" dt="2019-05-28T16:41:16.132" v="211" actId="1035"/>
          <ac:picMkLst>
            <pc:docMk/>
            <pc:sldMk cId="1406655114" sldId="2834"/>
            <ac:picMk id="14" creationId="{0BD2C549-9594-E241-B843-607B27F45CE4}"/>
          </ac:picMkLst>
        </pc:picChg>
        <pc:cxnChg chg="del">
          <ac:chgData name="Silvana Izquierdo" userId="46480b9d-78ec-4659-884d-35c5467fe41c" providerId="ADAL" clId="{5AE9D442-9225-534C-A39F-501C1583AC05}" dt="2019-05-28T16:40:11.704" v="190" actId="478"/>
          <ac:cxnSpMkLst>
            <pc:docMk/>
            <pc:sldMk cId="1406655114" sldId="2834"/>
            <ac:cxnSpMk id="8" creationId="{FFA5680A-3484-F242-9207-9C26B4D14AB6}"/>
          </ac:cxnSpMkLst>
        </pc:cxnChg>
      </pc:sldChg>
      <pc:sldChg chg="addSp delSp modSp">
        <pc:chgData name="Silvana Izquierdo" userId="46480b9d-78ec-4659-884d-35c5467fe41c" providerId="ADAL" clId="{5AE9D442-9225-534C-A39F-501C1583AC05}" dt="2019-05-28T17:00:01.225" v="422" actId="1076"/>
        <pc:sldMkLst>
          <pc:docMk/>
          <pc:sldMk cId="2688214977" sldId="2836"/>
        </pc:sldMkLst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" creationId="{2729DCF0-3C16-3A46-8B66-5FFF3815B144}"/>
          </ac:spMkLst>
        </pc:spChg>
        <pc:spChg chg="mod">
          <ac:chgData name="Silvana Izquierdo" userId="46480b9d-78ec-4659-884d-35c5467fe41c" providerId="ADAL" clId="{5AE9D442-9225-534C-A39F-501C1583AC05}" dt="2019-05-28T16:54:01.649" v="212" actId="1076"/>
          <ac:spMkLst>
            <pc:docMk/>
            <pc:sldMk cId="2688214977" sldId="2836"/>
            <ac:spMk id="4" creationId="{AE646861-5D39-7E42-BAE2-A26C1AB9076A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6" creationId="{148DC074-F676-9C46-8C8D-7D7C695FF314}"/>
          </ac:spMkLst>
        </pc:spChg>
        <pc:spChg chg="add mod">
          <ac:chgData name="Silvana Izquierdo" userId="46480b9d-78ec-4659-884d-35c5467fe41c" providerId="ADAL" clId="{5AE9D442-9225-534C-A39F-501C1583AC05}" dt="2019-05-28T16:59:23.989" v="411" actId="1076"/>
          <ac:spMkLst>
            <pc:docMk/>
            <pc:sldMk cId="2688214977" sldId="2836"/>
            <ac:spMk id="7" creationId="{3122F1BA-99F7-2143-99EB-5788A8ADBA79}"/>
          </ac:spMkLst>
        </pc:spChg>
        <pc:spChg chg="mod">
          <ac:chgData name="Silvana Izquierdo" userId="46480b9d-78ec-4659-884d-35c5467fe41c" providerId="ADAL" clId="{5AE9D442-9225-534C-A39F-501C1583AC05}" dt="2019-05-28T17:00:01.225" v="422" actId="1076"/>
          <ac:spMkLst>
            <pc:docMk/>
            <pc:sldMk cId="2688214977" sldId="2836"/>
            <ac:spMk id="9" creationId="{F5600E2F-53C3-9A44-87CF-A965933B6973}"/>
          </ac:spMkLst>
        </pc:spChg>
        <pc:spChg chg="add mod">
          <ac:chgData name="Silvana Izquierdo" userId="46480b9d-78ec-4659-884d-35c5467fe41c" providerId="ADAL" clId="{5AE9D442-9225-534C-A39F-501C1583AC05}" dt="2019-05-28T16:59:30.651" v="413" actId="1076"/>
          <ac:spMkLst>
            <pc:docMk/>
            <pc:sldMk cId="2688214977" sldId="2836"/>
            <ac:spMk id="10" creationId="{2B6E7C13-98D9-3B46-9D71-B2AFAC795FD3}"/>
          </ac:spMkLst>
        </pc:spChg>
        <pc:spChg chg="add mod">
          <ac:chgData name="Silvana Izquierdo" userId="46480b9d-78ec-4659-884d-35c5467fe41c" providerId="ADAL" clId="{5AE9D442-9225-534C-A39F-501C1583AC05}" dt="2019-05-28T16:59:39.899" v="414" actId="1076"/>
          <ac:spMkLst>
            <pc:docMk/>
            <pc:sldMk cId="2688214977" sldId="2836"/>
            <ac:spMk id="11" creationId="{F5A37D4C-BA3D-9D4F-BA17-161C674A24F4}"/>
          </ac:spMkLst>
        </pc:spChg>
        <pc:spChg chg="add mod">
          <ac:chgData name="Silvana Izquierdo" userId="46480b9d-78ec-4659-884d-35c5467fe41c" providerId="ADAL" clId="{5AE9D442-9225-534C-A39F-501C1583AC05}" dt="2019-05-28T16:59:41.900" v="415" actId="1076"/>
          <ac:spMkLst>
            <pc:docMk/>
            <pc:sldMk cId="2688214977" sldId="2836"/>
            <ac:spMk id="12" creationId="{60999283-091A-EB41-A3B0-EED94A9F663A}"/>
          </ac:spMkLst>
        </pc:spChg>
        <pc:spChg chg="add mod">
          <ac:chgData name="Silvana Izquierdo" userId="46480b9d-78ec-4659-884d-35c5467fe41c" providerId="ADAL" clId="{5AE9D442-9225-534C-A39F-501C1583AC05}" dt="2019-05-28T16:59:44.149" v="416" actId="1076"/>
          <ac:spMkLst>
            <pc:docMk/>
            <pc:sldMk cId="2688214977" sldId="2836"/>
            <ac:spMk id="13" creationId="{3A07D298-AFCC-364F-B774-C688836C98FB}"/>
          </ac:spMkLst>
        </pc:spChg>
        <pc:spChg chg="add mod">
          <ac:chgData name="Silvana Izquierdo" userId="46480b9d-78ec-4659-884d-35c5467fe41c" providerId="ADAL" clId="{5AE9D442-9225-534C-A39F-501C1583AC05}" dt="2019-05-28T16:59:46.107" v="417" actId="1076"/>
          <ac:spMkLst>
            <pc:docMk/>
            <pc:sldMk cId="2688214977" sldId="2836"/>
            <ac:spMk id="14" creationId="{000FC301-66C7-0E4E-B800-971616008BA8}"/>
          </ac:spMkLst>
        </pc:spChg>
        <pc:spChg chg="add mod">
          <ac:chgData name="Silvana Izquierdo" userId="46480b9d-78ec-4659-884d-35c5467fe41c" providerId="ADAL" clId="{5AE9D442-9225-534C-A39F-501C1583AC05}" dt="2019-05-28T16:55:14.449" v="265" actId="1076"/>
          <ac:spMkLst>
            <pc:docMk/>
            <pc:sldMk cId="2688214977" sldId="2836"/>
            <ac:spMk id="15" creationId="{4A6CBD99-E35E-5545-9089-E0D15DC55D12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16" creationId="{6C32130F-4A26-F648-B229-8E7C09C77FCB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17" creationId="{A04B8BA9-BE0F-604C-9B4C-0CDCC60C61C0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18" creationId="{58646889-B65E-8847-A75B-0347EF8A75B1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19" creationId="{6C6C3F9D-EC94-B144-A69E-5974180D22E4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0" creationId="{80FF3150-0E1E-EC4C-BC9F-C571A5E5EDF7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1" creationId="{3B2A8AD4-51DB-2E4F-BBB5-1435BCDB2FEC}"/>
          </ac:spMkLst>
        </pc:spChg>
        <pc:spChg chg="add del mod">
          <ac:chgData name="Silvana Izquierdo" userId="46480b9d-78ec-4659-884d-35c5467fe41c" providerId="ADAL" clId="{5AE9D442-9225-534C-A39F-501C1583AC05}" dt="2019-05-28T16:57:45.696" v="380" actId="478"/>
          <ac:spMkLst>
            <pc:docMk/>
            <pc:sldMk cId="2688214977" sldId="2836"/>
            <ac:spMk id="22" creationId="{894C8F41-7E47-0B45-BC8E-409BA4C7F0E9}"/>
          </ac:spMkLst>
        </pc:spChg>
        <pc:spChg chg="add del mod">
          <ac:chgData name="Silvana Izquierdo" userId="46480b9d-78ec-4659-884d-35c5467fe41c" providerId="ADAL" clId="{5AE9D442-9225-534C-A39F-501C1583AC05}" dt="2019-05-28T16:58:16.336" v="387" actId="478"/>
          <ac:spMkLst>
            <pc:docMk/>
            <pc:sldMk cId="2688214977" sldId="2836"/>
            <ac:spMk id="23" creationId="{CFAD1D51-4008-8B49-BD1E-85E9D7FE54D2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4" creationId="{40F23077-3243-4E48-B180-3C469CBB299E}"/>
          </ac:spMkLst>
        </pc:spChg>
        <pc:spChg chg="add del mod">
          <ac:chgData name="Silvana Izquierdo" userId="46480b9d-78ec-4659-884d-35c5467fe41c" providerId="ADAL" clId="{5AE9D442-9225-534C-A39F-501C1583AC05}" dt="2019-05-28T16:57:13.555" v="339" actId="478"/>
          <ac:spMkLst>
            <pc:docMk/>
            <pc:sldMk cId="2688214977" sldId="2836"/>
            <ac:spMk id="25" creationId="{7DDD2713-9BDB-CC46-912D-8AE1E991EA0A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6" creationId="{100A6714-9267-A044-BE88-0A80224465A1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7" creationId="{B9D1925A-811A-2149-8190-061D024AA3E4}"/>
          </ac:spMkLst>
        </pc:spChg>
        <pc:spChg chg="add del mod">
          <ac:chgData name="Silvana Izquierdo" userId="46480b9d-78ec-4659-884d-35c5467fe41c" providerId="ADAL" clId="{5AE9D442-9225-534C-A39F-501C1583AC05}" dt="2019-05-28T16:58:39.592" v="395" actId="478"/>
          <ac:spMkLst>
            <pc:docMk/>
            <pc:sldMk cId="2688214977" sldId="2836"/>
            <ac:spMk id="28" creationId="{5074BF0E-4A6E-A643-8264-101DEAAA1FCC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29" creationId="{D4713A21-CC1C-D049-9A48-D492D1D77E6D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30" creationId="{4030CCF6-A13C-A344-BA88-8238BA970E13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31" creationId="{DA7CFA85-F022-0945-8484-E8FCC0C096DE}"/>
          </ac:spMkLst>
        </pc:spChg>
        <pc:spChg chg="add mod">
          <ac:chgData name="Silvana Izquierdo" userId="46480b9d-78ec-4659-884d-35c5467fe41c" providerId="ADAL" clId="{5AE9D442-9225-534C-A39F-501C1583AC05}" dt="2019-05-28T16:59:51.183" v="418" actId="1076"/>
          <ac:spMkLst>
            <pc:docMk/>
            <pc:sldMk cId="2688214977" sldId="2836"/>
            <ac:spMk id="32" creationId="{29E9D764-B6D8-5649-975C-22C40DD75663}"/>
          </ac:spMkLst>
        </pc:spChg>
        <pc:picChg chg="del">
          <ac:chgData name="Silvana Izquierdo" userId="46480b9d-78ec-4659-884d-35c5467fe41c" providerId="ADAL" clId="{5AE9D442-9225-534C-A39F-501C1583AC05}" dt="2019-05-28T16:59:05.664" v="403" actId="478"/>
          <ac:picMkLst>
            <pc:docMk/>
            <pc:sldMk cId="2688214977" sldId="2836"/>
            <ac:picMk id="3" creationId="{D1E002B5-9290-334A-B26A-09ED7E0DE9F0}"/>
          </ac:picMkLst>
        </pc:picChg>
        <pc:picChg chg="add mod">
          <ac:chgData name="Silvana Izquierdo" userId="46480b9d-78ec-4659-884d-35c5467fe41c" providerId="ADAL" clId="{5AE9D442-9225-534C-A39F-501C1583AC05}" dt="2019-05-28T16:59:27.577" v="412" actId="167"/>
          <ac:picMkLst>
            <pc:docMk/>
            <pc:sldMk cId="2688214977" sldId="2836"/>
            <ac:picMk id="36" creationId="{B69C0A38-1ACA-1F41-A9F0-E06C26661A92}"/>
          </ac:picMkLst>
        </pc:picChg>
        <pc:cxnChg chg="del">
          <ac:chgData name="Silvana Izquierdo" userId="46480b9d-78ec-4659-884d-35c5467fe41c" providerId="ADAL" clId="{5AE9D442-9225-534C-A39F-501C1583AC05}" dt="2019-05-28T16:54:03.541" v="213" actId="478"/>
          <ac:cxnSpMkLst>
            <pc:docMk/>
            <pc:sldMk cId="2688214977" sldId="2836"/>
            <ac:cxnSpMk id="8" creationId="{FFA5680A-3484-F242-9207-9C26B4D14AB6}"/>
          </ac:cxnSpMkLst>
        </pc:cxnChg>
        <pc:cxnChg chg="add mod">
          <ac:chgData name="Silvana Izquierdo" userId="46480b9d-78ec-4659-884d-35c5467fe41c" providerId="ADAL" clId="{5AE9D442-9225-534C-A39F-501C1583AC05}" dt="2019-05-28T16:59:51.183" v="418" actId="1076"/>
          <ac:cxnSpMkLst>
            <pc:docMk/>
            <pc:sldMk cId="2688214977" sldId="2836"/>
            <ac:cxnSpMk id="34" creationId="{25EDD298-02AA-184C-9F5D-486EC5A05EBC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48725-4679-4C7C-8CD4-C18606AF25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C3B801-7ED8-48EB-BDC2-E257D3C20051}">
      <dgm:prSet phldrT="[Text]" custT="1"/>
      <dgm:spPr>
        <a:solidFill>
          <a:srgbClr val="082A4F"/>
        </a:solidFill>
      </dgm:spPr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Resectable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pancreatic cancer</a:t>
          </a:r>
        </a:p>
        <a:p>
          <a:r>
            <a:rPr lang="en-US" sz="2000" b="1" dirty="0"/>
            <a:t>N = 112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4C9CD-A096-492D-B418-0B8F03AB46AD}" type="parTrans" cxnId="{0B5BFE57-EAB1-4E5E-AF5E-9A1B0FAB7AEE}">
      <dgm:prSet/>
      <dgm:spPr/>
      <dgm:t>
        <a:bodyPr/>
        <a:lstStyle/>
        <a:p>
          <a:endParaRPr lang="en-US"/>
        </a:p>
      </dgm:t>
    </dgm:pt>
    <dgm:pt modelId="{8B76A049-9448-4B68-BA73-1EF7125AF978}" type="sibTrans" cxnId="{0B5BFE57-EAB1-4E5E-AF5E-9A1B0FAB7AEE}">
      <dgm:prSet/>
      <dgm:spPr/>
      <dgm:t>
        <a:bodyPr/>
        <a:lstStyle/>
        <a:p>
          <a:endParaRPr lang="en-US"/>
        </a:p>
      </dgm:t>
    </dgm:pt>
    <dgm:pt modelId="{F6E554D9-1F91-46D4-BB5F-AB518239F57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FOLFIRINOX </a:t>
          </a:r>
        </a:p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(6 cycles)</a:t>
          </a:r>
        </a:p>
      </dgm:t>
    </dgm:pt>
    <dgm:pt modelId="{B7B4A2D3-3DE5-4351-BFFD-D468AA56D42B}" type="parTrans" cxnId="{B7A4FE06-577C-4945-8A8F-7AA0038013A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F57F943-2EE1-4891-8307-FE035CDD79A6}" type="sibTrans" cxnId="{B7A4FE06-577C-4945-8A8F-7AA0038013AC}">
      <dgm:prSet/>
      <dgm:spPr/>
      <dgm:t>
        <a:bodyPr/>
        <a:lstStyle/>
        <a:p>
          <a:endParaRPr lang="en-US"/>
        </a:p>
      </dgm:t>
    </dgm:pt>
    <dgm:pt modelId="{48CB6AFA-60A9-401A-A6C6-12DD8188ECA6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>
              <a:solidFill>
                <a:srgbClr val="002B50"/>
              </a:solidFill>
            </a:rPr>
            <a:t>Surgery</a:t>
          </a:r>
          <a:endParaRPr lang="en-US" sz="2000" b="1" dirty="0">
            <a:solidFill>
              <a:srgbClr val="002B5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A1861-9DD0-42A3-AC3A-5B90360DC601}" type="parTrans" cxnId="{6825879D-F6D3-49F4-8D7A-39C2E2D8A57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D223393-BF29-4D87-8F9E-ECA268CCD50D}" type="sibTrans" cxnId="{6825879D-F6D3-49F4-8D7A-39C2E2D8A578}">
      <dgm:prSet/>
      <dgm:spPr/>
      <dgm:t>
        <a:bodyPr/>
        <a:lstStyle/>
        <a:p>
          <a:endParaRPr lang="en-US"/>
        </a:p>
      </dgm:t>
    </dgm:pt>
    <dgm:pt modelId="{6706A926-DDC3-45B1-BDDF-AAF42395523F}">
      <dgm:prSet phldrT="[Text]" custT="1"/>
      <dgm:spPr>
        <a:solidFill>
          <a:srgbClr val="F6821F"/>
        </a:solidFill>
      </dgm:spPr>
      <dgm:t>
        <a:bodyPr/>
        <a:lstStyle/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Gemcitabine/ </a:t>
          </a:r>
          <a:r>
            <a:rPr lang="en-US" sz="2000" b="1" i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nab </a:t>
          </a:r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paclitaxel</a:t>
          </a:r>
        </a:p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(3 cycles)</a:t>
          </a:r>
        </a:p>
      </dgm:t>
    </dgm:pt>
    <dgm:pt modelId="{40EB2029-86A2-4010-942C-CA27E8F12A4D}" type="parTrans" cxnId="{E2FAC2FB-D0AB-416C-B617-D709BE53801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8AC75BC-FCC3-4553-B5E9-7368091C4E25}" type="sibTrans" cxnId="{E2FAC2FB-D0AB-416C-B617-D709BE53801B}">
      <dgm:prSet/>
      <dgm:spPr/>
      <dgm:t>
        <a:bodyPr/>
        <a:lstStyle/>
        <a:p>
          <a:endParaRPr lang="en-US"/>
        </a:p>
      </dgm:t>
    </dgm:pt>
    <dgm:pt modelId="{CA40B79F-BD63-4DD2-80DE-063F621FF03E}">
      <dgm:prSet phldrT="[Text]" custT="1"/>
      <dgm:spPr>
        <a:solidFill>
          <a:srgbClr val="F6821F"/>
        </a:solidFill>
      </dgm:spPr>
      <dgm:t>
        <a:bodyPr/>
        <a:lstStyle/>
        <a:p>
          <a:r>
            <a:rPr lang="en-US" sz="2000" b="1" dirty="0">
              <a:solidFill>
                <a:srgbClr val="002B50"/>
              </a:solidFill>
            </a:rPr>
            <a:t>Surgery</a:t>
          </a:r>
          <a:endParaRPr lang="en-US" sz="2000" b="1" dirty="0">
            <a:solidFill>
              <a:srgbClr val="082A4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6C0D7A-2488-431A-9F1F-B7CEE3E470B4}" type="parTrans" cxnId="{8F9F22E9-13EF-4683-BB50-5B035DCECEB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C10201A-2727-4E57-A767-6EC33636223C}" type="sibTrans" cxnId="{8F9F22E9-13EF-4683-BB50-5B035DCECEB7}">
      <dgm:prSet/>
      <dgm:spPr/>
      <dgm:t>
        <a:bodyPr/>
        <a:lstStyle/>
        <a:p>
          <a:endParaRPr lang="en-US"/>
        </a:p>
      </dgm:t>
    </dgm:pt>
    <dgm:pt modelId="{FBE6B8C6-15A9-4B25-868D-41B37B1AEFF7}">
      <dgm:prSet custT="1"/>
      <dgm:spPr>
        <a:solidFill>
          <a:srgbClr val="92D050"/>
        </a:solidFill>
      </dgm:spPr>
      <dgm:t>
        <a:bodyPr/>
        <a:lstStyle/>
        <a:p>
          <a:r>
            <a:rPr lang="en-US" sz="2000" b="1" dirty="0">
              <a:solidFill>
                <a:srgbClr val="002B50"/>
              </a:solidFill>
              <a:latin typeface="Arial" panose="020B0604020202020204" pitchFamily="34" charset="0"/>
              <a:cs typeface="Arial" panose="020B0604020202020204" pitchFamily="34" charset="0"/>
            </a:rPr>
            <a:t>FOLFIRINOX</a:t>
          </a:r>
        </a:p>
        <a:p>
          <a:r>
            <a:rPr lang="en-US" sz="2000" b="1" dirty="0">
              <a:solidFill>
                <a:srgbClr val="002B50"/>
              </a:solidFill>
              <a:latin typeface="Arial" panose="020B0604020202020204" pitchFamily="34" charset="0"/>
              <a:cs typeface="Arial" panose="020B0604020202020204" pitchFamily="34" charset="0"/>
            </a:rPr>
            <a:t>(6 cycles)</a:t>
          </a:r>
        </a:p>
      </dgm:t>
    </dgm:pt>
    <dgm:pt modelId="{00650283-80B2-4EC8-8112-1DF8655FD759}" type="parTrans" cxnId="{3B04EFE1-52E6-4F24-83D1-E922DE8FCEE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53C46C4-BE7A-4C7B-99D9-17B68C346995}" type="sibTrans" cxnId="{3B04EFE1-52E6-4F24-83D1-E922DE8FCEEC}">
      <dgm:prSet/>
      <dgm:spPr/>
      <dgm:t>
        <a:bodyPr/>
        <a:lstStyle/>
        <a:p>
          <a:endParaRPr lang="en-US"/>
        </a:p>
      </dgm:t>
    </dgm:pt>
    <dgm:pt modelId="{A68671A8-A63F-4951-A912-D38DC08CE2F4}">
      <dgm:prSet custT="1"/>
      <dgm:spPr>
        <a:solidFill>
          <a:srgbClr val="F6821F"/>
        </a:solidFill>
      </dgm:spPr>
      <dgm:t>
        <a:bodyPr/>
        <a:lstStyle/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Gemcitabine/ </a:t>
          </a:r>
          <a:r>
            <a:rPr lang="en-US" sz="2000" b="1" i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nab </a:t>
          </a:r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paclitaxel</a:t>
          </a:r>
        </a:p>
        <a:p>
          <a:r>
            <a:rPr lang="en-US" sz="2000" b="1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(3 cycles)</a:t>
          </a:r>
        </a:p>
      </dgm:t>
    </dgm:pt>
    <dgm:pt modelId="{CAD1379E-ACDA-42D9-A91E-58142F48016E}" type="parTrans" cxnId="{5285C5E6-6FA0-4D39-BF90-3D3A2159CC2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0C50ABA-CD52-4F1F-BE0A-34B81B751700}" type="sibTrans" cxnId="{5285C5E6-6FA0-4D39-BF90-3D3A2159CC2C}">
      <dgm:prSet/>
      <dgm:spPr/>
      <dgm:t>
        <a:bodyPr/>
        <a:lstStyle/>
        <a:p>
          <a:endParaRPr lang="en-US"/>
        </a:p>
      </dgm:t>
    </dgm:pt>
    <dgm:pt modelId="{72CD0809-C26F-4220-984A-84042FB74CC3}" type="pres">
      <dgm:prSet presAssocID="{6B348725-4679-4C7C-8CD4-C18606AF25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806D054-4F24-45A0-9E62-047805A90A72}" type="pres">
      <dgm:prSet presAssocID="{AFC3B801-7ED8-48EB-BDC2-E257D3C20051}" presName="root1" presStyleCnt="0"/>
      <dgm:spPr/>
    </dgm:pt>
    <dgm:pt modelId="{4CB79703-AE36-4484-866B-318846C772E1}" type="pres">
      <dgm:prSet presAssocID="{AFC3B801-7ED8-48EB-BDC2-E257D3C20051}" presName="LevelOneTextNode" presStyleLbl="node0" presStyleIdx="0" presStyleCnt="1" custScaleY="163932">
        <dgm:presLayoutVars>
          <dgm:chPref val="3"/>
        </dgm:presLayoutVars>
      </dgm:prSet>
      <dgm:spPr>
        <a:prstGeom prst="rect">
          <a:avLst/>
        </a:prstGeom>
      </dgm:spPr>
    </dgm:pt>
    <dgm:pt modelId="{3F4F6995-90DA-4651-B887-2520120A92B3}" type="pres">
      <dgm:prSet presAssocID="{AFC3B801-7ED8-48EB-BDC2-E257D3C20051}" presName="level2hierChild" presStyleCnt="0"/>
      <dgm:spPr/>
    </dgm:pt>
    <dgm:pt modelId="{3F823A3B-98BC-4ED1-8350-B702BE4187AD}" type="pres">
      <dgm:prSet presAssocID="{B7B4A2D3-3DE5-4351-BFFD-D468AA56D42B}" presName="conn2-1" presStyleLbl="parChTrans1D2" presStyleIdx="0" presStyleCnt="2"/>
      <dgm:spPr/>
    </dgm:pt>
    <dgm:pt modelId="{31A5208D-0FC2-4182-BA0D-A19216CA4C76}" type="pres">
      <dgm:prSet presAssocID="{B7B4A2D3-3DE5-4351-BFFD-D468AA56D42B}" presName="connTx" presStyleLbl="parChTrans1D2" presStyleIdx="0" presStyleCnt="2"/>
      <dgm:spPr/>
    </dgm:pt>
    <dgm:pt modelId="{4F9F6BDC-3B87-431C-884B-F96CA71CAB80}" type="pres">
      <dgm:prSet presAssocID="{F6E554D9-1F91-46D4-BB5F-AB518239F573}" presName="root2" presStyleCnt="0"/>
      <dgm:spPr/>
    </dgm:pt>
    <dgm:pt modelId="{EA2285DD-A578-4851-AD51-8FD76C3EA9EE}" type="pres">
      <dgm:prSet presAssocID="{F6E554D9-1F91-46D4-BB5F-AB518239F573}" presName="LevelTwoTextNode" presStyleLbl="node2" presStyleIdx="0" presStyleCnt="2">
        <dgm:presLayoutVars>
          <dgm:chPref val="3"/>
        </dgm:presLayoutVars>
      </dgm:prSet>
      <dgm:spPr>
        <a:prstGeom prst="rect">
          <a:avLst/>
        </a:prstGeom>
      </dgm:spPr>
    </dgm:pt>
    <dgm:pt modelId="{FF5A046A-CF6E-4061-A525-5604700F8A72}" type="pres">
      <dgm:prSet presAssocID="{F6E554D9-1F91-46D4-BB5F-AB518239F573}" presName="level3hierChild" presStyleCnt="0"/>
      <dgm:spPr/>
    </dgm:pt>
    <dgm:pt modelId="{5BB54ECB-FF94-4D90-B873-58BD182F20A5}" type="pres">
      <dgm:prSet presAssocID="{54FA1861-9DD0-42A3-AC3A-5B90360DC601}" presName="conn2-1" presStyleLbl="parChTrans1D3" presStyleIdx="0" presStyleCnt="2"/>
      <dgm:spPr/>
    </dgm:pt>
    <dgm:pt modelId="{A0F42E20-BE03-46E9-B2EA-1CA8125287A6}" type="pres">
      <dgm:prSet presAssocID="{54FA1861-9DD0-42A3-AC3A-5B90360DC601}" presName="connTx" presStyleLbl="parChTrans1D3" presStyleIdx="0" presStyleCnt="2"/>
      <dgm:spPr/>
    </dgm:pt>
    <dgm:pt modelId="{F962E0CA-E48D-4E54-986A-03AE05643510}" type="pres">
      <dgm:prSet presAssocID="{48CB6AFA-60A9-401A-A6C6-12DD8188ECA6}" presName="root2" presStyleCnt="0"/>
      <dgm:spPr/>
    </dgm:pt>
    <dgm:pt modelId="{0C125519-926A-4072-B11E-F0E6226E73BE}" type="pres">
      <dgm:prSet presAssocID="{48CB6AFA-60A9-401A-A6C6-12DD8188ECA6}" presName="LevelTwoTextNode" presStyleLbl="node3" presStyleIdx="0" presStyleCnt="2">
        <dgm:presLayoutVars>
          <dgm:chPref val="3"/>
        </dgm:presLayoutVars>
      </dgm:prSet>
      <dgm:spPr>
        <a:prstGeom prst="rect">
          <a:avLst/>
        </a:prstGeom>
      </dgm:spPr>
    </dgm:pt>
    <dgm:pt modelId="{8AACEF53-2E2F-44B9-9F1B-5D729DE27D93}" type="pres">
      <dgm:prSet presAssocID="{48CB6AFA-60A9-401A-A6C6-12DD8188ECA6}" presName="level3hierChild" presStyleCnt="0"/>
      <dgm:spPr/>
    </dgm:pt>
    <dgm:pt modelId="{153EE7FE-914F-4855-B914-AF77E577A44B}" type="pres">
      <dgm:prSet presAssocID="{00650283-80B2-4EC8-8112-1DF8655FD759}" presName="conn2-1" presStyleLbl="parChTrans1D4" presStyleIdx="0" presStyleCnt="2"/>
      <dgm:spPr/>
    </dgm:pt>
    <dgm:pt modelId="{CC52775F-0040-4980-8768-45EDFC63EFB0}" type="pres">
      <dgm:prSet presAssocID="{00650283-80B2-4EC8-8112-1DF8655FD759}" presName="connTx" presStyleLbl="parChTrans1D4" presStyleIdx="0" presStyleCnt="2"/>
      <dgm:spPr/>
    </dgm:pt>
    <dgm:pt modelId="{21E83E2E-35C8-4BAD-82C2-9EF4B10CDD9A}" type="pres">
      <dgm:prSet presAssocID="{FBE6B8C6-15A9-4B25-868D-41B37B1AEFF7}" presName="root2" presStyleCnt="0"/>
      <dgm:spPr/>
    </dgm:pt>
    <dgm:pt modelId="{B4772FE5-D268-4BF0-BD13-BBA75BBA0BBC}" type="pres">
      <dgm:prSet presAssocID="{FBE6B8C6-15A9-4B25-868D-41B37B1AEFF7}" presName="LevelTwoTextNode" presStyleLbl="node4" presStyleIdx="0" presStyleCnt="2">
        <dgm:presLayoutVars>
          <dgm:chPref val="3"/>
        </dgm:presLayoutVars>
      </dgm:prSet>
      <dgm:spPr>
        <a:prstGeom prst="rect">
          <a:avLst/>
        </a:prstGeom>
      </dgm:spPr>
    </dgm:pt>
    <dgm:pt modelId="{03FF3ACA-BD24-49D2-822C-11D827802E5C}" type="pres">
      <dgm:prSet presAssocID="{FBE6B8C6-15A9-4B25-868D-41B37B1AEFF7}" presName="level3hierChild" presStyleCnt="0"/>
      <dgm:spPr/>
    </dgm:pt>
    <dgm:pt modelId="{8E60F469-EC0C-49E9-9E26-DF9D6A76DC19}" type="pres">
      <dgm:prSet presAssocID="{40EB2029-86A2-4010-942C-CA27E8F12A4D}" presName="conn2-1" presStyleLbl="parChTrans1D2" presStyleIdx="1" presStyleCnt="2"/>
      <dgm:spPr/>
    </dgm:pt>
    <dgm:pt modelId="{2319402F-3952-4EB6-951A-81A0ECA7B4F1}" type="pres">
      <dgm:prSet presAssocID="{40EB2029-86A2-4010-942C-CA27E8F12A4D}" presName="connTx" presStyleLbl="parChTrans1D2" presStyleIdx="1" presStyleCnt="2"/>
      <dgm:spPr/>
    </dgm:pt>
    <dgm:pt modelId="{38C11650-0C4A-4EF7-A639-D40D851DA9AB}" type="pres">
      <dgm:prSet presAssocID="{6706A926-DDC3-45B1-BDDF-AAF42395523F}" presName="root2" presStyleCnt="0"/>
      <dgm:spPr/>
    </dgm:pt>
    <dgm:pt modelId="{97E9835B-8D23-4AE8-8A69-8B82E3718B64}" type="pres">
      <dgm:prSet presAssocID="{6706A926-DDC3-45B1-BDDF-AAF42395523F}" presName="LevelTwoTextNode" presStyleLbl="node2" presStyleIdx="1" presStyleCnt="2" custScaleY="149288">
        <dgm:presLayoutVars>
          <dgm:chPref val="3"/>
        </dgm:presLayoutVars>
      </dgm:prSet>
      <dgm:spPr>
        <a:prstGeom prst="rect">
          <a:avLst/>
        </a:prstGeom>
      </dgm:spPr>
    </dgm:pt>
    <dgm:pt modelId="{88CB405D-975A-40E2-BBB7-820100562E24}" type="pres">
      <dgm:prSet presAssocID="{6706A926-DDC3-45B1-BDDF-AAF42395523F}" presName="level3hierChild" presStyleCnt="0"/>
      <dgm:spPr/>
    </dgm:pt>
    <dgm:pt modelId="{A0DD48F5-4243-46CF-9938-AED1EE9736BB}" type="pres">
      <dgm:prSet presAssocID="{236C0D7A-2488-431A-9F1F-B7CEE3E470B4}" presName="conn2-1" presStyleLbl="parChTrans1D3" presStyleIdx="1" presStyleCnt="2"/>
      <dgm:spPr/>
    </dgm:pt>
    <dgm:pt modelId="{0B107691-3BC8-4976-90B5-6705962C4436}" type="pres">
      <dgm:prSet presAssocID="{236C0D7A-2488-431A-9F1F-B7CEE3E470B4}" presName="connTx" presStyleLbl="parChTrans1D3" presStyleIdx="1" presStyleCnt="2"/>
      <dgm:spPr/>
    </dgm:pt>
    <dgm:pt modelId="{A4025802-B507-4D5C-817A-65E3F851C72A}" type="pres">
      <dgm:prSet presAssocID="{CA40B79F-BD63-4DD2-80DE-063F621FF03E}" presName="root2" presStyleCnt="0"/>
      <dgm:spPr/>
    </dgm:pt>
    <dgm:pt modelId="{1F03E914-F1A6-4BEE-84F0-EA5F51F10583}" type="pres">
      <dgm:prSet presAssocID="{CA40B79F-BD63-4DD2-80DE-063F621FF03E}" presName="LevelTwoTextNode" presStyleLbl="node3" presStyleIdx="1" presStyleCnt="2">
        <dgm:presLayoutVars>
          <dgm:chPref val="3"/>
        </dgm:presLayoutVars>
      </dgm:prSet>
      <dgm:spPr>
        <a:prstGeom prst="rect">
          <a:avLst/>
        </a:prstGeom>
      </dgm:spPr>
    </dgm:pt>
    <dgm:pt modelId="{C4708697-9181-470F-926D-CA7C8FB56433}" type="pres">
      <dgm:prSet presAssocID="{CA40B79F-BD63-4DD2-80DE-063F621FF03E}" presName="level3hierChild" presStyleCnt="0"/>
      <dgm:spPr/>
    </dgm:pt>
    <dgm:pt modelId="{A229E028-383C-4C66-9DF9-758615585C04}" type="pres">
      <dgm:prSet presAssocID="{CAD1379E-ACDA-42D9-A91E-58142F48016E}" presName="conn2-1" presStyleLbl="parChTrans1D4" presStyleIdx="1" presStyleCnt="2"/>
      <dgm:spPr/>
    </dgm:pt>
    <dgm:pt modelId="{3F63A8BC-42E2-41DD-899D-4188E971A4C7}" type="pres">
      <dgm:prSet presAssocID="{CAD1379E-ACDA-42D9-A91E-58142F48016E}" presName="connTx" presStyleLbl="parChTrans1D4" presStyleIdx="1" presStyleCnt="2"/>
      <dgm:spPr/>
    </dgm:pt>
    <dgm:pt modelId="{1A2CEC62-C7AB-43BE-A2F5-C6A4E966B513}" type="pres">
      <dgm:prSet presAssocID="{A68671A8-A63F-4951-A912-D38DC08CE2F4}" presName="root2" presStyleCnt="0"/>
      <dgm:spPr/>
    </dgm:pt>
    <dgm:pt modelId="{5EF154DC-2C61-46C7-BCA0-3814CC6DB7D0}" type="pres">
      <dgm:prSet presAssocID="{A68671A8-A63F-4951-A912-D38DC08CE2F4}" presName="LevelTwoTextNode" presStyleLbl="node4" presStyleIdx="1" presStyleCnt="2" custScaleY="134690">
        <dgm:presLayoutVars>
          <dgm:chPref val="3"/>
        </dgm:presLayoutVars>
      </dgm:prSet>
      <dgm:spPr>
        <a:prstGeom prst="rect">
          <a:avLst/>
        </a:prstGeom>
      </dgm:spPr>
    </dgm:pt>
    <dgm:pt modelId="{57A0DE43-502C-427D-B3E9-12DD4826065A}" type="pres">
      <dgm:prSet presAssocID="{A68671A8-A63F-4951-A912-D38DC08CE2F4}" presName="level3hierChild" presStyleCnt="0"/>
      <dgm:spPr/>
    </dgm:pt>
  </dgm:ptLst>
  <dgm:cxnLst>
    <dgm:cxn modelId="{B7A4FE06-577C-4945-8A8F-7AA0038013AC}" srcId="{AFC3B801-7ED8-48EB-BDC2-E257D3C20051}" destId="{F6E554D9-1F91-46D4-BB5F-AB518239F573}" srcOrd="0" destOrd="0" parTransId="{B7B4A2D3-3DE5-4351-BFFD-D468AA56D42B}" sibTransId="{0F57F943-2EE1-4891-8307-FE035CDD79A6}"/>
    <dgm:cxn modelId="{24BC3412-7DE0-41AA-AB8D-1CA100DB2126}" type="presOf" srcId="{CA40B79F-BD63-4DD2-80DE-063F621FF03E}" destId="{1F03E914-F1A6-4BEE-84F0-EA5F51F10583}" srcOrd="0" destOrd="0" presId="urn:microsoft.com/office/officeart/2005/8/layout/hierarchy2"/>
    <dgm:cxn modelId="{F98B8A1B-A260-4D92-8E7F-A2ADBE82463D}" type="presOf" srcId="{B7B4A2D3-3DE5-4351-BFFD-D468AA56D42B}" destId="{3F823A3B-98BC-4ED1-8350-B702BE4187AD}" srcOrd="0" destOrd="0" presId="urn:microsoft.com/office/officeart/2005/8/layout/hierarchy2"/>
    <dgm:cxn modelId="{287A881F-7093-4030-B22D-9CB14F03B1A2}" type="presOf" srcId="{48CB6AFA-60A9-401A-A6C6-12DD8188ECA6}" destId="{0C125519-926A-4072-B11E-F0E6226E73BE}" srcOrd="0" destOrd="0" presId="urn:microsoft.com/office/officeart/2005/8/layout/hierarchy2"/>
    <dgm:cxn modelId="{E0B6043C-239C-456B-8BC6-B9D8E09019ED}" type="presOf" srcId="{6B348725-4679-4C7C-8CD4-C18606AF2577}" destId="{72CD0809-C26F-4220-984A-84042FB74CC3}" srcOrd="0" destOrd="0" presId="urn:microsoft.com/office/officeart/2005/8/layout/hierarchy2"/>
    <dgm:cxn modelId="{03434F4F-7361-4B5D-8248-AA1E24927448}" type="presOf" srcId="{F6E554D9-1F91-46D4-BB5F-AB518239F573}" destId="{EA2285DD-A578-4851-AD51-8FD76C3EA9EE}" srcOrd="0" destOrd="0" presId="urn:microsoft.com/office/officeart/2005/8/layout/hierarchy2"/>
    <dgm:cxn modelId="{46E39F56-7FBC-4684-927F-7B380AE41CEF}" type="presOf" srcId="{236C0D7A-2488-431A-9F1F-B7CEE3E470B4}" destId="{A0DD48F5-4243-46CF-9938-AED1EE9736BB}" srcOrd="0" destOrd="0" presId="urn:microsoft.com/office/officeart/2005/8/layout/hierarchy2"/>
    <dgm:cxn modelId="{0B5BFE57-EAB1-4E5E-AF5E-9A1B0FAB7AEE}" srcId="{6B348725-4679-4C7C-8CD4-C18606AF2577}" destId="{AFC3B801-7ED8-48EB-BDC2-E257D3C20051}" srcOrd="0" destOrd="0" parTransId="{8584C9CD-A096-492D-B418-0B8F03AB46AD}" sibTransId="{8B76A049-9448-4B68-BA73-1EF7125AF978}"/>
    <dgm:cxn modelId="{1A24025D-8DCC-4E66-B661-2D1D78957506}" type="presOf" srcId="{CAD1379E-ACDA-42D9-A91E-58142F48016E}" destId="{3F63A8BC-42E2-41DD-899D-4188E971A4C7}" srcOrd="1" destOrd="0" presId="urn:microsoft.com/office/officeart/2005/8/layout/hierarchy2"/>
    <dgm:cxn modelId="{68A2ED60-0FDD-4C22-9612-D2D413900BBB}" type="presOf" srcId="{40EB2029-86A2-4010-942C-CA27E8F12A4D}" destId="{2319402F-3952-4EB6-951A-81A0ECA7B4F1}" srcOrd="1" destOrd="0" presId="urn:microsoft.com/office/officeart/2005/8/layout/hierarchy2"/>
    <dgm:cxn modelId="{F8B6716B-8C28-4343-B011-00A237054078}" type="presOf" srcId="{A68671A8-A63F-4951-A912-D38DC08CE2F4}" destId="{5EF154DC-2C61-46C7-BCA0-3814CC6DB7D0}" srcOrd="0" destOrd="0" presId="urn:microsoft.com/office/officeart/2005/8/layout/hierarchy2"/>
    <dgm:cxn modelId="{A0C00D6E-006B-4984-A0FF-66548C6F4DED}" type="presOf" srcId="{CAD1379E-ACDA-42D9-A91E-58142F48016E}" destId="{A229E028-383C-4C66-9DF9-758615585C04}" srcOrd="0" destOrd="0" presId="urn:microsoft.com/office/officeart/2005/8/layout/hierarchy2"/>
    <dgm:cxn modelId="{10121E77-F8EA-41D5-AC59-A9C18FFBD738}" type="presOf" srcId="{54FA1861-9DD0-42A3-AC3A-5B90360DC601}" destId="{5BB54ECB-FF94-4D90-B873-58BD182F20A5}" srcOrd="0" destOrd="0" presId="urn:microsoft.com/office/officeart/2005/8/layout/hierarchy2"/>
    <dgm:cxn modelId="{F9BBAF7D-A062-47CF-ADE4-0478383FEB53}" type="presOf" srcId="{FBE6B8C6-15A9-4B25-868D-41B37B1AEFF7}" destId="{B4772FE5-D268-4BF0-BD13-BBA75BBA0BBC}" srcOrd="0" destOrd="0" presId="urn:microsoft.com/office/officeart/2005/8/layout/hierarchy2"/>
    <dgm:cxn modelId="{6825879D-F6D3-49F4-8D7A-39C2E2D8A578}" srcId="{F6E554D9-1F91-46D4-BB5F-AB518239F573}" destId="{48CB6AFA-60A9-401A-A6C6-12DD8188ECA6}" srcOrd="0" destOrd="0" parTransId="{54FA1861-9DD0-42A3-AC3A-5B90360DC601}" sibTransId="{5D223393-BF29-4D87-8F9E-ECA268CCD50D}"/>
    <dgm:cxn modelId="{677885AC-733F-49C1-911F-5F72E1F09AE4}" type="presOf" srcId="{B7B4A2D3-3DE5-4351-BFFD-D468AA56D42B}" destId="{31A5208D-0FC2-4182-BA0D-A19216CA4C76}" srcOrd="1" destOrd="0" presId="urn:microsoft.com/office/officeart/2005/8/layout/hierarchy2"/>
    <dgm:cxn modelId="{B1DDBAB1-ABFC-416B-8416-570BD30824EF}" type="presOf" srcId="{54FA1861-9DD0-42A3-AC3A-5B90360DC601}" destId="{A0F42E20-BE03-46E9-B2EA-1CA8125287A6}" srcOrd="1" destOrd="0" presId="urn:microsoft.com/office/officeart/2005/8/layout/hierarchy2"/>
    <dgm:cxn modelId="{566A2AC3-0DF1-4EE0-B929-C42AB992AC3E}" type="presOf" srcId="{40EB2029-86A2-4010-942C-CA27E8F12A4D}" destId="{8E60F469-EC0C-49E9-9E26-DF9D6A76DC19}" srcOrd="0" destOrd="0" presId="urn:microsoft.com/office/officeart/2005/8/layout/hierarchy2"/>
    <dgm:cxn modelId="{C00F30CF-46CD-4BA5-BEB9-C2AE4576ED7A}" type="presOf" srcId="{236C0D7A-2488-431A-9F1F-B7CEE3E470B4}" destId="{0B107691-3BC8-4976-90B5-6705962C4436}" srcOrd="1" destOrd="0" presId="urn:microsoft.com/office/officeart/2005/8/layout/hierarchy2"/>
    <dgm:cxn modelId="{A101E3D1-BCDF-4D93-83B6-B27BAF0DB26E}" type="presOf" srcId="{00650283-80B2-4EC8-8112-1DF8655FD759}" destId="{CC52775F-0040-4980-8768-45EDFC63EFB0}" srcOrd="1" destOrd="0" presId="urn:microsoft.com/office/officeart/2005/8/layout/hierarchy2"/>
    <dgm:cxn modelId="{098088DC-63CF-4602-B280-3D8B84FB5900}" type="presOf" srcId="{6706A926-DDC3-45B1-BDDF-AAF42395523F}" destId="{97E9835B-8D23-4AE8-8A69-8B82E3718B64}" srcOrd="0" destOrd="0" presId="urn:microsoft.com/office/officeart/2005/8/layout/hierarchy2"/>
    <dgm:cxn modelId="{3B04EFE1-52E6-4F24-83D1-E922DE8FCEEC}" srcId="{48CB6AFA-60A9-401A-A6C6-12DD8188ECA6}" destId="{FBE6B8C6-15A9-4B25-868D-41B37B1AEFF7}" srcOrd="0" destOrd="0" parTransId="{00650283-80B2-4EC8-8112-1DF8655FD759}" sibTransId="{153C46C4-BE7A-4C7B-99D9-17B68C346995}"/>
    <dgm:cxn modelId="{5285C5E6-6FA0-4D39-BF90-3D3A2159CC2C}" srcId="{CA40B79F-BD63-4DD2-80DE-063F621FF03E}" destId="{A68671A8-A63F-4951-A912-D38DC08CE2F4}" srcOrd="0" destOrd="0" parTransId="{CAD1379E-ACDA-42D9-A91E-58142F48016E}" sibTransId="{70C50ABA-CD52-4F1F-BE0A-34B81B751700}"/>
    <dgm:cxn modelId="{8F9F22E9-13EF-4683-BB50-5B035DCECEB7}" srcId="{6706A926-DDC3-45B1-BDDF-AAF42395523F}" destId="{CA40B79F-BD63-4DD2-80DE-063F621FF03E}" srcOrd="0" destOrd="0" parTransId="{236C0D7A-2488-431A-9F1F-B7CEE3E470B4}" sibTransId="{FC10201A-2727-4E57-A767-6EC33636223C}"/>
    <dgm:cxn modelId="{09C5D1F7-CE9F-482C-924B-918B6BB260D5}" type="presOf" srcId="{AFC3B801-7ED8-48EB-BDC2-E257D3C20051}" destId="{4CB79703-AE36-4484-866B-318846C772E1}" srcOrd="0" destOrd="0" presId="urn:microsoft.com/office/officeart/2005/8/layout/hierarchy2"/>
    <dgm:cxn modelId="{E2FAC2FB-D0AB-416C-B617-D709BE53801B}" srcId="{AFC3B801-7ED8-48EB-BDC2-E257D3C20051}" destId="{6706A926-DDC3-45B1-BDDF-AAF42395523F}" srcOrd="1" destOrd="0" parTransId="{40EB2029-86A2-4010-942C-CA27E8F12A4D}" sibTransId="{A8AC75BC-FCC3-4553-B5E9-7368091C4E25}"/>
    <dgm:cxn modelId="{6141DAFB-9168-4399-A1B3-8DE6EB146AA0}" type="presOf" srcId="{00650283-80B2-4EC8-8112-1DF8655FD759}" destId="{153EE7FE-914F-4855-B914-AF77E577A44B}" srcOrd="0" destOrd="0" presId="urn:microsoft.com/office/officeart/2005/8/layout/hierarchy2"/>
    <dgm:cxn modelId="{AADAF24C-82E1-4E80-856C-47C3225FC2E7}" type="presParOf" srcId="{72CD0809-C26F-4220-984A-84042FB74CC3}" destId="{3806D054-4F24-45A0-9E62-047805A90A72}" srcOrd="0" destOrd="0" presId="urn:microsoft.com/office/officeart/2005/8/layout/hierarchy2"/>
    <dgm:cxn modelId="{756C29CE-59FF-4C03-A570-937D22A46500}" type="presParOf" srcId="{3806D054-4F24-45A0-9E62-047805A90A72}" destId="{4CB79703-AE36-4484-866B-318846C772E1}" srcOrd="0" destOrd="0" presId="urn:microsoft.com/office/officeart/2005/8/layout/hierarchy2"/>
    <dgm:cxn modelId="{E4D478A9-DA47-483D-AF69-6932C220022B}" type="presParOf" srcId="{3806D054-4F24-45A0-9E62-047805A90A72}" destId="{3F4F6995-90DA-4651-B887-2520120A92B3}" srcOrd="1" destOrd="0" presId="urn:microsoft.com/office/officeart/2005/8/layout/hierarchy2"/>
    <dgm:cxn modelId="{D6C616EB-9CF1-4511-92A4-DD600CCFCF1D}" type="presParOf" srcId="{3F4F6995-90DA-4651-B887-2520120A92B3}" destId="{3F823A3B-98BC-4ED1-8350-B702BE4187AD}" srcOrd="0" destOrd="0" presId="urn:microsoft.com/office/officeart/2005/8/layout/hierarchy2"/>
    <dgm:cxn modelId="{36C50748-33FB-43E9-8ED0-01B3D12BF948}" type="presParOf" srcId="{3F823A3B-98BC-4ED1-8350-B702BE4187AD}" destId="{31A5208D-0FC2-4182-BA0D-A19216CA4C76}" srcOrd="0" destOrd="0" presId="urn:microsoft.com/office/officeart/2005/8/layout/hierarchy2"/>
    <dgm:cxn modelId="{378D2E0E-B041-4C2E-B62A-FA1988091E05}" type="presParOf" srcId="{3F4F6995-90DA-4651-B887-2520120A92B3}" destId="{4F9F6BDC-3B87-431C-884B-F96CA71CAB80}" srcOrd="1" destOrd="0" presId="urn:microsoft.com/office/officeart/2005/8/layout/hierarchy2"/>
    <dgm:cxn modelId="{6C700BF5-3F86-4A5C-8295-496F4470462D}" type="presParOf" srcId="{4F9F6BDC-3B87-431C-884B-F96CA71CAB80}" destId="{EA2285DD-A578-4851-AD51-8FD76C3EA9EE}" srcOrd="0" destOrd="0" presId="urn:microsoft.com/office/officeart/2005/8/layout/hierarchy2"/>
    <dgm:cxn modelId="{04241C39-410D-47A6-A4E4-C76B2879C07E}" type="presParOf" srcId="{4F9F6BDC-3B87-431C-884B-F96CA71CAB80}" destId="{FF5A046A-CF6E-4061-A525-5604700F8A72}" srcOrd="1" destOrd="0" presId="urn:microsoft.com/office/officeart/2005/8/layout/hierarchy2"/>
    <dgm:cxn modelId="{C7D5F6CA-2487-437D-87B8-1BB302758D54}" type="presParOf" srcId="{FF5A046A-CF6E-4061-A525-5604700F8A72}" destId="{5BB54ECB-FF94-4D90-B873-58BD182F20A5}" srcOrd="0" destOrd="0" presId="urn:microsoft.com/office/officeart/2005/8/layout/hierarchy2"/>
    <dgm:cxn modelId="{A1ADE251-9729-4261-AA1A-FFA915CF92DE}" type="presParOf" srcId="{5BB54ECB-FF94-4D90-B873-58BD182F20A5}" destId="{A0F42E20-BE03-46E9-B2EA-1CA8125287A6}" srcOrd="0" destOrd="0" presId="urn:microsoft.com/office/officeart/2005/8/layout/hierarchy2"/>
    <dgm:cxn modelId="{5A549DF7-B703-4619-BFC2-CE88E0CC001C}" type="presParOf" srcId="{FF5A046A-CF6E-4061-A525-5604700F8A72}" destId="{F962E0CA-E48D-4E54-986A-03AE05643510}" srcOrd="1" destOrd="0" presId="urn:microsoft.com/office/officeart/2005/8/layout/hierarchy2"/>
    <dgm:cxn modelId="{37E135C0-9F45-4AD5-8521-FA8188657571}" type="presParOf" srcId="{F962E0CA-E48D-4E54-986A-03AE05643510}" destId="{0C125519-926A-4072-B11E-F0E6226E73BE}" srcOrd="0" destOrd="0" presId="urn:microsoft.com/office/officeart/2005/8/layout/hierarchy2"/>
    <dgm:cxn modelId="{E36962D6-E414-4691-AEF3-2567FD346A0D}" type="presParOf" srcId="{F962E0CA-E48D-4E54-986A-03AE05643510}" destId="{8AACEF53-2E2F-44B9-9F1B-5D729DE27D93}" srcOrd="1" destOrd="0" presId="urn:microsoft.com/office/officeart/2005/8/layout/hierarchy2"/>
    <dgm:cxn modelId="{31E8229E-A050-40D3-99E4-4F4257D68D7E}" type="presParOf" srcId="{8AACEF53-2E2F-44B9-9F1B-5D729DE27D93}" destId="{153EE7FE-914F-4855-B914-AF77E577A44B}" srcOrd="0" destOrd="0" presId="urn:microsoft.com/office/officeart/2005/8/layout/hierarchy2"/>
    <dgm:cxn modelId="{4DB4AB68-1F7C-4F3F-9C0B-45380F583B37}" type="presParOf" srcId="{153EE7FE-914F-4855-B914-AF77E577A44B}" destId="{CC52775F-0040-4980-8768-45EDFC63EFB0}" srcOrd="0" destOrd="0" presId="urn:microsoft.com/office/officeart/2005/8/layout/hierarchy2"/>
    <dgm:cxn modelId="{0BAD4168-3F1F-4A9C-895F-8BF679CEB08A}" type="presParOf" srcId="{8AACEF53-2E2F-44B9-9F1B-5D729DE27D93}" destId="{21E83E2E-35C8-4BAD-82C2-9EF4B10CDD9A}" srcOrd="1" destOrd="0" presId="urn:microsoft.com/office/officeart/2005/8/layout/hierarchy2"/>
    <dgm:cxn modelId="{61CD8AB1-4B38-4C25-A4B1-630E024B1F7D}" type="presParOf" srcId="{21E83E2E-35C8-4BAD-82C2-9EF4B10CDD9A}" destId="{B4772FE5-D268-4BF0-BD13-BBA75BBA0BBC}" srcOrd="0" destOrd="0" presId="urn:microsoft.com/office/officeart/2005/8/layout/hierarchy2"/>
    <dgm:cxn modelId="{7E64A6E2-AA41-48CC-A722-4437CAE7DD48}" type="presParOf" srcId="{21E83E2E-35C8-4BAD-82C2-9EF4B10CDD9A}" destId="{03FF3ACA-BD24-49D2-822C-11D827802E5C}" srcOrd="1" destOrd="0" presId="urn:microsoft.com/office/officeart/2005/8/layout/hierarchy2"/>
    <dgm:cxn modelId="{07EC25A0-8592-4D83-9668-E1942F7476D1}" type="presParOf" srcId="{3F4F6995-90DA-4651-B887-2520120A92B3}" destId="{8E60F469-EC0C-49E9-9E26-DF9D6A76DC19}" srcOrd="2" destOrd="0" presId="urn:microsoft.com/office/officeart/2005/8/layout/hierarchy2"/>
    <dgm:cxn modelId="{5999B5E6-6C31-48D8-B5C1-DBFAC49C0195}" type="presParOf" srcId="{8E60F469-EC0C-49E9-9E26-DF9D6A76DC19}" destId="{2319402F-3952-4EB6-951A-81A0ECA7B4F1}" srcOrd="0" destOrd="0" presId="urn:microsoft.com/office/officeart/2005/8/layout/hierarchy2"/>
    <dgm:cxn modelId="{254D5AF5-A807-4008-B817-7036A5401126}" type="presParOf" srcId="{3F4F6995-90DA-4651-B887-2520120A92B3}" destId="{38C11650-0C4A-4EF7-A639-D40D851DA9AB}" srcOrd="3" destOrd="0" presId="urn:microsoft.com/office/officeart/2005/8/layout/hierarchy2"/>
    <dgm:cxn modelId="{E9170E83-ACC2-4A56-BC82-0067D83C937F}" type="presParOf" srcId="{38C11650-0C4A-4EF7-A639-D40D851DA9AB}" destId="{97E9835B-8D23-4AE8-8A69-8B82E3718B64}" srcOrd="0" destOrd="0" presId="urn:microsoft.com/office/officeart/2005/8/layout/hierarchy2"/>
    <dgm:cxn modelId="{ACB835D0-28A2-4E56-A586-D22F465BF916}" type="presParOf" srcId="{38C11650-0C4A-4EF7-A639-D40D851DA9AB}" destId="{88CB405D-975A-40E2-BBB7-820100562E24}" srcOrd="1" destOrd="0" presId="urn:microsoft.com/office/officeart/2005/8/layout/hierarchy2"/>
    <dgm:cxn modelId="{BE087D33-9486-464B-B4C1-55C54EC40CCE}" type="presParOf" srcId="{88CB405D-975A-40E2-BBB7-820100562E24}" destId="{A0DD48F5-4243-46CF-9938-AED1EE9736BB}" srcOrd="0" destOrd="0" presId="urn:microsoft.com/office/officeart/2005/8/layout/hierarchy2"/>
    <dgm:cxn modelId="{E8E1E163-D061-4C7F-BE5B-7D8415CFCDA0}" type="presParOf" srcId="{A0DD48F5-4243-46CF-9938-AED1EE9736BB}" destId="{0B107691-3BC8-4976-90B5-6705962C4436}" srcOrd="0" destOrd="0" presId="urn:microsoft.com/office/officeart/2005/8/layout/hierarchy2"/>
    <dgm:cxn modelId="{1E4E7EB7-85D8-4CCD-9391-CFFF4B25343F}" type="presParOf" srcId="{88CB405D-975A-40E2-BBB7-820100562E24}" destId="{A4025802-B507-4D5C-817A-65E3F851C72A}" srcOrd="1" destOrd="0" presId="urn:microsoft.com/office/officeart/2005/8/layout/hierarchy2"/>
    <dgm:cxn modelId="{545054E3-456D-45C5-BF89-23E91940E224}" type="presParOf" srcId="{A4025802-B507-4D5C-817A-65E3F851C72A}" destId="{1F03E914-F1A6-4BEE-84F0-EA5F51F10583}" srcOrd="0" destOrd="0" presId="urn:microsoft.com/office/officeart/2005/8/layout/hierarchy2"/>
    <dgm:cxn modelId="{CCAAD593-8131-4E03-B17E-DFA4891B9E4B}" type="presParOf" srcId="{A4025802-B507-4D5C-817A-65E3F851C72A}" destId="{C4708697-9181-470F-926D-CA7C8FB56433}" srcOrd="1" destOrd="0" presId="urn:microsoft.com/office/officeart/2005/8/layout/hierarchy2"/>
    <dgm:cxn modelId="{3CD03788-F926-41EA-807D-F95168457B53}" type="presParOf" srcId="{C4708697-9181-470F-926D-CA7C8FB56433}" destId="{A229E028-383C-4C66-9DF9-758615585C04}" srcOrd="0" destOrd="0" presId="urn:microsoft.com/office/officeart/2005/8/layout/hierarchy2"/>
    <dgm:cxn modelId="{36C7346B-0958-4654-A581-465117A1E400}" type="presParOf" srcId="{A229E028-383C-4C66-9DF9-758615585C04}" destId="{3F63A8BC-42E2-41DD-899D-4188E971A4C7}" srcOrd="0" destOrd="0" presId="urn:microsoft.com/office/officeart/2005/8/layout/hierarchy2"/>
    <dgm:cxn modelId="{2FE5918F-5DE0-48F1-80EE-48953693DDDD}" type="presParOf" srcId="{C4708697-9181-470F-926D-CA7C8FB56433}" destId="{1A2CEC62-C7AB-43BE-A2F5-C6A4E966B513}" srcOrd="1" destOrd="0" presId="urn:microsoft.com/office/officeart/2005/8/layout/hierarchy2"/>
    <dgm:cxn modelId="{C0BB7AC4-D698-4D45-A821-4448AB4CF867}" type="presParOf" srcId="{1A2CEC62-C7AB-43BE-A2F5-C6A4E966B513}" destId="{5EF154DC-2C61-46C7-BCA0-3814CC6DB7D0}" srcOrd="0" destOrd="0" presId="urn:microsoft.com/office/officeart/2005/8/layout/hierarchy2"/>
    <dgm:cxn modelId="{DF243DB8-3B43-4AFD-BEE8-E4C8E73E0B90}" type="presParOf" srcId="{1A2CEC62-C7AB-43BE-A2F5-C6A4E966B513}" destId="{57A0DE43-502C-427D-B3E9-12DD4826065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79703-AE36-4484-866B-318846C772E1}">
      <dsp:nvSpPr>
        <dsp:cNvPr id="0" name=""/>
        <dsp:cNvSpPr/>
      </dsp:nvSpPr>
      <dsp:spPr>
        <a:xfrm>
          <a:off x="10261" y="1381546"/>
          <a:ext cx="2117808" cy="1735882"/>
        </a:xfrm>
        <a:prstGeom prst="rect">
          <a:avLst/>
        </a:prstGeom>
        <a:solidFill>
          <a:srgbClr val="082A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Resectable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pancreatic cancer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 = 112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61" y="1381546"/>
        <a:ext cx="2117808" cy="1735882"/>
      </dsp:txXfrm>
    </dsp:sp>
    <dsp:sp modelId="{3F823A3B-98BC-4ED1-8350-B702BE4187AD}">
      <dsp:nvSpPr>
        <dsp:cNvPr id="0" name=""/>
        <dsp:cNvSpPr/>
      </dsp:nvSpPr>
      <dsp:spPr>
        <a:xfrm rot="18854546">
          <a:off x="1944544" y="1793391"/>
          <a:ext cx="1214172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1214172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21276" y="1784220"/>
        <a:ext cx="60708" cy="60708"/>
      </dsp:txXfrm>
    </dsp:sp>
    <dsp:sp modelId="{EA2285DD-A578-4851-AD51-8FD76C3EA9EE}">
      <dsp:nvSpPr>
        <dsp:cNvPr id="0" name=""/>
        <dsp:cNvSpPr/>
      </dsp:nvSpPr>
      <dsp:spPr>
        <a:xfrm>
          <a:off x="2975192" y="850209"/>
          <a:ext cx="2117808" cy="105890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FOLFIRINOX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(6 cycles)</a:t>
          </a:r>
        </a:p>
      </dsp:txBody>
      <dsp:txXfrm>
        <a:off x="2975192" y="850209"/>
        <a:ext cx="2117808" cy="1058904"/>
      </dsp:txXfrm>
    </dsp:sp>
    <dsp:sp modelId="{5BB54ECB-FF94-4D90-B873-58BD182F20A5}">
      <dsp:nvSpPr>
        <dsp:cNvPr id="0" name=""/>
        <dsp:cNvSpPr/>
      </dsp:nvSpPr>
      <dsp:spPr>
        <a:xfrm>
          <a:off x="5093000" y="1358478"/>
          <a:ext cx="847123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847123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5384" y="1358483"/>
        <a:ext cx="42356" cy="42356"/>
      </dsp:txXfrm>
    </dsp:sp>
    <dsp:sp modelId="{0C125519-926A-4072-B11E-F0E6226E73BE}">
      <dsp:nvSpPr>
        <dsp:cNvPr id="0" name=""/>
        <dsp:cNvSpPr/>
      </dsp:nvSpPr>
      <dsp:spPr>
        <a:xfrm>
          <a:off x="5940124" y="850209"/>
          <a:ext cx="2117808" cy="105890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B50"/>
              </a:solidFill>
            </a:rPr>
            <a:t>Surgery</a:t>
          </a:r>
          <a:endParaRPr lang="en-US" sz="2000" b="1" kern="1200" dirty="0">
            <a:solidFill>
              <a:srgbClr val="002B5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0124" y="850209"/>
        <a:ext cx="2117808" cy="1058904"/>
      </dsp:txXfrm>
    </dsp:sp>
    <dsp:sp modelId="{153EE7FE-914F-4855-B914-AF77E577A44B}">
      <dsp:nvSpPr>
        <dsp:cNvPr id="0" name=""/>
        <dsp:cNvSpPr/>
      </dsp:nvSpPr>
      <dsp:spPr>
        <a:xfrm>
          <a:off x="8057932" y="1358478"/>
          <a:ext cx="847123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847123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60315" y="1358483"/>
        <a:ext cx="42356" cy="42356"/>
      </dsp:txXfrm>
    </dsp:sp>
    <dsp:sp modelId="{B4772FE5-D268-4BF0-BD13-BBA75BBA0BBC}">
      <dsp:nvSpPr>
        <dsp:cNvPr id="0" name=""/>
        <dsp:cNvSpPr/>
      </dsp:nvSpPr>
      <dsp:spPr>
        <a:xfrm>
          <a:off x="8905055" y="850209"/>
          <a:ext cx="2117808" cy="105890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B50"/>
              </a:solidFill>
              <a:latin typeface="Arial" panose="020B0604020202020204" pitchFamily="34" charset="0"/>
              <a:cs typeface="Arial" panose="020B0604020202020204" pitchFamily="34" charset="0"/>
            </a:rPr>
            <a:t>FOLFIRINOX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B50"/>
              </a:solidFill>
              <a:latin typeface="Arial" panose="020B0604020202020204" pitchFamily="34" charset="0"/>
              <a:cs typeface="Arial" panose="020B0604020202020204" pitchFamily="34" charset="0"/>
            </a:rPr>
            <a:t>(6 cycles)</a:t>
          </a:r>
        </a:p>
      </dsp:txBody>
      <dsp:txXfrm>
        <a:off x="8905055" y="850209"/>
        <a:ext cx="2117808" cy="1058904"/>
      </dsp:txXfrm>
    </dsp:sp>
    <dsp:sp modelId="{8E60F469-EC0C-49E9-9E26-DF9D6A76DC19}">
      <dsp:nvSpPr>
        <dsp:cNvPr id="0" name=""/>
        <dsp:cNvSpPr/>
      </dsp:nvSpPr>
      <dsp:spPr>
        <a:xfrm rot="2142401">
          <a:off x="2030013" y="2532739"/>
          <a:ext cx="1043235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1043235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25550" y="2527841"/>
        <a:ext cx="52161" cy="52161"/>
      </dsp:txXfrm>
    </dsp:sp>
    <dsp:sp modelId="{97E9835B-8D23-4AE8-8A69-8B82E3718B64}">
      <dsp:nvSpPr>
        <dsp:cNvPr id="0" name=""/>
        <dsp:cNvSpPr/>
      </dsp:nvSpPr>
      <dsp:spPr>
        <a:xfrm>
          <a:off x="2975192" y="2067948"/>
          <a:ext cx="2117808" cy="1580816"/>
        </a:xfrm>
        <a:prstGeom prst="rect">
          <a:avLst/>
        </a:prstGeom>
        <a:solidFill>
          <a:srgbClr val="F682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Gemcitabine/ </a:t>
          </a:r>
          <a:r>
            <a:rPr lang="en-US" sz="2000" b="1" i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nab </a:t>
          </a: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paclitaxel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(3 cycles)</a:t>
          </a:r>
        </a:p>
      </dsp:txBody>
      <dsp:txXfrm>
        <a:off x="2975192" y="2067948"/>
        <a:ext cx="2117808" cy="1580816"/>
      </dsp:txXfrm>
    </dsp:sp>
    <dsp:sp modelId="{A0DD48F5-4243-46CF-9938-AED1EE9736BB}">
      <dsp:nvSpPr>
        <dsp:cNvPr id="0" name=""/>
        <dsp:cNvSpPr/>
      </dsp:nvSpPr>
      <dsp:spPr>
        <a:xfrm>
          <a:off x="5093000" y="2837174"/>
          <a:ext cx="847123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847123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5384" y="2837179"/>
        <a:ext cx="42356" cy="42356"/>
      </dsp:txXfrm>
    </dsp:sp>
    <dsp:sp modelId="{1F03E914-F1A6-4BEE-84F0-EA5F51F10583}">
      <dsp:nvSpPr>
        <dsp:cNvPr id="0" name=""/>
        <dsp:cNvSpPr/>
      </dsp:nvSpPr>
      <dsp:spPr>
        <a:xfrm>
          <a:off x="5940124" y="2328905"/>
          <a:ext cx="2117808" cy="1058904"/>
        </a:xfrm>
        <a:prstGeom prst="rect">
          <a:avLst/>
        </a:prstGeom>
        <a:solidFill>
          <a:srgbClr val="F682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B50"/>
              </a:solidFill>
            </a:rPr>
            <a:t>Surgery</a:t>
          </a:r>
          <a:endParaRPr lang="en-US" sz="2000" b="1" kern="1200" dirty="0">
            <a:solidFill>
              <a:srgbClr val="082A4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0124" y="2328905"/>
        <a:ext cx="2117808" cy="1058904"/>
      </dsp:txXfrm>
    </dsp:sp>
    <dsp:sp modelId="{A229E028-383C-4C66-9DF9-758615585C04}">
      <dsp:nvSpPr>
        <dsp:cNvPr id="0" name=""/>
        <dsp:cNvSpPr/>
      </dsp:nvSpPr>
      <dsp:spPr>
        <a:xfrm>
          <a:off x="8057932" y="2837174"/>
          <a:ext cx="847123" cy="42365"/>
        </a:xfrm>
        <a:custGeom>
          <a:avLst/>
          <a:gdLst/>
          <a:ahLst/>
          <a:cxnLst/>
          <a:rect l="0" t="0" r="0" b="0"/>
          <a:pathLst>
            <a:path>
              <a:moveTo>
                <a:pt x="0" y="21182"/>
              </a:moveTo>
              <a:lnTo>
                <a:pt x="847123" y="2118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60315" y="2837179"/>
        <a:ext cx="42356" cy="42356"/>
      </dsp:txXfrm>
    </dsp:sp>
    <dsp:sp modelId="{5EF154DC-2C61-46C7-BCA0-3814CC6DB7D0}">
      <dsp:nvSpPr>
        <dsp:cNvPr id="0" name=""/>
        <dsp:cNvSpPr/>
      </dsp:nvSpPr>
      <dsp:spPr>
        <a:xfrm>
          <a:off x="8905055" y="2145238"/>
          <a:ext cx="2117808" cy="1426237"/>
        </a:xfrm>
        <a:prstGeom prst="rect">
          <a:avLst/>
        </a:prstGeom>
        <a:solidFill>
          <a:srgbClr val="F682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Gemcitabine/ </a:t>
          </a:r>
          <a:r>
            <a:rPr lang="en-US" sz="2000" b="1" i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nab </a:t>
          </a: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paclitaxel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82A4F"/>
              </a:solidFill>
              <a:latin typeface="Arial" panose="020B0604020202020204" pitchFamily="34" charset="0"/>
              <a:cs typeface="Arial" panose="020B0604020202020204" pitchFamily="34" charset="0"/>
            </a:rPr>
            <a:t>(3 cycles)</a:t>
          </a:r>
        </a:p>
      </dsp:txBody>
      <dsp:txXfrm>
        <a:off x="8905055" y="2145238"/>
        <a:ext cx="2117808" cy="1426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05CD-EBEE-184F-A0BD-A359F4D7142F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A3269-709D-1449-A6AF-475D5C3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7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407089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Gastrointestinal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00A_ONS-GI-17-NL-Intro-Slides_v35rak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8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BDDF1-340B-DD4B-9036-34B39B6C8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4181939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B1B1B-EDAC-2B46-AC0E-B38D92238C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74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33836-22DC-4534-8C6A-0D992888E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75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4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454DE-A612-E94D-9729-C8AD6DDFB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115932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832306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955306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96373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286566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71049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5210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394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34177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D7798-B130-4940-94F7-34520F6BA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226196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269048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814235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132137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998109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140289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81159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203781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299445"/>
      </p:ext>
    </p:extLst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868029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0071899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065760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3009809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201559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63337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625313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424345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87397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4518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71431931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iR15-Papers-back_v2fr-CR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76" y="484632"/>
            <a:ext cx="10911840" cy="4005072"/>
          </a:xfrm>
        </p:spPr>
        <p:txBody>
          <a:bodyPr lIns="365760" rIns="274320" bIns="228600" anchor="b"/>
          <a:lstStyle>
            <a:lvl1pPr algn="l">
              <a:defRPr sz="32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6176" y="4498848"/>
            <a:ext cx="10728960" cy="1874520"/>
          </a:xfrm>
        </p:spPr>
        <p:txBody>
          <a:bodyPr lIns="365760" tIns="182880"/>
          <a:lstStyle>
            <a:lvl1pPr marL="0" indent="0" algn="l">
              <a:buFontTx/>
              <a:buNone/>
              <a:defRPr sz="28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6262562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98831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33438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674508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81250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045671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13454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A313A-E53E-F845-A2A1-F0E3F66A3B4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0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97" r:id="rId17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F76B1-4E0D-324D-807D-6B6D35907A7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10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BC3FA6C-C591-A342-96D1-54A04B36D623}"/>
              </a:ext>
            </a:extLst>
          </p:cNvPr>
          <p:cNvSpPr txBox="1">
            <a:spLocks/>
          </p:cNvSpPr>
          <p:nvPr/>
        </p:nvSpPr>
        <p:spPr bwMode="auto">
          <a:xfrm>
            <a:off x="914400" y="2544640"/>
            <a:ext cx="1024568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Please note, these are the actual video-recorded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proceedings from the live CME event and may include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use of trade names and other raw, unedited content.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502053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76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lemmaaz\Desktop\E.S PET 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"/>
          <a:stretch/>
        </p:blipFill>
        <p:spPr bwMode="auto">
          <a:xfrm>
            <a:off x="3504838" y="447259"/>
            <a:ext cx="5182324" cy="56487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4024" y="6172200"/>
            <a:ext cx="786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4/2019: After treatment with FOLFIRINOX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3E403FA-7EE8-D749-88D5-A412663CE2D9}"/>
              </a:ext>
            </a:extLst>
          </p:cNvPr>
          <p:cNvSpPr/>
          <p:nvPr/>
        </p:nvSpPr>
        <p:spPr>
          <a:xfrm rot="16200000">
            <a:off x="4312920" y="2103119"/>
            <a:ext cx="274320" cy="146304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963635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67505FB-18A6-3B48-A90B-342AB583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8" r="6552"/>
          <a:stretch/>
        </p:blipFill>
        <p:spPr>
          <a:xfrm>
            <a:off x="9144000" y="3570530"/>
            <a:ext cx="2819400" cy="1845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E03F5-5FCA-2643-9BCF-F06E1DB8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Elderly Patients with Metastatic Pancreatic Cancer, Poor PS </a:t>
            </a:r>
            <a:br>
              <a:rPr lang="en-US" sz="2400" dirty="0"/>
            </a:br>
            <a:r>
              <a:rPr lang="en-US" sz="2400" dirty="0"/>
              <a:t>and Disease Progression on </a:t>
            </a:r>
            <a:r>
              <a:rPr lang="en-US" sz="2400" i="1" dirty="0"/>
              <a:t>Nab</a:t>
            </a:r>
            <a:r>
              <a:rPr lang="en-US" sz="2400" dirty="0"/>
              <a:t> Paclitaxel/Gemcitabine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E312-668C-E34C-8FDD-E358E77EF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x-none" b="1" dirty="0">
                <a:solidFill>
                  <a:srgbClr val="FFC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man in his mid-70s</a:t>
            </a: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PS = 2 with peripheral edema and peripheral neuropathy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altLang="x-none" b="1" dirty="0">
                <a:solidFill>
                  <a:srgbClr val="FFC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man in his early 80s</a:t>
            </a:r>
          </a:p>
          <a:p>
            <a:r>
              <a:rPr lang="en-US" sz="2400" dirty="0"/>
              <a:t>Previously healthy with well-controlled hypertension </a:t>
            </a:r>
            <a:br>
              <a:rPr lang="en-US" sz="2400" dirty="0"/>
            </a:br>
            <a:r>
              <a:rPr lang="en-US" sz="2400" dirty="0"/>
              <a:t>and hyperlipidemia</a:t>
            </a:r>
            <a:endParaRPr lang="en-US" sz="2400" b="1" dirty="0">
              <a:solidFill>
                <a:srgbClr val="FFCC3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F9CC6-2E4B-9C45-AD10-241F733827CC}"/>
              </a:ext>
            </a:extLst>
          </p:cNvPr>
          <p:cNvSpPr txBox="1"/>
          <p:nvPr/>
        </p:nvSpPr>
        <p:spPr>
          <a:xfrm>
            <a:off x="9144000" y="5420867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BBE0E3"/>
                </a:solidFill>
                <a:latin typeface="Arial"/>
                <a:ea typeface="ＭＳ Ｐゴシック"/>
              </a:rPr>
              <a:t>Dr</a:t>
            </a:r>
            <a:r>
              <a:rPr lang="en-US" b="1" dirty="0">
                <a:solidFill>
                  <a:srgbClr val="BBE0E3"/>
                </a:solidFill>
                <a:latin typeface="Arial"/>
                <a:ea typeface="ＭＳ Ｐゴシック"/>
              </a:rPr>
              <a:t> </a:t>
            </a:r>
            <a:r>
              <a:rPr lang="en-US" b="1" dirty="0" err="1">
                <a:solidFill>
                  <a:srgbClr val="BBE0E3"/>
                </a:solidFill>
                <a:latin typeface="Arial"/>
                <a:ea typeface="ＭＳ Ｐゴシック"/>
              </a:rPr>
              <a:t>Morganstein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3" name="Picture 1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4A85477-C815-CA40-8D7B-9E16A56F5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8" r="7583"/>
          <a:stretch/>
        </p:blipFill>
        <p:spPr>
          <a:xfrm>
            <a:off x="9144000" y="668834"/>
            <a:ext cx="2819400" cy="1845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2E087E-C710-ED42-B885-13CC67D593B3}"/>
              </a:ext>
            </a:extLst>
          </p:cNvPr>
          <p:cNvSpPr txBox="1"/>
          <p:nvPr/>
        </p:nvSpPr>
        <p:spPr>
          <a:xfrm>
            <a:off x="9144001" y="252984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BBE0E3"/>
                </a:solidFill>
                <a:latin typeface="Arial"/>
                <a:ea typeface="ＭＳ Ｐゴシック"/>
              </a:rPr>
              <a:t>Dr</a:t>
            </a:r>
            <a:r>
              <a:rPr lang="en-US" b="1" dirty="0">
                <a:solidFill>
                  <a:srgbClr val="BBE0E3"/>
                </a:solidFill>
                <a:latin typeface="Arial"/>
                <a:ea typeface="ＭＳ Ｐゴシック"/>
              </a:rPr>
              <a:t> Park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6761341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533399" y="37108"/>
            <a:ext cx="10730719" cy="1143000"/>
          </a:xfrm>
        </p:spPr>
        <p:txBody>
          <a:bodyPr/>
          <a:lstStyle/>
          <a:p>
            <a:r>
              <a:rPr lang="en-US" alt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A woman in her late 60s with metastatic pancreatic </a:t>
            </a:r>
            <a:br>
              <a:rPr lang="en-US" altLang="x-non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adenocarcinoma (PS = 0) and prior history of breast </a:t>
            </a:r>
            <a:br>
              <a:rPr lang="en-US" altLang="x-non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cancer (BRCA2 mutation)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F97A9-D18E-8B40-A070-ED8D84DAE794}"/>
              </a:ext>
            </a:extLst>
          </p:cNvPr>
          <p:cNvSpPr txBox="1">
            <a:spLocks/>
          </p:cNvSpPr>
          <p:nvPr/>
        </p:nvSpPr>
        <p:spPr bwMode="auto">
          <a:xfrm>
            <a:off x="738179" y="1476345"/>
            <a:ext cx="10972800" cy="46958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Biopsy-confirmed pancreatic adenocarcinoma with multiple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liver lesions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Rapid clinical deterioration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CA 19-9: 30,000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 70,000 in 2 to 3 weeks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Benign leukemoid reaction (WBC &gt; 50,000)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Pulmonary embolism, leg swelling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Albumin = 2.7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Bilirubin = 1.1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INR = 1.5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DBF1664-0201-D94C-9077-D0772A4B0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 r="5984"/>
          <a:stretch/>
        </p:blipFill>
        <p:spPr>
          <a:xfrm>
            <a:off x="9144000" y="668834"/>
            <a:ext cx="2819400" cy="1845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100CDB-6F62-EA4F-A5F6-1433DF2BF625}"/>
              </a:ext>
            </a:extLst>
          </p:cNvPr>
          <p:cNvSpPr txBox="1"/>
          <p:nvPr/>
        </p:nvSpPr>
        <p:spPr>
          <a:xfrm>
            <a:off x="9144001" y="257343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</a:rPr>
              <a:t>Dr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</a:rPr>
              <a:t>Gujja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070421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E8695-53AA-5247-8867-0D43EF279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2800"/>
            <a:ext cx="109728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E9BB2B"/>
                </a:solidFill>
                <a:latin typeface="+mj-lt"/>
                <a:ea typeface="ヒラギノ角ゴ Pro W3" pitchFamily="-110" charset="-128"/>
                <a:cs typeface="Calibri" panose="020F0502020204030204" pitchFamily="34" charset="0"/>
              </a:rPr>
              <a:t>Module 2 – </a:t>
            </a:r>
            <a:r>
              <a:rPr lang="en-US" sz="3600" b="1" dirty="0">
                <a:solidFill>
                  <a:srgbClr val="E9BB2B"/>
                </a:solidFill>
                <a:latin typeface="+mj-lt"/>
              </a:rPr>
              <a:t>Pancreatic Adenocarcinoma (PAD)</a:t>
            </a:r>
            <a:endParaRPr lang="en-US" sz="3600" dirty="0">
              <a:solidFill>
                <a:srgbClr val="E9BB2B"/>
              </a:solidFill>
              <a:latin typeface="+mj-lt"/>
              <a:ea typeface="ヒラギノ角ゴ Pro W3" pitchFamily="-11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2177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9AD4A-DC67-1E47-A09C-1EE8D933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51" y="1447800"/>
            <a:ext cx="9076098" cy="487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92424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B412A-2980-984C-8203-55E6D536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94" y="1861971"/>
            <a:ext cx="11610385" cy="2535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60A05-DC23-A448-B911-95EB052B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PRODIGE 24/CCTG PA.6: Survival Outcomes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EEB8C-68C3-CA48-AEB8-D517BB976FD4}"/>
              </a:ext>
            </a:extLst>
          </p:cNvPr>
          <p:cNvSpPr txBox="1"/>
          <p:nvPr/>
        </p:nvSpPr>
        <p:spPr>
          <a:xfrm>
            <a:off x="32084" y="6409611"/>
            <a:ext cx="922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Conroy T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Engl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2018;379(25):2395-406.</a:t>
            </a: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B6255ACE-F494-9244-BBBB-0C00B1AB4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913" y="5020056"/>
            <a:ext cx="8458200" cy="1152144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9" name="Group 36">
            <a:extLst>
              <a:ext uri="{FF2B5EF4-FFF2-40B4-BE49-F238E27FC236}">
                <a16:creationId xmlns:a16="http://schemas.microsoft.com/office/drawing/2014/main" id="{5F5BE569-08ED-EC45-9CF2-1B1D202DCDEC}"/>
              </a:ext>
            </a:extLst>
          </p:cNvPr>
          <p:cNvGraphicFramePr>
            <a:graphicFrameLocks/>
          </p:cNvGraphicFramePr>
          <p:nvPr/>
        </p:nvGraphicFramePr>
        <p:xfrm>
          <a:off x="1997243" y="5105802"/>
          <a:ext cx="8229601" cy="960252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4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Outcome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mFOLFIRINOX (n = 247)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Gem (n = 246)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HR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-value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6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DFS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21.6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mo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12.8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mo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0.58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&lt;0.001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27916"/>
                  </a:ext>
                </a:extLst>
              </a:tr>
              <a:tr h="2556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OS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54.4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35.0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0.64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0.003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A58742A-5682-4A4E-A21B-43FAA5898D97}"/>
              </a:ext>
            </a:extLst>
          </p:cNvPr>
          <p:cNvSpPr txBox="1"/>
          <p:nvPr/>
        </p:nvSpPr>
        <p:spPr>
          <a:xfrm rot="16200000">
            <a:off x="-1047026" y="2875254"/>
            <a:ext cx="25763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Patients without event (%)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5E6E0-E538-1F48-A0B0-55C14EFFAA13}"/>
              </a:ext>
            </a:extLst>
          </p:cNvPr>
          <p:cNvSpPr txBox="1"/>
          <p:nvPr/>
        </p:nvSpPr>
        <p:spPr>
          <a:xfrm>
            <a:off x="1997243" y="1276290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Disease-free Survival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E5E26-FAD3-2D49-8781-AE8970EAE09F}"/>
              </a:ext>
            </a:extLst>
          </p:cNvPr>
          <p:cNvSpPr txBox="1"/>
          <p:nvPr/>
        </p:nvSpPr>
        <p:spPr>
          <a:xfrm>
            <a:off x="8211622" y="1352490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B510B-BFB2-7648-AAF3-8869FEC72D11}"/>
              </a:ext>
            </a:extLst>
          </p:cNvPr>
          <p:cNvSpPr txBox="1"/>
          <p:nvPr/>
        </p:nvSpPr>
        <p:spPr>
          <a:xfrm rot="16200000">
            <a:off x="4874003" y="2875253"/>
            <a:ext cx="2694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Patients who were alive (%)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25E7D1-7560-E746-90B9-40689A68DFD0}"/>
              </a:ext>
            </a:extLst>
          </p:cNvPr>
          <p:cNvSpPr txBox="1"/>
          <p:nvPr/>
        </p:nvSpPr>
        <p:spPr>
          <a:xfrm>
            <a:off x="2699255" y="4401235"/>
            <a:ext cx="867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4669D1-082A-4348-A72F-B86ECA2F0185}"/>
              </a:ext>
            </a:extLst>
          </p:cNvPr>
          <p:cNvSpPr txBox="1"/>
          <p:nvPr/>
        </p:nvSpPr>
        <p:spPr>
          <a:xfrm>
            <a:off x="8823328" y="4401235"/>
            <a:ext cx="867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EA3F4-74AF-F94F-A3BF-F9F22FDBB486}"/>
              </a:ext>
            </a:extLst>
          </p:cNvPr>
          <p:cNvSpPr txBox="1"/>
          <p:nvPr/>
        </p:nvSpPr>
        <p:spPr>
          <a:xfrm>
            <a:off x="3805234" y="2934524"/>
            <a:ext cx="21194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Modified FOLFIRINOX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D3B97-8F25-184E-9945-2F69BC6CE8D9}"/>
              </a:ext>
            </a:extLst>
          </p:cNvPr>
          <p:cNvSpPr txBox="1"/>
          <p:nvPr/>
        </p:nvSpPr>
        <p:spPr>
          <a:xfrm>
            <a:off x="10009398" y="2539706"/>
            <a:ext cx="21194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Modified FOLFIRINOX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FFE12-DA2E-D14D-AE81-81D0FC2E8B87}"/>
              </a:ext>
            </a:extLst>
          </p:cNvPr>
          <p:cNvSpPr txBox="1"/>
          <p:nvPr/>
        </p:nvSpPr>
        <p:spPr>
          <a:xfrm>
            <a:off x="4582235" y="3365899"/>
            <a:ext cx="1266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Gemcitabine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2E011A-8CA6-A34E-AAB7-2CE9D0DD523F}"/>
              </a:ext>
            </a:extLst>
          </p:cNvPr>
          <p:cNvSpPr txBox="1"/>
          <p:nvPr/>
        </p:nvSpPr>
        <p:spPr>
          <a:xfrm>
            <a:off x="10809644" y="3096106"/>
            <a:ext cx="1266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Gemcitabine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46A08-6DB0-754B-9E7B-A6312A13ED71}"/>
              </a:ext>
            </a:extLst>
          </p:cNvPr>
          <p:cNvSpPr txBox="1"/>
          <p:nvPr/>
        </p:nvSpPr>
        <p:spPr>
          <a:xfrm>
            <a:off x="1899629" y="1733105"/>
            <a:ext cx="4015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Stratified hazard ratio for cancer-related event, second cancer or death, 0.58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&lt; 0.001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No. of events, 314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460F3-98E6-3E4C-B175-3DA3B81440C8}"/>
              </a:ext>
            </a:extLst>
          </p:cNvPr>
          <p:cNvSpPr txBox="1"/>
          <p:nvPr/>
        </p:nvSpPr>
        <p:spPr>
          <a:xfrm>
            <a:off x="6811373" y="3175697"/>
            <a:ext cx="31980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Stratified hazard ratio for death, 0.64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= 0.003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No. of deaths, 192</a:t>
            </a:r>
          </a:p>
        </p:txBody>
      </p:sp>
    </p:spTree>
    <p:extLst>
      <p:ext uri="{BB962C8B-B14F-4D97-AF65-F5344CB8AC3E}">
        <p14:creationId xmlns:p14="http://schemas.microsoft.com/office/powerpoint/2010/main" val="3454342218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E5F11A2-3AC8-7948-9FB7-6DB9410E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430000" cy="1143000"/>
          </a:xfrm>
        </p:spPr>
        <p:txBody>
          <a:bodyPr/>
          <a:lstStyle/>
          <a:p>
            <a:r>
              <a:rPr lang="en-US" altLang="en-US" dirty="0"/>
              <a:t>Press Release: The Phase III APACT Trial of Adjuvant Gemcitabine/ </a:t>
            </a:r>
            <a:r>
              <a:rPr lang="en-US" altLang="en-US" i="1" dirty="0"/>
              <a:t>Nab </a:t>
            </a:r>
            <a:r>
              <a:rPr lang="en-US" altLang="en-US" dirty="0"/>
              <a:t>Paclitaxel Fails to Meet Primary DFS Endpoint — March 12, 2019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C733E2A-8CC8-724C-BEEC-59837335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10668000" cy="4876800"/>
          </a:xfrm>
        </p:spPr>
        <p:txBody>
          <a:bodyPr/>
          <a:lstStyle/>
          <a:p>
            <a:pPr marL="0" indent="0">
              <a:spcBef>
                <a:spcPts val="1500"/>
              </a:spcBef>
              <a:buFontTx/>
              <a:buNone/>
            </a:pPr>
            <a:r>
              <a:rPr lang="en-US" sz="2400" dirty="0"/>
              <a:t>The Phase 3 APACT study evaluating the investigational use of </a:t>
            </a:r>
            <a:r>
              <a:rPr lang="en-US" sz="2400" i="1" dirty="0"/>
              <a:t>nab </a:t>
            </a:r>
            <a:r>
              <a:rPr lang="en-US" sz="2400" dirty="0"/>
              <a:t>paclitaxel in combination with gemcitabine following surgical resection (adjuvant treatment) in patients with pancreatic cancer did not achieve the primary endpoint of improvement in disease-free survival, as confirmed by independent radiological review, compared to gemcitabine alone. </a:t>
            </a:r>
          </a:p>
          <a:p>
            <a:pPr marL="0" indent="0">
              <a:spcBef>
                <a:spcPts val="1500"/>
              </a:spcBef>
              <a:buFontTx/>
              <a:buNone/>
            </a:pPr>
            <a:r>
              <a:rPr lang="en-US" sz="2400" dirty="0"/>
              <a:t>Overall survival, a secondary endpoint of the study, was improved, reaching nominal statistical significance, with </a:t>
            </a:r>
            <a:r>
              <a:rPr lang="en-US" sz="2400" i="1" dirty="0"/>
              <a:t>nab </a:t>
            </a:r>
            <a:r>
              <a:rPr lang="en-US" sz="2400" dirty="0"/>
              <a:t>paclitaxel in combination with gemcitabine compared to gemcitabine alone. The safety profile observed in the APACT study was consistent with previously reported studies of </a:t>
            </a:r>
            <a:r>
              <a:rPr lang="en-US" sz="2400" i="1" dirty="0"/>
              <a:t>nab </a:t>
            </a:r>
            <a:r>
              <a:rPr lang="en-US" sz="2400" dirty="0"/>
              <a:t>paclitaxel. </a:t>
            </a:r>
            <a:endParaRPr lang="en-US" altLang="en-US" sz="2400" dirty="0"/>
          </a:p>
        </p:txBody>
      </p:sp>
      <p:sp>
        <p:nvSpPr>
          <p:cNvPr id="16388" name="TextBox 6">
            <a:extLst>
              <a:ext uri="{FF2B5EF4-FFF2-40B4-BE49-F238E27FC236}">
                <a16:creationId xmlns:a16="http://schemas.microsoft.com/office/drawing/2014/main" id="{4BF9AB02-D2AB-5F4A-8B04-D1C212C89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72200"/>
            <a:ext cx="10972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https://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www.businesswire.com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/news/home/20190312005846/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/Celgene-Update-ABRAXANE%C2%AE-Combination-Therapy-Treatment-Metastatic</a:t>
            </a:r>
          </a:p>
        </p:txBody>
      </p:sp>
    </p:spTree>
    <p:extLst>
      <p:ext uri="{BB962C8B-B14F-4D97-AF65-F5344CB8AC3E}">
        <p14:creationId xmlns:p14="http://schemas.microsoft.com/office/powerpoint/2010/main" val="1275048967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SWOG-1505 Randomized Phase II Schema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21940"/>
              </p:ext>
            </p:extLst>
          </p:nvPr>
        </p:nvGraphicFramePr>
        <p:xfrm>
          <a:off x="579437" y="1179512"/>
          <a:ext cx="11033125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5309" y="6371888"/>
            <a:ext cx="3594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www.c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NCT02562716.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BBF23-5A56-2C44-A7B7-E496A4E0E59D}"/>
              </a:ext>
            </a:extLst>
          </p:cNvPr>
          <p:cNvSpPr txBox="1"/>
          <p:nvPr/>
        </p:nvSpPr>
        <p:spPr>
          <a:xfrm>
            <a:off x="609600" y="5286524"/>
            <a:ext cx="11031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Sohal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D et al. SWOG S1505: Initial findings on eligibility and neoadjuvant chemotherapy experience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mFOLFIRINOX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versus gemcitabine/nab-paclitaxel for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resectable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pancreatic adenocarcinoma. ASCO 2019;Abstract 4137. Poster Session, Monday, June 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8:00 AM – 11:00 AM, Hall A</a:t>
            </a:r>
          </a:p>
        </p:txBody>
      </p:sp>
    </p:spTree>
    <p:extLst>
      <p:ext uri="{BB962C8B-B14F-4D97-AF65-F5344CB8AC3E}">
        <p14:creationId xmlns:p14="http://schemas.microsoft.com/office/powerpoint/2010/main" val="4256405019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A807C-242A-AC49-AD26-5F907CDE93B2}"/>
              </a:ext>
            </a:extLst>
          </p:cNvPr>
          <p:cNvSpPr/>
          <p:nvPr/>
        </p:nvSpPr>
        <p:spPr bwMode="auto">
          <a:xfrm>
            <a:off x="1143000" y="609600"/>
            <a:ext cx="9906000" cy="5638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174FC-62CD-9841-839F-A77933F6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75" y="724555"/>
            <a:ext cx="9683450" cy="54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5120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3E7CA43-98C7-D24A-8227-7F0A8715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15" y="1299197"/>
            <a:ext cx="6304619" cy="4644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3F9A3-5B51-DA4E-AD29-543A2CD3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NAPOLI-1:  Final Overall Survival with </a:t>
            </a:r>
            <a:r>
              <a:rPr lang="en-US" dirty="0" err="1"/>
              <a:t>Nal</a:t>
            </a:r>
            <a:r>
              <a:rPr lang="en-US" dirty="0"/>
              <a:t>-IRI/5-FU/LV vs 5-FU/LV as Second-Line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F15EA-16C4-0842-BD1F-003E5A883860}"/>
              </a:ext>
            </a:extLst>
          </p:cNvPr>
          <p:cNvSpPr txBox="1"/>
          <p:nvPr/>
        </p:nvSpPr>
        <p:spPr>
          <a:xfrm>
            <a:off x="38725" y="6476945"/>
            <a:ext cx="4843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Wang-Gillam A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Eur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 Cancer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2019;108:78-87.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905BC-0850-9C40-B61B-D4851E901FC6}"/>
              </a:ext>
            </a:extLst>
          </p:cNvPr>
          <p:cNvSpPr txBox="1"/>
          <p:nvPr/>
        </p:nvSpPr>
        <p:spPr>
          <a:xfrm>
            <a:off x="4939751" y="1548030"/>
            <a:ext cx="850041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6821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 = 117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 = 119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35FDE-13DE-684C-A0A4-8B46D1CB3A77}"/>
              </a:ext>
            </a:extLst>
          </p:cNvPr>
          <p:cNvSpPr txBox="1"/>
          <p:nvPr/>
        </p:nvSpPr>
        <p:spPr>
          <a:xfrm rot="16200000">
            <a:off x="1493590" y="3188110"/>
            <a:ext cx="1715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DBFCE-240A-0941-9E6F-DC5FECE3C4A1}"/>
              </a:ext>
            </a:extLst>
          </p:cNvPr>
          <p:cNvSpPr txBox="1"/>
          <p:nvPr/>
        </p:nvSpPr>
        <p:spPr>
          <a:xfrm>
            <a:off x="4479305" y="5943600"/>
            <a:ext cx="3491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Time from randomization, 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A6A69-FF0D-C144-A3CD-D40C3BE90122}"/>
              </a:ext>
            </a:extLst>
          </p:cNvPr>
          <p:cNvSpPr txBox="1"/>
          <p:nvPr/>
        </p:nvSpPr>
        <p:spPr>
          <a:xfrm>
            <a:off x="6096000" y="1524000"/>
            <a:ext cx="218213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6821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6821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+ 5-FU/LV 6.24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5-FU/LV   4.24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2075D-7FC0-9A46-8084-EA5D7DE0AC76}"/>
              </a:ext>
            </a:extLst>
          </p:cNvPr>
          <p:cNvSpPr txBox="1"/>
          <p:nvPr/>
        </p:nvSpPr>
        <p:spPr>
          <a:xfrm>
            <a:off x="6128186" y="2115014"/>
            <a:ext cx="19832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HR: 0.75 (0.57–0.99)</a:t>
            </a:r>
          </a:p>
        </p:txBody>
      </p:sp>
      <p:graphicFrame>
        <p:nvGraphicFramePr>
          <p:cNvPr id="14" name="Group 36">
            <a:extLst>
              <a:ext uri="{FF2B5EF4-FFF2-40B4-BE49-F238E27FC236}">
                <a16:creationId xmlns:a16="http://schemas.microsoft.com/office/drawing/2014/main" id="{AB4E2900-41C8-E448-A734-8CAF85831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201850"/>
              </p:ext>
            </p:extLst>
          </p:nvPr>
        </p:nvGraphicFramePr>
        <p:xfrm>
          <a:off x="5334000" y="2761524"/>
          <a:ext cx="5870295" cy="1002471"/>
        </p:xfrm>
        <a:graphic>
          <a:graphicData uri="http://schemas.openxmlformats.org/drawingml/2006/table">
            <a:tbl>
              <a:tblPr/>
              <a:tblGrid>
                <a:gridCol w="164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6-month survival (%)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1-year survival (%)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1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nal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-IRI + 5-FU/LV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53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26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1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5-FU/LV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38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47344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0615B-25FD-DC4C-A1F9-BBD237C47850}"/>
              </a:ext>
            </a:extLst>
          </p:cNvPr>
          <p:cNvCxnSpPr/>
          <p:nvPr/>
        </p:nvCxnSpPr>
        <p:spPr bwMode="auto">
          <a:xfrm>
            <a:off x="5791200" y="16764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6821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E6370-6906-6D41-A72B-592ADCC0193E}"/>
              </a:ext>
            </a:extLst>
          </p:cNvPr>
          <p:cNvCxnSpPr/>
          <p:nvPr/>
        </p:nvCxnSpPr>
        <p:spPr bwMode="auto">
          <a:xfrm>
            <a:off x="5791200" y="1955181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9918880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4464"/>
            <a:ext cx="109728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1828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34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Addressing Current Questions and </a:t>
            </a:r>
            <a:br>
              <a:rPr lang="en-US" sz="34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4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Controversies in the Management </a:t>
            </a:r>
            <a:br>
              <a:rPr lang="en-US" sz="34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4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of Gastrointestinal Cancers</a:t>
            </a:r>
            <a:br>
              <a:rPr lang="en-US" sz="3600" b="1" dirty="0">
                <a:solidFill>
                  <a:srgbClr val="EFC53D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</a:br>
            <a:br>
              <a:rPr lang="en-US" sz="1800" b="1" dirty="0">
                <a:solidFill>
                  <a:prstClr val="white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2600" b="1" dirty="0">
                <a:solidFill>
                  <a:srgbClr val="DAEDE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Saturday, June 1, 2019 </a:t>
            </a:r>
            <a:br>
              <a:rPr lang="en-US" sz="2600" b="1" dirty="0">
                <a:solidFill>
                  <a:srgbClr val="DAEDE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2600" b="1" dirty="0">
                <a:solidFill>
                  <a:srgbClr val="DAEDE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7:00 PM – 9:30 PM</a:t>
            </a:r>
            <a:br>
              <a:rPr lang="en-US" sz="2600" b="1" dirty="0">
                <a:solidFill>
                  <a:srgbClr val="DAEDE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2600" b="1" dirty="0">
                <a:solidFill>
                  <a:srgbClr val="DAEDE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Chicago, Illinois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CEC4CB69-F87D-4542-901F-9666FDB9E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019252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4B9EAE1-A551-8041-9EDC-1FC4B9BE7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066" y="4114800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EFC53D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0C55E161-B7F2-D144-858D-BC7A3230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335" y="4554537"/>
            <a:ext cx="960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Professor Dirk Arnold, MD, PhD</a:t>
            </a:r>
          </a:p>
          <a:p>
            <a:pPr lvl="0">
              <a:defRPr/>
            </a:pPr>
            <a:r>
              <a:rPr lang="en-US" altLang="x-none" sz="2200" b="1" dirty="0" err="1">
                <a:solidFill>
                  <a:srgbClr val="FFFFFF"/>
                </a:solidFill>
                <a:ea typeface="ヒラギノ角ゴ Pro W3" charset="-128"/>
              </a:rPr>
              <a:t>Tanios</a:t>
            </a: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 </a:t>
            </a:r>
            <a:r>
              <a:rPr lang="en-US" altLang="x-none" sz="2200" b="1" dirty="0" err="1">
                <a:solidFill>
                  <a:srgbClr val="FFFFFF"/>
                </a:solidFill>
                <a:ea typeface="ヒラギノ角ゴ Pro W3" charset="-128"/>
              </a:rPr>
              <a:t>Bekaii</a:t>
            </a: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-Saab, MD</a:t>
            </a:r>
          </a:p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Joseph Chao, MD</a:t>
            </a:r>
          </a:p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Anthony El-</a:t>
            </a:r>
            <a:r>
              <a:rPr lang="en-US" altLang="x-none" sz="2200" b="1" dirty="0" err="1">
                <a:solidFill>
                  <a:srgbClr val="FFFFFF"/>
                </a:solidFill>
                <a:ea typeface="ヒラギノ角ゴ Pro W3" charset="-128"/>
              </a:rPr>
              <a:t>Khoueiry</a:t>
            </a: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, MD</a:t>
            </a:r>
          </a:p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Richard S Finn, MD</a:t>
            </a:r>
          </a:p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Yelena Y </a:t>
            </a:r>
            <a:r>
              <a:rPr lang="en-US" altLang="x-none" sz="2200" b="1" dirty="0" err="1">
                <a:solidFill>
                  <a:srgbClr val="FFFFFF"/>
                </a:solidFill>
                <a:ea typeface="ヒラギノ角ゴ Pro W3" charset="-128"/>
              </a:rPr>
              <a:t>Janjigian</a:t>
            </a: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, MD</a:t>
            </a:r>
          </a:p>
          <a:p>
            <a:pPr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Scott </a:t>
            </a:r>
            <a:r>
              <a:rPr lang="en-US" altLang="x-none" sz="2200" b="1" dirty="0" err="1">
                <a:solidFill>
                  <a:srgbClr val="FFFFFF"/>
                </a:solidFill>
                <a:ea typeface="ヒラギノ角ゴ Pro W3" charset="-128"/>
              </a:rPr>
              <a:t>Kopetz</a:t>
            </a: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, MD, PhD</a:t>
            </a:r>
          </a:p>
          <a:p>
            <a:pPr lvl="0">
              <a:defRPr/>
            </a:pPr>
            <a:r>
              <a:rPr lang="en-US" altLang="x-none" sz="2200" b="1" dirty="0">
                <a:solidFill>
                  <a:srgbClr val="FFFFFF"/>
                </a:solidFill>
                <a:ea typeface="ヒラギノ角ゴ Pro W3" charset="-128"/>
              </a:rPr>
              <a:t>Eileen M O’Reilly, MD</a:t>
            </a:r>
            <a:endParaRPr kumimoji="0" lang="en-US" altLang="x-none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509836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/>
        <p:txBody>
          <a:bodyPr vert="horz" wrap="square" lIns="365760" tIns="45720" rIns="274320" bIns="228600" numCol="1" anchor="b" anchorCtr="0" compatLnSpc="1">
            <a:prstTxWarp prst="textNoShape">
              <a:avLst/>
            </a:prstTxWarp>
          </a:bodyPr>
          <a:lstStyle/>
          <a:p>
            <a:pPr algn="l"/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/>
              <a:t>Dose Modifications of Liposomal Irinotecan </a:t>
            </a:r>
            <a:br>
              <a:rPr lang="en-US" sz="3000" dirty="0"/>
            </a:br>
            <a:r>
              <a:rPr lang="en-US" sz="3000" dirty="0"/>
              <a:t>(</a:t>
            </a:r>
            <a:r>
              <a:rPr lang="en-US" sz="3000" dirty="0" err="1"/>
              <a:t>Nal</a:t>
            </a:r>
            <a:r>
              <a:rPr lang="en-US" sz="3000" dirty="0"/>
              <a:t>-IRI) + 5-Fluorouracil/Leucovorin (5-FU/LV) </a:t>
            </a:r>
            <a:br>
              <a:rPr lang="en-US" sz="3000" dirty="0"/>
            </a:br>
            <a:r>
              <a:rPr lang="en-US" sz="3000" dirty="0"/>
              <a:t>in NAPOLI-1: Impact on Efficacy</a:t>
            </a:r>
          </a:p>
        </p:txBody>
      </p:sp>
      <p:sp>
        <p:nvSpPr>
          <p:cNvPr id="7170" name="Content Placeholder 4"/>
          <p:cNvSpPr>
            <a:spLocks noGrp="1"/>
          </p:cNvSpPr>
          <p:nvPr>
            <p:ph type="subTitle" idx="1"/>
          </p:nvPr>
        </p:nvSpPr>
        <p:spPr>
          <a:xfrm>
            <a:off x="990600" y="4267200"/>
            <a:ext cx="8534400" cy="1752600"/>
          </a:xfrm>
        </p:spPr>
        <p:txBody>
          <a:bodyPr vert="horz" wrap="square" lIns="365760" tIns="18288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Wang-Gillam A et al.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Gastrointestinal Cancers Symposium 2018;Abstract 388.</a:t>
            </a:r>
          </a:p>
        </p:txBody>
      </p:sp>
    </p:spTree>
    <p:extLst>
      <p:ext uri="{BB962C8B-B14F-4D97-AF65-F5344CB8AC3E}">
        <p14:creationId xmlns:p14="http://schemas.microsoft.com/office/powerpoint/2010/main" val="1488094416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181906" y="6200023"/>
            <a:ext cx="393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Time from randomization (months)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31F760-A79B-894F-B594-832E1F87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2" b="-1103"/>
          <a:stretch/>
        </p:blipFill>
        <p:spPr>
          <a:xfrm>
            <a:off x="944185" y="3832047"/>
            <a:ext cx="8807057" cy="2504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2"/>
          <a:stretch/>
        </p:blipFill>
        <p:spPr>
          <a:xfrm>
            <a:off x="1088962" y="1301903"/>
            <a:ext cx="8807057" cy="2529354"/>
          </a:xfrm>
          <a:prstGeom prst="rect">
            <a:avLst/>
          </a:prstGeom>
        </p:spPr>
      </p:pic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NAPOLI-1: Impact on OS of Dose Modifications or Dose Delays of </a:t>
            </a:r>
            <a:r>
              <a:rPr lang="en-US" dirty="0" err="1"/>
              <a:t>Nal</a:t>
            </a:r>
            <a:r>
              <a:rPr lang="en-US" dirty="0"/>
              <a:t>-IRI + 5-FU/LV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9746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Wang-Gillam A et al. Gastrointestinal Cancers Symposium 2018;Abstract 388.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3511" y="2260368"/>
            <a:ext cx="3954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Impact of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Dose Delay or Dose Reduction on OS by Treatment Arm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8604" y="4709562"/>
            <a:ext cx="4736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Impact of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Dose Reduction vs No Dose Reduction on OS in the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-IRI/5-FU/LV 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801" y="4308706"/>
            <a:ext cx="2732535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significant impact of dose reduction or dose delay on OS in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-IRI/5-FU/LV arm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6827" y="1489518"/>
            <a:ext cx="231621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OS was greater with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-IRI/5-FU/LV vs 5-FU/LV only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522099" y="2301737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survival (%)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479863" y="4928336"/>
            <a:ext cx="2204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survival (%)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76" y="3537145"/>
            <a:ext cx="393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Time from randomization (months)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3660" y="1309481"/>
            <a:ext cx="4309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+ 5-FU/LV, dose reduction (n = 34)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3660" y="1594440"/>
            <a:ext cx="4309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+ 5-FU/LV, dose delay (n = 49)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3660" y="1879399"/>
            <a:ext cx="4309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5-FU/LV (n = 105)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571" y="3972726"/>
            <a:ext cx="4309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+ 5-FU/LV, dose reduction (n = 34)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9571" y="4250160"/>
            <a:ext cx="4309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-IRI + 5-FU/LV, no dose reduction (n = 83)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76431" y="1510739"/>
            <a:ext cx="3330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176431" y="1771269"/>
            <a:ext cx="3330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4176431" y="2031799"/>
            <a:ext cx="3330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6846493" y="4141158"/>
            <a:ext cx="3330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6846493" y="4445958"/>
            <a:ext cx="3330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4009107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4"/>
          <p:cNvSpPr txBox="1">
            <a:spLocks/>
          </p:cNvSpPr>
          <p:nvPr/>
        </p:nvSpPr>
        <p:spPr>
          <a:xfrm>
            <a:off x="722828" y="93565"/>
            <a:ext cx="10459844" cy="10588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24" name="AutoShape 5"/>
          <p:cNvSpPr>
            <a:spLocks noChangeArrowheads="1"/>
          </p:cNvSpPr>
          <p:nvPr/>
        </p:nvSpPr>
        <p:spPr bwMode="invGray">
          <a:xfrm>
            <a:off x="3074834" y="2033107"/>
            <a:ext cx="2363582" cy="78280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rIns="72000"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Cohort A</a:t>
            </a:r>
          </a:p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80/2400/400/60</a:t>
            </a:r>
          </a:p>
        </p:txBody>
      </p:sp>
      <p:sp>
        <p:nvSpPr>
          <p:cNvPr id="125" name="AutoShape 6"/>
          <p:cNvSpPr>
            <a:spLocks noChangeArrowheads="1"/>
          </p:cNvSpPr>
          <p:nvPr/>
        </p:nvSpPr>
        <p:spPr bwMode="invGray">
          <a:xfrm>
            <a:off x="3072074" y="4076155"/>
            <a:ext cx="2366343" cy="85767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rIns="72000"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Cohort C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60/2400/400/85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29" name="AutoShape 6"/>
          <p:cNvSpPr>
            <a:spLocks noChangeArrowheads="1"/>
          </p:cNvSpPr>
          <p:nvPr/>
        </p:nvSpPr>
        <p:spPr bwMode="invGray">
          <a:xfrm>
            <a:off x="3072073" y="3000392"/>
            <a:ext cx="2366343" cy="857678"/>
          </a:xfrm>
          <a:prstGeom prst="roundRect">
            <a:avLst>
              <a:gd name="adj" fmla="val 0"/>
            </a:avLst>
          </a:prstGeom>
          <a:solidFill>
            <a:srgbClr val="005796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rIns="72000"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Cohort B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60/2400/400/60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1" name="AutoShape 5"/>
          <p:cNvSpPr>
            <a:spLocks noChangeArrowheads="1"/>
          </p:cNvSpPr>
          <p:nvPr/>
        </p:nvSpPr>
        <p:spPr bwMode="invGray">
          <a:xfrm>
            <a:off x="573446" y="3295096"/>
            <a:ext cx="2268566" cy="1319349"/>
          </a:xfrm>
          <a:prstGeom prst="roundRect">
            <a:avLst>
              <a:gd name="adj" fmla="val 0"/>
            </a:avLst>
          </a:prstGeom>
          <a:solidFill>
            <a:srgbClr val="002B50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Part 1A</a:t>
            </a:r>
          </a:p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Dose exploration</a:t>
            </a:r>
          </a:p>
          <a:p>
            <a:pPr marL="0" marR="0" lvl="0" indent="0" algn="l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5FB00CBE-1297-734A-BED1-4DFA0696ADA7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3072073" y="5090704"/>
            <a:ext cx="2366343" cy="85767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rIns="72000"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Cohort 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65/2400/400/70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A98A40E8-9893-464D-AAB1-837EA2BC4D58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5795483" y="3355150"/>
            <a:ext cx="2268566" cy="1319349"/>
          </a:xfrm>
          <a:prstGeom prst="roundRect">
            <a:avLst>
              <a:gd name="adj" fmla="val 0"/>
            </a:avLst>
          </a:prstGeom>
          <a:solidFill>
            <a:srgbClr val="F6821F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Part 1B</a:t>
            </a:r>
          </a:p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Dose expansion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6ADDD-4DA3-CC4E-96D8-9A4BB6FFD57C}"/>
              </a:ext>
            </a:extLst>
          </p:cNvPr>
          <p:cNvSpPr txBox="1"/>
          <p:nvPr/>
        </p:nvSpPr>
        <p:spPr>
          <a:xfrm>
            <a:off x="3158625" y="1653519"/>
            <a:ext cx="2348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Nal-IRI/5-FU/Oxaliplatin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CFF542-CCDE-114E-9B68-DE02048F5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89042"/>
              </p:ext>
            </p:extLst>
          </p:nvPr>
        </p:nvGraphicFramePr>
        <p:xfrm>
          <a:off x="8167104" y="3273144"/>
          <a:ext cx="3567612" cy="1276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903">
                  <a:extLst>
                    <a:ext uri="{9D8B030D-6E8A-4147-A177-3AD203B41FA5}">
                      <a16:colId xmlns:a16="http://schemas.microsoft.com/office/drawing/2014/main" val="1649187204"/>
                    </a:ext>
                  </a:extLst>
                </a:gridCol>
                <a:gridCol w="891903">
                  <a:extLst>
                    <a:ext uri="{9D8B030D-6E8A-4147-A177-3AD203B41FA5}">
                      <a16:colId xmlns:a16="http://schemas.microsoft.com/office/drawing/2014/main" val="603802694"/>
                    </a:ext>
                  </a:extLst>
                </a:gridCol>
                <a:gridCol w="891903">
                  <a:extLst>
                    <a:ext uri="{9D8B030D-6E8A-4147-A177-3AD203B41FA5}">
                      <a16:colId xmlns:a16="http://schemas.microsoft.com/office/drawing/2014/main" val="593117787"/>
                    </a:ext>
                  </a:extLst>
                </a:gridCol>
                <a:gridCol w="891903">
                  <a:extLst>
                    <a:ext uri="{9D8B030D-6E8A-4147-A177-3AD203B41FA5}">
                      <a16:colId xmlns:a16="http://schemas.microsoft.com/office/drawing/2014/main" val="123445593"/>
                    </a:ext>
                  </a:extLst>
                </a:gridCol>
              </a:tblGrid>
              <a:tr h="323631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 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 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 C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43632"/>
                  </a:ext>
                </a:extLst>
              </a:tr>
              <a:tr h="323631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74661"/>
                  </a:ext>
                </a:extLst>
              </a:tr>
              <a:tr h="323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of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of 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588246"/>
                  </a:ext>
                </a:extLst>
              </a:tr>
              <a:tr h="305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of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of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of 10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55122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418BEFC-3583-9E41-841B-840C623C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278876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Phase II Study of Nal-IRI, 5-FU/LV and Oxaliplatin (NAPOX): Moving Nal-IRI to the Front Line for Metastatic Pancreatic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6CFBF-740E-6B47-8D73-331228392206}"/>
              </a:ext>
            </a:extLst>
          </p:cNvPr>
          <p:cNvSpPr txBox="1"/>
          <p:nvPr/>
        </p:nvSpPr>
        <p:spPr>
          <a:xfrm>
            <a:off x="79192" y="6425881"/>
            <a:ext cx="442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Dean 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Proc ASCO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2018;Abstract 4111.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CFCB6-CCA7-104B-879A-414ACDBAF3AC}"/>
              </a:ext>
            </a:extLst>
          </p:cNvPr>
          <p:cNvSpPr/>
          <p:nvPr/>
        </p:nvSpPr>
        <p:spPr>
          <a:xfrm>
            <a:off x="9942433" y="3118406"/>
            <a:ext cx="914400" cy="1975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E437-0369-7746-8445-1A4ADB099791}"/>
              </a:ext>
            </a:extLst>
          </p:cNvPr>
          <p:cNvSpPr txBox="1"/>
          <p:nvPr/>
        </p:nvSpPr>
        <p:spPr>
          <a:xfrm>
            <a:off x="9942434" y="4638115"/>
            <a:ext cx="942053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Most tolerable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329FE336-BF07-0640-8766-FFEE7034F9EC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9146828" y="1977420"/>
            <a:ext cx="2366343" cy="857678"/>
          </a:xfrm>
          <a:prstGeom prst="roundRect">
            <a:avLst>
              <a:gd name="adj" fmla="val 0"/>
            </a:avLst>
          </a:prstGeom>
          <a:solidFill>
            <a:srgbClr val="005796"/>
          </a:solidFill>
          <a:ln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rIns="72000" anchor="ctr"/>
          <a:lstStyle/>
          <a:p>
            <a:pPr marL="0" marR="0" lvl="0" indent="0" algn="ctr" defTabSz="8239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Cohort B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60/2400/400/60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F9755-E479-C543-858B-48EA32196F96}"/>
              </a:ext>
            </a:extLst>
          </p:cNvPr>
          <p:cNvSpPr txBox="1"/>
          <p:nvPr/>
        </p:nvSpPr>
        <p:spPr>
          <a:xfrm>
            <a:off x="5702167" y="5380535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Future potential for NAPOX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versus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gem/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paclitaxel</a:t>
            </a:r>
          </a:p>
        </p:txBody>
      </p:sp>
    </p:spTree>
    <p:extLst>
      <p:ext uri="{BB962C8B-B14F-4D97-AF65-F5344CB8AC3E}">
        <p14:creationId xmlns:p14="http://schemas.microsoft.com/office/powerpoint/2010/main" val="1573895288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653E-37C9-464E-BDD6-5C5175B5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Damage Response (DDR) Mutations in Pancreatic Cancer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5DDC26-60E1-8143-996F-AD277E81178F}"/>
              </a:ext>
            </a:extLst>
          </p:cNvPr>
          <p:cNvSpPr txBox="1">
            <a:spLocks/>
          </p:cNvSpPr>
          <p:nvPr/>
        </p:nvSpPr>
        <p:spPr>
          <a:xfrm>
            <a:off x="560832" y="1465092"/>
            <a:ext cx="10972800" cy="1123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11275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58585A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CC7A1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8585A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chemeClr val="tx1"/>
                </a:solidFill>
                <a:cs typeface="Arial" panose="020B0604020202020204" pitchFamily="34" charset="0"/>
              </a:rPr>
              <a:t>17%-25% of pancreatic adenocarcinomas harbor mutations in the DDR genes</a:t>
            </a:r>
          </a:p>
          <a:p>
            <a:pPr lvl="1" eaLnBrk="1" hangingPunct="1">
              <a:defRPr/>
            </a:pPr>
            <a:r>
              <a:rPr lang="en-US" sz="2900" b="1" kern="0" dirty="0">
                <a:solidFill>
                  <a:schemeClr val="tx1"/>
                </a:solidFill>
              </a:rPr>
              <a:t>Homologous recombination </a:t>
            </a:r>
            <a:r>
              <a:rPr lang="en-US" sz="2900" kern="0" dirty="0">
                <a:solidFill>
                  <a:schemeClr val="tx1"/>
                </a:solidFill>
              </a:rPr>
              <a:t>DNA damage response (HR-DDR) mutations</a:t>
            </a:r>
          </a:p>
          <a:p>
            <a:pPr lvl="1" eaLnBrk="1" hangingPunct="1">
              <a:defRPr/>
            </a:pPr>
            <a:r>
              <a:rPr lang="en-US" sz="2900" i="1" kern="0" dirty="0">
                <a:solidFill>
                  <a:schemeClr val="tx1"/>
                </a:solidFill>
              </a:rPr>
              <a:t>BRCA1, BRCA2, ATM, PALB2, ATRX, RAD51</a:t>
            </a:r>
            <a:r>
              <a:rPr lang="en-US" sz="2900" kern="0" dirty="0">
                <a:solidFill>
                  <a:schemeClr val="tx1"/>
                </a:solidFill>
              </a:rPr>
              <a:t> and others</a:t>
            </a:r>
            <a:endParaRPr lang="en-US" sz="2900" kern="0" dirty="0">
              <a:solidFill>
                <a:schemeClr val="tx1"/>
              </a:solidFill>
              <a:ea typeface="ＭＳ Ｐゴシック" charset="0"/>
            </a:endParaRPr>
          </a:p>
          <a:p>
            <a:pPr>
              <a:defRPr/>
            </a:pPr>
            <a:endParaRPr lang="en-US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2106DAE-B4FC-684D-A97C-F4AD103E5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804" y="4545906"/>
            <a:ext cx="2914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11275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58585A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CC7A1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8585A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58585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 err="1">
                <a:solidFill>
                  <a:schemeClr val="tx1"/>
                </a:solidFill>
              </a:rPr>
              <a:t>Pishvaian</a:t>
            </a:r>
            <a:r>
              <a:rPr lang="en-US" altLang="en-US" sz="1000" i="1" dirty="0">
                <a:solidFill>
                  <a:schemeClr val="tx1"/>
                </a:solidFill>
              </a:rPr>
              <a:t>, et al, Clinical Cancer Research, 2018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 err="1">
                <a:solidFill>
                  <a:schemeClr val="tx1"/>
                </a:solidFill>
              </a:rPr>
              <a:t>Heeke</a:t>
            </a:r>
            <a:r>
              <a:rPr lang="en-US" altLang="en-US" sz="1000" i="1" dirty="0">
                <a:solidFill>
                  <a:schemeClr val="tx1"/>
                </a:solidFill>
              </a:rPr>
              <a:t>, et al, JCO Precision Oncology, 2018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chemeClr val="tx1"/>
                </a:solidFill>
              </a:rPr>
              <a:t>Aguirre, et al, Cancer Discovery, 2018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 err="1">
                <a:solidFill>
                  <a:schemeClr val="tx1"/>
                </a:solidFill>
              </a:rPr>
              <a:t>Witkiewicz</a:t>
            </a:r>
            <a:r>
              <a:rPr lang="en-US" altLang="en-US" sz="1000" i="1" dirty="0">
                <a:solidFill>
                  <a:schemeClr val="tx1"/>
                </a:solidFill>
              </a:rPr>
              <a:t>, et al, Nat </a:t>
            </a:r>
            <a:r>
              <a:rPr lang="en-US" altLang="en-US" sz="1000" i="1" dirty="0" err="1">
                <a:solidFill>
                  <a:schemeClr val="tx1"/>
                </a:solidFill>
              </a:rPr>
              <a:t>Commun</a:t>
            </a:r>
            <a:r>
              <a:rPr lang="en-US" altLang="en-US" sz="1000" i="1" dirty="0">
                <a:solidFill>
                  <a:schemeClr val="tx1"/>
                </a:solidFill>
              </a:rPr>
              <a:t>, 2015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chemeClr val="tx1"/>
                </a:solidFill>
              </a:rPr>
              <a:t>Lowery, et al, Clinical Cancer Research, 2017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chemeClr val="tx1"/>
                </a:solidFill>
              </a:rPr>
              <a:t>Waddell, et al, Nature, 2015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chemeClr val="tx1"/>
                </a:solidFill>
              </a:rPr>
              <a:t>Bailey, et al, Nature,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 err="1">
                <a:solidFill>
                  <a:schemeClr val="tx1"/>
                </a:solidFill>
              </a:rPr>
              <a:t>Biankin</a:t>
            </a:r>
            <a:r>
              <a:rPr lang="en-US" altLang="en-US" sz="1000" i="1" dirty="0">
                <a:solidFill>
                  <a:schemeClr val="tx1"/>
                </a:solidFill>
              </a:rPr>
              <a:t>, et al, Nature, 2012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i="1" dirty="0" err="1">
                <a:solidFill>
                  <a:schemeClr val="tx1"/>
                </a:solidFill>
              </a:rPr>
              <a:t>Collisson</a:t>
            </a:r>
            <a:r>
              <a:rPr lang="en-US" altLang="en-US" sz="1000" i="1" dirty="0">
                <a:solidFill>
                  <a:schemeClr val="tx1"/>
                </a:solidFill>
              </a:rPr>
              <a:t>, et al, Nat Med, 2011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8F8670-F675-3548-8F94-0C0AE3F7A203}"/>
              </a:ext>
            </a:extLst>
          </p:cNvPr>
          <p:cNvSpPr txBox="1">
            <a:spLocks/>
          </p:cNvSpPr>
          <p:nvPr/>
        </p:nvSpPr>
        <p:spPr>
          <a:xfrm>
            <a:off x="3184096" y="2649317"/>
            <a:ext cx="2354263" cy="1063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11275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58585A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CC7A1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8585A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9pPr>
          </a:lstStyle>
          <a:p>
            <a:pPr marL="182880" indent="-182880" eaLnBrk="1" hangingPunct="1">
              <a:defRPr/>
            </a:pPr>
            <a:r>
              <a:rPr lang="en-US" altLang="en-US" sz="1800" kern="0" dirty="0">
                <a:solidFill>
                  <a:schemeClr val="tx1"/>
                </a:solidFill>
                <a:cs typeface="Arial" panose="020B0604020202020204" pitchFamily="34" charset="0"/>
              </a:rPr>
              <a:t>Know Your Tumor</a:t>
            </a:r>
            <a:r>
              <a:rPr lang="en-US" altLang="en-US" sz="1800" kern="0" baseline="30000" dirty="0">
                <a:solidFill>
                  <a:schemeClr val="tx1"/>
                </a:solidFill>
                <a:cs typeface="Arial" panose="020B0604020202020204" pitchFamily="34" charset="0"/>
              </a:rPr>
              <a:t>®</a:t>
            </a:r>
            <a:r>
              <a:rPr lang="en-US" altLang="en-US" sz="1800" kern="0" dirty="0">
                <a:solidFill>
                  <a:schemeClr val="tx1"/>
                </a:solidFill>
                <a:cs typeface="Arial" panose="020B0604020202020204" pitchFamily="34" charset="0"/>
              </a:rPr>
              <a:t> (KYT) </a:t>
            </a:r>
            <a:r>
              <a:rPr lang="en-US" altLang="en-US" sz="1800" kern="0" dirty="0" err="1">
                <a:solidFill>
                  <a:schemeClr val="tx1"/>
                </a:solidFill>
                <a:cs typeface="Arial" panose="020B0604020202020204" pitchFamily="34" charset="0"/>
              </a:rPr>
              <a:t>DataSet</a:t>
            </a:r>
            <a:endParaRPr lang="en-US" altLang="en-US" sz="1800" kern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48640" lvl="1" eaLnBrk="1" hangingPunct="1">
              <a:tabLst>
                <a:tab pos="457200" algn="l"/>
              </a:tabLst>
              <a:defRPr/>
            </a:pPr>
            <a:r>
              <a:rPr lang="en-US" altLang="en-US" sz="1600" kern="0" dirty="0">
                <a:solidFill>
                  <a:schemeClr val="tx1"/>
                </a:solidFill>
              </a:rPr>
              <a:t>16.5% HR-DDR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1AE863-9D71-7741-9ECD-F36B66FB84DD}"/>
              </a:ext>
            </a:extLst>
          </p:cNvPr>
          <p:cNvSpPr txBox="1">
            <a:spLocks/>
          </p:cNvSpPr>
          <p:nvPr/>
        </p:nvSpPr>
        <p:spPr>
          <a:xfrm>
            <a:off x="6345604" y="2641430"/>
            <a:ext cx="2171700" cy="1063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11275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58585A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CC7A1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8585A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8585A"/>
                </a:solidFill>
                <a:latin typeface="+mn-lt"/>
              </a:defRPr>
            </a:lvl9pPr>
          </a:lstStyle>
          <a:p>
            <a:pPr marL="182880" indent="-182880" eaLnBrk="1" hangingPunct="1">
              <a:defRPr/>
            </a:pPr>
            <a:r>
              <a:rPr lang="en-US" altLang="en-US" sz="1800" kern="0" dirty="0" err="1">
                <a:solidFill>
                  <a:schemeClr val="tx1"/>
                </a:solidFill>
                <a:cs typeface="Arial" panose="020B0604020202020204" pitchFamily="34" charset="0"/>
              </a:rPr>
              <a:t>Caris</a:t>
            </a:r>
            <a:r>
              <a:rPr lang="en-US" altLang="en-US" sz="1800" kern="0" dirty="0">
                <a:solidFill>
                  <a:schemeClr val="tx1"/>
                </a:solidFill>
                <a:cs typeface="Arial" panose="020B0604020202020204" pitchFamily="34" charset="0"/>
              </a:rPr>
              <a:t> Database Review</a:t>
            </a:r>
          </a:p>
          <a:p>
            <a:pPr marL="548640" lvl="1" eaLnBrk="1" hangingPunct="1">
              <a:tabLst>
                <a:tab pos="457200" algn="l"/>
              </a:tabLst>
              <a:defRPr/>
            </a:pPr>
            <a:r>
              <a:rPr lang="en-US" altLang="en-US" sz="1600" kern="0" dirty="0">
                <a:solidFill>
                  <a:schemeClr val="tx1"/>
                </a:solidFill>
              </a:rPr>
              <a:t>16.9% HR-DDR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7F063E5-E119-AD46-81C4-EB2AF9B4E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636226"/>
              </p:ext>
            </p:extLst>
          </p:nvPr>
        </p:nvGraphicFramePr>
        <p:xfrm>
          <a:off x="8916163" y="2589042"/>
          <a:ext cx="2519623" cy="3742309"/>
        </p:xfrm>
        <a:graphic>
          <a:graphicData uri="http://schemas.openxmlformats.org/drawingml/2006/table">
            <a:tbl>
              <a:tblPr firstRow="1" firstCol="1" bandRow="1"/>
              <a:tblGrid>
                <a:gridCol w="93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4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Pancreas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N = 833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OVERALL      HR-DDR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16.9%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95% CI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(14.4~19.6)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ATM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3.60%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BRCA2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3.33%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BRCA1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1.41%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PALB2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1.20%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CHEK2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0.60%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BAP1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0.48%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BRIP1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0.48%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NBN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0.12%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WRN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0.12%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ATRX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BLM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FANCC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MRE11A</a:t>
                      </a:r>
                      <a:endParaRPr lang="en-US" sz="1200" b="0" i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RAD50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02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ARID1A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5.54%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2A1D81-F45E-D54B-9144-8BFF3B03F76C}"/>
              </a:ext>
            </a:extLst>
          </p:cNvPr>
          <p:cNvSpPr txBox="1"/>
          <p:nvPr/>
        </p:nvSpPr>
        <p:spPr>
          <a:xfrm>
            <a:off x="137662" y="6458313"/>
            <a:ext cx="3889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Michael </a:t>
            </a:r>
            <a:r>
              <a:rPr lang="en-US" sz="1600" dirty="0" err="1"/>
              <a:t>Pishvaian</a:t>
            </a:r>
            <a:r>
              <a:rPr lang="en-US" sz="1600" dirty="0"/>
              <a:t>, MD, PhD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6A3D63-B4AA-B14D-B89A-0B10510F7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01669"/>
              </p:ext>
            </p:extLst>
          </p:nvPr>
        </p:nvGraphicFramePr>
        <p:xfrm>
          <a:off x="522257" y="2649317"/>
          <a:ext cx="2354262" cy="3527424"/>
        </p:xfrm>
        <a:graphic>
          <a:graphicData uri="http://schemas.openxmlformats.org/drawingml/2006/table">
            <a:tbl>
              <a:tblPr firstRow="1" firstCol="1" bandRow="1"/>
              <a:tblGrid>
                <a:gridCol w="104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4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Gene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 (616 total)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ATM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28 (4.5%)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092562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BRCA2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18 (2.9%)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SMARCA4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 (1.6%)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BAP1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 (1.3%)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BRCA1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 (1.3%)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BRIP1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 (1.0%)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PALB2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 (0.8%)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CHEK2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 (0.6%)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FANCA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 (0.6%)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FANCC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(0.5%)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RAD50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(0.5%)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STAG2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 (0.3%)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BARD1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 (0.2%)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CHEK1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 (0.2%)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464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FANCG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 (0.2%)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354586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 flipV="1">
            <a:off x="5300998" y="3215061"/>
            <a:ext cx="1463954" cy="9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6764951" y="2401654"/>
            <a:ext cx="0" cy="150296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347" name="Line 8"/>
          <p:cNvSpPr>
            <a:spLocks noChangeShapeType="1"/>
          </p:cNvSpPr>
          <p:nvPr/>
        </p:nvSpPr>
        <p:spPr bwMode="auto">
          <a:xfrm flipV="1">
            <a:off x="6764952" y="2393316"/>
            <a:ext cx="385863" cy="833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348" name="Line 9"/>
          <p:cNvSpPr>
            <a:spLocks noChangeShapeType="1"/>
          </p:cNvSpPr>
          <p:nvPr/>
        </p:nvSpPr>
        <p:spPr bwMode="auto">
          <a:xfrm>
            <a:off x="6764952" y="3904612"/>
            <a:ext cx="3858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7200834" y="1858273"/>
            <a:ext cx="3140078" cy="1044675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(300 mg BID)</a:t>
            </a: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7200833" y="3416864"/>
            <a:ext cx="3140079" cy="1044675"/>
          </a:xfrm>
          <a:prstGeom prst="rect">
            <a:avLst/>
          </a:prstGeom>
          <a:solidFill>
            <a:srgbClr val="BAD52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Placebo</a:t>
            </a: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31672"/>
              </p:ext>
            </p:extLst>
          </p:nvPr>
        </p:nvGraphicFramePr>
        <p:xfrm>
          <a:off x="2186778" y="1650140"/>
          <a:ext cx="3212706" cy="2811399"/>
        </p:xfrm>
        <a:graphic>
          <a:graphicData uri="http://schemas.openxmlformats.org/drawingml/2006/table">
            <a:tbl>
              <a:tblPr/>
              <a:tblGrid>
                <a:gridCol w="3212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7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Eligibility (N = 154)</a:t>
                      </a:r>
                    </a:p>
                  </a:txBody>
                  <a:tcPr marL="68635" marR="68635" marT="34249" marB="3424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122">
                <a:tc>
                  <a:txBody>
                    <a:bodyPr/>
                    <a:lstStyle/>
                    <a:p>
                      <a:pPr marL="285750" marR="0" lvl="0" indent="-285750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Patients with metastatic pancreatic cancer </a:t>
                      </a:r>
                    </a:p>
                    <a:p>
                      <a:pPr marL="285750" marR="0" lvl="0" indent="-285750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en-US" sz="1600" b="0" dirty="0">
                          <a:solidFill>
                            <a:srgbClr val="FFFFFF"/>
                          </a:solidFill>
                        </a:rPr>
                        <a:t>Deleterious or suspected deleterious g</a:t>
                      </a:r>
                      <a:r>
                        <a:rPr kumimoji="0" lang="en-GB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ermline BRCA mutation-positive disease</a:t>
                      </a:r>
                    </a:p>
                    <a:p>
                      <a:pPr marL="285750" marR="0" lvl="0" indent="-285750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 disease</a:t>
                      </a:r>
                      <a:r>
                        <a:rPr lang="en-GB" altLang="en-US" sz="1600" b="0" dirty="0">
                          <a:solidFill>
                            <a:srgbClr val="FFFFFF"/>
                          </a:solidFill>
                        </a:rPr>
                        <a:t> progression on first-line platinum-based chemotherapy</a:t>
                      </a:r>
                      <a:endParaRPr kumimoji="0" lang="en-GB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635" marR="68635" marT="34249" marB="3424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2205363" y="4724400"/>
            <a:ext cx="82340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Primary endpoint: Progression-free survival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secondary endpoints include: Overall survival, time to second disease progression, response rate and health-related quality of life</a:t>
            </a: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>
          <a:xfrm>
            <a:off x="914400" y="95569"/>
            <a:ext cx="10363200" cy="990600"/>
          </a:xfrm>
        </p:spPr>
        <p:txBody>
          <a:bodyPr/>
          <a:lstStyle/>
          <a:p>
            <a:r>
              <a:rPr lang="en-US" dirty="0"/>
              <a:t>POLO: A Phase III Trial of Maintenance </a:t>
            </a:r>
            <a:r>
              <a:rPr lang="en-US" dirty="0" err="1"/>
              <a:t>Olaparib</a:t>
            </a:r>
            <a:r>
              <a:rPr lang="en-US" dirty="0"/>
              <a:t> for Metastatic Adenocarcinoma of the Pancreas</a:t>
            </a:r>
            <a:endParaRPr lang="en-US" altLang="x-none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86346" y="3698415"/>
            <a:ext cx="4523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3:2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5563694" y="2720272"/>
            <a:ext cx="914400" cy="9144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5800" y="5999921"/>
            <a:ext cx="10263851" cy="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96" bIns="68598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(NCT02184195); </a:t>
            </a:r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www.astrazeneca.com</a:t>
            </a:r>
            <a:r>
              <a:rPr lang="en-US" sz="1600" dirty="0">
                <a:solidFill>
                  <a:srgbClr val="FFFFFF"/>
                </a:solidFill>
              </a:rPr>
              <a:t>/media-</a:t>
            </a:r>
            <a:r>
              <a:rPr lang="en-US" sz="1600" dirty="0" err="1">
                <a:solidFill>
                  <a:srgbClr val="FFFFFF"/>
                </a:solidFill>
              </a:rPr>
              <a:t>centre</a:t>
            </a:r>
            <a:r>
              <a:rPr lang="en-US" sz="1600" dirty="0">
                <a:solidFill>
                  <a:srgbClr val="FFFFFF"/>
                </a:solidFill>
              </a:rPr>
              <a:t>/press-releases/2019/lynparza-significantly-delayed-disease-progression-as-1st-line-maintenance-treatment-in-germline-brca-mutated-metastatic-pancreatic-cancer-26022019.html</a:t>
            </a:r>
          </a:p>
        </p:txBody>
      </p:sp>
    </p:spTree>
    <p:extLst>
      <p:ext uri="{BB962C8B-B14F-4D97-AF65-F5344CB8AC3E}">
        <p14:creationId xmlns:p14="http://schemas.microsoft.com/office/powerpoint/2010/main" val="5156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41FA-CAA9-A54A-905A-CD5B131E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574"/>
            <a:ext cx="10972800" cy="1143000"/>
          </a:xfrm>
        </p:spPr>
        <p:txBody>
          <a:bodyPr/>
          <a:lstStyle/>
          <a:p>
            <a:r>
              <a:rPr lang="en-US" dirty="0"/>
              <a:t>Phase III POLO Trial Met Its Primary Endpoint of Progression-Free Survival</a:t>
            </a:r>
            <a:br>
              <a:rPr lang="en-US" sz="2400" dirty="0"/>
            </a:br>
            <a:r>
              <a:rPr lang="en-US" sz="2000" dirty="0"/>
              <a:t>Press Release – February 26,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B785E-CE5D-D747-8146-A51E6EE6C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3982650"/>
          </a:xfrm>
        </p:spPr>
        <p:txBody>
          <a:bodyPr/>
          <a:lstStyle/>
          <a:p>
            <a:pPr marL="0" indent="0">
              <a:spcBef>
                <a:spcPts val="1152"/>
              </a:spcBef>
              <a:buNone/>
            </a:pPr>
            <a:r>
              <a:rPr lang="en-US" sz="2300" dirty="0"/>
              <a:t>“Results from the trial showed a statistically-significant and clinically-meaningful improvement in progression-free survival (PFS) with </a:t>
            </a:r>
            <a:r>
              <a:rPr lang="en-US" sz="2300" dirty="0" err="1"/>
              <a:t>olaparib</a:t>
            </a:r>
            <a:r>
              <a:rPr lang="en-US" sz="2300" dirty="0"/>
              <a:t> vs placebo. The safety and tolerability profile of </a:t>
            </a:r>
            <a:r>
              <a:rPr lang="en-US" sz="2300" dirty="0" err="1"/>
              <a:t>olaparib</a:t>
            </a:r>
            <a:r>
              <a:rPr lang="en-US" sz="2300" dirty="0"/>
              <a:t> was consistent with previous trials.</a:t>
            </a:r>
          </a:p>
          <a:p>
            <a:pPr marL="0" indent="0">
              <a:spcBef>
                <a:spcPts val="1152"/>
              </a:spcBef>
              <a:buNone/>
            </a:pPr>
            <a:r>
              <a:rPr lang="en-US" sz="2300" dirty="0"/>
              <a:t>POLO is a </a:t>
            </a:r>
            <a:r>
              <a:rPr lang="en-US" sz="2300" dirty="0" err="1"/>
              <a:t>randomised</a:t>
            </a:r>
            <a:r>
              <a:rPr lang="en-US" sz="2300" dirty="0"/>
              <a:t>, double-blinded, placebo-controlled trial exploring the efficacy of </a:t>
            </a:r>
            <a:r>
              <a:rPr lang="en-US" sz="2300" dirty="0" err="1"/>
              <a:t>olaparib</a:t>
            </a:r>
            <a:r>
              <a:rPr lang="en-US" sz="2300" dirty="0"/>
              <a:t> tablets as 1st-line maintenance monotherapy in patients with germline </a:t>
            </a:r>
            <a:r>
              <a:rPr lang="en-US" sz="2300" i="1" dirty="0"/>
              <a:t>BRCA</a:t>
            </a:r>
            <a:r>
              <a:rPr lang="en-US" sz="2300" dirty="0"/>
              <a:t>-mutated (</a:t>
            </a:r>
            <a:r>
              <a:rPr lang="en-US" sz="2300" dirty="0" err="1"/>
              <a:t>g</a:t>
            </a:r>
            <a:r>
              <a:rPr lang="en-US" sz="2300" i="1" dirty="0" err="1"/>
              <a:t>BRCA</a:t>
            </a:r>
            <a:r>
              <a:rPr lang="en-US" sz="2300" dirty="0" err="1"/>
              <a:t>m</a:t>
            </a:r>
            <a:r>
              <a:rPr lang="en-US" sz="2300" dirty="0"/>
              <a:t>) metastatic adenocarcinoma of the pancreas (pancreatic cancer) whose disease has not progressed on platinum-based chemotherapy.”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510D9-8C53-A34A-9D96-6EDACA348E66}"/>
              </a:ext>
            </a:extLst>
          </p:cNvPr>
          <p:cNvSpPr txBox="1"/>
          <p:nvPr/>
        </p:nvSpPr>
        <p:spPr>
          <a:xfrm>
            <a:off x="228600" y="621666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www.astrazeneca.com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/content/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astraz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/media-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/press-releases/2019/lynparza-significantly-delayed-disease-progression-as-1st-line-maintenance-treatment-in-germline-brca-mutated-metastatic-pancreatic-cancer-26022019.html</a:t>
            </a:r>
          </a:p>
        </p:txBody>
      </p:sp>
    </p:spTree>
    <p:extLst>
      <p:ext uri="{BB962C8B-B14F-4D97-AF65-F5344CB8AC3E}">
        <p14:creationId xmlns:p14="http://schemas.microsoft.com/office/powerpoint/2010/main" val="1946283472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2F41-8C35-B84A-BF30-9AE834A9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2514600"/>
          </a:xfrm>
        </p:spPr>
        <p:txBody>
          <a:bodyPr/>
          <a:lstStyle/>
          <a:p>
            <a:r>
              <a:rPr lang="en-US" sz="3200" dirty="0" err="1"/>
              <a:t>Olaparib</a:t>
            </a:r>
            <a:r>
              <a:rPr lang="en-US" sz="3200" dirty="0"/>
              <a:t> as Maintenance Treatment Following First-Line Platinum-Based Chemotherapy (PBC) in Patients (pts) with a Germline BRCA Mutation and Metastatic Pancreatic Cancer (</a:t>
            </a:r>
            <a:r>
              <a:rPr lang="en-US" sz="3200" dirty="0" err="1"/>
              <a:t>mPC</a:t>
            </a:r>
            <a:r>
              <a:rPr lang="en-US" sz="3200" dirty="0"/>
              <a:t>): Phase III POLO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1437-BBBA-894B-AFBD-D1B76C2EC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50" y="4196697"/>
            <a:ext cx="109728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Kindler HL et al. </a:t>
            </a:r>
          </a:p>
          <a:p>
            <a:pPr marL="0" indent="0">
              <a:buNone/>
            </a:pPr>
            <a:r>
              <a:rPr lang="en-US" dirty="0"/>
              <a:t>ASCO 2019;Abstract LBA4.</a:t>
            </a:r>
          </a:p>
          <a:p>
            <a:pPr marL="0" indent="0">
              <a:buNone/>
            </a:pPr>
            <a:r>
              <a:rPr lang="en-US" dirty="0"/>
              <a:t>Plenary Session, 3:15-3:30 PM, Hall B1</a:t>
            </a:r>
          </a:p>
        </p:txBody>
      </p:sp>
    </p:spTree>
    <p:extLst>
      <p:ext uri="{BB962C8B-B14F-4D97-AF65-F5344CB8AC3E}">
        <p14:creationId xmlns:p14="http://schemas.microsoft.com/office/powerpoint/2010/main" val="1858270776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2F41-8C35-B84A-BF30-9AE834A9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2514600"/>
          </a:xfrm>
        </p:spPr>
        <p:txBody>
          <a:bodyPr/>
          <a:lstStyle/>
          <a:p>
            <a:r>
              <a:rPr lang="en-US" sz="3200" dirty="0"/>
              <a:t>A Phase II, Single Arm Study of Maintenance Rucaparib in Patients with Platinum-Sensitive Advanced Pancreatic Cancer and a Pathogenic Germline or Somatic Mutation in </a:t>
            </a:r>
            <a:r>
              <a:rPr lang="en-US" sz="3200" i="1" dirty="0"/>
              <a:t>BRCA1, BRCA2</a:t>
            </a:r>
            <a:r>
              <a:rPr lang="en-US" sz="3200" dirty="0"/>
              <a:t> or </a:t>
            </a:r>
            <a:r>
              <a:rPr lang="en-US" sz="3200" i="1" dirty="0"/>
              <a:t>PALB2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1437-BBBA-894B-AFBD-D1B76C2EC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50" y="4196697"/>
            <a:ext cx="109728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Binder KAR et al. </a:t>
            </a:r>
          </a:p>
          <a:p>
            <a:pPr marL="0" indent="0">
              <a:buNone/>
            </a:pPr>
            <a:r>
              <a:rPr lang="en-US" i="1" dirty="0"/>
              <a:t>Proc AACR </a:t>
            </a:r>
            <a:r>
              <a:rPr lang="en-US" dirty="0"/>
              <a:t>2019;Abstract CT234.</a:t>
            </a:r>
          </a:p>
        </p:txBody>
      </p:sp>
    </p:spTree>
    <p:extLst>
      <p:ext uri="{BB962C8B-B14F-4D97-AF65-F5344CB8AC3E}">
        <p14:creationId xmlns:p14="http://schemas.microsoft.com/office/powerpoint/2010/main" val="282010211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/>
              <a:t>Napabucasin</a:t>
            </a:r>
            <a:r>
              <a:rPr lang="en-US" sz="2800" b="1" dirty="0"/>
              <a:t>: First-in-Class Cancer Stemness Inhibitor</a:t>
            </a:r>
          </a:p>
        </p:txBody>
      </p:sp>
      <p:sp>
        <p:nvSpPr>
          <p:cNvPr id="9" name="Rectangle 202"/>
          <p:cNvSpPr>
            <a:spLocks noChangeArrowheads="1"/>
          </p:cNvSpPr>
          <p:nvPr/>
        </p:nvSpPr>
        <p:spPr bwMode="auto">
          <a:xfrm>
            <a:off x="6390311" y="1451945"/>
            <a:ext cx="4510328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Why target cancer cell </a:t>
            </a:r>
            <a:r>
              <a:rPr kumimoji="0" lang="en-US" alt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stemness</a:t>
            </a:r>
            <a:r>
              <a:rPr kumimoji="0" lang="en-US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Cancer Stem Cells &amp; Cancer </a:t>
            </a:r>
            <a:r>
              <a:rPr kumimoji="0" lang="en-US" altLang="en-US" sz="17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Stemness</a:t>
            </a:r>
            <a:endParaRPr kumimoji="0" lang="en-US" altLang="en-US" sz="1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Highly tumorigenic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Fundamentally responsible for continued malignant growth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Initiators (seeds) of metastases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Resistant to chemotherapy and current targeted therapies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10352" y="3886200"/>
            <a:ext cx="8829110" cy="2285736"/>
            <a:chOff x="-4632" y="3545125"/>
            <a:chExt cx="8829110" cy="2889206"/>
          </a:xfrm>
        </p:grpSpPr>
        <p:sp>
          <p:nvSpPr>
            <p:cNvPr id="12" name="Freeform 11"/>
            <p:cNvSpPr/>
            <p:nvPr/>
          </p:nvSpPr>
          <p:spPr bwMode="auto">
            <a:xfrm>
              <a:off x="1853330" y="3992190"/>
              <a:ext cx="265499" cy="469331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921799" y="4096243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1720609" y="4410510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784553" y="4491372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 rot="1715591">
              <a:off x="2082055" y="4320687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1715591">
              <a:off x="2127971" y="4223074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rot="7013982">
              <a:off x="1887209" y="4811735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920352" y="4936790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rot="20817170">
              <a:off x="1548807" y="4777124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612752" y="4968625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257769" y="4845472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321713" y="4926335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345345" y="5263976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400685" y="5333190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rot="3037376">
              <a:off x="1697232" y="5224692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1736347" y="5331779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rot="20389392">
              <a:off x="2091810" y="5190080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2114947" y="5331779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 rot="907618">
              <a:off x="2456969" y="5196834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480104" y="5338533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19179155">
              <a:off x="1169643" y="5592143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208881" y="5774363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 rot="1549553">
              <a:off x="1517190" y="5578634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561795" y="5720333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1892860" y="5651119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1915997" y="5747347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rot="4274362">
              <a:off x="2266215" y="5613246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2305331" y="5720333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 rot="1535898">
              <a:off x="2638127" y="5576803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661264" y="5718502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4406558" y="3992190"/>
              <a:ext cx="184731" cy="469331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 rot="3037376">
              <a:off x="4205891" y="5224693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245006" y="5331779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 rot="20389392">
              <a:off x="4600469" y="5190081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4623606" y="5331779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 rot="907618">
              <a:off x="4965627" y="5196834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4988763" y="5338533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rot="19179155">
              <a:off x="3678302" y="5592142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717539" y="5774363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 rot="1549553">
              <a:off x="4025849" y="5578634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4070454" y="5720333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4401519" y="5651119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4424655" y="5747347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 rot="4274362">
              <a:off x="4774874" y="5613246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813989" y="5720333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 rot="1535898">
              <a:off x="5146786" y="5576803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169923" y="5718502"/>
              <a:ext cx="115557" cy="659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214373" y="5266386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278317" y="5347248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 rot="1715591">
              <a:off x="6868351" y="5192793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 rot="1715591">
              <a:off x="6914266" y="5095181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 rot="7013982">
              <a:off x="7958769" y="5219730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7991913" y="5344785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 rot="20817170">
              <a:off x="7594639" y="5178270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7658584" y="5369771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8320948" y="5260124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8384892" y="5340986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1937813" y="4018646"/>
              <a:ext cx="2372599" cy="1119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Chemotherapy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Radiotherapy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Targeted therapy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70" name="Right Arrow 69"/>
            <p:cNvSpPr/>
            <p:nvPr/>
          </p:nvSpPr>
          <p:spPr bwMode="auto">
            <a:xfrm>
              <a:off x="3026301" y="4861850"/>
              <a:ext cx="245474" cy="932307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1" name="Right Arrow 70"/>
            <p:cNvSpPr/>
            <p:nvPr/>
          </p:nvSpPr>
          <p:spPr bwMode="auto">
            <a:xfrm>
              <a:off x="6070269" y="4861850"/>
              <a:ext cx="245474" cy="932307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2" name="Text Box 2"/>
            <p:cNvSpPr txBox="1">
              <a:spLocks noChangeArrowheads="1"/>
            </p:cNvSpPr>
            <p:nvPr/>
          </p:nvSpPr>
          <p:spPr bwMode="auto">
            <a:xfrm>
              <a:off x="5351450" y="4181469"/>
              <a:ext cx="1683114" cy="613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Relapse with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resistance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73" name="Text Box 2"/>
            <p:cNvSpPr txBox="1">
              <a:spLocks noChangeArrowheads="1"/>
            </p:cNvSpPr>
            <p:nvPr/>
          </p:nvSpPr>
          <p:spPr bwMode="auto">
            <a:xfrm>
              <a:off x="314802" y="3961180"/>
              <a:ext cx="1365021" cy="58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Cancer stem cells</a:t>
              </a:r>
            </a:p>
          </p:txBody>
        </p:sp>
        <p:sp>
          <p:nvSpPr>
            <p:cNvPr id="74" name="Text Box 2"/>
            <p:cNvSpPr txBox="1">
              <a:spLocks noChangeArrowheads="1"/>
            </p:cNvSpPr>
            <p:nvPr/>
          </p:nvSpPr>
          <p:spPr bwMode="auto">
            <a:xfrm>
              <a:off x="-4632" y="4580045"/>
              <a:ext cx="1559206" cy="58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Cancer cells with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stemness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75" name="Text Box 2"/>
            <p:cNvSpPr txBox="1">
              <a:spLocks noChangeArrowheads="1"/>
            </p:cNvSpPr>
            <p:nvPr/>
          </p:nvSpPr>
          <p:spPr bwMode="auto">
            <a:xfrm>
              <a:off x="0" y="5328848"/>
              <a:ext cx="1157236" cy="58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Bulk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cancer cells</a:t>
              </a:r>
            </a:p>
          </p:txBody>
        </p:sp>
        <p:sp>
          <p:nvSpPr>
            <p:cNvPr id="76" name="Freeform 75"/>
            <p:cNvSpPr/>
            <p:nvPr/>
          </p:nvSpPr>
          <p:spPr bwMode="auto">
            <a:xfrm rot="2744345">
              <a:off x="4740051" y="3973577"/>
              <a:ext cx="216690" cy="400110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4195762" y="4390696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4259706" y="4471557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 rot="1715591">
              <a:off x="4557208" y="4300872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 rot="1715591">
              <a:off x="4603124" y="4203259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 rot="7013982">
              <a:off x="4362362" y="4791922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4395505" y="4916976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 rot="20817170">
              <a:off x="4023960" y="4757310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087905" y="4948811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4732922" y="4825658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4796866" y="4906521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 rot="7013982">
              <a:off x="4913299" y="4365180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4946442" y="4490235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rot="1715591">
              <a:off x="5127136" y="4738526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 rot="1715591">
              <a:off x="5173052" y="4640914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3835897" y="5234388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3891237" y="5303602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7232270" y="4427991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7296214" y="4508853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 rot="1715591">
              <a:off x="7593716" y="4338167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 rot="1715591">
              <a:off x="7639632" y="4240555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7" name="Freeform 96"/>
            <p:cNvSpPr/>
            <p:nvPr/>
          </p:nvSpPr>
          <p:spPr bwMode="auto">
            <a:xfrm rot="7013982">
              <a:off x="7398870" y="4829216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7432013" y="4954271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9" name="Freeform 98"/>
            <p:cNvSpPr/>
            <p:nvPr/>
          </p:nvSpPr>
          <p:spPr bwMode="auto">
            <a:xfrm rot="20817170">
              <a:off x="7060468" y="4794606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7124413" y="4986106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7769430" y="4862953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7833374" y="4943816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 rot="7013982">
              <a:off x="7949807" y="4402476"/>
              <a:ext cx="216690" cy="400110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7982950" y="4527530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 rot="1715591">
              <a:off x="8163644" y="4775821"/>
              <a:ext cx="184731" cy="469331"/>
            </a:xfrm>
            <a:custGeom>
              <a:avLst/>
              <a:gdLst>
                <a:gd name="connsiteX0" fmla="*/ 228600 w 448734"/>
                <a:gd name="connsiteY0" fmla="*/ 1333 h 390800"/>
                <a:gd name="connsiteX1" fmla="*/ 279400 w 448734"/>
                <a:gd name="connsiteY1" fmla="*/ 9800 h 390800"/>
                <a:gd name="connsiteX2" fmla="*/ 296334 w 448734"/>
                <a:gd name="connsiteY2" fmla="*/ 26733 h 390800"/>
                <a:gd name="connsiteX3" fmla="*/ 321734 w 448734"/>
                <a:gd name="connsiteY3" fmla="*/ 35200 h 390800"/>
                <a:gd name="connsiteX4" fmla="*/ 372534 w 448734"/>
                <a:gd name="connsiteY4" fmla="*/ 60600 h 390800"/>
                <a:gd name="connsiteX5" fmla="*/ 406400 w 448734"/>
                <a:gd name="connsiteY5" fmla="*/ 136800 h 390800"/>
                <a:gd name="connsiteX6" fmla="*/ 414867 w 448734"/>
                <a:gd name="connsiteY6" fmla="*/ 179133 h 390800"/>
                <a:gd name="connsiteX7" fmla="*/ 448734 w 448734"/>
                <a:gd name="connsiteY7" fmla="*/ 213000 h 390800"/>
                <a:gd name="connsiteX8" fmla="*/ 431800 w 448734"/>
                <a:gd name="connsiteY8" fmla="*/ 263800 h 390800"/>
                <a:gd name="connsiteX9" fmla="*/ 423334 w 448734"/>
                <a:gd name="connsiteY9" fmla="*/ 289200 h 390800"/>
                <a:gd name="connsiteX10" fmla="*/ 406400 w 448734"/>
                <a:gd name="connsiteY10" fmla="*/ 306133 h 390800"/>
                <a:gd name="connsiteX11" fmla="*/ 397934 w 448734"/>
                <a:gd name="connsiteY11" fmla="*/ 331533 h 390800"/>
                <a:gd name="connsiteX12" fmla="*/ 330200 w 448734"/>
                <a:gd name="connsiteY12" fmla="*/ 365400 h 390800"/>
                <a:gd name="connsiteX13" fmla="*/ 304800 w 448734"/>
                <a:gd name="connsiteY13" fmla="*/ 373867 h 390800"/>
                <a:gd name="connsiteX14" fmla="*/ 279400 w 448734"/>
                <a:gd name="connsiteY14" fmla="*/ 382333 h 390800"/>
                <a:gd name="connsiteX15" fmla="*/ 254000 w 448734"/>
                <a:gd name="connsiteY15" fmla="*/ 390800 h 390800"/>
                <a:gd name="connsiteX16" fmla="*/ 228600 w 448734"/>
                <a:gd name="connsiteY16" fmla="*/ 382333 h 390800"/>
                <a:gd name="connsiteX17" fmla="*/ 177800 w 448734"/>
                <a:gd name="connsiteY17" fmla="*/ 356933 h 390800"/>
                <a:gd name="connsiteX18" fmla="*/ 42334 w 448734"/>
                <a:gd name="connsiteY18" fmla="*/ 348467 h 390800"/>
                <a:gd name="connsiteX19" fmla="*/ 33867 w 448734"/>
                <a:gd name="connsiteY19" fmla="*/ 323067 h 390800"/>
                <a:gd name="connsiteX20" fmla="*/ 16934 w 448734"/>
                <a:gd name="connsiteY20" fmla="*/ 306133 h 390800"/>
                <a:gd name="connsiteX21" fmla="*/ 8467 w 448734"/>
                <a:gd name="connsiteY21" fmla="*/ 229933 h 390800"/>
                <a:gd name="connsiteX22" fmla="*/ 0 w 448734"/>
                <a:gd name="connsiteY22" fmla="*/ 204533 h 390800"/>
                <a:gd name="connsiteX23" fmla="*/ 16934 w 448734"/>
                <a:gd name="connsiteY23" fmla="*/ 179133 h 390800"/>
                <a:gd name="connsiteX24" fmla="*/ 25400 w 448734"/>
                <a:gd name="connsiteY24" fmla="*/ 153733 h 390800"/>
                <a:gd name="connsiteX25" fmla="*/ 42334 w 448734"/>
                <a:gd name="connsiteY25" fmla="*/ 136800 h 390800"/>
                <a:gd name="connsiteX26" fmla="*/ 59267 w 448734"/>
                <a:gd name="connsiteY26" fmla="*/ 111400 h 390800"/>
                <a:gd name="connsiteX27" fmla="*/ 67734 w 448734"/>
                <a:gd name="connsiteY27" fmla="*/ 86000 h 390800"/>
                <a:gd name="connsiteX28" fmla="*/ 101600 w 448734"/>
                <a:gd name="connsiteY28" fmla="*/ 77533 h 390800"/>
                <a:gd name="connsiteX29" fmla="*/ 143934 w 448734"/>
                <a:gd name="connsiteY29" fmla="*/ 69067 h 390800"/>
                <a:gd name="connsiteX30" fmla="*/ 152400 w 448734"/>
                <a:gd name="connsiteY30" fmla="*/ 43667 h 390800"/>
                <a:gd name="connsiteX31" fmla="*/ 177800 w 448734"/>
                <a:gd name="connsiteY31" fmla="*/ 35200 h 390800"/>
                <a:gd name="connsiteX32" fmla="*/ 228600 w 448734"/>
                <a:gd name="connsiteY32" fmla="*/ 1333 h 3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734" h="390800">
                  <a:moveTo>
                    <a:pt x="228600" y="1333"/>
                  </a:moveTo>
                  <a:cubicBezTo>
                    <a:pt x="245533" y="-2900"/>
                    <a:pt x="263326" y="3772"/>
                    <a:pt x="279400" y="9800"/>
                  </a:cubicBezTo>
                  <a:cubicBezTo>
                    <a:pt x="286874" y="12603"/>
                    <a:pt x="289489" y="22626"/>
                    <a:pt x="296334" y="26733"/>
                  </a:cubicBezTo>
                  <a:cubicBezTo>
                    <a:pt x="303987" y="31325"/>
                    <a:pt x="313752" y="31209"/>
                    <a:pt x="321734" y="35200"/>
                  </a:cubicBezTo>
                  <a:cubicBezTo>
                    <a:pt x="387386" y="68026"/>
                    <a:pt x="308690" y="39318"/>
                    <a:pt x="372534" y="60600"/>
                  </a:cubicBezTo>
                  <a:cubicBezTo>
                    <a:pt x="392685" y="121053"/>
                    <a:pt x="379566" y="96548"/>
                    <a:pt x="406400" y="136800"/>
                  </a:cubicBezTo>
                  <a:cubicBezTo>
                    <a:pt x="409222" y="150911"/>
                    <a:pt x="407878" y="166554"/>
                    <a:pt x="414867" y="179133"/>
                  </a:cubicBezTo>
                  <a:cubicBezTo>
                    <a:pt x="422620" y="193089"/>
                    <a:pt x="448734" y="213000"/>
                    <a:pt x="448734" y="213000"/>
                  </a:cubicBezTo>
                  <a:lnTo>
                    <a:pt x="431800" y="263800"/>
                  </a:lnTo>
                  <a:cubicBezTo>
                    <a:pt x="428978" y="272267"/>
                    <a:pt x="429645" y="282890"/>
                    <a:pt x="423334" y="289200"/>
                  </a:cubicBezTo>
                  <a:lnTo>
                    <a:pt x="406400" y="306133"/>
                  </a:lnTo>
                  <a:cubicBezTo>
                    <a:pt x="403578" y="314600"/>
                    <a:pt x="402526" y="323880"/>
                    <a:pt x="397934" y="331533"/>
                  </a:cubicBezTo>
                  <a:cubicBezTo>
                    <a:pt x="383156" y="356163"/>
                    <a:pt x="355530" y="356957"/>
                    <a:pt x="330200" y="365400"/>
                  </a:cubicBezTo>
                  <a:lnTo>
                    <a:pt x="304800" y="373867"/>
                  </a:lnTo>
                  <a:lnTo>
                    <a:pt x="279400" y="382333"/>
                  </a:lnTo>
                  <a:lnTo>
                    <a:pt x="254000" y="390800"/>
                  </a:lnTo>
                  <a:cubicBezTo>
                    <a:pt x="245533" y="387978"/>
                    <a:pt x="236582" y="386324"/>
                    <a:pt x="228600" y="382333"/>
                  </a:cubicBezTo>
                  <a:cubicBezTo>
                    <a:pt x="205009" y="370537"/>
                    <a:pt x="204754" y="359770"/>
                    <a:pt x="177800" y="356933"/>
                  </a:cubicBezTo>
                  <a:cubicBezTo>
                    <a:pt x="132805" y="352197"/>
                    <a:pt x="87489" y="351289"/>
                    <a:pt x="42334" y="348467"/>
                  </a:cubicBezTo>
                  <a:cubicBezTo>
                    <a:pt x="39512" y="340000"/>
                    <a:pt x="38459" y="330720"/>
                    <a:pt x="33867" y="323067"/>
                  </a:cubicBezTo>
                  <a:cubicBezTo>
                    <a:pt x="29760" y="316222"/>
                    <a:pt x="19034" y="313834"/>
                    <a:pt x="16934" y="306133"/>
                  </a:cubicBezTo>
                  <a:cubicBezTo>
                    <a:pt x="10210" y="281477"/>
                    <a:pt x="12669" y="255142"/>
                    <a:pt x="8467" y="229933"/>
                  </a:cubicBezTo>
                  <a:cubicBezTo>
                    <a:pt x="7000" y="221130"/>
                    <a:pt x="2822" y="213000"/>
                    <a:pt x="0" y="204533"/>
                  </a:cubicBezTo>
                  <a:cubicBezTo>
                    <a:pt x="5645" y="196066"/>
                    <a:pt x="12383" y="188235"/>
                    <a:pt x="16934" y="179133"/>
                  </a:cubicBezTo>
                  <a:cubicBezTo>
                    <a:pt x="20925" y="171151"/>
                    <a:pt x="20808" y="161386"/>
                    <a:pt x="25400" y="153733"/>
                  </a:cubicBezTo>
                  <a:cubicBezTo>
                    <a:pt x="29507" y="146888"/>
                    <a:pt x="37347" y="143033"/>
                    <a:pt x="42334" y="136800"/>
                  </a:cubicBezTo>
                  <a:cubicBezTo>
                    <a:pt x="48691" y="128854"/>
                    <a:pt x="54716" y="120501"/>
                    <a:pt x="59267" y="111400"/>
                  </a:cubicBezTo>
                  <a:cubicBezTo>
                    <a:pt x="63258" y="103418"/>
                    <a:pt x="60765" y="91575"/>
                    <a:pt x="67734" y="86000"/>
                  </a:cubicBezTo>
                  <a:cubicBezTo>
                    <a:pt x="76820" y="78731"/>
                    <a:pt x="90241" y="80057"/>
                    <a:pt x="101600" y="77533"/>
                  </a:cubicBezTo>
                  <a:cubicBezTo>
                    <a:pt x="115648" y="74411"/>
                    <a:pt x="129823" y="71889"/>
                    <a:pt x="143934" y="69067"/>
                  </a:cubicBezTo>
                  <a:cubicBezTo>
                    <a:pt x="146756" y="60600"/>
                    <a:pt x="146089" y="49978"/>
                    <a:pt x="152400" y="43667"/>
                  </a:cubicBezTo>
                  <a:cubicBezTo>
                    <a:pt x="158711" y="37356"/>
                    <a:pt x="169219" y="37652"/>
                    <a:pt x="177800" y="35200"/>
                  </a:cubicBezTo>
                  <a:cubicBezTo>
                    <a:pt x="217426" y="23878"/>
                    <a:pt x="211667" y="5566"/>
                    <a:pt x="228600" y="13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635">
                    <a:shade val="30000"/>
                    <a:satMod val="115000"/>
                  </a:srgbClr>
                </a:gs>
                <a:gs pos="50000">
                  <a:srgbClr val="007635">
                    <a:shade val="67500"/>
                    <a:satMod val="115000"/>
                  </a:srgbClr>
                </a:gs>
                <a:gs pos="100000">
                  <a:srgbClr val="007635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 rot="1715591">
              <a:off x="8209560" y="4678209"/>
              <a:ext cx="115557" cy="659968"/>
            </a:xfrm>
            <a:prstGeom prst="ellipse">
              <a:avLst/>
            </a:prstGeom>
            <a:solidFill>
              <a:srgbClr val="007635"/>
            </a:solidFill>
            <a:ln w="9525" cap="flat" cmpd="sng" algn="ctr">
              <a:solidFill>
                <a:srgbClr val="0076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6688017" y="5643251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743357" y="5712465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 rot="3037376">
              <a:off x="7039904" y="5603967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7079019" y="5711054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 rot="20389392">
              <a:off x="7434482" y="5569356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7457619" y="5711054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 rot="907618">
              <a:off x="7799641" y="5576110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7822776" y="5717808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8164191" y="5650906"/>
              <a:ext cx="184731" cy="469331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8219531" y="5720120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 rot="3037376">
              <a:off x="8516078" y="5611622"/>
              <a:ext cx="216690" cy="400110"/>
            </a:xfrm>
            <a:custGeom>
              <a:avLst/>
              <a:gdLst>
                <a:gd name="connsiteX0" fmla="*/ 279597 w 438702"/>
                <a:gd name="connsiteY0" fmla="*/ 248 h 423581"/>
                <a:gd name="connsiteX1" fmla="*/ 321930 w 438702"/>
                <a:gd name="connsiteY1" fmla="*/ 8715 h 423581"/>
                <a:gd name="connsiteX2" fmla="*/ 372730 w 438702"/>
                <a:gd name="connsiteY2" fmla="*/ 51048 h 423581"/>
                <a:gd name="connsiteX3" fmla="*/ 389663 w 438702"/>
                <a:gd name="connsiteY3" fmla="*/ 76448 h 423581"/>
                <a:gd name="connsiteX4" fmla="*/ 423530 w 438702"/>
                <a:gd name="connsiteY4" fmla="*/ 110315 h 423581"/>
                <a:gd name="connsiteX5" fmla="*/ 423530 w 438702"/>
                <a:gd name="connsiteY5" fmla="*/ 288115 h 423581"/>
                <a:gd name="connsiteX6" fmla="*/ 381197 w 438702"/>
                <a:gd name="connsiteY6" fmla="*/ 347381 h 423581"/>
                <a:gd name="connsiteX7" fmla="*/ 338863 w 438702"/>
                <a:gd name="connsiteY7" fmla="*/ 372781 h 423581"/>
                <a:gd name="connsiteX8" fmla="*/ 296530 w 438702"/>
                <a:gd name="connsiteY8" fmla="*/ 406648 h 423581"/>
                <a:gd name="connsiteX9" fmla="*/ 245730 w 438702"/>
                <a:gd name="connsiteY9" fmla="*/ 423581 h 423581"/>
                <a:gd name="connsiteX10" fmla="*/ 194930 w 438702"/>
                <a:gd name="connsiteY10" fmla="*/ 406648 h 423581"/>
                <a:gd name="connsiteX11" fmla="*/ 169530 w 438702"/>
                <a:gd name="connsiteY11" fmla="*/ 398181 h 423581"/>
                <a:gd name="connsiteX12" fmla="*/ 93330 w 438702"/>
                <a:gd name="connsiteY12" fmla="*/ 364315 h 423581"/>
                <a:gd name="connsiteX13" fmla="*/ 67930 w 438702"/>
                <a:gd name="connsiteY13" fmla="*/ 355848 h 423581"/>
                <a:gd name="connsiteX14" fmla="*/ 17130 w 438702"/>
                <a:gd name="connsiteY14" fmla="*/ 321981 h 423581"/>
                <a:gd name="connsiteX15" fmla="*/ 197 w 438702"/>
                <a:gd name="connsiteY15" fmla="*/ 271181 h 423581"/>
                <a:gd name="connsiteX16" fmla="*/ 17130 w 438702"/>
                <a:gd name="connsiteY16" fmla="*/ 169581 h 423581"/>
                <a:gd name="connsiteX17" fmla="*/ 34063 w 438702"/>
                <a:gd name="connsiteY17" fmla="*/ 144181 h 423581"/>
                <a:gd name="connsiteX18" fmla="*/ 42530 w 438702"/>
                <a:gd name="connsiteY18" fmla="*/ 118781 h 423581"/>
                <a:gd name="connsiteX19" fmla="*/ 50997 w 438702"/>
                <a:gd name="connsiteY19" fmla="*/ 84915 h 423581"/>
                <a:gd name="connsiteX20" fmla="*/ 67930 w 438702"/>
                <a:gd name="connsiteY20" fmla="*/ 67981 h 423581"/>
                <a:gd name="connsiteX21" fmla="*/ 127197 w 438702"/>
                <a:gd name="connsiteY21" fmla="*/ 59515 h 423581"/>
                <a:gd name="connsiteX22" fmla="*/ 177997 w 438702"/>
                <a:gd name="connsiteY22" fmla="*/ 34115 h 423581"/>
                <a:gd name="connsiteX23" fmla="*/ 194930 w 438702"/>
                <a:gd name="connsiteY23" fmla="*/ 17181 h 423581"/>
                <a:gd name="connsiteX24" fmla="*/ 279597 w 438702"/>
                <a:gd name="connsiteY24" fmla="*/ 248 h 42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702" h="423581">
                  <a:moveTo>
                    <a:pt x="279597" y="248"/>
                  </a:moveTo>
                  <a:cubicBezTo>
                    <a:pt x="300764" y="-1163"/>
                    <a:pt x="308456" y="3662"/>
                    <a:pt x="321930" y="8715"/>
                  </a:cubicBezTo>
                  <a:cubicBezTo>
                    <a:pt x="338076" y="14770"/>
                    <a:pt x="362747" y="39069"/>
                    <a:pt x="372730" y="51048"/>
                  </a:cubicBezTo>
                  <a:cubicBezTo>
                    <a:pt x="379244" y="58865"/>
                    <a:pt x="383041" y="68722"/>
                    <a:pt x="389663" y="76448"/>
                  </a:cubicBezTo>
                  <a:cubicBezTo>
                    <a:pt x="400053" y="88570"/>
                    <a:pt x="423530" y="110315"/>
                    <a:pt x="423530" y="110315"/>
                  </a:cubicBezTo>
                  <a:cubicBezTo>
                    <a:pt x="446658" y="179695"/>
                    <a:pt x="440639" y="151244"/>
                    <a:pt x="423530" y="288115"/>
                  </a:cubicBezTo>
                  <a:cubicBezTo>
                    <a:pt x="416658" y="343087"/>
                    <a:pt x="417089" y="335418"/>
                    <a:pt x="381197" y="347381"/>
                  </a:cubicBezTo>
                  <a:cubicBezTo>
                    <a:pt x="338288" y="390290"/>
                    <a:pt x="393821" y="339806"/>
                    <a:pt x="338863" y="372781"/>
                  </a:cubicBezTo>
                  <a:cubicBezTo>
                    <a:pt x="288593" y="402943"/>
                    <a:pt x="361896" y="377597"/>
                    <a:pt x="296530" y="406648"/>
                  </a:cubicBezTo>
                  <a:cubicBezTo>
                    <a:pt x="280219" y="413897"/>
                    <a:pt x="245730" y="423581"/>
                    <a:pt x="245730" y="423581"/>
                  </a:cubicBezTo>
                  <a:lnTo>
                    <a:pt x="194930" y="406648"/>
                  </a:lnTo>
                  <a:cubicBezTo>
                    <a:pt x="186463" y="403826"/>
                    <a:pt x="176956" y="403131"/>
                    <a:pt x="169530" y="398181"/>
                  </a:cubicBezTo>
                  <a:cubicBezTo>
                    <a:pt x="129278" y="371347"/>
                    <a:pt x="153785" y="384467"/>
                    <a:pt x="93330" y="364315"/>
                  </a:cubicBezTo>
                  <a:cubicBezTo>
                    <a:pt x="84863" y="361493"/>
                    <a:pt x="75356" y="360799"/>
                    <a:pt x="67930" y="355848"/>
                  </a:cubicBezTo>
                  <a:lnTo>
                    <a:pt x="17130" y="321981"/>
                  </a:lnTo>
                  <a:cubicBezTo>
                    <a:pt x="11486" y="305048"/>
                    <a:pt x="-1774" y="288921"/>
                    <a:pt x="197" y="271181"/>
                  </a:cubicBezTo>
                  <a:cubicBezTo>
                    <a:pt x="2880" y="247031"/>
                    <a:pt x="2945" y="197952"/>
                    <a:pt x="17130" y="169581"/>
                  </a:cubicBezTo>
                  <a:cubicBezTo>
                    <a:pt x="21681" y="160480"/>
                    <a:pt x="29512" y="153282"/>
                    <a:pt x="34063" y="144181"/>
                  </a:cubicBezTo>
                  <a:cubicBezTo>
                    <a:pt x="38054" y="136199"/>
                    <a:pt x="40078" y="127362"/>
                    <a:pt x="42530" y="118781"/>
                  </a:cubicBezTo>
                  <a:cubicBezTo>
                    <a:pt x="45727" y="107593"/>
                    <a:pt x="45793" y="95323"/>
                    <a:pt x="50997" y="84915"/>
                  </a:cubicBezTo>
                  <a:cubicBezTo>
                    <a:pt x="54567" y="77775"/>
                    <a:pt x="60357" y="70505"/>
                    <a:pt x="67930" y="67981"/>
                  </a:cubicBezTo>
                  <a:cubicBezTo>
                    <a:pt x="86862" y="61670"/>
                    <a:pt x="107441" y="62337"/>
                    <a:pt x="127197" y="59515"/>
                  </a:cubicBezTo>
                  <a:cubicBezTo>
                    <a:pt x="154023" y="50573"/>
                    <a:pt x="154552" y="52871"/>
                    <a:pt x="177997" y="34115"/>
                  </a:cubicBezTo>
                  <a:cubicBezTo>
                    <a:pt x="184230" y="29128"/>
                    <a:pt x="187456" y="19984"/>
                    <a:pt x="194930" y="17181"/>
                  </a:cubicBezTo>
                  <a:cubicBezTo>
                    <a:pt x="222455" y="6859"/>
                    <a:pt x="258430" y="1659"/>
                    <a:pt x="279597" y="24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8555193" y="5718709"/>
              <a:ext cx="115557" cy="659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454131" y="4107555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4783580" y="4090807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7438443" y="4023143"/>
              <a:ext cx="184731" cy="469331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 rot="2744345">
              <a:off x="7771936" y="4004530"/>
              <a:ext cx="216690" cy="400110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7486016" y="4138508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7815465" y="4121760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 rot="5058191">
              <a:off x="7628232" y="3671723"/>
              <a:ext cx="216690" cy="400110"/>
            </a:xfrm>
            <a:custGeom>
              <a:avLst/>
              <a:gdLst>
                <a:gd name="connsiteX0" fmla="*/ 101849 w 432049"/>
                <a:gd name="connsiteY0" fmla="*/ 67734 h 431800"/>
                <a:gd name="connsiteX1" fmla="*/ 110316 w 432049"/>
                <a:gd name="connsiteY1" fmla="*/ 25400 h 431800"/>
                <a:gd name="connsiteX2" fmla="*/ 135716 w 432049"/>
                <a:gd name="connsiteY2" fmla="*/ 16934 h 431800"/>
                <a:gd name="connsiteX3" fmla="*/ 152649 w 432049"/>
                <a:gd name="connsiteY3" fmla="*/ 0 h 431800"/>
                <a:gd name="connsiteX4" fmla="*/ 178049 w 432049"/>
                <a:gd name="connsiteY4" fmla="*/ 16934 h 431800"/>
                <a:gd name="connsiteX5" fmla="*/ 296582 w 432049"/>
                <a:gd name="connsiteY5" fmla="*/ 0 h 431800"/>
                <a:gd name="connsiteX6" fmla="*/ 330449 w 432049"/>
                <a:gd name="connsiteY6" fmla="*/ 33867 h 431800"/>
                <a:gd name="connsiteX7" fmla="*/ 406649 w 432049"/>
                <a:gd name="connsiteY7" fmla="*/ 76200 h 431800"/>
                <a:gd name="connsiteX8" fmla="*/ 406649 w 432049"/>
                <a:gd name="connsiteY8" fmla="*/ 118534 h 431800"/>
                <a:gd name="connsiteX9" fmla="*/ 423582 w 432049"/>
                <a:gd name="connsiteY9" fmla="*/ 211667 h 431800"/>
                <a:gd name="connsiteX10" fmla="*/ 432049 w 432049"/>
                <a:gd name="connsiteY10" fmla="*/ 262467 h 431800"/>
                <a:gd name="connsiteX11" fmla="*/ 423582 w 432049"/>
                <a:gd name="connsiteY11" fmla="*/ 287867 h 431800"/>
                <a:gd name="connsiteX12" fmla="*/ 406649 w 432049"/>
                <a:gd name="connsiteY12" fmla="*/ 313267 h 431800"/>
                <a:gd name="connsiteX13" fmla="*/ 398182 w 432049"/>
                <a:gd name="connsiteY13" fmla="*/ 364067 h 431800"/>
                <a:gd name="connsiteX14" fmla="*/ 321982 w 432049"/>
                <a:gd name="connsiteY14" fmla="*/ 372534 h 431800"/>
                <a:gd name="connsiteX15" fmla="*/ 305049 w 432049"/>
                <a:gd name="connsiteY15" fmla="*/ 397934 h 431800"/>
                <a:gd name="connsiteX16" fmla="*/ 296582 w 432049"/>
                <a:gd name="connsiteY16" fmla="*/ 423334 h 431800"/>
                <a:gd name="connsiteX17" fmla="*/ 271182 w 432049"/>
                <a:gd name="connsiteY17" fmla="*/ 431800 h 431800"/>
                <a:gd name="connsiteX18" fmla="*/ 194982 w 432049"/>
                <a:gd name="connsiteY18" fmla="*/ 406400 h 431800"/>
                <a:gd name="connsiteX19" fmla="*/ 169582 w 432049"/>
                <a:gd name="connsiteY19" fmla="*/ 397934 h 431800"/>
                <a:gd name="connsiteX20" fmla="*/ 127249 w 432049"/>
                <a:gd name="connsiteY20" fmla="*/ 389467 h 431800"/>
                <a:gd name="connsiteX21" fmla="*/ 101849 w 432049"/>
                <a:gd name="connsiteY21" fmla="*/ 338667 h 431800"/>
                <a:gd name="connsiteX22" fmla="*/ 76449 w 432049"/>
                <a:gd name="connsiteY22" fmla="*/ 321734 h 431800"/>
                <a:gd name="connsiteX23" fmla="*/ 59516 w 432049"/>
                <a:gd name="connsiteY23" fmla="*/ 304800 h 431800"/>
                <a:gd name="connsiteX24" fmla="*/ 51049 w 432049"/>
                <a:gd name="connsiteY24" fmla="*/ 279400 h 431800"/>
                <a:gd name="connsiteX25" fmla="*/ 25649 w 432049"/>
                <a:gd name="connsiteY25" fmla="*/ 262467 h 431800"/>
                <a:gd name="connsiteX26" fmla="*/ 42582 w 432049"/>
                <a:gd name="connsiteY26" fmla="*/ 203200 h 431800"/>
                <a:gd name="connsiteX27" fmla="*/ 25649 w 432049"/>
                <a:gd name="connsiteY27" fmla="*/ 177800 h 431800"/>
                <a:gd name="connsiteX28" fmla="*/ 25649 w 432049"/>
                <a:gd name="connsiteY28" fmla="*/ 143934 h 431800"/>
                <a:gd name="connsiteX29" fmla="*/ 34116 w 432049"/>
                <a:gd name="connsiteY29" fmla="*/ 101600 h 431800"/>
                <a:gd name="connsiteX30" fmla="*/ 84916 w 432049"/>
                <a:gd name="connsiteY30" fmla="*/ 118534 h 431800"/>
                <a:gd name="connsiteX31" fmla="*/ 101849 w 432049"/>
                <a:gd name="connsiteY31" fmla="*/ 67734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32049" h="431800">
                  <a:moveTo>
                    <a:pt x="101849" y="67734"/>
                  </a:moveTo>
                  <a:cubicBezTo>
                    <a:pt x="106082" y="52212"/>
                    <a:pt x="102333" y="37374"/>
                    <a:pt x="110316" y="25400"/>
                  </a:cubicBezTo>
                  <a:cubicBezTo>
                    <a:pt x="115267" y="17974"/>
                    <a:pt x="128063" y="21526"/>
                    <a:pt x="135716" y="16934"/>
                  </a:cubicBezTo>
                  <a:cubicBezTo>
                    <a:pt x="142561" y="12827"/>
                    <a:pt x="147005" y="5645"/>
                    <a:pt x="152649" y="0"/>
                  </a:cubicBezTo>
                  <a:cubicBezTo>
                    <a:pt x="161116" y="5645"/>
                    <a:pt x="167899" y="16209"/>
                    <a:pt x="178049" y="16934"/>
                  </a:cubicBezTo>
                  <a:cubicBezTo>
                    <a:pt x="239152" y="21299"/>
                    <a:pt x="253324" y="14420"/>
                    <a:pt x="296582" y="0"/>
                  </a:cubicBezTo>
                  <a:cubicBezTo>
                    <a:pt x="364315" y="22579"/>
                    <a:pt x="285293" y="-11289"/>
                    <a:pt x="330449" y="33867"/>
                  </a:cubicBezTo>
                  <a:cubicBezTo>
                    <a:pt x="359564" y="62982"/>
                    <a:pt x="374708" y="65554"/>
                    <a:pt x="406649" y="76200"/>
                  </a:cubicBezTo>
                  <a:cubicBezTo>
                    <a:pt x="444043" y="113596"/>
                    <a:pt x="411099" y="69580"/>
                    <a:pt x="406649" y="118534"/>
                  </a:cubicBezTo>
                  <a:cubicBezTo>
                    <a:pt x="400624" y="184812"/>
                    <a:pt x="414040" y="168725"/>
                    <a:pt x="423582" y="211667"/>
                  </a:cubicBezTo>
                  <a:cubicBezTo>
                    <a:pt x="427306" y="228425"/>
                    <a:pt x="429227" y="245534"/>
                    <a:pt x="432049" y="262467"/>
                  </a:cubicBezTo>
                  <a:cubicBezTo>
                    <a:pt x="429227" y="270934"/>
                    <a:pt x="427573" y="279885"/>
                    <a:pt x="423582" y="287867"/>
                  </a:cubicBezTo>
                  <a:cubicBezTo>
                    <a:pt x="419031" y="296968"/>
                    <a:pt x="409867" y="303614"/>
                    <a:pt x="406649" y="313267"/>
                  </a:cubicBezTo>
                  <a:cubicBezTo>
                    <a:pt x="401220" y="329553"/>
                    <a:pt x="412246" y="354222"/>
                    <a:pt x="398182" y="364067"/>
                  </a:cubicBezTo>
                  <a:cubicBezTo>
                    <a:pt x="377245" y="378723"/>
                    <a:pt x="347382" y="369712"/>
                    <a:pt x="321982" y="372534"/>
                  </a:cubicBezTo>
                  <a:cubicBezTo>
                    <a:pt x="316338" y="381001"/>
                    <a:pt x="309600" y="388833"/>
                    <a:pt x="305049" y="397934"/>
                  </a:cubicBezTo>
                  <a:cubicBezTo>
                    <a:pt x="301058" y="405916"/>
                    <a:pt x="302893" y="417023"/>
                    <a:pt x="296582" y="423334"/>
                  </a:cubicBezTo>
                  <a:cubicBezTo>
                    <a:pt x="290271" y="429645"/>
                    <a:pt x="279649" y="428978"/>
                    <a:pt x="271182" y="431800"/>
                  </a:cubicBezTo>
                  <a:lnTo>
                    <a:pt x="194982" y="406400"/>
                  </a:lnTo>
                  <a:cubicBezTo>
                    <a:pt x="186515" y="403578"/>
                    <a:pt x="178333" y="399684"/>
                    <a:pt x="169582" y="397934"/>
                  </a:cubicBezTo>
                  <a:lnTo>
                    <a:pt x="127249" y="389467"/>
                  </a:lnTo>
                  <a:cubicBezTo>
                    <a:pt x="120363" y="368810"/>
                    <a:pt x="118261" y="355079"/>
                    <a:pt x="101849" y="338667"/>
                  </a:cubicBezTo>
                  <a:cubicBezTo>
                    <a:pt x="94654" y="331472"/>
                    <a:pt x="84395" y="328091"/>
                    <a:pt x="76449" y="321734"/>
                  </a:cubicBezTo>
                  <a:cubicBezTo>
                    <a:pt x="70216" y="316747"/>
                    <a:pt x="65160" y="310445"/>
                    <a:pt x="59516" y="304800"/>
                  </a:cubicBezTo>
                  <a:cubicBezTo>
                    <a:pt x="56694" y="296333"/>
                    <a:pt x="56624" y="286369"/>
                    <a:pt x="51049" y="279400"/>
                  </a:cubicBezTo>
                  <a:cubicBezTo>
                    <a:pt x="44692" y="271454"/>
                    <a:pt x="28867" y="272120"/>
                    <a:pt x="25649" y="262467"/>
                  </a:cubicBezTo>
                  <a:cubicBezTo>
                    <a:pt x="23878" y="257153"/>
                    <a:pt x="39949" y="211100"/>
                    <a:pt x="42582" y="203200"/>
                  </a:cubicBezTo>
                  <a:cubicBezTo>
                    <a:pt x="36938" y="194733"/>
                    <a:pt x="32844" y="184995"/>
                    <a:pt x="25649" y="177800"/>
                  </a:cubicBezTo>
                  <a:cubicBezTo>
                    <a:pt x="-1444" y="150707"/>
                    <a:pt x="-14991" y="171027"/>
                    <a:pt x="25649" y="143934"/>
                  </a:cubicBezTo>
                  <a:cubicBezTo>
                    <a:pt x="28471" y="129823"/>
                    <a:pt x="20889" y="107269"/>
                    <a:pt x="34116" y="101600"/>
                  </a:cubicBezTo>
                  <a:cubicBezTo>
                    <a:pt x="50522" y="94569"/>
                    <a:pt x="84916" y="118534"/>
                    <a:pt x="84916" y="118534"/>
                  </a:cubicBezTo>
                  <a:cubicBezTo>
                    <a:pt x="104671" y="98778"/>
                    <a:pt x="97616" y="83256"/>
                    <a:pt x="101849" y="677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 rot="2313846">
              <a:off x="7671761" y="3545125"/>
              <a:ext cx="132750" cy="659968"/>
            </a:xfrm>
            <a:prstGeom prst="ellipse">
              <a:avLst/>
            </a:prstGeom>
            <a:gradFill flip="none" rotWithShape="1">
              <a:gsLst>
                <a:gs pos="0">
                  <a:srgbClr val="333399">
                    <a:shade val="30000"/>
                    <a:satMod val="115000"/>
                  </a:srgbClr>
                </a:gs>
                <a:gs pos="50000">
                  <a:srgbClr val="333399">
                    <a:shade val="67500"/>
                    <a:satMod val="115000"/>
                  </a:srgbClr>
                </a:gs>
                <a:gs pos="100000">
                  <a:srgbClr val="3333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C3A5F62-8178-F74E-9913-3DD543494D46}"/>
              </a:ext>
            </a:extLst>
          </p:cNvPr>
          <p:cNvSpPr txBox="1"/>
          <p:nvPr/>
        </p:nvSpPr>
        <p:spPr>
          <a:xfrm>
            <a:off x="65942" y="6437285"/>
            <a:ext cx="802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Bekaii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-Saab T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Proc ESMO World Congress GI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2017;Abstract LBA-002.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653619" y="1351370"/>
            <a:ext cx="609600" cy="304800"/>
          </a:xfrm>
          <a:prstGeom prst="ellipse">
            <a:avLst/>
          </a:prstGeom>
          <a:solidFill>
            <a:srgbClr val="FF9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882219" y="1427570"/>
            <a:ext cx="228600" cy="149319"/>
          </a:xfrm>
          <a:prstGeom prst="ellipse">
            <a:avLst/>
          </a:prstGeom>
          <a:solidFill>
            <a:srgbClr val="2D2D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64360" y="1968435"/>
            <a:ext cx="381000" cy="304800"/>
            <a:chOff x="457200" y="1991029"/>
            <a:chExt cx="457200" cy="304800"/>
          </a:xfrm>
        </p:grpSpPr>
        <p:sp>
          <p:nvSpPr>
            <p:cNvPr id="128" name="Oval 127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292336" y="2355703"/>
            <a:ext cx="381000" cy="304800"/>
            <a:chOff x="457200" y="1991029"/>
            <a:chExt cx="457200" cy="304800"/>
          </a:xfrm>
        </p:grpSpPr>
        <p:sp>
          <p:nvSpPr>
            <p:cNvPr id="131" name="Oval 130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882947" y="2853510"/>
            <a:ext cx="381000" cy="304800"/>
            <a:chOff x="457200" y="1991029"/>
            <a:chExt cx="457200" cy="304800"/>
          </a:xfrm>
        </p:grpSpPr>
        <p:sp>
          <p:nvSpPr>
            <p:cNvPr id="134" name="Oval 133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502075" y="2853510"/>
            <a:ext cx="381000" cy="304800"/>
            <a:chOff x="457200" y="1991029"/>
            <a:chExt cx="457200" cy="304800"/>
          </a:xfrm>
        </p:grpSpPr>
        <p:sp>
          <p:nvSpPr>
            <p:cNvPr id="137" name="Oval 136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025567" y="2853510"/>
            <a:ext cx="381000" cy="304800"/>
            <a:chOff x="457200" y="1991029"/>
            <a:chExt cx="457200" cy="304800"/>
          </a:xfrm>
        </p:grpSpPr>
        <p:sp>
          <p:nvSpPr>
            <p:cNvPr id="140" name="Oval 139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4542330" y="2853510"/>
            <a:ext cx="381000" cy="304800"/>
            <a:chOff x="457200" y="1991029"/>
            <a:chExt cx="457200" cy="304800"/>
          </a:xfrm>
        </p:grpSpPr>
        <p:sp>
          <p:nvSpPr>
            <p:cNvPr id="143" name="Oval 142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183153" y="2382292"/>
            <a:ext cx="381000" cy="304800"/>
            <a:chOff x="457200" y="1991029"/>
            <a:chExt cx="457200" cy="304800"/>
          </a:xfrm>
        </p:grpSpPr>
        <p:sp>
          <p:nvSpPr>
            <p:cNvPr id="146" name="Oval 145"/>
            <p:cNvSpPr/>
            <p:nvPr/>
          </p:nvSpPr>
          <p:spPr bwMode="auto">
            <a:xfrm>
              <a:off x="457200" y="1991029"/>
              <a:ext cx="457200" cy="304800"/>
            </a:xfrm>
            <a:prstGeom prst="ellipse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640080" y="2075754"/>
              <a:ext cx="16002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2930512" y="3415146"/>
            <a:ext cx="381000" cy="346890"/>
            <a:chOff x="685800" y="3472104"/>
            <a:chExt cx="381000" cy="346890"/>
          </a:xfrm>
        </p:grpSpPr>
        <p:sp>
          <p:nvSpPr>
            <p:cNvPr id="6" name="Parallelogram 5"/>
            <p:cNvSpPr/>
            <p:nvPr/>
          </p:nvSpPr>
          <p:spPr bwMode="auto">
            <a:xfrm>
              <a:off x="685800" y="3472104"/>
              <a:ext cx="381000" cy="346890"/>
            </a:xfrm>
            <a:prstGeom prst="parallelogram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809625" y="3580066"/>
              <a:ext cx="13335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474064" y="3519189"/>
            <a:ext cx="381000" cy="238928"/>
            <a:chOff x="1229352" y="3576147"/>
            <a:chExt cx="381000" cy="238928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1229352" y="3576147"/>
              <a:ext cx="381000" cy="238928"/>
            </a:xfrm>
            <a:prstGeom prst="roundRect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1286502" y="3631565"/>
              <a:ext cx="13335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4045880" y="3449507"/>
            <a:ext cx="364802" cy="310053"/>
            <a:chOff x="1801168" y="3506465"/>
            <a:chExt cx="364802" cy="310053"/>
          </a:xfrm>
        </p:grpSpPr>
        <p:sp>
          <p:nvSpPr>
            <p:cNvPr id="8" name="Regular Pentagon 7"/>
            <p:cNvSpPr/>
            <p:nvPr/>
          </p:nvSpPr>
          <p:spPr bwMode="auto">
            <a:xfrm>
              <a:off x="1801168" y="3506465"/>
              <a:ext cx="364802" cy="310053"/>
            </a:xfrm>
            <a:prstGeom prst="pentagon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1904027" y="3614712"/>
              <a:ext cx="13335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555338" y="3449507"/>
            <a:ext cx="366451" cy="323509"/>
            <a:chOff x="2310626" y="3506465"/>
            <a:chExt cx="366451" cy="323509"/>
          </a:xfrm>
        </p:grpSpPr>
        <p:sp>
          <p:nvSpPr>
            <p:cNvPr id="10" name="Hexagon 9"/>
            <p:cNvSpPr/>
            <p:nvPr/>
          </p:nvSpPr>
          <p:spPr bwMode="auto">
            <a:xfrm>
              <a:off x="2310626" y="3506465"/>
              <a:ext cx="366451" cy="323509"/>
            </a:xfrm>
            <a:prstGeom prst="hexagon">
              <a:avLst/>
            </a:prstGeom>
            <a:solidFill>
              <a:srgbClr val="FF9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2427176" y="3564646"/>
              <a:ext cx="133350" cy="130965"/>
            </a:xfrm>
            <a:prstGeom prst="ellipse">
              <a:avLst/>
            </a:prstGeom>
            <a:solidFill>
              <a:srgbClr val="2D2D8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3965118" y="1662047"/>
            <a:ext cx="76200" cy="282117"/>
            <a:chOff x="1143000" y="2309639"/>
            <a:chExt cx="76200" cy="282117"/>
          </a:xfrm>
        </p:grpSpPr>
        <p:cxnSp>
          <p:nvCxnSpPr>
            <p:cNvPr id="157" name="Straight Arrow Connector 156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9" name="Straight Arrow Connector 158"/>
            <p:cNvCxnSpPr/>
            <p:nvPr/>
          </p:nvCxnSpPr>
          <p:spPr bwMode="auto">
            <a:xfrm flipV="1">
              <a:off x="1219200" y="2309639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4" name="Group 163"/>
          <p:cNvGrpSpPr/>
          <p:nvPr/>
        </p:nvGrpSpPr>
        <p:grpSpPr>
          <a:xfrm rot="2580000">
            <a:off x="3697861" y="2194111"/>
            <a:ext cx="103793" cy="265472"/>
            <a:chOff x="1143000" y="2311084"/>
            <a:chExt cx="61564" cy="282117"/>
          </a:xfrm>
        </p:grpSpPr>
        <p:cxnSp>
          <p:nvCxnSpPr>
            <p:cNvPr id="165" name="Straight Arrow Connector 164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Arrow Connector 165"/>
            <p:cNvCxnSpPr/>
            <p:nvPr/>
          </p:nvCxnSpPr>
          <p:spPr bwMode="auto">
            <a:xfrm flipV="1">
              <a:off x="1204564" y="2311084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166"/>
          <p:cNvGrpSpPr/>
          <p:nvPr/>
        </p:nvGrpSpPr>
        <p:grpSpPr>
          <a:xfrm rot="2580000">
            <a:off x="3273671" y="2635514"/>
            <a:ext cx="103793" cy="265472"/>
            <a:chOff x="1143000" y="2311084"/>
            <a:chExt cx="61564" cy="282117"/>
          </a:xfrm>
        </p:grpSpPr>
        <p:cxnSp>
          <p:nvCxnSpPr>
            <p:cNvPr id="168" name="Straight Arrow Connector 167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Arrow Connector 168"/>
            <p:cNvCxnSpPr/>
            <p:nvPr/>
          </p:nvCxnSpPr>
          <p:spPr bwMode="auto">
            <a:xfrm flipV="1">
              <a:off x="1204564" y="2311084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0" name="Group 169"/>
          <p:cNvGrpSpPr/>
          <p:nvPr/>
        </p:nvGrpSpPr>
        <p:grpSpPr>
          <a:xfrm rot="-2580000">
            <a:off x="4131256" y="2176362"/>
            <a:ext cx="103793" cy="265472"/>
            <a:chOff x="1143000" y="2311084"/>
            <a:chExt cx="61564" cy="282117"/>
          </a:xfrm>
        </p:grpSpPr>
        <p:cxnSp>
          <p:nvCxnSpPr>
            <p:cNvPr id="171" name="Straight Arrow Connector 170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Arrow Connector 171"/>
            <p:cNvCxnSpPr/>
            <p:nvPr/>
          </p:nvCxnSpPr>
          <p:spPr bwMode="auto">
            <a:xfrm flipV="1">
              <a:off x="1204564" y="2311084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3" name="Group 172"/>
          <p:cNvGrpSpPr/>
          <p:nvPr/>
        </p:nvGrpSpPr>
        <p:grpSpPr>
          <a:xfrm rot="-2580000">
            <a:off x="4517771" y="2618767"/>
            <a:ext cx="103793" cy="265472"/>
            <a:chOff x="1143000" y="2311084"/>
            <a:chExt cx="61564" cy="282117"/>
          </a:xfrm>
        </p:grpSpPr>
        <p:cxnSp>
          <p:nvCxnSpPr>
            <p:cNvPr id="174" name="Straight Arrow Connector 173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Arrow Connector 174"/>
            <p:cNvCxnSpPr/>
            <p:nvPr/>
          </p:nvCxnSpPr>
          <p:spPr bwMode="auto">
            <a:xfrm flipV="1">
              <a:off x="1204564" y="2311084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6" name="Group 175"/>
          <p:cNvGrpSpPr/>
          <p:nvPr/>
        </p:nvGrpSpPr>
        <p:grpSpPr>
          <a:xfrm rot="-1620000">
            <a:off x="3682096" y="2570907"/>
            <a:ext cx="104124" cy="285915"/>
            <a:chOff x="1143000" y="2311084"/>
            <a:chExt cx="61564" cy="282117"/>
          </a:xfrm>
        </p:grpSpPr>
        <p:cxnSp>
          <p:nvCxnSpPr>
            <p:cNvPr id="177" name="Straight Arrow Connector 176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Arrow Connector 177"/>
            <p:cNvCxnSpPr/>
            <p:nvPr/>
          </p:nvCxnSpPr>
          <p:spPr bwMode="auto">
            <a:xfrm flipV="1">
              <a:off x="1204564" y="2311084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9" name="Group 178"/>
          <p:cNvGrpSpPr/>
          <p:nvPr/>
        </p:nvGrpSpPr>
        <p:grpSpPr>
          <a:xfrm rot="1860000">
            <a:off x="4180998" y="2639808"/>
            <a:ext cx="80532" cy="213468"/>
            <a:chOff x="1143000" y="2319933"/>
            <a:chExt cx="73071" cy="282117"/>
          </a:xfrm>
        </p:grpSpPr>
        <p:cxnSp>
          <p:nvCxnSpPr>
            <p:cNvPr id="180" name="Straight Arrow Connector 179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Arrow Connector 180"/>
            <p:cNvCxnSpPr/>
            <p:nvPr/>
          </p:nvCxnSpPr>
          <p:spPr bwMode="auto">
            <a:xfrm flipV="1">
              <a:off x="1216071" y="2319933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181"/>
          <p:cNvGrpSpPr/>
          <p:nvPr/>
        </p:nvGrpSpPr>
        <p:grpSpPr>
          <a:xfrm>
            <a:off x="3133484" y="3133028"/>
            <a:ext cx="76200" cy="282117"/>
            <a:chOff x="1143000" y="2309639"/>
            <a:chExt cx="76200" cy="282117"/>
          </a:xfrm>
        </p:grpSpPr>
        <p:cxnSp>
          <p:nvCxnSpPr>
            <p:cNvPr id="183" name="Straight Arrow Connector 182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Arrow Connector 183"/>
            <p:cNvCxnSpPr/>
            <p:nvPr/>
          </p:nvCxnSpPr>
          <p:spPr bwMode="auto">
            <a:xfrm flipV="1">
              <a:off x="1219200" y="2309639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oup 184"/>
          <p:cNvGrpSpPr/>
          <p:nvPr/>
        </p:nvGrpSpPr>
        <p:grpSpPr>
          <a:xfrm>
            <a:off x="3650893" y="3133028"/>
            <a:ext cx="76200" cy="282117"/>
            <a:chOff x="1143000" y="2309639"/>
            <a:chExt cx="76200" cy="282117"/>
          </a:xfrm>
        </p:grpSpPr>
        <p:cxnSp>
          <p:nvCxnSpPr>
            <p:cNvPr id="186" name="Straight Arrow Connector 185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Arrow Connector 186"/>
            <p:cNvCxnSpPr/>
            <p:nvPr/>
          </p:nvCxnSpPr>
          <p:spPr bwMode="auto">
            <a:xfrm flipV="1">
              <a:off x="1219200" y="2309639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8" name="Group 187"/>
          <p:cNvGrpSpPr/>
          <p:nvPr/>
        </p:nvGrpSpPr>
        <p:grpSpPr>
          <a:xfrm>
            <a:off x="4162706" y="3133028"/>
            <a:ext cx="76200" cy="282117"/>
            <a:chOff x="1143000" y="2309639"/>
            <a:chExt cx="76200" cy="282117"/>
          </a:xfrm>
        </p:grpSpPr>
        <p:cxnSp>
          <p:nvCxnSpPr>
            <p:cNvPr id="189" name="Straight Arrow Connector 188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Arrow Connector 189"/>
            <p:cNvCxnSpPr/>
            <p:nvPr/>
          </p:nvCxnSpPr>
          <p:spPr bwMode="auto">
            <a:xfrm flipV="1">
              <a:off x="1219200" y="2309639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/>
          <p:cNvGrpSpPr/>
          <p:nvPr/>
        </p:nvGrpSpPr>
        <p:grpSpPr>
          <a:xfrm>
            <a:off x="4656630" y="3133028"/>
            <a:ext cx="76200" cy="282117"/>
            <a:chOff x="1143000" y="2309639"/>
            <a:chExt cx="76200" cy="282117"/>
          </a:xfrm>
        </p:grpSpPr>
        <p:cxnSp>
          <p:nvCxnSpPr>
            <p:cNvPr id="192" name="Straight Arrow Connector 191"/>
            <p:cNvCxnSpPr/>
            <p:nvPr/>
          </p:nvCxnSpPr>
          <p:spPr bwMode="auto">
            <a:xfrm>
              <a:off x="1143000" y="2355703"/>
              <a:ext cx="0" cy="2360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Arrow Connector 192"/>
            <p:cNvCxnSpPr/>
            <p:nvPr/>
          </p:nvCxnSpPr>
          <p:spPr bwMode="auto">
            <a:xfrm flipV="1">
              <a:off x="1219200" y="2309639"/>
              <a:ext cx="0" cy="282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94" name="Text Box 2"/>
          <p:cNvSpPr txBox="1">
            <a:spLocks noChangeArrowheads="1"/>
          </p:cNvSpPr>
          <p:nvPr/>
        </p:nvSpPr>
        <p:spPr bwMode="auto">
          <a:xfrm>
            <a:off x="1968751" y="1477841"/>
            <a:ext cx="16466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Cancer stemness inhibitor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4326707" y="1287419"/>
            <a:ext cx="1646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Cancer</a:t>
            </a:r>
            <a:b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stem cells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96" name="Text Box 2"/>
          <p:cNvSpPr txBox="1">
            <a:spLocks noChangeArrowheads="1"/>
          </p:cNvSpPr>
          <p:nvPr/>
        </p:nvSpPr>
        <p:spPr bwMode="auto">
          <a:xfrm>
            <a:off x="2524253" y="3809000"/>
            <a:ext cx="28248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Heterogeneous cancer cells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63" name="Left Brace 162"/>
          <p:cNvSpPr/>
          <p:nvPr/>
        </p:nvSpPr>
        <p:spPr bwMode="auto">
          <a:xfrm rot="2634723">
            <a:off x="3075479" y="1614340"/>
            <a:ext cx="313309" cy="1457291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98" name="Straight Connector 197"/>
          <p:cNvCxnSpPr/>
          <p:nvPr/>
        </p:nvCxnSpPr>
        <p:spPr bwMode="auto">
          <a:xfrm flipV="1">
            <a:off x="3272996" y="1435657"/>
            <a:ext cx="337542" cy="2205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9" name="Curved Left Arrow 198"/>
          <p:cNvSpPr/>
          <p:nvPr/>
        </p:nvSpPr>
        <p:spPr bwMode="auto">
          <a:xfrm>
            <a:off x="4350136" y="1335431"/>
            <a:ext cx="282470" cy="37756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39026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914400" y="2857500"/>
            <a:ext cx="10363200" cy="1143000"/>
          </a:xfrm>
        </p:spPr>
        <p:txBody>
          <a:bodyPr vert="horz" wrap="square" lIns="365760" tIns="45720" rIns="274320" bIns="228600" numCol="1" anchor="b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900" dirty="0"/>
              <a:t>Phase 1b/2 Trial of Cancer Stemness Inhibitor </a:t>
            </a:r>
            <a:r>
              <a:rPr lang="en-US" sz="2900" dirty="0" err="1"/>
              <a:t>Napabucasin</a:t>
            </a:r>
            <a:r>
              <a:rPr lang="en-US" sz="2900" dirty="0"/>
              <a:t> (NAPA) + </a:t>
            </a:r>
            <a:r>
              <a:rPr lang="en-US" sz="2900" i="1" dirty="0"/>
              <a:t>Nab</a:t>
            </a:r>
            <a:r>
              <a:rPr lang="en-US" sz="2900" dirty="0"/>
              <a:t>-Paclitaxel (</a:t>
            </a:r>
            <a:r>
              <a:rPr lang="en-US" sz="2900" dirty="0" err="1"/>
              <a:t>nPTX</a:t>
            </a:r>
            <a:r>
              <a:rPr lang="en-US" sz="2900" dirty="0"/>
              <a:t>) and Gemcitabine (Gem) in Metastatic Pancreatic Adenocarcinoma (</a:t>
            </a:r>
            <a:r>
              <a:rPr lang="en-US" sz="2900" dirty="0" err="1"/>
              <a:t>mPDAC</a:t>
            </a:r>
            <a:r>
              <a:rPr lang="en-US" sz="2900" dirty="0"/>
              <a:t>)</a:t>
            </a:r>
          </a:p>
        </p:txBody>
      </p:sp>
      <p:sp>
        <p:nvSpPr>
          <p:cNvPr id="7170" name="Content Placeholder 4"/>
          <p:cNvSpPr>
            <a:spLocks noGrp="1"/>
          </p:cNvSpPr>
          <p:nvPr>
            <p:ph type="subTitle" idx="1"/>
          </p:nvPr>
        </p:nvSpPr>
        <p:spPr>
          <a:xfrm>
            <a:off x="1143000" y="4191000"/>
            <a:ext cx="8534400" cy="1752600"/>
          </a:xfrm>
        </p:spPr>
        <p:txBody>
          <a:bodyPr vert="horz" wrap="square" lIns="365760" tIns="18288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Bekaii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-Saab TS et al.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Proc ASCO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2018;Abstract 4110.</a:t>
            </a:r>
          </a:p>
        </p:txBody>
      </p:sp>
    </p:spTree>
    <p:extLst>
      <p:ext uri="{BB962C8B-B14F-4D97-AF65-F5344CB8AC3E}">
        <p14:creationId xmlns:p14="http://schemas.microsoft.com/office/powerpoint/2010/main" val="241416388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E8695-53AA-5247-8867-0D43EF279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2800"/>
            <a:ext cx="109728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E9BB2B"/>
                </a:solidFill>
                <a:latin typeface="+mj-lt"/>
                <a:ea typeface="ヒラギノ角ゴ Pro W3" pitchFamily="-110" charset="-128"/>
                <a:cs typeface="Calibri" panose="020F0502020204030204" pitchFamily="34" charset="0"/>
              </a:rPr>
              <a:t>Module 2 – </a:t>
            </a:r>
            <a:r>
              <a:rPr lang="en-US" sz="3600" b="1" dirty="0">
                <a:solidFill>
                  <a:srgbClr val="E9BB2B"/>
                </a:solidFill>
                <a:latin typeface="+mj-lt"/>
              </a:rPr>
              <a:t>Pancreatic Adenocarcinoma (PAD)</a:t>
            </a:r>
            <a:endParaRPr lang="en-US" sz="3600" dirty="0">
              <a:solidFill>
                <a:srgbClr val="E9BB2B"/>
              </a:solidFill>
              <a:latin typeface="+mj-lt"/>
              <a:ea typeface="ヒラギノ角ゴ Pro W3" pitchFamily="-11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64700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1451503" y="4628220"/>
            <a:ext cx="8991600" cy="1002793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8" y="1274112"/>
            <a:ext cx="8556395" cy="3354107"/>
          </a:xfrm>
          <a:prstGeom prst="rect">
            <a:avLst/>
          </a:prstGeom>
        </p:spPr>
      </p:pic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Ib/II Trial: Response, Survival and Safety Outcomes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242" y="5660409"/>
            <a:ext cx="102393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Napabucasin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at 240 mg BID can be safely combined with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paclitaxel and gemcitabine at full dose.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GI AEs seen with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napabucasin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were mainly Grade 1 or 2 and were manageable with supportive measures.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Grade 3 GI AEs were low and resolved upon withholding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napabucasin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0554" y="1679436"/>
            <a:ext cx="4392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Best overall response rate (all pts) = 47.5%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Disease control rate (all pts) = 78%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Complete response = 2 (3.4%)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Partial response = 26 (44.1%)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1" y="1775064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 patients (n = 59)</a:t>
            </a:r>
          </a:p>
        </p:txBody>
      </p:sp>
      <p:graphicFrame>
        <p:nvGraphicFramePr>
          <p:cNvPr id="16" name="Group 36"/>
          <p:cNvGraphicFramePr>
            <a:graphicFrameLocks/>
          </p:cNvGraphicFramePr>
          <p:nvPr/>
        </p:nvGraphicFramePr>
        <p:xfrm>
          <a:off x="1538588" y="4695210"/>
          <a:ext cx="8824612" cy="868812"/>
        </p:xfrm>
        <a:graphic>
          <a:graphicData uri="http://schemas.openxmlformats.org/drawingml/2006/table">
            <a:tbl>
              <a:tblPr/>
              <a:tblGrid>
                <a:gridCol w="1470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7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Survival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Phase I/IIb trial (n = 59)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Pts meeting CanStem111P criteria (n = 29)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OS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9.59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12.62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PFS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7.06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7.10 mo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473279"/>
            <a:ext cx="10668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Bekaii-Saab TS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Proc ASCO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2018;Abstract 4110. 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76975" y="2722764"/>
            <a:ext cx="315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Change from baseline (%)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5005" y="3310113"/>
            <a:ext cx="162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Partial response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201" y="4212721"/>
            <a:ext cx="7718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*</a:t>
            </a:r>
            <a:r>
              <a:rPr lang="en-US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Lymph nodes decreased to &lt;10 mm in short axis. **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Some nontarget lesions remain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0001" y="1317121"/>
            <a:ext cx="723901" cy="307777"/>
            <a:chOff x="2286000" y="1032302"/>
            <a:chExt cx="723901" cy="307777"/>
          </a:xfrm>
        </p:grpSpPr>
        <p:sp>
          <p:nvSpPr>
            <p:cNvPr id="20" name="TextBox 19"/>
            <p:cNvSpPr txBox="1"/>
            <p:nvPr/>
          </p:nvSpPr>
          <p:spPr>
            <a:xfrm>
              <a:off x="2476501" y="103230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CR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86000" y="1079728"/>
              <a:ext cx="190501" cy="1905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60901" y="1317121"/>
            <a:ext cx="723901" cy="307777"/>
            <a:chOff x="3086099" y="1891224"/>
            <a:chExt cx="723901" cy="307777"/>
          </a:xfrm>
        </p:grpSpPr>
        <p:sp>
          <p:nvSpPr>
            <p:cNvPr id="22" name="TextBox 21"/>
            <p:cNvSpPr txBox="1"/>
            <p:nvPr/>
          </p:nvSpPr>
          <p:spPr>
            <a:xfrm>
              <a:off x="3276600" y="189122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PR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086099" y="1938650"/>
              <a:ext cx="190501" cy="19050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11801" y="1317121"/>
            <a:ext cx="723901" cy="307777"/>
            <a:chOff x="3086099" y="1891224"/>
            <a:chExt cx="723901" cy="307777"/>
          </a:xfrm>
        </p:grpSpPr>
        <p:sp>
          <p:nvSpPr>
            <p:cNvPr id="25" name="TextBox 24"/>
            <p:cNvSpPr txBox="1"/>
            <p:nvPr/>
          </p:nvSpPr>
          <p:spPr>
            <a:xfrm>
              <a:off x="3276600" y="189122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SD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086099" y="1938650"/>
              <a:ext cx="190501" cy="190501"/>
            </a:xfrm>
            <a:prstGeom prst="rect">
              <a:avLst/>
            </a:prstGeom>
            <a:solidFill>
              <a:srgbClr val="FCDC1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62700" y="1317121"/>
            <a:ext cx="723901" cy="307777"/>
            <a:chOff x="3086099" y="1891224"/>
            <a:chExt cx="723901" cy="307777"/>
          </a:xfrm>
        </p:grpSpPr>
        <p:sp>
          <p:nvSpPr>
            <p:cNvPr id="28" name="TextBox 27"/>
            <p:cNvSpPr txBox="1"/>
            <p:nvPr/>
          </p:nvSpPr>
          <p:spPr>
            <a:xfrm>
              <a:off x="3276600" y="189122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PD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086099" y="1938650"/>
              <a:ext cx="190501" cy="190501"/>
            </a:xfrm>
            <a:prstGeom prst="rect">
              <a:avLst/>
            </a:prstGeom>
            <a:solidFill>
              <a:srgbClr val="FF9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B19714-3DAC-6549-B185-501F238A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CanStem111P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Phase III Trial Schema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EE93B-9610-144F-94CF-04C153C3348D}"/>
              </a:ext>
            </a:extLst>
          </p:cNvPr>
          <p:cNvSpPr txBox="1"/>
          <p:nvPr/>
        </p:nvSpPr>
        <p:spPr>
          <a:xfrm>
            <a:off x="259189" y="6436582"/>
            <a:ext cx="409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www.c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Accessed May 2019.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CB946-B9CC-414E-A250-E743832D17AE}"/>
              </a:ext>
            </a:extLst>
          </p:cNvPr>
          <p:cNvCxnSpPr>
            <a:cxnSpLocks/>
          </p:cNvCxnSpPr>
          <p:nvPr/>
        </p:nvCxnSpPr>
        <p:spPr bwMode="auto">
          <a:xfrm>
            <a:off x="8882406" y="2692843"/>
            <a:ext cx="464753" cy="0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AC9A1F-ED3A-AC42-BA1E-388396E86805}"/>
              </a:ext>
            </a:extLst>
          </p:cNvPr>
          <p:cNvCxnSpPr>
            <a:cxnSpLocks/>
          </p:cNvCxnSpPr>
          <p:nvPr/>
        </p:nvCxnSpPr>
        <p:spPr bwMode="auto">
          <a:xfrm>
            <a:off x="8898492" y="4394039"/>
            <a:ext cx="397908" cy="0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B20D6A4-DFA9-1E40-8FD5-96BDDED15B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59324" y="3535764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46C5F9-68AC-8144-8E57-4960A72E4CEE}"/>
              </a:ext>
            </a:extLst>
          </p:cNvPr>
          <p:cNvSpPr txBox="1"/>
          <p:nvPr/>
        </p:nvSpPr>
        <p:spPr>
          <a:xfrm>
            <a:off x="896764" y="539486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Overall survival </a:t>
            </a:r>
          </a:p>
        </p:txBody>
      </p:sp>
      <p:graphicFrame>
        <p:nvGraphicFramePr>
          <p:cNvPr id="9" name="Group 31">
            <a:extLst>
              <a:ext uri="{FF2B5EF4-FFF2-40B4-BE49-F238E27FC236}">
                <a16:creationId xmlns:a16="http://schemas.microsoft.com/office/drawing/2014/main" id="{EA2AF293-1EDB-154D-95E5-962EA750AF87}"/>
              </a:ext>
            </a:extLst>
          </p:cNvPr>
          <p:cNvGraphicFramePr>
            <a:graphicFrameLocks noGrp="1"/>
          </p:cNvGraphicFramePr>
          <p:nvPr/>
        </p:nvGraphicFramePr>
        <p:xfrm>
          <a:off x="921822" y="2199661"/>
          <a:ext cx="2665704" cy="2672205"/>
        </p:xfrm>
        <a:graphic>
          <a:graphicData uri="http://schemas.openxmlformats.org/drawingml/2006/table">
            <a:tbl>
              <a:tblPr/>
              <a:tblGrid>
                <a:gridCol w="2665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826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Treatment-naïve, metastatic pancreatic adenocarcinoma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prior cytotoxic or investigational therapy for metastatic disease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ECOG PS 0-1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92CC683-A28B-1645-A778-B0561E37A78B}"/>
              </a:ext>
            </a:extLst>
          </p:cNvPr>
          <p:cNvSpPr/>
          <p:nvPr/>
        </p:nvSpPr>
        <p:spPr>
          <a:xfrm>
            <a:off x="830440" y="1525935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Trial identifier: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NCT02993731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Estimated enrollment: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1,134</a:t>
            </a:r>
          </a:p>
        </p:txBody>
      </p:sp>
      <p:grpSp>
        <p:nvGrpSpPr>
          <p:cNvPr id="11" name="Group 82">
            <a:extLst>
              <a:ext uri="{FF2B5EF4-FFF2-40B4-BE49-F238E27FC236}">
                <a16:creationId xmlns:a16="http://schemas.microsoft.com/office/drawing/2014/main" id="{827E8034-B411-6047-A061-2613EDE9E52D}"/>
              </a:ext>
            </a:extLst>
          </p:cNvPr>
          <p:cNvGrpSpPr>
            <a:grpSpLocks/>
          </p:cNvGrpSpPr>
          <p:nvPr/>
        </p:nvGrpSpPr>
        <p:grpSpPr bwMode="auto">
          <a:xfrm>
            <a:off x="4432281" y="2713270"/>
            <a:ext cx="367933" cy="1699303"/>
            <a:chOff x="2857977" y="3125723"/>
            <a:chExt cx="442280" cy="297261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C1E8F3A-6280-3047-9E80-BD5A907E40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7977" y="3125725"/>
              <a:ext cx="10011" cy="297261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E109AF-88E8-7F48-8ED6-610B2E3DAC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57977" y="3125723"/>
              <a:ext cx="442280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B91C80-6352-3B48-8070-F3AF60B165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57977" y="6063106"/>
              <a:ext cx="442280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7E4494-A7DE-E947-A9F8-940D4E6DB558}"/>
              </a:ext>
            </a:extLst>
          </p:cNvPr>
          <p:cNvGrpSpPr>
            <a:grpSpLocks/>
          </p:cNvGrpSpPr>
          <p:nvPr/>
        </p:nvGrpSpPr>
        <p:grpSpPr bwMode="auto">
          <a:xfrm>
            <a:off x="3914998" y="3089216"/>
            <a:ext cx="914400" cy="914400"/>
            <a:chOff x="1872" y="1584"/>
            <a:chExt cx="576" cy="5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B4F62A-5999-5346-96DD-5EBAE9311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CD5DC1-0143-FF4F-89C5-6B486AD7C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1653"/>
              <a:ext cx="48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</a:t>
              </a:r>
            </a:p>
          </p:txBody>
        </p:sp>
      </p:grpSp>
      <p:sp>
        <p:nvSpPr>
          <p:cNvPr id="18" name="Rectangle 18">
            <a:extLst>
              <a:ext uri="{FF2B5EF4-FFF2-40B4-BE49-F238E27FC236}">
                <a16:creationId xmlns:a16="http://schemas.microsoft.com/office/drawing/2014/main" id="{1117A9B4-90B1-2C48-B1C1-0C14DAD48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2445936"/>
            <a:ext cx="2443475" cy="2133600"/>
          </a:xfrm>
          <a:prstGeom prst="rect">
            <a:avLst/>
          </a:prstGeom>
          <a:solidFill>
            <a:srgbClr val="76D3FF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Disease progression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based on RECIST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 unacceptable toxicity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836CCA20-8E7B-8749-9B0A-825CB9015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538" y="3819721"/>
            <a:ext cx="3910869" cy="1285679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paclitaxel 125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IV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 out of 4 weeks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 gemcitabine 1,000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IV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 out of 4 weeks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FCF612C4-E3E9-2E49-B646-647CB98F4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178" y="1647070"/>
            <a:ext cx="3871227" cy="1681504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Napabucasin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orally, twice daily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paclitaxel 125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IV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 out of 4 weeks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 gemcitabine 1,000 mg/m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IV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 out of 4 weeks</a:t>
            </a:r>
          </a:p>
        </p:txBody>
      </p:sp>
    </p:spTree>
    <p:extLst>
      <p:ext uri="{BB962C8B-B14F-4D97-AF65-F5344CB8AC3E}">
        <p14:creationId xmlns:p14="http://schemas.microsoft.com/office/powerpoint/2010/main" val="22452920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3493A0A-A9F6-3042-82A2-F45A43AC835B}"/>
              </a:ext>
            </a:extLst>
          </p:cNvPr>
          <p:cNvSpPr/>
          <p:nvPr/>
        </p:nvSpPr>
        <p:spPr bwMode="auto">
          <a:xfrm>
            <a:off x="572796" y="1330618"/>
            <a:ext cx="10860534" cy="4928557"/>
          </a:xfrm>
          <a:prstGeom prst="rect">
            <a:avLst/>
          </a:prstGeom>
          <a:solidFill>
            <a:srgbClr val="002B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C062385-4620-2B47-9A38-9183F1BD98BD}"/>
              </a:ext>
            </a:extLst>
          </p:cNvPr>
          <p:cNvSpPr/>
          <p:nvPr/>
        </p:nvSpPr>
        <p:spPr bwMode="auto">
          <a:xfrm>
            <a:off x="2693518" y="3027300"/>
            <a:ext cx="3645107" cy="3057202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B837463-D835-3042-9A36-620FD3987012}"/>
              </a:ext>
            </a:extLst>
          </p:cNvPr>
          <p:cNvSpPr/>
          <p:nvPr/>
        </p:nvSpPr>
        <p:spPr bwMode="auto">
          <a:xfrm>
            <a:off x="7566601" y="3027300"/>
            <a:ext cx="3645107" cy="3057202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6" t="8373"/>
          <a:stretch/>
        </p:blipFill>
        <p:spPr>
          <a:xfrm>
            <a:off x="636784" y="1330618"/>
            <a:ext cx="10945615" cy="49784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51234" y="4369512"/>
            <a:ext cx="859132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PEGPH20 Targets Hyaluronan in the Tumor Microenvironment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8049" y="6446936"/>
            <a:ext cx="6858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Hendifar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A, Bullock A.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Oncology &amp; Hematology Review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2017;13:107-11.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3341" y="1802388"/>
            <a:ext cx="7705259" cy="212652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0540" y="4282720"/>
            <a:ext cx="97174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PEGPH20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74210" y="2381206"/>
            <a:ext cx="859132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221" y="2360658"/>
            <a:ext cx="112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Vasculature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8288" y="3027300"/>
            <a:ext cx="859132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0225" y="2929986"/>
            <a:ext cx="76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5583" y="3457130"/>
            <a:ext cx="859132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2135" y="3359815"/>
            <a:ext cx="859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Collagen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785" y="4100531"/>
            <a:ext cx="1589078" cy="119250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871" y="4005941"/>
            <a:ext cx="10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Macrophage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3394" y="4005940"/>
            <a:ext cx="98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 cell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433" y="4765071"/>
            <a:ext cx="1540429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2184" y="4667756"/>
            <a:ext cx="66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Treg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3394" y="4667756"/>
            <a:ext cx="1035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MDSC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0720" y="5392731"/>
            <a:ext cx="1653067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8183" y="5305203"/>
            <a:ext cx="117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Fibroblast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434" y="5904818"/>
            <a:ext cx="838668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786" y="5807503"/>
            <a:ext cx="99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Adenosine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99736" y="5814050"/>
            <a:ext cx="838668" cy="291236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81532" y="5797510"/>
            <a:ext cx="99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Molecular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receptors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27870" y="2183011"/>
            <a:ext cx="1215068" cy="780285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61027" y="2183011"/>
            <a:ext cx="1215068" cy="780285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89540" y="2183011"/>
            <a:ext cx="1147050" cy="780285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80842" y="2183011"/>
            <a:ext cx="1215068" cy="780285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03532" y="2183011"/>
            <a:ext cx="1215068" cy="780285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41756" y="2130002"/>
            <a:ext cx="1715211" cy="707694"/>
          </a:xfrm>
          <a:prstGeom prst="rect">
            <a:avLst/>
          </a:prstGeom>
          <a:solidFill>
            <a:srgbClr val="002B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Decrease intratumoral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pressure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92462" y="2130003"/>
            <a:ext cx="1335974" cy="502573"/>
          </a:xfrm>
          <a:prstGeom prst="rect">
            <a:avLst/>
          </a:prstGeom>
          <a:solidFill>
            <a:srgbClr val="002B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Decompress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vasculature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04670" y="2130003"/>
            <a:ext cx="1031920" cy="502573"/>
          </a:xfrm>
          <a:prstGeom prst="rect">
            <a:avLst/>
          </a:prstGeom>
          <a:solidFill>
            <a:srgbClr val="002B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Increase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perfusion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08717" y="2130002"/>
            <a:ext cx="1387193" cy="707694"/>
          </a:xfrm>
          <a:prstGeom prst="rect">
            <a:avLst/>
          </a:prstGeom>
          <a:solidFill>
            <a:srgbClr val="002B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Increase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access for therapeutics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47881" y="2130003"/>
            <a:ext cx="1442843" cy="707694"/>
          </a:xfrm>
          <a:prstGeom prst="rect">
            <a:avLst/>
          </a:prstGeom>
          <a:solidFill>
            <a:srgbClr val="002B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Increase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access for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immune cells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13788" y="1398963"/>
            <a:ext cx="879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Removal of hyaluronan (HA) by PEGPH20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HA-high tumor animal models was shown to: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84422" y="1871498"/>
            <a:ext cx="859132" cy="134191"/>
          </a:xfrm>
          <a:prstGeom prst="rect">
            <a:avLst/>
          </a:prstGeom>
          <a:solidFill>
            <a:srgbClr val="00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9559" y="1774183"/>
            <a:ext cx="119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Cancer cell</a:t>
            </a:r>
          </a:p>
        </p:txBody>
      </p:sp>
    </p:spTree>
    <p:extLst>
      <p:ext uri="{BB962C8B-B14F-4D97-AF65-F5344CB8AC3E}">
        <p14:creationId xmlns:p14="http://schemas.microsoft.com/office/powerpoint/2010/main" val="3682111395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B2FDC6-6B56-0F49-BADF-A32A0A173892}"/>
              </a:ext>
            </a:extLst>
          </p:cNvPr>
          <p:cNvSpPr/>
          <p:nvPr/>
        </p:nvSpPr>
        <p:spPr bwMode="auto">
          <a:xfrm>
            <a:off x="968209" y="990600"/>
            <a:ext cx="10515600" cy="468160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1B575-5289-AB46-A138-F2C7F1C8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09" y="1247993"/>
            <a:ext cx="9795353" cy="1085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035ED-78A3-C846-BFBE-FC0C72BE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09" y="2438400"/>
            <a:ext cx="9795353" cy="30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2795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F8BFDEC-2B85-AD47-B8B4-7A805136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2" y="1554259"/>
            <a:ext cx="11400317" cy="4202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E9784-BA0D-E343-947C-BE8E36CE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 202: Progression-Free Survival (All and HA-High Patients)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83BCE-8922-CF4B-BAA3-06D61248B33D}"/>
              </a:ext>
            </a:extLst>
          </p:cNvPr>
          <p:cNvSpPr txBox="1"/>
          <p:nvPr/>
        </p:nvSpPr>
        <p:spPr>
          <a:xfrm>
            <a:off x="23083" y="6492649"/>
            <a:ext cx="4984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Hingorani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SR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 Clin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2018;36(4):359-66.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2F41A-8419-3049-AE77-9E6F84C2CFC6}"/>
              </a:ext>
            </a:extLst>
          </p:cNvPr>
          <p:cNvSpPr txBox="1"/>
          <p:nvPr/>
        </p:nvSpPr>
        <p:spPr>
          <a:xfrm>
            <a:off x="634146" y="6126057"/>
            <a:ext cx="1133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 events were comparable after enoxaparin initiation (14% PAG v 10% AG)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914A7F-1625-AB43-A45B-C4DD7F7F7266}"/>
              </a:ext>
            </a:extLst>
          </p:cNvPr>
          <p:cNvSpPr txBox="1"/>
          <p:nvPr/>
        </p:nvSpPr>
        <p:spPr>
          <a:xfrm rot="16200000">
            <a:off x="-1336140" y="3191218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K-M Estimate of PFS (%)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F4A11-95C0-4D44-AA5F-015B2D968F1F}"/>
              </a:ext>
            </a:extLst>
          </p:cNvPr>
          <p:cNvSpPr txBox="1"/>
          <p:nvPr/>
        </p:nvSpPr>
        <p:spPr>
          <a:xfrm rot="16200000">
            <a:off x="4941725" y="3202104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K-M Estimate of PFS (%)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14ECD-7574-4D42-BF06-9CB16888C346}"/>
              </a:ext>
            </a:extLst>
          </p:cNvPr>
          <p:cNvSpPr txBox="1"/>
          <p:nvPr/>
        </p:nvSpPr>
        <p:spPr>
          <a:xfrm>
            <a:off x="1676400" y="5732144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Study duration (months)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2F224-3CB4-A74B-85F0-A6EDD4D3BE8E}"/>
              </a:ext>
            </a:extLst>
          </p:cNvPr>
          <p:cNvSpPr txBox="1"/>
          <p:nvPr/>
        </p:nvSpPr>
        <p:spPr>
          <a:xfrm>
            <a:off x="8153400" y="5732144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Study duration (months)</a:t>
            </a:r>
          </a:p>
        </p:txBody>
      </p:sp>
      <p:graphicFrame>
        <p:nvGraphicFramePr>
          <p:cNvPr id="15" name="Group 36">
            <a:extLst>
              <a:ext uri="{FF2B5EF4-FFF2-40B4-BE49-F238E27FC236}">
                <a16:creationId xmlns:a16="http://schemas.microsoft.com/office/drawing/2014/main" id="{D1412738-4B35-BE46-B376-2A583E448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952451"/>
              </p:ext>
            </p:extLst>
          </p:nvPr>
        </p:nvGraphicFramePr>
        <p:xfrm>
          <a:off x="2257063" y="1310909"/>
          <a:ext cx="3806279" cy="1646140"/>
        </p:xfrm>
        <a:graphic>
          <a:graphicData uri="http://schemas.openxmlformats.org/drawingml/2006/table">
            <a:tbl>
              <a:tblPr/>
              <a:tblGrid>
                <a:gridCol w="1601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Stage 1 + 2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PAG </a:t>
                      </a:r>
                      <a:b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(n = 166)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AG </a:t>
                      </a:r>
                      <a:b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(n = 1,113)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Events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102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67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PFS,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mo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6.0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5.3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47344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HR (95% CI)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0.73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(0.53 to 0.99)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614040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-value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0.045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172665"/>
                  </a:ext>
                </a:extLst>
              </a:tr>
            </a:tbl>
          </a:graphicData>
        </a:graphic>
      </p:graphicFrame>
      <p:graphicFrame>
        <p:nvGraphicFramePr>
          <p:cNvPr id="17" name="Group 36">
            <a:extLst>
              <a:ext uri="{FF2B5EF4-FFF2-40B4-BE49-F238E27FC236}">
                <a16:creationId xmlns:a16="http://schemas.microsoft.com/office/drawing/2014/main" id="{1F8D478F-168A-404B-8698-4320266E6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763841"/>
              </p:ext>
            </p:extLst>
          </p:nvPr>
        </p:nvGraphicFramePr>
        <p:xfrm>
          <a:off x="8900932" y="1289139"/>
          <a:ext cx="3131188" cy="1646140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Stage 1 + 2</a:t>
                      </a:r>
                      <a:b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(HA-high)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PAG </a:t>
                      </a:r>
                      <a:b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(n = 49)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AG </a:t>
                      </a:r>
                      <a:b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(n = 35)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Events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Median PFS,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mo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9.2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5.2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47344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HR (95% CI)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0.51 (0.26 to 1.00)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614040"/>
                  </a:ext>
                </a:extLst>
              </a:tr>
              <a:tr h="1710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-value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0.048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17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909439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BAD5A-9FA4-5749-9E1E-3C62F49FA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5"/>
          <a:stretch/>
        </p:blipFill>
        <p:spPr>
          <a:xfrm>
            <a:off x="914400" y="1185762"/>
            <a:ext cx="10363200" cy="426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46861-5D39-7E42-BAE2-A26C1AB9076A}"/>
              </a:ext>
            </a:extLst>
          </p:cNvPr>
          <p:cNvSpPr txBox="1"/>
          <p:nvPr/>
        </p:nvSpPr>
        <p:spPr>
          <a:xfrm>
            <a:off x="7662437" y="4931135"/>
            <a:ext cx="3504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Oncol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2019;37:1062-9.</a:t>
            </a:r>
          </a:p>
        </p:txBody>
      </p:sp>
    </p:spTree>
    <p:extLst>
      <p:ext uri="{BB962C8B-B14F-4D97-AF65-F5344CB8AC3E}">
        <p14:creationId xmlns:p14="http://schemas.microsoft.com/office/powerpoint/2010/main" val="401807068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HALO-301 Phase III Trial Schema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86248" y="6450794"/>
            <a:ext cx="53784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www.c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Accessed May 2019.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8829" y="5076037"/>
            <a:ext cx="594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Primary endpoint: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Overall survival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635F7-87D0-234E-B4A2-4B1B62657C4D}"/>
              </a:ext>
            </a:extLst>
          </p:cNvPr>
          <p:cNvSpPr txBox="1"/>
          <p:nvPr/>
        </p:nvSpPr>
        <p:spPr>
          <a:xfrm>
            <a:off x="1758829" y="1926753"/>
            <a:ext cx="3339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Trial identifier: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NCT02715804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Estimated enrollment: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500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9B6D6328-21AA-4A4A-B8FB-044EF1CC1A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99228" y="3571516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8" name="Group 31">
            <a:extLst>
              <a:ext uri="{FF2B5EF4-FFF2-40B4-BE49-F238E27FC236}">
                <a16:creationId xmlns:a16="http://schemas.microsoft.com/office/drawing/2014/main" id="{3CDC12D6-88B4-464E-BD01-66660E0B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0283"/>
              </p:ext>
            </p:extLst>
          </p:nvPr>
        </p:nvGraphicFramePr>
        <p:xfrm>
          <a:off x="1838849" y="2737694"/>
          <a:ext cx="3625849" cy="1559557"/>
        </p:xfrm>
        <a:graphic>
          <a:graphicData uri="http://schemas.openxmlformats.org/drawingml/2006/table">
            <a:tbl>
              <a:tblPr/>
              <a:tblGrid>
                <a:gridCol w="3625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749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Hyaluronan-high Stage IV, previously untreated pancreatic ductal adenocarcinoma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82">
            <a:extLst>
              <a:ext uri="{FF2B5EF4-FFF2-40B4-BE49-F238E27FC236}">
                <a16:creationId xmlns:a16="http://schemas.microsoft.com/office/drawing/2014/main" id="{14558270-C94A-8C48-8812-4CB28E4864B7}"/>
              </a:ext>
            </a:extLst>
          </p:cNvPr>
          <p:cNvGrpSpPr>
            <a:grpSpLocks/>
          </p:cNvGrpSpPr>
          <p:nvPr/>
        </p:nvGrpSpPr>
        <p:grpSpPr bwMode="auto">
          <a:xfrm>
            <a:off x="6447108" y="2597647"/>
            <a:ext cx="367933" cy="2150248"/>
            <a:chOff x="2831707" y="3340365"/>
            <a:chExt cx="442280" cy="23177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0794961-0140-1D44-9A94-D61AB1E7A9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1707" y="3340365"/>
              <a:ext cx="0" cy="231779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18CB5B-8BCA-5945-8A9B-8DF359462E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1707" y="3340365"/>
              <a:ext cx="442280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F51ADF-B164-1042-A233-DCFCD773E9C8}"/>
              </a:ext>
            </a:extLst>
          </p:cNvPr>
          <p:cNvGrpSpPr>
            <a:grpSpLocks/>
          </p:cNvGrpSpPr>
          <p:nvPr/>
        </p:nvGrpSpPr>
        <p:grpSpPr bwMode="auto">
          <a:xfrm>
            <a:off x="5951678" y="3136072"/>
            <a:ext cx="914400" cy="914400"/>
            <a:chOff x="1872" y="1584"/>
            <a:chExt cx="576" cy="5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7B3DA0-AB82-0740-869C-56B619BEC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5DACBF-53F2-9540-AE2E-486B798DE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1653"/>
              <a:ext cx="48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186DAA-F7FC-2346-A2FD-C712C64960DF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7108" y="4764353"/>
            <a:ext cx="408214" cy="208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8">
            <a:extLst>
              <a:ext uri="{FF2B5EF4-FFF2-40B4-BE49-F238E27FC236}">
                <a16:creationId xmlns:a16="http://schemas.microsoft.com/office/drawing/2014/main" id="{3AB4E6B2-B708-5C46-BDB4-EB6D3C7A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21844"/>
            <a:ext cx="3740360" cy="1070982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4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 + placebo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2C71337E-31A0-C04C-B28D-B8A549FAB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430" y="2029875"/>
            <a:ext cx="3740360" cy="1169252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4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PEGPH20 (P)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2A4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nab</a:t>
            </a:r>
            <a:r>
              <a:rPr lang="en-US" b="1" dirty="0">
                <a:solidFill>
                  <a:srgbClr val="082A4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2A4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paclitaxel/gemcitabine (AG)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71E8D5-E356-604A-BA5F-5F71F6D80CA3}"/>
              </a:ext>
            </a:extLst>
          </p:cNvPr>
          <p:cNvSpPr txBox="1"/>
          <p:nvPr/>
        </p:nvSpPr>
        <p:spPr>
          <a:xfrm>
            <a:off x="5559849" y="317891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2:1</a:t>
            </a:r>
          </a:p>
        </p:txBody>
      </p:sp>
    </p:spTree>
    <p:extLst>
      <p:ext uri="{BB962C8B-B14F-4D97-AF65-F5344CB8AC3E}">
        <p14:creationId xmlns:p14="http://schemas.microsoft.com/office/powerpoint/2010/main" val="4005759713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914400" y="2857500"/>
            <a:ext cx="10363200" cy="1143000"/>
          </a:xfrm>
        </p:spPr>
        <p:txBody>
          <a:bodyPr vert="horz" wrap="square" lIns="365760" tIns="45720" rIns="274320" bIns="228600" numCol="1" anchor="b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900" dirty="0"/>
              <a:t>A Phase </a:t>
            </a:r>
            <a:r>
              <a:rPr lang="en-US" sz="2900" dirty="0" err="1"/>
              <a:t>Ib</a:t>
            </a:r>
            <a:r>
              <a:rPr lang="en-US" sz="2900" dirty="0"/>
              <a:t> Study of CD40 Agonistic Monoclonal Antibody APX005M Together with Gemcitabine and </a:t>
            </a:r>
            <a:r>
              <a:rPr lang="en-US" sz="2900" i="1" dirty="0"/>
              <a:t>Nab</a:t>
            </a:r>
            <a:r>
              <a:rPr lang="en-US" sz="2900" dirty="0"/>
              <a:t> Paclitaxel with or without Nivolumab in Untreated Metastatic Pancreatic Ductal Adenocarcinoma (PDAC) Patients: PICI0002 (PRINCE)</a:t>
            </a:r>
          </a:p>
        </p:txBody>
      </p:sp>
      <p:sp>
        <p:nvSpPr>
          <p:cNvPr id="7170" name="Content Placeholder 4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8534400" cy="1752600"/>
          </a:xfrm>
        </p:spPr>
        <p:txBody>
          <a:bodyPr vert="horz" wrap="square" lIns="365760" tIns="18288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O’Hara MH et al.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Proc AACR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2019;Abstract CT004.</a:t>
            </a:r>
          </a:p>
        </p:txBody>
      </p:sp>
    </p:spTree>
    <p:extLst>
      <p:ext uri="{BB962C8B-B14F-4D97-AF65-F5344CB8AC3E}">
        <p14:creationId xmlns:p14="http://schemas.microsoft.com/office/powerpoint/2010/main" val="2754214379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D2C549-9594-E241-B843-607B27F4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74" y="1418547"/>
            <a:ext cx="5797020" cy="485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46861-5D39-7E42-BAE2-A26C1AB9076A}"/>
              </a:ext>
            </a:extLst>
          </p:cNvPr>
          <p:cNvSpPr txBox="1"/>
          <p:nvPr/>
        </p:nvSpPr>
        <p:spPr>
          <a:xfrm>
            <a:off x="161825" y="6460614"/>
            <a:ext cx="4888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O’Hara MH et al.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Proc AACR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2019;Abstract CT004.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E03F3B2-EBF8-6649-AEB6-CCCAFB2A3B9C}"/>
              </a:ext>
            </a:extLst>
          </p:cNvPr>
          <p:cNvSpPr txBox="1">
            <a:spLocks/>
          </p:cNvSpPr>
          <p:nvPr/>
        </p:nvSpPr>
        <p:spPr>
          <a:xfrm>
            <a:off x="609600" y="372043"/>
            <a:ext cx="10972800" cy="56444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kern="0" dirty="0"/>
              <a:t>PRINCE (PICI0002):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2F254-6134-0842-B07E-45A8C3A65084}"/>
              </a:ext>
            </a:extLst>
          </p:cNvPr>
          <p:cNvSpPr txBox="1"/>
          <p:nvPr/>
        </p:nvSpPr>
        <p:spPr>
          <a:xfrm>
            <a:off x="2929466" y="2108818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ORR (DLT-evaluable population, n = 24): 54.2%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ORR (Safety-evaluable population, n = 30): 46.7%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DD898-54E7-2F45-BC9F-BB62E462F0F3}"/>
              </a:ext>
            </a:extLst>
          </p:cNvPr>
          <p:cNvGrpSpPr/>
          <p:nvPr/>
        </p:nvGrpSpPr>
        <p:grpSpPr>
          <a:xfrm>
            <a:off x="2929466" y="1710294"/>
            <a:ext cx="1777693" cy="376030"/>
            <a:chOff x="7477714" y="538480"/>
            <a:chExt cx="1777693" cy="3760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4C9E95-1F00-3D4C-81C0-5DB4F7CE547D}"/>
                </a:ext>
              </a:extLst>
            </p:cNvPr>
            <p:cNvSpPr txBox="1"/>
            <p:nvPr/>
          </p:nvSpPr>
          <p:spPr>
            <a:xfrm>
              <a:off x="7650480" y="538480"/>
              <a:ext cx="1604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confirmed PR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D25A57-7DDF-D142-95F1-BB626489F046}"/>
                </a:ext>
              </a:extLst>
            </p:cNvPr>
            <p:cNvSpPr txBox="1"/>
            <p:nvPr/>
          </p:nvSpPr>
          <p:spPr>
            <a:xfrm>
              <a:off x="7477714" y="575956"/>
              <a:ext cx="264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*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143CC4-DB55-5A43-AA98-9EED77068AE6}"/>
              </a:ext>
            </a:extLst>
          </p:cNvPr>
          <p:cNvSpPr txBox="1"/>
          <p:nvPr/>
        </p:nvSpPr>
        <p:spPr>
          <a:xfrm>
            <a:off x="7123962" y="1534503"/>
            <a:ext cx="435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75000"/>
                  </a:schemeClr>
                </a:solidFill>
              </a:rPr>
              <a:t>Cohort B1: </a:t>
            </a:r>
            <a:r>
              <a:rPr lang="en-US" sz="1500" dirty="0"/>
              <a:t>Gem/NP/APX005M 0.1 mg/kg</a:t>
            </a:r>
          </a:p>
          <a:p>
            <a:r>
              <a:rPr lang="en-US" sz="1500" b="1" dirty="0">
                <a:solidFill>
                  <a:srgbClr val="92E1FF"/>
                </a:solidFill>
              </a:rPr>
              <a:t>Cohort B2: </a:t>
            </a:r>
            <a:r>
              <a:rPr lang="en-US" sz="1500" dirty="0"/>
              <a:t>Gem/NP/APX005M 0.3 mg/kg</a:t>
            </a:r>
          </a:p>
          <a:p>
            <a:r>
              <a:rPr lang="en-US" sz="1500" b="1" dirty="0">
                <a:solidFill>
                  <a:srgbClr val="FF9300"/>
                </a:solidFill>
              </a:rPr>
              <a:t>Cohort C1: </a:t>
            </a:r>
            <a:r>
              <a:rPr lang="en-US" sz="1500" dirty="0"/>
              <a:t>Gem/NP/APX005M 0.1 mg/kg + </a:t>
            </a:r>
            <a:r>
              <a:rPr lang="en-US" sz="1500" dirty="0" err="1"/>
              <a:t>nivo</a:t>
            </a:r>
            <a:endParaRPr lang="en-US" sz="1500" dirty="0"/>
          </a:p>
          <a:p>
            <a:r>
              <a:rPr lang="en-US" sz="1500" b="1" dirty="0">
                <a:solidFill>
                  <a:srgbClr val="92D050"/>
                </a:solidFill>
              </a:rPr>
              <a:t>Cohort C2: </a:t>
            </a:r>
            <a:r>
              <a:rPr lang="en-US" sz="1500" dirty="0"/>
              <a:t>Gem/NP/APX005M 0.3 mg/kg + </a:t>
            </a:r>
            <a:r>
              <a:rPr lang="en-US" sz="1500" dirty="0" err="1"/>
              <a:t>nivo</a:t>
            </a:r>
            <a:endParaRPr lang="en-US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7B5AE-B6CB-8142-A93B-789C1E572205}"/>
              </a:ext>
            </a:extLst>
          </p:cNvPr>
          <p:cNvSpPr txBox="1"/>
          <p:nvPr/>
        </p:nvSpPr>
        <p:spPr>
          <a:xfrm rot="16200000">
            <a:off x="154609" y="3508953"/>
            <a:ext cx="3677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Maximum change from baseline (%)</a:t>
            </a:r>
          </a:p>
        </p:txBody>
      </p:sp>
    </p:spTree>
    <p:extLst>
      <p:ext uri="{BB962C8B-B14F-4D97-AF65-F5344CB8AC3E}">
        <p14:creationId xmlns:p14="http://schemas.microsoft.com/office/powerpoint/2010/main" val="1406655114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69C0A38-1ACA-1F41-A9F0-E06C2666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1" y="1414445"/>
            <a:ext cx="4390486" cy="4797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46861-5D39-7E42-BAE2-A26C1AB9076A}"/>
              </a:ext>
            </a:extLst>
          </p:cNvPr>
          <p:cNvSpPr txBox="1"/>
          <p:nvPr/>
        </p:nvSpPr>
        <p:spPr>
          <a:xfrm>
            <a:off x="123217" y="6485957"/>
            <a:ext cx="4888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O’Hara MH et al.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Proc AACR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2019;Abstract CT004.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E03F3B2-EBF8-6649-AEB6-CCCAFB2A3B9C}"/>
              </a:ext>
            </a:extLst>
          </p:cNvPr>
          <p:cNvSpPr txBox="1">
            <a:spLocks/>
          </p:cNvSpPr>
          <p:nvPr/>
        </p:nvSpPr>
        <p:spPr>
          <a:xfrm>
            <a:off x="609600" y="372043"/>
            <a:ext cx="10972800" cy="56444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kern="0" dirty="0"/>
              <a:t>PRINCE (PICI0002): Time on Treatment and Time to First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2F1BA-99F7-2143-99EB-5788A8ADBA79}"/>
              </a:ext>
            </a:extLst>
          </p:cNvPr>
          <p:cNvSpPr txBox="1"/>
          <p:nvPr/>
        </p:nvSpPr>
        <p:spPr>
          <a:xfrm>
            <a:off x="3203109" y="6162792"/>
            <a:ext cx="13580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Study month</a:t>
            </a:r>
            <a:endParaRPr kumimoji="0" lang="en-US" sz="1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E7C13-98D9-3B46-9D71-B2AFAC795FD3}"/>
              </a:ext>
            </a:extLst>
          </p:cNvPr>
          <p:cNvSpPr txBox="1"/>
          <p:nvPr/>
        </p:nvSpPr>
        <p:spPr>
          <a:xfrm rot="16200000">
            <a:off x="827987" y="3399940"/>
            <a:ext cx="8787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Subject</a:t>
            </a:r>
            <a:endParaRPr kumimoji="0" lang="en-US" sz="1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37D4C-BA3D-9D4F-BA17-161C674A24F4}"/>
              </a:ext>
            </a:extLst>
          </p:cNvPr>
          <p:cNvSpPr txBox="1"/>
          <p:nvPr/>
        </p:nvSpPr>
        <p:spPr>
          <a:xfrm>
            <a:off x="4891428" y="2178117"/>
            <a:ext cx="9925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Cohort B1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99283-091A-EB41-A3B0-EED94A9F663A}"/>
              </a:ext>
            </a:extLst>
          </p:cNvPr>
          <p:cNvSpPr txBox="1"/>
          <p:nvPr/>
        </p:nvSpPr>
        <p:spPr>
          <a:xfrm>
            <a:off x="4891428" y="3244917"/>
            <a:ext cx="9925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Cohort B2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7D298-AFCC-364F-B774-C688836C98FB}"/>
              </a:ext>
            </a:extLst>
          </p:cNvPr>
          <p:cNvSpPr txBox="1"/>
          <p:nvPr/>
        </p:nvSpPr>
        <p:spPr>
          <a:xfrm>
            <a:off x="4891428" y="4490016"/>
            <a:ext cx="9925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Cohort C1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FC301-66C7-0E4E-B800-971616008BA8}"/>
              </a:ext>
            </a:extLst>
          </p:cNvPr>
          <p:cNvSpPr txBox="1"/>
          <p:nvPr/>
        </p:nvSpPr>
        <p:spPr>
          <a:xfrm>
            <a:off x="4891428" y="5694742"/>
            <a:ext cx="9925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Cohort C2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CBD99-E35E-5545-9089-E0D15DC55D12}"/>
              </a:ext>
            </a:extLst>
          </p:cNvPr>
          <p:cNvSpPr txBox="1"/>
          <p:nvPr/>
        </p:nvSpPr>
        <p:spPr>
          <a:xfrm>
            <a:off x="6332264" y="1454842"/>
            <a:ext cx="435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Cohort B1: </a:t>
            </a:r>
            <a:r>
              <a:rPr lang="en-US" sz="1500" dirty="0"/>
              <a:t>Gem/NP/APX005M 0.1 mg/kg</a:t>
            </a:r>
          </a:p>
          <a:p>
            <a:r>
              <a:rPr lang="en-US" sz="1500" b="1" dirty="0"/>
              <a:t>Cohort B2: </a:t>
            </a:r>
            <a:r>
              <a:rPr lang="en-US" sz="1500" dirty="0"/>
              <a:t>Gem/NP/APX005M 0.3 mg/kg</a:t>
            </a:r>
          </a:p>
          <a:p>
            <a:r>
              <a:rPr lang="en-US" sz="1500" b="1" dirty="0"/>
              <a:t>Cohort C1: </a:t>
            </a:r>
            <a:r>
              <a:rPr lang="en-US" sz="1500" dirty="0"/>
              <a:t>Gem/NP/APX005M 0.1 mg/kg + </a:t>
            </a:r>
            <a:r>
              <a:rPr lang="en-US" sz="1500" dirty="0" err="1"/>
              <a:t>nivo</a:t>
            </a:r>
            <a:endParaRPr lang="en-US" sz="1500" dirty="0"/>
          </a:p>
          <a:p>
            <a:r>
              <a:rPr lang="en-US" sz="1500" b="1" dirty="0"/>
              <a:t>Cohort C2: </a:t>
            </a:r>
            <a:r>
              <a:rPr lang="en-US" sz="1500" dirty="0"/>
              <a:t>Gem/NP/APX005M 0.3 mg/kg + </a:t>
            </a:r>
            <a:r>
              <a:rPr lang="en-US" sz="1500" dirty="0" err="1"/>
              <a:t>nivo</a:t>
            </a:r>
            <a:endParaRPr lang="en-US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2130F-4A26-F648-B229-8E7C09C77FCB}"/>
              </a:ext>
            </a:extLst>
          </p:cNvPr>
          <p:cNvSpPr txBox="1"/>
          <p:nvPr/>
        </p:nvSpPr>
        <p:spPr>
          <a:xfrm>
            <a:off x="6419427" y="2975944"/>
            <a:ext cx="1307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DLT-evaluable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B8BA9-BE0F-604C-9B4C-0CDCC60C61C0}"/>
              </a:ext>
            </a:extLst>
          </p:cNvPr>
          <p:cNvSpPr txBox="1"/>
          <p:nvPr/>
        </p:nvSpPr>
        <p:spPr>
          <a:xfrm>
            <a:off x="6656408" y="3190053"/>
            <a:ext cx="4074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29DCF0-3C16-3A46-8B66-5FFF3815B144}"/>
              </a:ext>
            </a:extLst>
          </p:cNvPr>
          <p:cNvSpPr/>
          <p:nvPr/>
        </p:nvSpPr>
        <p:spPr bwMode="auto">
          <a:xfrm>
            <a:off x="6497323" y="3265491"/>
            <a:ext cx="182880" cy="182880"/>
          </a:xfrm>
          <a:prstGeom prst="rect">
            <a:avLst/>
          </a:prstGeom>
          <a:solidFill>
            <a:srgbClr val="FF9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•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646889-B65E-8847-A75B-0347EF8A75B1}"/>
              </a:ext>
            </a:extLst>
          </p:cNvPr>
          <p:cNvSpPr/>
          <p:nvPr/>
        </p:nvSpPr>
        <p:spPr bwMode="auto">
          <a:xfrm>
            <a:off x="6497323" y="3519491"/>
            <a:ext cx="182880" cy="18288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6C3F9D-EC94-B144-A69E-5974180D22E4}"/>
              </a:ext>
            </a:extLst>
          </p:cNvPr>
          <p:cNvSpPr txBox="1"/>
          <p:nvPr/>
        </p:nvSpPr>
        <p:spPr>
          <a:xfrm>
            <a:off x="6656408" y="3473589"/>
            <a:ext cx="4720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FF3150-0E1E-EC4C-BC9F-C571A5E5EDF7}"/>
              </a:ext>
            </a:extLst>
          </p:cNvPr>
          <p:cNvSpPr txBox="1"/>
          <p:nvPr/>
        </p:nvSpPr>
        <p:spPr>
          <a:xfrm>
            <a:off x="6419427" y="4134184"/>
            <a:ext cx="6399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Event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2A8AD4-51DB-2E4F-BBB5-1435BCDB2FEC}"/>
              </a:ext>
            </a:extLst>
          </p:cNvPr>
          <p:cNvSpPr txBox="1"/>
          <p:nvPr/>
        </p:nvSpPr>
        <p:spPr>
          <a:xfrm>
            <a:off x="6656408" y="4348293"/>
            <a:ext cx="12971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Confirmed PR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23077-3243-4E48-B180-3C469CBB299E}"/>
              </a:ext>
            </a:extLst>
          </p:cNvPr>
          <p:cNvSpPr txBox="1"/>
          <p:nvPr/>
        </p:nvSpPr>
        <p:spPr>
          <a:xfrm>
            <a:off x="6656408" y="4631829"/>
            <a:ext cx="14927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Unconfirmed PR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0A6714-9267-A044-BE88-0A80224465A1}"/>
              </a:ext>
            </a:extLst>
          </p:cNvPr>
          <p:cNvSpPr/>
          <p:nvPr/>
        </p:nvSpPr>
        <p:spPr bwMode="auto">
          <a:xfrm>
            <a:off x="6497323" y="4982531"/>
            <a:ext cx="182880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D1925A-811A-2149-8190-061D024AA3E4}"/>
              </a:ext>
            </a:extLst>
          </p:cNvPr>
          <p:cNvSpPr txBox="1"/>
          <p:nvPr/>
        </p:nvSpPr>
        <p:spPr>
          <a:xfrm>
            <a:off x="6656408" y="4936629"/>
            <a:ext cx="6495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Death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713A21-CC1C-D049-9A48-D492D1D77E6D}"/>
              </a:ext>
            </a:extLst>
          </p:cNvPr>
          <p:cNvSpPr txBox="1"/>
          <p:nvPr/>
        </p:nvSpPr>
        <p:spPr>
          <a:xfrm>
            <a:off x="6656408" y="5221109"/>
            <a:ext cx="13179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Radiologic PD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30CCF6-A13C-A344-BA88-8238BA970E13}"/>
              </a:ext>
            </a:extLst>
          </p:cNvPr>
          <p:cNvSpPr txBox="1"/>
          <p:nvPr/>
        </p:nvSpPr>
        <p:spPr>
          <a:xfrm>
            <a:off x="6656408" y="5803152"/>
            <a:ext cx="16919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Treatment ongoing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8DC074-F676-9C46-8C8D-7D7C695FF314}"/>
              </a:ext>
            </a:extLst>
          </p:cNvPr>
          <p:cNvSpPr/>
          <p:nvPr/>
        </p:nvSpPr>
        <p:spPr bwMode="auto">
          <a:xfrm>
            <a:off x="6497323" y="4426572"/>
            <a:ext cx="155448" cy="15544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7CFA85-F022-0945-8484-E8FCC0C096DE}"/>
              </a:ext>
            </a:extLst>
          </p:cNvPr>
          <p:cNvSpPr/>
          <p:nvPr/>
        </p:nvSpPr>
        <p:spPr bwMode="auto">
          <a:xfrm>
            <a:off x="6497323" y="4680572"/>
            <a:ext cx="155448" cy="15544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E9D764-B6D8-5649-975C-22C40DD75663}"/>
              </a:ext>
            </a:extLst>
          </p:cNvPr>
          <p:cNvSpPr txBox="1"/>
          <p:nvPr/>
        </p:nvSpPr>
        <p:spPr>
          <a:xfrm>
            <a:off x="6446365" y="5221109"/>
            <a:ext cx="295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5EDD298-02AA-184C-9F5D-486EC5A05EBC}"/>
              </a:ext>
            </a:extLst>
          </p:cNvPr>
          <p:cNvCxnSpPr/>
          <p:nvPr/>
        </p:nvCxnSpPr>
        <p:spPr bwMode="auto">
          <a:xfrm>
            <a:off x="6289607" y="5949346"/>
            <a:ext cx="41254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88214977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D4EBD01-567C-4A48-8736-6DFB099D978E}"/>
              </a:ext>
            </a:extLst>
          </p:cNvPr>
          <p:cNvSpPr txBox="1">
            <a:spLocks/>
          </p:cNvSpPr>
          <p:nvPr/>
        </p:nvSpPr>
        <p:spPr>
          <a:xfrm>
            <a:off x="4191000" y="1932648"/>
            <a:ext cx="7315200" cy="21511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 err="1"/>
              <a:t>Tanios</a:t>
            </a:r>
            <a:r>
              <a:rPr lang="en-US" b="1" dirty="0"/>
              <a:t> </a:t>
            </a:r>
            <a:r>
              <a:rPr lang="en-US" b="1" dirty="0" err="1"/>
              <a:t>Bekaii</a:t>
            </a:r>
            <a:r>
              <a:rPr lang="en-US" b="1" dirty="0"/>
              <a:t>-Saab, MD</a:t>
            </a:r>
            <a:br>
              <a:rPr lang="en-US" b="1" dirty="0"/>
            </a:br>
            <a:r>
              <a:rPr lang="en-US" dirty="0"/>
              <a:t>Professor, Mayo Clinic College of Medicine </a:t>
            </a:r>
            <a:br>
              <a:rPr lang="en-US" dirty="0"/>
            </a:br>
            <a:r>
              <a:rPr lang="en-US" dirty="0"/>
              <a:t>and Science</a:t>
            </a:r>
            <a:br>
              <a:rPr lang="en-US" dirty="0"/>
            </a:br>
            <a:r>
              <a:rPr lang="en-US" dirty="0"/>
              <a:t>Program Leader, Gastrointestinal Cancer</a:t>
            </a:r>
            <a:br>
              <a:rPr lang="en-US" dirty="0"/>
            </a:br>
            <a:r>
              <a:rPr lang="en-US" dirty="0"/>
              <a:t>Mayo Clinic Cancer Center</a:t>
            </a:r>
            <a:br>
              <a:rPr lang="en-US" dirty="0"/>
            </a:br>
            <a:r>
              <a:rPr lang="en-US" dirty="0"/>
              <a:t>Vice-Chair and Section Lead</a:t>
            </a:r>
            <a:br>
              <a:rPr lang="en-US" dirty="0"/>
            </a:br>
            <a:r>
              <a:rPr lang="en-US" dirty="0"/>
              <a:t>Division of Medical Oncology</a:t>
            </a:r>
            <a:br>
              <a:rPr lang="en-US" dirty="0"/>
            </a:br>
            <a:r>
              <a:rPr lang="en-US" dirty="0"/>
              <a:t>Medical Director, Cancer Clinical Research Office</a:t>
            </a:r>
            <a:br>
              <a:rPr lang="en-US" dirty="0"/>
            </a:br>
            <a:r>
              <a:rPr lang="en-US" dirty="0"/>
              <a:t>Senior Associate Consultant</a:t>
            </a:r>
            <a:br>
              <a:rPr lang="en-US" dirty="0"/>
            </a:br>
            <a:r>
              <a:rPr lang="en-US" dirty="0"/>
              <a:t>Mayo Clinic</a:t>
            </a:r>
            <a:br>
              <a:rPr lang="en-US" dirty="0"/>
            </a:br>
            <a:r>
              <a:rPr lang="en-US" dirty="0"/>
              <a:t>Phoenix, Arizona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kern="0" dirty="0"/>
          </a:p>
        </p:txBody>
      </p:sp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4FCECD1-8882-4E48-A832-65EE0BA40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32" y="1932648"/>
            <a:ext cx="2267712" cy="2738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053687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DFF840-F347-4843-8E89-6E1F9285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981200"/>
          </a:xfrm>
        </p:spPr>
        <p:txBody>
          <a:bodyPr/>
          <a:lstStyle/>
          <a:p>
            <a:r>
              <a:rPr lang="en-US" dirty="0"/>
              <a:t>Currently, what is the optimal first-line systemic treatment for a patient with metastatic pancreatic cancer and a germline BRCA mutation?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B8DEA-6899-3A43-89F8-19EB273A3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343400"/>
          </a:xfrm>
        </p:spPr>
        <p:txBody>
          <a:bodyPr/>
          <a:lstStyle/>
          <a:p>
            <a:pPr marL="457200" indent="-457200">
              <a:buFont typeface="+mj-lt"/>
              <a:buAutoNum type="alphaLcPeriod"/>
            </a:pPr>
            <a:r>
              <a:rPr lang="en-US" dirty="0"/>
              <a:t>Chemotherapy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/>
              <a:t>PARP inhibitor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/>
              <a:t>Chemotherapy followed by PARP inhibitor maintenance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/>
              <a:t>Chemotherapy combined with a PARP inhibitor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182176807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980C-C315-CC42-B92E-ED95CEC3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for </a:t>
            </a:r>
            <a:r>
              <a:rPr lang="en-US" dirty="0" err="1"/>
              <a:t>Tanios</a:t>
            </a:r>
            <a:r>
              <a:rPr lang="en-US" dirty="0"/>
              <a:t> </a:t>
            </a:r>
            <a:r>
              <a:rPr lang="en-US" dirty="0" err="1"/>
              <a:t>Bekaii</a:t>
            </a:r>
            <a:r>
              <a:rPr lang="en-US" dirty="0"/>
              <a:t>-Saab, MD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539401-1197-8147-8BBE-CAA6523C8F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7800" y="1752600"/>
          <a:ext cx="8839200" cy="413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6155492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1113971871"/>
                    </a:ext>
                  </a:extLst>
                </a:gridCol>
              </a:tblGrid>
              <a:tr h="67742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Immuneering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Corporation,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Imugene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89503"/>
                  </a:ext>
                </a:extLst>
              </a:tr>
              <a:tr h="84657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 Array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BioPharma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Bayer HealthCare Pharmaceuticals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441355"/>
                  </a:ext>
                </a:extLst>
              </a:tr>
              <a:tr h="1404108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Arrys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a wholly owned subsidiary of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Kyn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 Astellas Pharma Global Development Inc, Bayer HealthCare Pharmaceuticals, Boston Biomedical Inc, Bristol-Myers Squibb Company, Genentech, Ipsen Biopharmaceuticals Inc, Novartis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168919"/>
                  </a:ext>
                </a:extLst>
              </a:tr>
              <a:tr h="114867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ARMO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BioSciences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AstraZeneca Pharmaceuticals LP,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SillaJen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08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4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D4EBD01-567C-4A48-8736-6DFB099D978E}"/>
              </a:ext>
            </a:extLst>
          </p:cNvPr>
          <p:cNvSpPr txBox="1">
            <a:spLocks/>
          </p:cNvSpPr>
          <p:nvPr/>
        </p:nvSpPr>
        <p:spPr>
          <a:xfrm>
            <a:off x="4191000" y="1932648"/>
            <a:ext cx="7315200" cy="21511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/>
              <a:t>Eileen M O’Reilly, MD</a:t>
            </a:r>
            <a:br>
              <a:rPr lang="en-US" b="1" dirty="0"/>
            </a:br>
            <a:r>
              <a:rPr lang="en-US" dirty="0"/>
              <a:t>Winthrop Rockefeller Chair in Medical Oncology</a:t>
            </a:r>
            <a:br>
              <a:rPr lang="en-US" dirty="0"/>
            </a:br>
            <a:r>
              <a:rPr lang="en-US" dirty="0"/>
              <a:t>Section Head, </a:t>
            </a:r>
            <a:r>
              <a:rPr lang="en-US" dirty="0" err="1"/>
              <a:t>Hepatopancreaticobiliary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Neuroendocrine Cancers, Gastrointestinal Oncology Service </a:t>
            </a:r>
            <a:br>
              <a:rPr lang="en-US" dirty="0"/>
            </a:br>
            <a:r>
              <a:rPr lang="en-US" dirty="0"/>
              <a:t>Associate Director, David M Rubenstein Center for Pancreatic Cancer; Attending Physician, Member</a:t>
            </a:r>
            <a:br>
              <a:rPr lang="en-US" dirty="0"/>
            </a:br>
            <a:r>
              <a:rPr lang="en-US" dirty="0"/>
              <a:t>Memorial Sloan Kettering Cancer Center</a:t>
            </a:r>
            <a:br>
              <a:rPr lang="en-US" dirty="0"/>
            </a:br>
            <a:r>
              <a:rPr lang="en-US" dirty="0"/>
              <a:t>Professor of Medicine</a:t>
            </a:r>
            <a:br>
              <a:rPr lang="en-US" dirty="0"/>
            </a:br>
            <a:r>
              <a:rPr lang="en-US" dirty="0"/>
              <a:t>Weill Cornell Medical College</a:t>
            </a:r>
            <a:br>
              <a:rPr lang="en-US" dirty="0"/>
            </a:br>
            <a:r>
              <a:rPr lang="en-US" dirty="0"/>
              <a:t>New York, New York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kern="0" dirty="0"/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F36AA75-BB53-254E-AB6F-18BB7ADB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32" y="1932648"/>
            <a:ext cx="2267712" cy="2738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720944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980C-C315-CC42-B92E-ED95CEC3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for Eileen M O’Reilly, MD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539401-1197-8147-8BBE-CAA6523C8F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7800" y="1905000"/>
          <a:ext cx="8839200" cy="361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615549200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111397187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Aptus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BioLineRx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Bristol-Myers Squibb Company, Celgene Corporation,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CytomX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Gilead Sciences Inc,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Halozyme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Janssen Biotech Inc, 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Loxo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Oncology Inc, a wholly owned subsidiary of Eli Lilly &amp; Company, 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NewLink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Genetics, Pfizer Inc,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PharmaCyte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Biotech, Pharmacyclics LLC, an AbbVie Company, Pieris Pharmaceuticals Inc, Sanofi Genzyme,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Silenseed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Ltd,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Sobi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Targovax</a:t>
                      </a:r>
                      <a:r>
                        <a:rPr lang="en-US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twoXAR</a:t>
                      </a:r>
                      <a:endParaRPr lang="en-US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89503"/>
                  </a:ext>
                </a:extLst>
              </a:tr>
              <a:tr h="132949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Acta </a:t>
                      </a:r>
                      <a:r>
                        <a:rPr lang="en-US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Biológica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AstraZeneca Pharmaceuticals LP, Bristol-Myers Squibb Company, Celgene Corporation, Genentech,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Halozyme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MabVax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OncoQuest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Roche Laboratories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44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3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3855271-66B2-C14B-BD55-97C46AE87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0" r="6868"/>
          <a:stretch/>
        </p:blipFill>
        <p:spPr>
          <a:xfrm>
            <a:off x="9144000" y="668832"/>
            <a:ext cx="2819400" cy="1845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  <a:t>A man in his late 50s with symptomatic metastatic </a:t>
            </a:r>
            <a:b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  <a:t>pancreatic adenocarcinoma to the liver</a:t>
            </a:r>
            <a:b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F97A9-D18E-8B40-A070-ED8D84DAE794}"/>
              </a:ext>
            </a:extLst>
          </p:cNvPr>
          <p:cNvSpPr txBox="1">
            <a:spLocks/>
          </p:cNvSpPr>
          <p:nvPr/>
        </p:nvSpPr>
        <p:spPr bwMode="auto">
          <a:xfrm>
            <a:off x="762000" y="1676400"/>
            <a:ext cx="10972800" cy="3581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400" dirty="0"/>
              <a:t>Modified FOLFIRINOX and paricalcitol</a:t>
            </a:r>
          </a:p>
          <a:p>
            <a:pPr lvl="1">
              <a:spcBef>
                <a:spcPts val="1500"/>
              </a:spcBef>
            </a:pPr>
            <a:r>
              <a:rPr lang="en-US" sz="2400" dirty="0"/>
              <a:t>Dramatic improvement with complete resolution of </a:t>
            </a:r>
            <a:br>
              <a:rPr lang="en-US" sz="2400" dirty="0"/>
            </a:br>
            <a:r>
              <a:rPr lang="en-US" sz="2400" dirty="0"/>
              <a:t>pancreatic mass and all but 1 liver met </a:t>
            </a:r>
          </a:p>
          <a:p>
            <a:pPr lvl="1">
              <a:spcBef>
                <a:spcPts val="1500"/>
              </a:spcBef>
            </a:pPr>
            <a:r>
              <a:rPr lang="en-US" sz="2400" dirty="0"/>
              <a:t>Resolution of clinical symptoms; patient returns to work </a:t>
            </a:r>
            <a:br>
              <a:rPr lang="en-US" sz="2400" dirty="0"/>
            </a:br>
            <a:r>
              <a:rPr lang="en-US" sz="2400" dirty="0"/>
              <a:t>within 1 month</a:t>
            </a:r>
          </a:p>
          <a:p>
            <a:pPr lvl="1">
              <a:spcBef>
                <a:spcPts val="1500"/>
              </a:spcBef>
            </a:pPr>
            <a:r>
              <a:rPr lang="en-US" sz="2400" dirty="0"/>
              <a:t>FOLFIRINOX-associated neuropathy, diarrhea </a:t>
            </a:r>
          </a:p>
          <a:p>
            <a:pPr marL="400051" indent="-342900">
              <a:spcBef>
                <a:spcPts val="1500"/>
              </a:spcBef>
            </a:pPr>
            <a:r>
              <a:rPr lang="en-US" sz="2400" dirty="0"/>
              <a:t>Scheduled to undergo radioembolization to solitary liver lesion </a:t>
            </a:r>
          </a:p>
          <a:p>
            <a:pPr marL="400051" indent="-342900">
              <a:spcBef>
                <a:spcPts val="1500"/>
              </a:spcBef>
            </a:pP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32B08-A08A-0E40-9705-CC548FD45817}"/>
              </a:ext>
            </a:extLst>
          </p:cNvPr>
          <p:cNvSpPr txBox="1"/>
          <p:nvPr/>
        </p:nvSpPr>
        <p:spPr>
          <a:xfrm>
            <a:off x="9144001" y="2514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BBE0E3"/>
                </a:solidFill>
                <a:latin typeface="Arial"/>
                <a:ea typeface="ＭＳ Ｐゴシック"/>
              </a:rPr>
              <a:t>Dr</a:t>
            </a:r>
            <a:r>
              <a:rPr lang="en-US" b="1" dirty="0">
                <a:solidFill>
                  <a:srgbClr val="BBE0E3"/>
                </a:solidFill>
                <a:latin typeface="Arial"/>
                <a:ea typeface="ＭＳ Ｐゴシック"/>
              </a:rPr>
              <a:t> Ibrahim</a:t>
            </a:r>
          </a:p>
        </p:txBody>
      </p:sp>
    </p:spTree>
    <p:extLst>
      <p:ext uri="{BB962C8B-B14F-4D97-AF65-F5344CB8AC3E}">
        <p14:creationId xmlns:p14="http://schemas.microsoft.com/office/powerpoint/2010/main" val="2716440129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mmaaz\Desktop\E. 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26" y="304800"/>
            <a:ext cx="8049749" cy="5668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440680" y="609600"/>
            <a:ext cx="274320" cy="146304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726" y="6183868"/>
            <a:ext cx="723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11/2018: Mass in the head of the pancreas</a:t>
            </a:r>
          </a:p>
        </p:txBody>
      </p:sp>
    </p:spTree>
    <p:extLst>
      <p:ext uri="{BB962C8B-B14F-4D97-AF65-F5344CB8AC3E}">
        <p14:creationId xmlns:p14="http://schemas.microsoft.com/office/powerpoint/2010/main" val="877558198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2442</Words>
  <Application>Microsoft Macintosh PowerPoint</Application>
  <PresentationFormat>Widescreen</PresentationFormat>
  <Paragraphs>483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Wingdings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Disclosures for Tanios Bekaii-Saab, MD</vt:lpstr>
      <vt:lpstr>PowerPoint Presentation</vt:lpstr>
      <vt:lpstr>Disclosures for Eileen M O’Reilly, MD</vt:lpstr>
      <vt:lpstr> A man in his late 50s with symptomatic metastatic  pancreatic adenocarcinoma to the liver </vt:lpstr>
      <vt:lpstr>PowerPoint Presentation</vt:lpstr>
      <vt:lpstr>PowerPoint Presentation</vt:lpstr>
      <vt:lpstr>Elderly Patients with Metastatic Pancreatic Cancer, Poor PS  and Disease Progression on Nab Paclitaxel/Gemcitabine</vt:lpstr>
      <vt:lpstr>A woman in her late 60s with metastatic pancreatic  adenocarcinoma (PS = 0) and prior history of breast  cancer (BRCA2 mutation)</vt:lpstr>
      <vt:lpstr>PowerPoint Presentation</vt:lpstr>
      <vt:lpstr>PowerPoint Presentation</vt:lpstr>
      <vt:lpstr>PRODIGE 24/CCTG PA.6: Survival Outcomes</vt:lpstr>
      <vt:lpstr>Press Release: The Phase III APACT Trial of Adjuvant Gemcitabine/ Nab Paclitaxel Fails to Meet Primary DFS Endpoint — March 12, 2019</vt:lpstr>
      <vt:lpstr>SWOG-1505 Randomized Phase II Schema</vt:lpstr>
      <vt:lpstr>PowerPoint Presentation</vt:lpstr>
      <vt:lpstr>NAPOLI-1:  Final Overall Survival with Nal-IRI/5-FU/LV vs 5-FU/LV as Second-Line Therapy</vt:lpstr>
      <vt:lpstr> Dose Modifications of Liposomal Irinotecan  (Nal-IRI) + 5-Fluorouracil/Leucovorin (5-FU/LV)  in NAPOLI-1: Impact on Efficacy</vt:lpstr>
      <vt:lpstr>NAPOLI-1: Impact on OS of Dose Modifications or Dose Delays of Nal-IRI + 5-FU/LV</vt:lpstr>
      <vt:lpstr>Phase II Study of Nal-IRI, 5-FU/LV and Oxaliplatin (NAPOX): Moving Nal-IRI to the Front Line for Metastatic Pancreatic Cancer</vt:lpstr>
      <vt:lpstr>DNA Damage Response (DDR) Mutations in Pancreatic Cancer</vt:lpstr>
      <vt:lpstr>POLO: A Phase III Trial of Maintenance Olaparib for Metastatic Adenocarcinoma of the Pancreas</vt:lpstr>
      <vt:lpstr>Phase III POLO Trial Met Its Primary Endpoint of Progression-Free Survival Press Release – February 26, 2019</vt:lpstr>
      <vt:lpstr>Olaparib as Maintenance Treatment Following First-Line Platinum-Based Chemotherapy (PBC) in Patients (pts) with a Germline BRCA Mutation and Metastatic Pancreatic Cancer (mPC): Phase III POLO Trial</vt:lpstr>
      <vt:lpstr>A Phase II, Single Arm Study of Maintenance Rucaparib in Patients with Platinum-Sensitive Advanced Pancreatic Cancer and a Pathogenic Germline or Somatic Mutation in BRCA1, BRCA2 or PALB2</vt:lpstr>
      <vt:lpstr>Napabucasin: First-in-Class Cancer Stemness Inhibitor</vt:lpstr>
      <vt:lpstr>Phase 1b/2 Trial of Cancer Stemness Inhibitor Napabucasin (NAPA) + Nab-Paclitaxel (nPTX) and Gemcitabine (Gem) in Metastatic Pancreatic Adenocarcinoma (mPDAC)</vt:lpstr>
      <vt:lpstr>Phase Ib/II Trial: Response, Survival and Safety Outcomes</vt:lpstr>
      <vt:lpstr>CanStem111P Phase III Trial Schema</vt:lpstr>
      <vt:lpstr>PEGPH20 Targets Hyaluronan in the Tumor Microenvironment</vt:lpstr>
      <vt:lpstr>PowerPoint Presentation</vt:lpstr>
      <vt:lpstr>HALO 202: Progression-Free Survival (All and HA-High Patients)</vt:lpstr>
      <vt:lpstr>PowerPoint Presentation</vt:lpstr>
      <vt:lpstr>HALO-301 Phase III Trial Schema</vt:lpstr>
      <vt:lpstr>A Phase Ib Study of CD40 Agonistic Monoclonal Antibody APX005M Together with Gemcitabine and Nab Paclitaxel with or without Nivolumab in Untreated Metastatic Pancreatic Ductal Adenocarcinoma (PDAC) Patients: PICI0002 (PRINCE)</vt:lpstr>
      <vt:lpstr>PowerPoint Presentation</vt:lpstr>
      <vt:lpstr>PowerPoint Presentation</vt:lpstr>
      <vt:lpstr>Currently, what is the optimal first-line systemic treatment for a patient with metastatic pancreatic cancer and a germline BRCA mutation?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46</cp:revision>
  <cp:lastPrinted>2019-06-01T20:22:10Z</cp:lastPrinted>
  <dcterms:created xsi:type="dcterms:W3CDTF">2019-05-20T15:38:50Z</dcterms:created>
  <dcterms:modified xsi:type="dcterms:W3CDTF">2019-06-27T12:25:20Z</dcterms:modified>
  <cp:category/>
</cp:coreProperties>
</file>