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0" r:id="rId1"/>
    <p:sldMasterId id="2147483655" r:id="rId2"/>
  </p:sldMasterIdLst>
  <p:notesMasterIdLst>
    <p:notesMasterId r:id="rId22"/>
  </p:notesMasterIdLst>
  <p:sldIdLst>
    <p:sldId id="258" r:id="rId3"/>
    <p:sldId id="288" r:id="rId4"/>
    <p:sldId id="362" r:id="rId5"/>
    <p:sldId id="356" r:id="rId6"/>
    <p:sldId id="339" r:id="rId7"/>
    <p:sldId id="367" r:id="rId8"/>
    <p:sldId id="259" r:id="rId9"/>
    <p:sldId id="260" r:id="rId10"/>
    <p:sldId id="289" r:id="rId11"/>
    <p:sldId id="290" r:id="rId12"/>
    <p:sldId id="291" r:id="rId13"/>
    <p:sldId id="292" r:id="rId14"/>
    <p:sldId id="267" r:id="rId15"/>
    <p:sldId id="285" r:id="rId16"/>
    <p:sldId id="286" r:id="rId17"/>
    <p:sldId id="287" r:id="rId18"/>
    <p:sldId id="269" r:id="rId19"/>
    <p:sldId id="274" r:id="rId20"/>
    <p:sldId id="279" r:id="rId21"/>
  </p:sldIdLst>
  <p:sldSz cx="12192000" cy="6858000"/>
  <p:notesSz cx="6858000" cy="9144000"/>
  <p:defaultTextStyle>
    <a:defPPr>
      <a:defRPr lang="en-US"/>
    </a:defPPr>
    <a:lvl1pPr algn="l" defTabSz="457189"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189" algn="l" defTabSz="457189"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377" algn="l" defTabSz="457189"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566" algn="l" defTabSz="457189"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754" algn="l" defTabSz="457189"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5943" algn="l" defTabSz="914377"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131" algn="l" defTabSz="914377"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320" algn="l" defTabSz="914377"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509" algn="l" defTabSz="914377"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59" userDrawn="1">
          <p15:clr>
            <a:srgbClr val="A4A3A4"/>
          </p15:clr>
        </p15:guide>
        <p15:guide id="2" pos="38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EEA"/>
    <a:srgbClr val="CBDAD3"/>
    <a:srgbClr val="008764"/>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9E508C-3519-7F46-8BAB-8E2DFD34CF8E}" v="1" dt="2019-09-16T13:40:01.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9" autoAdjust="0"/>
    <p:restoredTop sz="95946" autoAdjust="0"/>
  </p:normalViewPr>
  <p:slideViewPr>
    <p:cSldViewPr snapToGrid="0" snapToObjects="1">
      <p:cViewPr>
        <p:scale>
          <a:sx n="100" d="100"/>
          <a:sy n="100" d="100"/>
        </p:scale>
        <p:origin x="888" y="408"/>
      </p:cViewPr>
      <p:guideLst>
        <p:guide orient="horz" pos="2159"/>
        <p:guide pos="383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ana Izquierdo" userId="46480b9d-78ec-4659-884d-35c5467fe41c" providerId="ADAL" clId="{8B9E508C-3519-7F46-8BAB-8E2DFD34CF8E}"/>
    <pc:docChg chg="delSld modSld sldOrd delMainMaster">
      <pc:chgData name="Silvana Izquierdo" userId="46480b9d-78ec-4659-884d-35c5467fe41c" providerId="ADAL" clId="{8B9E508C-3519-7F46-8BAB-8E2DFD34CF8E}" dt="2019-09-16T13:40:26.458" v="20" actId="20577"/>
      <pc:docMkLst>
        <pc:docMk/>
      </pc:docMkLst>
      <pc:sldChg chg="del">
        <pc:chgData name="Silvana Izquierdo" userId="46480b9d-78ec-4659-884d-35c5467fe41c" providerId="ADAL" clId="{8B9E508C-3519-7F46-8BAB-8E2DFD34CF8E}" dt="2019-09-16T13:39:56.829" v="2" actId="2696"/>
        <pc:sldMkLst>
          <pc:docMk/>
          <pc:sldMk cId="3894825520" sldId="261"/>
        </pc:sldMkLst>
      </pc:sldChg>
      <pc:sldChg chg="del">
        <pc:chgData name="Silvana Izquierdo" userId="46480b9d-78ec-4659-884d-35c5467fe41c" providerId="ADAL" clId="{8B9E508C-3519-7F46-8BAB-8E2DFD34CF8E}" dt="2019-09-16T13:39:56.828" v="1" actId="2696"/>
        <pc:sldMkLst>
          <pc:docMk/>
          <pc:sldMk cId="1373966870" sldId="262"/>
        </pc:sldMkLst>
      </pc:sldChg>
      <pc:sldChg chg="modNotesTx">
        <pc:chgData name="Silvana Izquierdo" userId="46480b9d-78ec-4659-884d-35c5467fe41c" providerId="ADAL" clId="{8B9E508C-3519-7F46-8BAB-8E2DFD34CF8E}" dt="2019-09-16T13:40:20.794" v="18" actId="20577"/>
        <pc:sldMkLst>
          <pc:docMk/>
          <pc:sldMk cId="3513328912" sldId="285"/>
        </pc:sldMkLst>
      </pc:sldChg>
      <pc:sldChg chg="modNotesTx">
        <pc:chgData name="Silvana Izquierdo" userId="46480b9d-78ec-4659-884d-35c5467fe41c" providerId="ADAL" clId="{8B9E508C-3519-7F46-8BAB-8E2DFD34CF8E}" dt="2019-09-16T13:40:23.071" v="19" actId="20577"/>
        <pc:sldMkLst>
          <pc:docMk/>
          <pc:sldMk cId="2509999204" sldId="286"/>
        </pc:sldMkLst>
      </pc:sldChg>
      <pc:sldChg chg="modNotesTx">
        <pc:chgData name="Silvana Izquierdo" userId="46480b9d-78ec-4659-884d-35c5467fe41c" providerId="ADAL" clId="{8B9E508C-3519-7F46-8BAB-8E2DFD34CF8E}" dt="2019-09-16T13:40:26.458" v="20" actId="20577"/>
        <pc:sldMkLst>
          <pc:docMk/>
          <pc:sldMk cId="3657088096" sldId="287"/>
        </pc:sldMkLst>
      </pc:sldChg>
      <pc:sldChg chg="ord">
        <pc:chgData name="Silvana Izquierdo" userId="46480b9d-78ec-4659-884d-35c5467fe41c" providerId="ADAL" clId="{8B9E508C-3519-7F46-8BAB-8E2DFD34CF8E}" dt="2019-09-16T13:40:01.674" v="17"/>
        <pc:sldMkLst>
          <pc:docMk/>
          <pc:sldMk cId="2963923862" sldId="288"/>
        </pc:sldMkLst>
      </pc:sldChg>
      <pc:sldChg chg="del">
        <pc:chgData name="Silvana Izquierdo" userId="46480b9d-78ec-4659-884d-35c5467fe41c" providerId="ADAL" clId="{8B9E508C-3519-7F46-8BAB-8E2DFD34CF8E}" dt="2019-09-16T13:39:56.826" v="0" actId="2696"/>
        <pc:sldMkLst>
          <pc:docMk/>
          <pc:sldMk cId="1218163580" sldId="293"/>
        </pc:sldMkLst>
      </pc:sldChg>
      <pc:sldChg chg="del">
        <pc:chgData name="Silvana Izquierdo" userId="46480b9d-78ec-4659-884d-35c5467fe41c" providerId="ADAL" clId="{8B9E508C-3519-7F46-8BAB-8E2DFD34CF8E}" dt="2019-09-16T13:39:56.844" v="4" actId="2696"/>
        <pc:sldMkLst>
          <pc:docMk/>
          <pc:sldMk cId="4154005970" sldId="363"/>
        </pc:sldMkLst>
      </pc:sldChg>
      <pc:sldChg chg="del">
        <pc:chgData name="Silvana Izquierdo" userId="46480b9d-78ec-4659-884d-35c5467fe41c" providerId="ADAL" clId="{8B9E508C-3519-7F46-8BAB-8E2DFD34CF8E}" dt="2019-09-16T13:39:56.831" v="3" actId="2696"/>
        <pc:sldMkLst>
          <pc:docMk/>
          <pc:sldMk cId="177093916" sldId="364"/>
        </pc:sldMkLst>
      </pc:sldChg>
      <pc:sldMasterChg chg="del delSldLayout">
        <pc:chgData name="Silvana Izquierdo" userId="46480b9d-78ec-4659-884d-35c5467fe41c" providerId="ADAL" clId="{8B9E508C-3519-7F46-8BAB-8E2DFD34CF8E}" dt="2019-09-16T13:39:56.854" v="16" actId="2696"/>
        <pc:sldMasterMkLst>
          <pc:docMk/>
          <pc:sldMasterMk cId="1100214779" sldId="2147483678"/>
        </pc:sldMasterMkLst>
        <pc:sldLayoutChg chg="del">
          <pc:chgData name="Silvana Izquierdo" userId="46480b9d-78ec-4659-884d-35c5467fe41c" providerId="ADAL" clId="{8B9E508C-3519-7F46-8BAB-8E2DFD34CF8E}" dt="2019-09-16T13:39:56.845" v="5" actId="2696"/>
          <pc:sldLayoutMkLst>
            <pc:docMk/>
            <pc:sldMasterMk cId="1100214779" sldId="2147483678"/>
            <pc:sldLayoutMk cId="2234092871" sldId="2147483679"/>
          </pc:sldLayoutMkLst>
        </pc:sldLayoutChg>
        <pc:sldLayoutChg chg="del">
          <pc:chgData name="Silvana Izquierdo" userId="46480b9d-78ec-4659-884d-35c5467fe41c" providerId="ADAL" clId="{8B9E508C-3519-7F46-8BAB-8E2DFD34CF8E}" dt="2019-09-16T13:39:56.846" v="6" actId="2696"/>
          <pc:sldLayoutMkLst>
            <pc:docMk/>
            <pc:sldMasterMk cId="1100214779" sldId="2147483678"/>
            <pc:sldLayoutMk cId="1694351605" sldId="2147483680"/>
          </pc:sldLayoutMkLst>
        </pc:sldLayoutChg>
        <pc:sldLayoutChg chg="del">
          <pc:chgData name="Silvana Izquierdo" userId="46480b9d-78ec-4659-884d-35c5467fe41c" providerId="ADAL" clId="{8B9E508C-3519-7F46-8BAB-8E2DFD34CF8E}" dt="2019-09-16T13:39:56.847" v="7" actId="2696"/>
          <pc:sldLayoutMkLst>
            <pc:docMk/>
            <pc:sldMasterMk cId="1100214779" sldId="2147483678"/>
            <pc:sldLayoutMk cId="2768617306" sldId="2147483681"/>
          </pc:sldLayoutMkLst>
        </pc:sldLayoutChg>
        <pc:sldLayoutChg chg="del">
          <pc:chgData name="Silvana Izquierdo" userId="46480b9d-78ec-4659-884d-35c5467fe41c" providerId="ADAL" clId="{8B9E508C-3519-7F46-8BAB-8E2DFD34CF8E}" dt="2019-09-16T13:39:56.847" v="8" actId="2696"/>
          <pc:sldLayoutMkLst>
            <pc:docMk/>
            <pc:sldMasterMk cId="1100214779" sldId="2147483678"/>
            <pc:sldLayoutMk cId="2032115211" sldId="2147483682"/>
          </pc:sldLayoutMkLst>
        </pc:sldLayoutChg>
        <pc:sldLayoutChg chg="del">
          <pc:chgData name="Silvana Izquierdo" userId="46480b9d-78ec-4659-884d-35c5467fe41c" providerId="ADAL" clId="{8B9E508C-3519-7F46-8BAB-8E2DFD34CF8E}" dt="2019-09-16T13:39:56.848" v="9" actId="2696"/>
          <pc:sldLayoutMkLst>
            <pc:docMk/>
            <pc:sldMasterMk cId="1100214779" sldId="2147483678"/>
            <pc:sldLayoutMk cId="3867965451" sldId="2147483683"/>
          </pc:sldLayoutMkLst>
        </pc:sldLayoutChg>
        <pc:sldLayoutChg chg="del">
          <pc:chgData name="Silvana Izquierdo" userId="46480b9d-78ec-4659-884d-35c5467fe41c" providerId="ADAL" clId="{8B9E508C-3519-7F46-8BAB-8E2DFD34CF8E}" dt="2019-09-16T13:39:56.849" v="10" actId="2696"/>
          <pc:sldLayoutMkLst>
            <pc:docMk/>
            <pc:sldMasterMk cId="1100214779" sldId="2147483678"/>
            <pc:sldLayoutMk cId="1329012647" sldId="2147483684"/>
          </pc:sldLayoutMkLst>
        </pc:sldLayoutChg>
        <pc:sldLayoutChg chg="del">
          <pc:chgData name="Silvana Izquierdo" userId="46480b9d-78ec-4659-884d-35c5467fe41c" providerId="ADAL" clId="{8B9E508C-3519-7F46-8BAB-8E2DFD34CF8E}" dt="2019-09-16T13:39:56.850" v="11" actId="2696"/>
          <pc:sldLayoutMkLst>
            <pc:docMk/>
            <pc:sldMasterMk cId="1100214779" sldId="2147483678"/>
            <pc:sldLayoutMk cId="459566931" sldId="2147483685"/>
          </pc:sldLayoutMkLst>
        </pc:sldLayoutChg>
        <pc:sldLayoutChg chg="del">
          <pc:chgData name="Silvana Izquierdo" userId="46480b9d-78ec-4659-884d-35c5467fe41c" providerId="ADAL" clId="{8B9E508C-3519-7F46-8BAB-8E2DFD34CF8E}" dt="2019-09-16T13:39:56.851" v="12" actId="2696"/>
          <pc:sldLayoutMkLst>
            <pc:docMk/>
            <pc:sldMasterMk cId="1100214779" sldId="2147483678"/>
            <pc:sldLayoutMk cId="3629827992" sldId="2147483686"/>
          </pc:sldLayoutMkLst>
        </pc:sldLayoutChg>
        <pc:sldLayoutChg chg="del">
          <pc:chgData name="Silvana Izquierdo" userId="46480b9d-78ec-4659-884d-35c5467fe41c" providerId="ADAL" clId="{8B9E508C-3519-7F46-8BAB-8E2DFD34CF8E}" dt="2019-09-16T13:39:56.851" v="13" actId="2696"/>
          <pc:sldLayoutMkLst>
            <pc:docMk/>
            <pc:sldMasterMk cId="1100214779" sldId="2147483678"/>
            <pc:sldLayoutMk cId="625203461" sldId="2147483687"/>
          </pc:sldLayoutMkLst>
        </pc:sldLayoutChg>
        <pc:sldLayoutChg chg="del">
          <pc:chgData name="Silvana Izquierdo" userId="46480b9d-78ec-4659-884d-35c5467fe41c" providerId="ADAL" clId="{8B9E508C-3519-7F46-8BAB-8E2DFD34CF8E}" dt="2019-09-16T13:39:56.852" v="14" actId="2696"/>
          <pc:sldLayoutMkLst>
            <pc:docMk/>
            <pc:sldMasterMk cId="1100214779" sldId="2147483678"/>
            <pc:sldLayoutMk cId="4195684043" sldId="2147483688"/>
          </pc:sldLayoutMkLst>
        </pc:sldLayoutChg>
        <pc:sldLayoutChg chg="del">
          <pc:chgData name="Silvana Izquierdo" userId="46480b9d-78ec-4659-884d-35c5467fe41c" providerId="ADAL" clId="{8B9E508C-3519-7F46-8BAB-8E2DFD34CF8E}" dt="2019-09-16T13:39:56.853" v="15" actId="2696"/>
          <pc:sldLayoutMkLst>
            <pc:docMk/>
            <pc:sldMasterMk cId="1100214779" sldId="2147483678"/>
            <pc:sldLayoutMk cId="84855884" sldId="21474836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298B0B-24FA-4EF3-9EBF-2B6E72D617AF}" type="datetimeFigureOut">
              <a:rPr lang="en-US" smtClean="0"/>
              <a:t>9/16/19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1C27BD-08CC-40A3-A450-EA4FE138FAA9}" type="slidenum">
              <a:rPr lang="en-US" smtClean="0"/>
              <a:t>‹#›</a:t>
            </a:fld>
            <a:endParaRPr lang="en-US"/>
          </a:p>
        </p:txBody>
      </p:sp>
    </p:spTree>
    <p:extLst>
      <p:ext uri="{BB962C8B-B14F-4D97-AF65-F5344CB8AC3E}">
        <p14:creationId xmlns:p14="http://schemas.microsoft.com/office/powerpoint/2010/main" val="300360895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1C27BD-08CC-40A3-A450-EA4FE138FAA9}" type="slidenum">
              <a:rPr lang="en-US" smtClean="0"/>
              <a:t>1</a:t>
            </a:fld>
            <a:endParaRPr lang="en-US"/>
          </a:p>
        </p:txBody>
      </p:sp>
    </p:spTree>
    <p:extLst>
      <p:ext uri="{BB962C8B-B14F-4D97-AF65-F5344CB8AC3E}">
        <p14:creationId xmlns:p14="http://schemas.microsoft.com/office/powerpoint/2010/main" val="1361131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altLang="en-US" sz="900" dirty="0">
              <a:latin typeface="Arial" charset="0"/>
              <a:ea typeface="msgothic" charset="0"/>
              <a:cs typeface="ms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1C27BD-08CC-40A3-A450-EA4FE138FAA9}" type="slidenum">
              <a:rPr lang="en-US" smtClean="0"/>
              <a:t>15</a:t>
            </a:fld>
            <a:endParaRPr lang="en-US"/>
          </a:p>
        </p:txBody>
      </p:sp>
    </p:spTree>
    <p:extLst>
      <p:ext uri="{BB962C8B-B14F-4D97-AF65-F5344CB8AC3E}">
        <p14:creationId xmlns:p14="http://schemas.microsoft.com/office/powerpoint/2010/main" val="3038895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1C27BD-08CC-40A3-A450-EA4FE138FAA9}" type="slidenum">
              <a:rPr lang="en-US" smtClean="0"/>
              <a:t>16</a:t>
            </a:fld>
            <a:endParaRPr lang="en-US"/>
          </a:p>
        </p:txBody>
      </p:sp>
    </p:spTree>
    <p:extLst>
      <p:ext uri="{BB962C8B-B14F-4D97-AF65-F5344CB8AC3E}">
        <p14:creationId xmlns:p14="http://schemas.microsoft.com/office/powerpoint/2010/main" val="3038895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1C27BD-08CC-40A3-A450-EA4FE138FAA9}" type="slidenum">
              <a:rPr lang="en-US" smtClean="0"/>
              <a:t>17</a:t>
            </a:fld>
            <a:endParaRPr lang="en-US"/>
          </a:p>
        </p:txBody>
      </p:sp>
    </p:spTree>
    <p:extLst>
      <p:ext uri="{BB962C8B-B14F-4D97-AF65-F5344CB8AC3E}">
        <p14:creationId xmlns:p14="http://schemas.microsoft.com/office/powerpoint/2010/main" val="198543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1C27BD-08CC-40A3-A450-EA4FE138FAA9}" type="slidenum">
              <a:rPr lang="en-US" smtClean="0"/>
              <a:t>18</a:t>
            </a:fld>
            <a:endParaRPr lang="en-US"/>
          </a:p>
        </p:txBody>
      </p:sp>
    </p:spTree>
    <p:extLst>
      <p:ext uri="{BB962C8B-B14F-4D97-AF65-F5344CB8AC3E}">
        <p14:creationId xmlns:p14="http://schemas.microsoft.com/office/powerpoint/2010/main" val="2666299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486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1441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8590743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1"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21"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21"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7060120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4338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5" y="1"/>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30045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9104" y="2209800"/>
            <a:ext cx="7827264" cy="469313"/>
          </a:xfrm>
          <a:prstGeom prst="rect">
            <a:avLst/>
          </a:prstGeom>
        </p:spPr>
        <p:txBody>
          <a:bodyPr lIns="91440" anchor="ctr"/>
          <a:lstStyle>
            <a:lvl1pPr marL="0" indent="0" algn="ctr">
              <a:buFontTx/>
              <a:buNone/>
              <a:defRPr sz="2133"/>
            </a:lvl1pPr>
          </a:lstStyle>
          <a:p>
            <a:pPr lvl="0"/>
            <a:r>
              <a:rPr lang="en-US" dirty="0"/>
              <a:t>Answer</a:t>
            </a:r>
          </a:p>
        </p:txBody>
      </p:sp>
      <p:sp>
        <p:nvSpPr>
          <p:cNvPr id="14" name="Content Placeholder 2">
            <a:extLst>
              <a:ext uri="{FF2B5EF4-FFF2-40B4-BE49-F238E27FC236}">
                <a16:creationId xmlns:a16="http://schemas.microsoft.com/office/drawing/2014/main" id="{53519A4A-9219-1146-A62A-3E8031025C50}"/>
              </a:ext>
            </a:extLst>
          </p:cNvPr>
          <p:cNvSpPr>
            <a:spLocks noGrp="1"/>
          </p:cNvSpPr>
          <p:nvPr>
            <p:ph idx="10" hasCustomPrompt="1"/>
          </p:nvPr>
        </p:nvSpPr>
        <p:spPr>
          <a:xfrm>
            <a:off x="3499104" y="2751797"/>
            <a:ext cx="7827264" cy="469313"/>
          </a:xfrm>
          <a:prstGeom prst="rect">
            <a:avLst/>
          </a:prstGeom>
        </p:spPr>
        <p:txBody>
          <a:bodyPr lIns="91440" anchor="ctr"/>
          <a:lstStyle>
            <a:lvl1pPr marL="0" indent="0" algn="ctr">
              <a:buFontTx/>
              <a:buNone/>
              <a:defRPr sz="2133"/>
            </a:lvl1pPr>
          </a:lstStyle>
          <a:p>
            <a:pPr lvl="0"/>
            <a:r>
              <a:rPr lang="en-US" dirty="0"/>
              <a:t>Answer</a:t>
            </a:r>
          </a:p>
        </p:txBody>
      </p:sp>
      <p:sp>
        <p:nvSpPr>
          <p:cNvPr id="15" name="Content Placeholder 2">
            <a:extLst>
              <a:ext uri="{FF2B5EF4-FFF2-40B4-BE49-F238E27FC236}">
                <a16:creationId xmlns:a16="http://schemas.microsoft.com/office/drawing/2014/main" id="{6B7AEE27-F70D-0E4F-909D-9E6945E10DFB}"/>
              </a:ext>
            </a:extLst>
          </p:cNvPr>
          <p:cNvSpPr>
            <a:spLocks noGrp="1"/>
          </p:cNvSpPr>
          <p:nvPr>
            <p:ph idx="11" hasCustomPrompt="1"/>
          </p:nvPr>
        </p:nvSpPr>
        <p:spPr>
          <a:xfrm>
            <a:off x="3499104" y="3223456"/>
            <a:ext cx="7827264" cy="469313"/>
          </a:xfrm>
          <a:prstGeom prst="rect">
            <a:avLst/>
          </a:prstGeom>
        </p:spPr>
        <p:txBody>
          <a:bodyPr lIns="91440" anchor="ctr"/>
          <a:lstStyle>
            <a:lvl1pPr marL="0" indent="0" algn="ctr">
              <a:buFontTx/>
              <a:buNone/>
              <a:defRPr sz="2133"/>
            </a:lvl1pPr>
          </a:lstStyle>
          <a:p>
            <a:pPr lvl="0"/>
            <a:r>
              <a:rPr lang="en-US" dirty="0"/>
              <a:t>Answer</a:t>
            </a:r>
          </a:p>
        </p:txBody>
      </p:sp>
      <p:sp>
        <p:nvSpPr>
          <p:cNvPr id="16" name="Content Placeholder 2">
            <a:extLst>
              <a:ext uri="{FF2B5EF4-FFF2-40B4-BE49-F238E27FC236}">
                <a16:creationId xmlns:a16="http://schemas.microsoft.com/office/drawing/2014/main" id="{164EB7B3-A691-D94C-AFCB-A87D0DDDB328}"/>
              </a:ext>
            </a:extLst>
          </p:cNvPr>
          <p:cNvSpPr>
            <a:spLocks noGrp="1"/>
          </p:cNvSpPr>
          <p:nvPr>
            <p:ph idx="12" hasCustomPrompt="1"/>
          </p:nvPr>
        </p:nvSpPr>
        <p:spPr>
          <a:xfrm>
            <a:off x="3499104" y="3731456"/>
            <a:ext cx="7827264" cy="469313"/>
          </a:xfrm>
          <a:prstGeom prst="rect">
            <a:avLst/>
          </a:prstGeom>
        </p:spPr>
        <p:txBody>
          <a:bodyPr lIns="91440" anchor="ctr"/>
          <a:lstStyle>
            <a:lvl1pPr marL="0" indent="0" algn="ctr">
              <a:buFontTx/>
              <a:buNone/>
              <a:defRPr sz="2133"/>
            </a:lvl1pPr>
          </a:lstStyle>
          <a:p>
            <a:pPr lvl="0"/>
            <a:r>
              <a:rPr lang="en-US" dirty="0"/>
              <a:t>Answer</a:t>
            </a:r>
          </a:p>
        </p:txBody>
      </p:sp>
      <p:sp>
        <p:nvSpPr>
          <p:cNvPr id="17" name="Content Placeholder 2">
            <a:extLst>
              <a:ext uri="{FF2B5EF4-FFF2-40B4-BE49-F238E27FC236}">
                <a16:creationId xmlns:a16="http://schemas.microsoft.com/office/drawing/2014/main" id="{5525B9B0-F5E5-E444-BF6C-1117FF69152E}"/>
              </a:ext>
            </a:extLst>
          </p:cNvPr>
          <p:cNvSpPr>
            <a:spLocks noGrp="1"/>
          </p:cNvSpPr>
          <p:nvPr>
            <p:ph idx="13" hasCustomPrompt="1"/>
          </p:nvPr>
        </p:nvSpPr>
        <p:spPr>
          <a:xfrm>
            <a:off x="3499104" y="4255477"/>
            <a:ext cx="7827264" cy="469313"/>
          </a:xfrm>
          <a:prstGeom prst="rect">
            <a:avLst/>
          </a:prstGeom>
        </p:spPr>
        <p:txBody>
          <a:bodyPr lIns="91440" anchor="ctr"/>
          <a:lstStyle>
            <a:lvl1pPr marL="0" indent="0" algn="ctr">
              <a:buFontTx/>
              <a:buNone/>
              <a:defRPr sz="2133"/>
            </a:lvl1pPr>
          </a:lstStyle>
          <a:p>
            <a:pPr lvl="0"/>
            <a:r>
              <a:rPr lang="en-US" dirty="0"/>
              <a:t>Answer</a:t>
            </a:r>
          </a:p>
        </p:txBody>
      </p:sp>
      <p:sp>
        <p:nvSpPr>
          <p:cNvPr id="18" name="Content Placeholder 2">
            <a:extLst>
              <a:ext uri="{FF2B5EF4-FFF2-40B4-BE49-F238E27FC236}">
                <a16:creationId xmlns:a16="http://schemas.microsoft.com/office/drawing/2014/main" id="{21531B7A-D477-E249-9D1A-DA4E373A207F}"/>
              </a:ext>
            </a:extLst>
          </p:cNvPr>
          <p:cNvSpPr>
            <a:spLocks noGrp="1"/>
          </p:cNvSpPr>
          <p:nvPr>
            <p:ph idx="14" hasCustomPrompt="1"/>
          </p:nvPr>
        </p:nvSpPr>
        <p:spPr>
          <a:xfrm>
            <a:off x="3499104" y="4779498"/>
            <a:ext cx="7827264" cy="469313"/>
          </a:xfrm>
          <a:prstGeom prst="rect">
            <a:avLst/>
          </a:prstGeom>
        </p:spPr>
        <p:txBody>
          <a:bodyPr lIns="91440" anchor="ctr"/>
          <a:lstStyle>
            <a:lvl1pPr marL="0" indent="0" algn="ctr">
              <a:buFontTx/>
              <a:buNone/>
              <a:defRPr sz="2133"/>
            </a:lvl1pPr>
          </a:lstStyle>
          <a:p>
            <a:pPr lvl="0"/>
            <a:r>
              <a:rPr lang="en-US" dirty="0"/>
              <a:t>Answer</a:t>
            </a:r>
          </a:p>
        </p:txBody>
      </p:sp>
      <p:sp>
        <p:nvSpPr>
          <p:cNvPr id="19" name="Content Placeholder 2">
            <a:extLst>
              <a:ext uri="{FF2B5EF4-FFF2-40B4-BE49-F238E27FC236}">
                <a16:creationId xmlns:a16="http://schemas.microsoft.com/office/drawing/2014/main" id="{9A62099F-1357-724A-B5DA-BB02CBF114A2}"/>
              </a:ext>
            </a:extLst>
          </p:cNvPr>
          <p:cNvSpPr>
            <a:spLocks noGrp="1"/>
          </p:cNvSpPr>
          <p:nvPr>
            <p:ph idx="15" hasCustomPrompt="1"/>
          </p:nvPr>
        </p:nvSpPr>
        <p:spPr>
          <a:xfrm>
            <a:off x="3499104" y="5303519"/>
            <a:ext cx="7827264" cy="469313"/>
          </a:xfrm>
          <a:prstGeom prst="rect">
            <a:avLst/>
          </a:prstGeom>
        </p:spPr>
        <p:txBody>
          <a:bodyPr lIns="91440" anchor="ctr"/>
          <a:lstStyle>
            <a:lvl1pPr marL="0" indent="0" algn="ctr">
              <a:buFontTx/>
              <a:buNone/>
              <a:defRPr sz="2133"/>
            </a:lvl1pPr>
          </a:lstStyle>
          <a:p>
            <a:pPr lvl="0"/>
            <a:r>
              <a:rPr lang="en-US" dirty="0"/>
              <a:t>Answer</a:t>
            </a:r>
          </a:p>
        </p:txBody>
      </p:sp>
      <p:sp>
        <p:nvSpPr>
          <p:cNvPr id="10" name="Title 26">
            <a:extLst>
              <a:ext uri="{FF2B5EF4-FFF2-40B4-BE49-F238E27FC236}">
                <a16:creationId xmlns:a16="http://schemas.microsoft.com/office/drawing/2014/main" id="{DA2415CA-C74D-0E46-946D-E9EA097E343B}"/>
              </a:ext>
            </a:extLst>
          </p:cNvPr>
          <p:cNvSpPr>
            <a:spLocks noGrp="1"/>
          </p:cNvSpPr>
          <p:nvPr>
            <p:ph type="title"/>
          </p:nvPr>
        </p:nvSpPr>
        <p:spPr>
          <a:xfrm>
            <a:off x="914639" y="0"/>
            <a:ext cx="10362724" cy="1997242"/>
          </a:xfrm>
        </p:spPr>
        <p:txBody>
          <a:bodyPr/>
          <a:lstStyle/>
          <a:p>
            <a:endParaRPr lang="en-US" sz="2600" dirty="0"/>
          </a:p>
        </p:txBody>
      </p:sp>
      <p:sp>
        <p:nvSpPr>
          <p:cNvPr id="11" name="Content Placeholder 2">
            <a:extLst>
              <a:ext uri="{FF2B5EF4-FFF2-40B4-BE49-F238E27FC236}">
                <a16:creationId xmlns:a16="http://schemas.microsoft.com/office/drawing/2014/main" id="{E53906F2-9DDC-6044-9470-38F26B998C94}"/>
              </a:ext>
            </a:extLst>
          </p:cNvPr>
          <p:cNvSpPr>
            <a:spLocks noGrp="1"/>
          </p:cNvSpPr>
          <p:nvPr>
            <p:ph idx="16" hasCustomPrompt="1"/>
          </p:nvPr>
        </p:nvSpPr>
        <p:spPr>
          <a:xfrm>
            <a:off x="3499104" y="5831839"/>
            <a:ext cx="7827264" cy="469313"/>
          </a:xfrm>
          <a:prstGeom prst="rect">
            <a:avLst/>
          </a:prstGeom>
        </p:spPr>
        <p:txBody>
          <a:bodyPr lIns="91440"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40940217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3499104" y="2209800"/>
            <a:ext cx="3860800" cy="484554"/>
          </a:xfrm>
          <a:prstGeom prst="rect">
            <a:avLst/>
          </a:prstGeom>
        </p:spPr>
        <p:txBody>
          <a:bodyPr anchor="ctr"/>
          <a:lstStyle>
            <a:lvl1pPr marL="0" indent="0" algn="ctr">
              <a:buFontTx/>
              <a:buNone/>
              <a:defRPr sz="2133"/>
            </a:lvl1pPr>
          </a:lstStyle>
          <a:p>
            <a:pPr lvl="0"/>
            <a:r>
              <a:rPr lang="en-US" dirty="0"/>
              <a:t>Answer</a:t>
            </a:r>
          </a:p>
        </p:txBody>
      </p:sp>
      <p:sp>
        <p:nvSpPr>
          <p:cNvPr id="17" name="Content Placeholder 2">
            <a:extLst>
              <a:ext uri="{FF2B5EF4-FFF2-40B4-BE49-F238E27FC236}">
                <a16:creationId xmlns:a16="http://schemas.microsoft.com/office/drawing/2014/main" id="{A98E10E9-4C07-FF4D-A494-DC777B7B86F5}"/>
              </a:ext>
            </a:extLst>
          </p:cNvPr>
          <p:cNvSpPr>
            <a:spLocks noGrp="1"/>
          </p:cNvSpPr>
          <p:nvPr>
            <p:ph idx="10" hasCustomPrompt="1"/>
          </p:nvPr>
        </p:nvSpPr>
        <p:spPr>
          <a:xfrm>
            <a:off x="3499104" y="2715065"/>
            <a:ext cx="3860800" cy="484554"/>
          </a:xfrm>
          <a:prstGeom prst="rect">
            <a:avLst/>
          </a:prstGeom>
        </p:spPr>
        <p:txBody>
          <a:bodyPr anchor="ctr"/>
          <a:lstStyle>
            <a:lvl1pPr marL="0" indent="0" algn="ctr">
              <a:buFontTx/>
              <a:buNone/>
              <a:defRPr sz="2133"/>
            </a:lvl1pPr>
          </a:lstStyle>
          <a:p>
            <a:pPr lvl="0"/>
            <a:r>
              <a:rPr lang="en-US" dirty="0"/>
              <a:t>Answer</a:t>
            </a:r>
          </a:p>
        </p:txBody>
      </p:sp>
      <p:sp>
        <p:nvSpPr>
          <p:cNvPr id="18" name="Content Placeholder 2">
            <a:extLst>
              <a:ext uri="{FF2B5EF4-FFF2-40B4-BE49-F238E27FC236}">
                <a16:creationId xmlns:a16="http://schemas.microsoft.com/office/drawing/2014/main" id="{FE5393C4-689E-4F47-A5E1-B412CCE552FD}"/>
              </a:ext>
            </a:extLst>
          </p:cNvPr>
          <p:cNvSpPr>
            <a:spLocks noGrp="1"/>
          </p:cNvSpPr>
          <p:nvPr>
            <p:ph idx="11" hasCustomPrompt="1"/>
          </p:nvPr>
        </p:nvSpPr>
        <p:spPr>
          <a:xfrm>
            <a:off x="3499104" y="3254327"/>
            <a:ext cx="3860800" cy="484554"/>
          </a:xfrm>
          <a:prstGeom prst="rect">
            <a:avLst/>
          </a:prstGeom>
        </p:spPr>
        <p:txBody>
          <a:bodyPr anchor="ctr"/>
          <a:lstStyle>
            <a:lvl1pPr marL="0" indent="0" algn="ctr">
              <a:buFontTx/>
              <a:buNone/>
              <a:defRPr sz="2133"/>
            </a:lvl1pPr>
          </a:lstStyle>
          <a:p>
            <a:pPr lvl="0"/>
            <a:r>
              <a:rPr lang="en-US" dirty="0"/>
              <a:t>Answer</a:t>
            </a:r>
          </a:p>
        </p:txBody>
      </p:sp>
      <p:sp>
        <p:nvSpPr>
          <p:cNvPr id="19" name="Content Placeholder 2">
            <a:extLst>
              <a:ext uri="{FF2B5EF4-FFF2-40B4-BE49-F238E27FC236}">
                <a16:creationId xmlns:a16="http://schemas.microsoft.com/office/drawing/2014/main" id="{9124F695-2F0C-354D-8981-F986D94D3BEA}"/>
              </a:ext>
            </a:extLst>
          </p:cNvPr>
          <p:cNvSpPr>
            <a:spLocks noGrp="1"/>
          </p:cNvSpPr>
          <p:nvPr>
            <p:ph idx="12" hasCustomPrompt="1"/>
          </p:nvPr>
        </p:nvSpPr>
        <p:spPr>
          <a:xfrm>
            <a:off x="3499104" y="3750996"/>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0" name="Content Placeholder 2">
            <a:extLst>
              <a:ext uri="{FF2B5EF4-FFF2-40B4-BE49-F238E27FC236}">
                <a16:creationId xmlns:a16="http://schemas.microsoft.com/office/drawing/2014/main" id="{69489CD9-37BC-6842-8F6A-62A106074C7F}"/>
              </a:ext>
            </a:extLst>
          </p:cNvPr>
          <p:cNvSpPr>
            <a:spLocks noGrp="1"/>
          </p:cNvSpPr>
          <p:nvPr>
            <p:ph idx="13" hasCustomPrompt="1"/>
          </p:nvPr>
        </p:nvSpPr>
        <p:spPr>
          <a:xfrm>
            <a:off x="3499104" y="4293383"/>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1" name="Content Placeholder 2">
            <a:extLst>
              <a:ext uri="{FF2B5EF4-FFF2-40B4-BE49-F238E27FC236}">
                <a16:creationId xmlns:a16="http://schemas.microsoft.com/office/drawing/2014/main" id="{24E906C3-7755-9F4E-9BF5-D6605E68F9FB}"/>
              </a:ext>
            </a:extLst>
          </p:cNvPr>
          <p:cNvSpPr>
            <a:spLocks noGrp="1"/>
          </p:cNvSpPr>
          <p:nvPr>
            <p:ph idx="14" hasCustomPrompt="1"/>
          </p:nvPr>
        </p:nvSpPr>
        <p:spPr>
          <a:xfrm>
            <a:off x="3499104" y="4780674"/>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2" name="Content Placeholder 2">
            <a:extLst>
              <a:ext uri="{FF2B5EF4-FFF2-40B4-BE49-F238E27FC236}">
                <a16:creationId xmlns:a16="http://schemas.microsoft.com/office/drawing/2014/main" id="{429D9BBD-84D5-2C42-824D-5B66F8B378B2}"/>
              </a:ext>
            </a:extLst>
          </p:cNvPr>
          <p:cNvSpPr>
            <a:spLocks noGrp="1"/>
          </p:cNvSpPr>
          <p:nvPr>
            <p:ph idx="15" hasCustomPrompt="1"/>
          </p:nvPr>
        </p:nvSpPr>
        <p:spPr>
          <a:xfrm>
            <a:off x="3499104" y="5265228"/>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3" name="Content Placeholder 2">
            <a:extLst>
              <a:ext uri="{FF2B5EF4-FFF2-40B4-BE49-F238E27FC236}">
                <a16:creationId xmlns:a16="http://schemas.microsoft.com/office/drawing/2014/main" id="{01355584-F991-9348-AC39-8F0EA741A90B}"/>
              </a:ext>
            </a:extLst>
          </p:cNvPr>
          <p:cNvSpPr>
            <a:spLocks noGrp="1"/>
          </p:cNvSpPr>
          <p:nvPr>
            <p:ph idx="16" hasCustomPrompt="1"/>
          </p:nvPr>
        </p:nvSpPr>
        <p:spPr>
          <a:xfrm>
            <a:off x="7449781" y="2209800"/>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4" name="Content Placeholder 2">
            <a:extLst>
              <a:ext uri="{FF2B5EF4-FFF2-40B4-BE49-F238E27FC236}">
                <a16:creationId xmlns:a16="http://schemas.microsoft.com/office/drawing/2014/main" id="{98FC0CFF-53F6-A64D-9AD9-507565AFB6A0}"/>
              </a:ext>
            </a:extLst>
          </p:cNvPr>
          <p:cNvSpPr>
            <a:spLocks noGrp="1"/>
          </p:cNvSpPr>
          <p:nvPr>
            <p:ph idx="17" hasCustomPrompt="1"/>
          </p:nvPr>
        </p:nvSpPr>
        <p:spPr>
          <a:xfrm>
            <a:off x="7449781" y="2715065"/>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5" name="Content Placeholder 2">
            <a:extLst>
              <a:ext uri="{FF2B5EF4-FFF2-40B4-BE49-F238E27FC236}">
                <a16:creationId xmlns:a16="http://schemas.microsoft.com/office/drawing/2014/main" id="{B9462058-5FE8-3E49-9F18-6FE0CB749B26}"/>
              </a:ext>
            </a:extLst>
          </p:cNvPr>
          <p:cNvSpPr>
            <a:spLocks noGrp="1"/>
          </p:cNvSpPr>
          <p:nvPr>
            <p:ph idx="18" hasCustomPrompt="1"/>
          </p:nvPr>
        </p:nvSpPr>
        <p:spPr>
          <a:xfrm>
            <a:off x="7449781" y="3254327"/>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6" name="Content Placeholder 2">
            <a:extLst>
              <a:ext uri="{FF2B5EF4-FFF2-40B4-BE49-F238E27FC236}">
                <a16:creationId xmlns:a16="http://schemas.microsoft.com/office/drawing/2014/main" id="{E003B0C4-4EBF-2145-91FA-4F7A1EBBAEF4}"/>
              </a:ext>
            </a:extLst>
          </p:cNvPr>
          <p:cNvSpPr>
            <a:spLocks noGrp="1"/>
          </p:cNvSpPr>
          <p:nvPr>
            <p:ph idx="19" hasCustomPrompt="1"/>
          </p:nvPr>
        </p:nvSpPr>
        <p:spPr>
          <a:xfrm>
            <a:off x="7449781" y="3750996"/>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7" name="Content Placeholder 2">
            <a:extLst>
              <a:ext uri="{FF2B5EF4-FFF2-40B4-BE49-F238E27FC236}">
                <a16:creationId xmlns:a16="http://schemas.microsoft.com/office/drawing/2014/main" id="{E7579733-3C3D-734D-94CA-288941093A2E}"/>
              </a:ext>
            </a:extLst>
          </p:cNvPr>
          <p:cNvSpPr>
            <a:spLocks noGrp="1"/>
          </p:cNvSpPr>
          <p:nvPr>
            <p:ph idx="20" hasCustomPrompt="1"/>
          </p:nvPr>
        </p:nvSpPr>
        <p:spPr>
          <a:xfrm>
            <a:off x="7449781" y="4293383"/>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a:extLst>
              <a:ext uri="{FF2B5EF4-FFF2-40B4-BE49-F238E27FC236}">
                <a16:creationId xmlns:a16="http://schemas.microsoft.com/office/drawing/2014/main" id="{B6A49497-429E-BF41-AB55-2A337CA40BAE}"/>
              </a:ext>
            </a:extLst>
          </p:cNvPr>
          <p:cNvSpPr>
            <a:spLocks noGrp="1"/>
          </p:cNvSpPr>
          <p:nvPr>
            <p:ph idx="21" hasCustomPrompt="1"/>
          </p:nvPr>
        </p:nvSpPr>
        <p:spPr>
          <a:xfrm>
            <a:off x="7449781" y="4780674"/>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9" name="Content Placeholder 2">
            <a:extLst>
              <a:ext uri="{FF2B5EF4-FFF2-40B4-BE49-F238E27FC236}">
                <a16:creationId xmlns:a16="http://schemas.microsoft.com/office/drawing/2014/main" id="{CE9D6693-ED6B-9B44-A062-8AFDAC094C54}"/>
              </a:ext>
            </a:extLst>
          </p:cNvPr>
          <p:cNvSpPr>
            <a:spLocks noGrp="1"/>
          </p:cNvSpPr>
          <p:nvPr>
            <p:ph idx="22" hasCustomPrompt="1"/>
          </p:nvPr>
        </p:nvSpPr>
        <p:spPr>
          <a:xfrm>
            <a:off x="7449781" y="5265228"/>
            <a:ext cx="3860800" cy="484554"/>
          </a:xfrm>
          <a:prstGeom prst="rect">
            <a:avLst/>
          </a:prstGeom>
        </p:spPr>
        <p:txBody>
          <a:bodyPr anchor="ctr"/>
          <a:lstStyle>
            <a:lvl1pPr marL="0" indent="0" algn="ctr">
              <a:buFontTx/>
              <a:buNone/>
              <a:defRPr sz="2133"/>
            </a:lvl1pPr>
          </a:lstStyle>
          <a:p>
            <a:pPr lvl="0"/>
            <a:r>
              <a:rPr lang="en-US" dirty="0"/>
              <a:t>Answer</a:t>
            </a:r>
          </a:p>
        </p:txBody>
      </p:sp>
      <p:sp>
        <p:nvSpPr>
          <p:cNvPr id="30" name="Title 26">
            <a:extLst>
              <a:ext uri="{FF2B5EF4-FFF2-40B4-BE49-F238E27FC236}">
                <a16:creationId xmlns:a16="http://schemas.microsoft.com/office/drawing/2014/main" id="{6AB6CA75-6AFB-3447-9421-BA2B9FB60B5F}"/>
              </a:ext>
            </a:extLst>
          </p:cNvPr>
          <p:cNvSpPr>
            <a:spLocks noGrp="1"/>
          </p:cNvSpPr>
          <p:nvPr>
            <p:ph type="title"/>
          </p:nvPr>
        </p:nvSpPr>
        <p:spPr>
          <a:xfrm>
            <a:off x="914639" y="0"/>
            <a:ext cx="10362724" cy="1997242"/>
          </a:xfrm>
        </p:spPr>
        <p:txBody>
          <a:bodyPr/>
          <a:lstStyle/>
          <a:p>
            <a:endParaRPr lang="en-US" sz="2600" dirty="0"/>
          </a:p>
        </p:txBody>
      </p:sp>
      <p:sp>
        <p:nvSpPr>
          <p:cNvPr id="31" name="Content Placeholder 2">
            <a:extLst>
              <a:ext uri="{FF2B5EF4-FFF2-40B4-BE49-F238E27FC236}">
                <a16:creationId xmlns:a16="http://schemas.microsoft.com/office/drawing/2014/main" id="{0029851A-7F88-C640-94AA-BFDECA5BF461}"/>
              </a:ext>
            </a:extLst>
          </p:cNvPr>
          <p:cNvSpPr>
            <a:spLocks noGrp="1"/>
          </p:cNvSpPr>
          <p:nvPr>
            <p:ph idx="23" hasCustomPrompt="1"/>
          </p:nvPr>
        </p:nvSpPr>
        <p:spPr>
          <a:xfrm>
            <a:off x="3499104" y="5793548"/>
            <a:ext cx="3860800" cy="484554"/>
          </a:xfrm>
          <a:prstGeom prst="rect">
            <a:avLst/>
          </a:prstGeom>
        </p:spPr>
        <p:txBody>
          <a:bodyPr anchor="ctr"/>
          <a:lstStyle>
            <a:lvl1pPr marL="0" indent="0" algn="ctr">
              <a:buFontTx/>
              <a:buNone/>
              <a:defRPr sz="2133"/>
            </a:lvl1pPr>
          </a:lstStyle>
          <a:p>
            <a:pPr lvl="0"/>
            <a:r>
              <a:rPr lang="en-US" dirty="0"/>
              <a:t>Answer</a:t>
            </a:r>
          </a:p>
        </p:txBody>
      </p:sp>
      <p:sp>
        <p:nvSpPr>
          <p:cNvPr id="32" name="Content Placeholder 2">
            <a:extLst>
              <a:ext uri="{FF2B5EF4-FFF2-40B4-BE49-F238E27FC236}">
                <a16:creationId xmlns:a16="http://schemas.microsoft.com/office/drawing/2014/main" id="{2A346177-4792-B24A-BF91-C720FD780A09}"/>
              </a:ext>
            </a:extLst>
          </p:cNvPr>
          <p:cNvSpPr>
            <a:spLocks noGrp="1"/>
          </p:cNvSpPr>
          <p:nvPr>
            <p:ph idx="24" hasCustomPrompt="1"/>
          </p:nvPr>
        </p:nvSpPr>
        <p:spPr>
          <a:xfrm>
            <a:off x="7449781" y="5793548"/>
            <a:ext cx="3860800" cy="484554"/>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20287532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3499104" y="2209800"/>
            <a:ext cx="2540000" cy="507998"/>
          </a:xfrm>
          <a:prstGeom prst="rect">
            <a:avLst/>
          </a:prstGeom>
        </p:spPr>
        <p:txBody>
          <a:bodyPr anchor="ctr"/>
          <a:lstStyle>
            <a:lvl1pPr marL="0" indent="0" algn="ctr">
              <a:buFontTx/>
              <a:buNone/>
              <a:defRPr sz="2133"/>
            </a:lvl1pPr>
          </a:lstStyle>
          <a:p>
            <a:pPr lvl="0"/>
            <a:r>
              <a:rPr lang="en-US" dirty="0"/>
              <a:t>Answer</a:t>
            </a:r>
          </a:p>
        </p:txBody>
      </p:sp>
      <p:sp>
        <p:nvSpPr>
          <p:cNvPr id="24" name="Content Placeholder 2">
            <a:extLst>
              <a:ext uri="{FF2B5EF4-FFF2-40B4-BE49-F238E27FC236}">
                <a16:creationId xmlns:a16="http://schemas.microsoft.com/office/drawing/2014/main" id="{256CEF19-5B74-A148-847A-582C91DB653C}"/>
              </a:ext>
            </a:extLst>
          </p:cNvPr>
          <p:cNvSpPr>
            <a:spLocks noGrp="1"/>
          </p:cNvSpPr>
          <p:nvPr>
            <p:ph idx="10" hasCustomPrompt="1"/>
          </p:nvPr>
        </p:nvSpPr>
        <p:spPr>
          <a:xfrm>
            <a:off x="3499104" y="2717798"/>
            <a:ext cx="2540000" cy="507998"/>
          </a:xfrm>
          <a:prstGeom prst="rect">
            <a:avLst/>
          </a:prstGeom>
        </p:spPr>
        <p:txBody>
          <a:bodyPr anchor="ctr"/>
          <a:lstStyle>
            <a:lvl1pPr marL="0" indent="0" algn="ctr">
              <a:buFontTx/>
              <a:buNone/>
              <a:defRPr sz="2133"/>
            </a:lvl1pPr>
          </a:lstStyle>
          <a:p>
            <a:pPr lvl="0"/>
            <a:r>
              <a:rPr lang="en-US" dirty="0"/>
              <a:t>Answer</a:t>
            </a:r>
          </a:p>
        </p:txBody>
      </p:sp>
      <p:sp>
        <p:nvSpPr>
          <p:cNvPr id="25" name="Content Placeholder 2">
            <a:extLst>
              <a:ext uri="{FF2B5EF4-FFF2-40B4-BE49-F238E27FC236}">
                <a16:creationId xmlns:a16="http://schemas.microsoft.com/office/drawing/2014/main" id="{0B93DE3F-9513-2A45-AAB1-242EBD776A42}"/>
              </a:ext>
            </a:extLst>
          </p:cNvPr>
          <p:cNvSpPr>
            <a:spLocks noGrp="1"/>
          </p:cNvSpPr>
          <p:nvPr>
            <p:ph idx="11" hasCustomPrompt="1"/>
          </p:nvPr>
        </p:nvSpPr>
        <p:spPr>
          <a:xfrm>
            <a:off x="3499104" y="3270735"/>
            <a:ext cx="2540000" cy="463059"/>
          </a:xfrm>
          <a:prstGeom prst="rect">
            <a:avLst/>
          </a:prstGeom>
        </p:spPr>
        <p:txBody>
          <a:bodyPr anchor="ctr"/>
          <a:lstStyle>
            <a:lvl1pPr marL="0" indent="0" algn="ctr">
              <a:buFontTx/>
              <a:buNone/>
              <a:defRPr sz="2133"/>
            </a:lvl1pPr>
          </a:lstStyle>
          <a:p>
            <a:pPr lvl="0"/>
            <a:r>
              <a:rPr lang="en-US" dirty="0"/>
              <a:t>Answer</a:t>
            </a:r>
          </a:p>
        </p:txBody>
      </p:sp>
      <p:sp>
        <p:nvSpPr>
          <p:cNvPr id="26" name="Content Placeholder 2">
            <a:extLst>
              <a:ext uri="{FF2B5EF4-FFF2-40B4-BE49-F238E27FC236}">
                <a16:creationId xmlns:a16="http://schemas.microsoft.com/office/drawing/2014/main" id="{DE79C4B2-0748-1C4C-973E-E4A669178976}"/>
              </a:ext>
            </a:extLst>
          </p:cNvPr>
          <p:cNvSpPr>
            <a:spLocks noGrp="1"/>
          </p:cNvSpPr>
          <p:nvPr>
            <p:ph idx="12" hasCustomPrompt="1"/>
          </p:nvPr>
        </p:nvSpPr>
        <p:spPr>
          <a:xfrm>
            <a:off x="3499104" y="3778733"/>
            <a:ext cx="2540000" cy="463059"/>
          </a:xfrm>
          <a:prstGeom prst="rect">
            <a:avLst/>
          </a:prstGeom>
        </p:spPr>
        <p:txBody>
          <a:bodyPr anchor="ctr"/>
          <a:lstStyle>
            <a:lvl1pPr marL="0" indent="0" algn="ctr">
              <a:buFontTx/>
              <a:buNone/>
              <a:defRPr sz="2133"/>
            </a:lvl1pPr>
          </a:lstStyle>
          <a:p>
            <a:pPr lvl="0"/>
            <a:r>
              <a:rPr lang="en-US" dirty="0"/>
              <a:t>Answer</a:t>
            </a:r>
          </a:p>
        </p:txBody>
      </p:sp>
      <p:sp>
        <p:nvSpPr>
          <p:cNvPr id="27" name="Content Placeholder 2">
            <a:extLst>
              <a:ext uri="{FF2B5EF4-FFF2-40B4-BE49-F238E27FC236}">
                <a16:creationId xmlns:a16="http://schemas.microsoft.com/office/drawing/2014/main" id="{E5013432-FA9C-014D-A745-5F36CA543192}"/>
              </a:ext>
            </a:extLst>
          </p:cNvPr>
          <p:cNvSpPr>
            <a:spLocks noGrp="1"/>
          </p:cNvSpPr>
          <p:nvPr>
            <p:ph idx="13" hasCustomPrompt="1"/>
          </p:nvPr>
        </p:nvSpPr>
        <p:spPr>
          <a:xfrm>
            <a:off x="3499104" y="4286731"/>
            <a:ext cx="2540000" cy="463059"/>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a:extLst>
              <a:ext uri="{FF2B5EF4-FFF2-40B4-BE49-F238E27FC236}">
                <a16:creationId xmlns:a16="http://schemas.microsoft.com/office/drawing/2014/main" id="{564CFEF8-8D42-3C41-BB5E-A018B27F67E5}"/>
              </a:ext>
            </a:extLst>
          </p:cNvPr>
          <p:cNvSpPr>
            <a:spLocks noGrp="1"/>
          </p:cNvSpPr>
          <p:nvPr>
            <p:ph idx="14" hasCustomPrompt="1"/>
          </p:nvPr>
        </p:nvSpPr>
        <p:spPr>
          <a:xfrm>
            <a:off x="3499104" y="4794729"/>
            <a:ext cx="2540000" cy="447442"/>
          </a:xfrm>
          <a:prstGeom prst="rect">
            <a:avLst/>
          </a:prstGeom>
        </p:spPr>
        <p:txBody>
          <a:bodyPr anchor="ctr"/>
          <a:lstStyle>
            <a:lvl1pPr marL="0" indent="0" algn="ctr">
              <a:buFontTx/>
              <a:buNone/>
              <a:defRPr sz="2133"/>
            </a:lvl1pPr>
          </a:lstStyle>
          <a:p>
            <a:pPr lvl="0"/>
            <a:r>
              <a:rPr lang="en-US" dirty="0"/>
              <a:t>Answer</a:t>
            </a:r>
          </a:p>
        </p:txBody>
      </p:sp>
      <p:sp>
        <p:nvSpPr>
          <p:cNvPr id="29" name="Content Placeholder 2">
            <a:extLst>
              <a:ext uri="{FF2B5EF4-FFF2-40B4-BE49-F238E27FC236}">
                <a16:creationId xmlns:a16="http://schemas.microsoft.com/office/drawing/2014/main" id="{FD68243A-7FB1-5242-B37C-1702EAE9F61D}"/>
              </a:ext>
            </a:extLst>
          </p:cNvPr>
          <p:cNvSpPr>
            <a:spLocks noGrp="1"/>
          </p:cNvSpPr>
          <p:nvPr>
            <p:ph idx="15" hasCustomPrompt="1"/>
          </p:nvPr>
        </p:nvSpPr>
        <p:spPr>
          <a:xfrm>
            <a:off x="3499104" y="5302727"/>
            <a:ext cx="2540000" cy="447442"/>
          </a:xfrm>
          <a:prstGeom prst="rect">
            <a:avLst/>
          </a:prstGeom>
        </p:spPr>
        <p:txBody>
          <a:bodyPr anchor="ctr"/>
          <a:lstStyle>
            <a:lvl1pPr marL="0" indent="0" algn="ctr">
              <a:buFontTx/>
              <a:buNone/>
              <a:defRPr sz="2133"/>
            </a:lvl1pPr>
          </a:lstStyle>
          <a:p>
            <a:pPr lvl="0"/>
            <a:r>
              <a:rPr lang="en-US" dirty="0"/>
              <a:t>Answer</a:t>
            </a:r>
          </a:p>
        </p:txBody>
      </p:sp>
      <p:sp>
        <p:nvSpPr>
          <p:cNvPr id="30" name="Content Placeholder 2">
            <a:extLst>
              <a:ext uri="{FF2B5EF4-FFF2-40B4-BE49-F238E27FC236}">
                <a16:creationId xmlns:a16="http://schemas.microsoft.com/office/drawing/2014/main" id="{0A80B11A-A65F-3A43-A8DF-2B9C551F4909}"/>
              </a:ext>
            </a:extLst>
          </p:cNvPr>
          <p:cNvSpPr>
            <a:spLocks noGrp="1"/>
          </p:cNvSpPr>
          <p:nvPr>
            <p:ph idx="16" hasCustomPrompt="1"/>
          </p:nvPr>
        </p:nvSpPr>
        <p:spPr>
          <a:xfrm>
            <a:off x="6125073" y="2209800"/>
            <a:ext cx="2540000" cy="507998"/>
          </a:xfrm>
          <a:prstGeom prst="rect">
            <a:avLst/>
          </a:prstGeom>
        </p:spPr>
        <p:txBody>
          <a:bodyPr anchor="ctr"/>
          <a:lstStyle>
            <a:lvl1pPr marL="0" indent="0" algn="ctr">
              <a:buFontTx/>
              <a:buNone/>
              <a:defRPr sz="2133"/>
            </a:lvl1pPr>
          </a:lstStyle>
          <a:p>
            <a:pPr lvl="0"/>
            <a:r>
              <a:rPr lang="en-US" dirty="0"/>
              <a:t>Answer</a:t>
            </a:r>
          </a:p>
        </p:txBody>
      </p:sp>
      <p:sp>
        <p:nvSpPr>
          <p:cNvPr id="31" name="Content Placeholder 2">
            <a:extLst>
              <a:ext uri="{FF2B5EF4-FFF2-40B4-BE49-F238E27FC236}">
                <a16:creationId xmlns:a16="http://schemas.microsoft.com/office/drawing/2014/main" id="{8B9F52FF-0E76-4642-9C6D-4908935314E3}"/>
              </a:ext>
            </a:extLst>
          </p:cNvPr>
          <p:cNvSpPr>
            <a:spLocks noGrp="1"/>
          </p:cNvSpPr>
          <p:nvPr>
            <p:ph idx="17" hasCustomPrompt="1"/>
          </p:nvPr>
        </p:nvSpPr>
        <p:spPr>
          <a:xfrm>
            <a:off x="6125073" y="2717798"/>
            <a:ext cx="2540000" cy="507998"/>
          </a:xfrm>
          <a:prstGeom prst="rect">
            <a:avLst/>
          </a:prstGeom>
        </p:spPr>
        <p:txBody>
          <a:bodyPr anchor="ctr"/>
          <a:lstStyle>
            <a:lvl1pPr marL="0" indent="0" algn="ctr">
              <a:buFontTx/>
              <a:buNone/>
              <a:defRPr sz="2133"/>
            </a:lvl1pPr>
          </a:lstStyle>
          <a:p>
            <a:pPr lvl="0"/>
            <a:r>
              <a:rPr lang="en-US" dirty="0"/>
              <a:t>Answer</a:t>
            </a:r>
          </a:p>
        </p:txBody>
      </p:sp>
      <p:sp>
        <p:nvSpPr>
          <p:cNvPr id="32" name="Content Placeholder 2">
            <a:extLst>
              <a:ext uri="{FF2B5EF4-FFF2-40B4-BE49-F238E27FC236}">
                <a16:creationId xmlns:a16="http://schemas.microsoft.com/office/drawing/2014/main" id="{76092242-BBD2-0F4C-9122-03EA417265CB}"/>
              </a:ext>
            </a:extLst>
          </p:cNvPr>
          <p:cNvSpPr>
            <a:spLocks noGrp="1"/>
          </p:cNvSpPr>
          <p:nvPr>
            <p:ph idx="18" hasCustomPrompt="1"/>
          </p:nvPr>
        </p:nvSpPr>
        <p:spPr>
          <a:xfrm>
            <a:off x="6125073" y="3270735"/>
            <a:ext cx="2540000" cy="463059"/>
          </a:xfrm>
          <a:prstGeom prst="rect">
            <a:avLst/>
          </a:prstGeom>
        </p:spPr>
        <p:txBody>
          <a:bodyPr anchor="ctr"/>
          <a:lstStyle>
            <a:lvl1pPr marL="0" indent="0" algn="ctr">
              <a:buFontTx/>
              <a:buNone/>
              <a:defRPr sz="2133"/>
            </a:lvl1pPr>
          </a:lstStyle>
          <a:p>
            <a:pPr lvl="0"/>
            <a:r>
              <a:rPr lang="en-US" dirty="0"/>
              <a:t>Answer</a:t>
            </a:r>
          </a:p>
        </p:txBody>
      </p:sp>
      <p:sp>
        <p:nvSpPr>
          <p:cNvPr id="33" name="Content Placeholder 2">
            <a:extLst>
              <a:ext uri="{FF2B5EF4-FFF2-40B4-BE49-F238E27FC236}">
                <a16:creationId xmlns:a16="http://schemas.microsoft.com/office/drawing/2014/main" id="{6067009F-3EC8-C842-91BD-81044A98FF4D}"/>
              </a:ext>
            </a:extLst>
          </p:cNvPr>
          <p:cNvSpPr>
            <a:spLocks noGrp="1"/>
          </p:cNvSpPr>
          <p:nvPr>
            <p:ph idx="19" hasCustomPrompt="1"/>
          </p:nvPr>
        </p:nvSpPr>
        <p:spPr>
          <a:xfrm>
            <a:off x="6125073" y="3778733"/>
            <a:ext cx="2540000" cy="463059"/>
          </a:xfrm>
          <a:prstGeom prst="rect">
            <a:avLst/>
          </a:prstGeom>
        </p:spPr>
        <p:txBody>
          <a:bodyPr anchor="ctr"/>
          <a:lstStyle>
            <a:lvl1pPr marL="0" indent="0" algn="ctr">
              <a:buFontTx/>
              <a:buNone/>
              <a:defRPr sz="2133"/>
            </a:lvl1pPr>
          </a:lstStyle>
          <a:p>
            <a:pPr lvl="0"/>
            <a:r>
              <a:rPr lang="en-US" dirty="0"/>
              <a:t>Answer</a:t>
            </a:r>
          </a:p>
        </p:txBody>
      </p:sp>
      <p:sp>
        <p:nvSpPr>
          <p:cNvPr id="34" name="Content Placeholder 2">
            <a:extLst>
              <a:ext uri="{FF2B5EF4-FFF2-40B4-BE49-F238E27FC236}">
                <a16:creationId xmlns:a16="http://schemas.microsoft.com/office/drawing/2014/main" id="{70F00D1C-027D-4845-8F3D-3A25E40243A0}"/>
              </a:ext>
            </a:extLst>
          </p:cNvPr>
          <p:cNvSpPr>
            <a:spLocks noGrp="1"/>
          </p:cNvSpPr>
          <p:nvPr>
            <p:ph idx="20" hasCustomPrompt="1"/>
          </p:nvPr>
        </p:nvSpPr>
        <p:spPr>
          <a:xfrm>
            <a:off x="6125073" y="4286731"/>
            <a:ext cx="2540000" cy="463059"/>
          </a:xfrm>
          <a:prstGeom prst="rect">
            <a:avLst/>
          </a:prstGeom>
        </p:spPr>
        <p:txBody>
          <a:bodyPr anchor="ctr"/>
          <a:lstStyle>
            <a:lvl1pPr marL="0" indent="0" algn="ctr">
              <a:buFontTx/>
              <a:buNone/>
              <a:defRPr sz="2133"/>
            </a:lvl1pPr>
          </a:lstStyle>
          <a:p>
            <a:pPr lvl="0"/>
            <a:r>
              <a:rPr lang="en-US" dirty="0"/>
              <a:t>Answer</a:t>
            </a:r>
          </a:p>
        </p:txBody>
      </p:sp>
      <p:sp>
        <p:nvSpPr>
          <p:cNvPr id="35" name="Content Placeholder 2">
            <a:extLst>
              <a:ext uri="{FF2B5EF4-FFF2-40B4-BE49-F238E27FC236}">
                <a16:creationId xmlns:a16="http://schemas.microsoft.com/office/drawing/2014/main" id="{8025A330-4A74-5840-8A95-9D860D88866A}"/>
              </a:ext>
            </a:extLst>
          </p:cNvPr>
          <p:cNvSpPr>
            <a:spLocks noGrp="1"/>
          </p:cNvSpPr>
          <p:nvPr>
            <p:ph idx="21" hasCustomPrompt="1"/>
          </p:nvPr>
        </p:nvSpPr>
        <p:spPr>
          <a:xfrm>
            <a:off x="6125073" y="4794729"/>
            <a:ext cx="2540000" cy="447442"/>
          </a:xfrm>
          <a:prstGeom prst="rect">
            <a:avLst/>
          </a:prstGeom>
        </p:spPr>
        <p:txBody>
          <a:bodyPr anchor="ctr"/>
          <a:lstStyle>
            <a:lvl1pPr marL="0" indent="0" algn="ctr">
              <a:buFontTx/>
              <a:buNone/>
              <a:defRPr sz="2133"/>
            </a:lvl1pPr>
          </a:lstStyle>
          <a:p>
            <a:pPr lvl="0"/>
            <a:r>
              <a:rPr lang="en-US" dirty="0"/>
              <a:t>Answer</a:t>
            </a:r>
          </a:p>
        </p:txBody>
      </p:sp>
      <p:sp>
        <p:nvSpPr>
          <p:cNvPr id="36" name="Content Placeholder 2">
            <a:extLst>
              <a:ext uri="{FF2B5EF4-FFF2-40B4-BE49-F238E27FC236}">
                <a16:creationId xmlns:a16="http://schemas.microsoft.com/office/drawing/2014/main" id="{C5D0640D-E028-504E-86D6-258F80F09F74}"/>
              </a:ext>
            </a:extLst>
          </p:cNvPr>
          <p:cNvSpPr>
            <a:spLocks noGrp="1"/>
          </p:cNvSpPr>
          <p:nvPr>
            <p:ph idx="22" hasCustomPrompt="1"/>
          </p:nvPr>
        </p:nvSpPr>
        <p:spPr>
          <a:xfrm>
            <a:off x="6125073" y="5302727"/>
            <a:ext cx="2540000" cy="447442"/>
          </a:xfrm>
          <a:prstGeom prst="rect">
            <a:avLst/>
          </a:prstGeom>
        </p:spPr>
        <p:txBody>
          <a:bodyPr anchor="ctr"/>
          <a:lstStyle>
            <a:lvl1pPr marL="0" indent="0" algn="ctr">
              <a:buFontTx/>
              <a:buNone/>
              <a:defRPr sz="2133"/>
            </a:lvl1pPr>
          </a:lstStyle>
          <a:p>
            <a:pPr lvl="0"/>
            <a:r>
              <a:rPr lang="en-US" dirty="0"/>
              <a:t>Answer</a:t>
            </a:r>
          </a:p>
        </p:txBody>
      </p:sp>
      <p:sp>
        <p:nvSpPr>
          <p:cNvPr id="37" name="Content Placeholder 2">
            <a:extLst>
              <a:ext uri="{FF2B5EF4-FFF2-40B4-BE49-F238E27FC236}">
                <a16:creationId xmlns:a16="http://schemas.microsoft.com/office/drawing/2014/main" id="{EE1AB8A0-FAC3-E64B-A0EF-76C93612B81F}"/>
              </a:ext>
            </a:extLst>
          </p:cNvPr>
          <p:cNvSpPr>
            <a:spLocks noGrp="1"/>
          </p:cNvSpPr>
          <p:nvPr>
            <p:ph idx="23" hasCustomPrompt="1"/>
          </p:nvPr>
        </p:nvSpPr>
        <p:spPr>
          <a:xfrm>
            <a:off x="8751041" y="2209800"/>
            <a:ext cx="2540000" cy="507998"/>
          </a:xfrm>
          <a:prstGeom prst="rect">
            <a:avLst/>
          </a:prstGeom>
        </p:spPr>
        <p:txBody>
          <a:bodyPr anchor="ctr"/>
          <a:lstStyle>
            <a:lvl1pPr marL="0" indent="0" algn="ctr">
              <a:buFontTx/>
              <a:buNone/>
              <a:defRPr sz="2133"/>
            </a:lvl1pPr>
          </a:lstStyle>
          <a:p>
            <a:pPr lvl="0"/>
            <a:r>
              <a:rPr lang="en-US" dirty="0"/>
              <a:t>Answer</a:t>
            </a:r>
          </a:p>
        </p:txBody>
      </p:sp>
      <p:sp>
        <p:nvSpPr>
          <p:cNvPr id="38" name="Content Placeholder 2">
            <a:extLst>
              <a:ext uri="{FF2B5EF4-FFF2-40B4-BE49-F238E27FC236}">
                <a16:creationId xmlns:a16="http://schemas.microsoft.com/office/drawing/2014/main" id="{93D6F5CF-0B11-2D40-8A38-E3E513F644DD}"/>
              </a:ext>
            </a:extLst>
          </p:cNvPr>
          <p:cNvSpPr>
            <a:spLocks noGrp="1"/>
          </p:cNvSpPr>
          <p:nvPr>
            <p:ph idx="24" hasCustomPrompt="1"/>
          </p:nvPr>
        </p:nvSpPr>
        <p:spPr>
          <a:xfrm>
            <a:off x="8751041" y="2717798"/>
            <a:ext cx="2540000" cy="507998"/>
          </a:xfrm>
          <a:prstGeom prst="rect">
            <a:avLst/>
          </a:prstGeom>
        </p:spPr>
        <p:txBody>
          <a:bodyPr anchor="ctr"/>
          <a:lstStyle>
            <a:lvl1pPr marL="0" indent="0" algn="ctr">
              <a:buFontTx/>
              <a:buNone/>
              <a:defRPr sz="2133"/>
            </a:lvl1pPr>
          </a:lstStyle>
          <a:p>
            <a:pPr lvl="0"/>
            <a:r>
              <a:rPr lang="en-US" dirty="0"/>
              <a:t>Answer</a:t>
            </a:r>
          </a:p>
        </p:txBody>
      </p:sp>
      <p:sp>
        <p:nvSpPr>
          <p:cNvPr id="39" name="Content Placeholder 2">
            <a:extLst>
              <a:ext uri="{FF2B5EF4-FFF2-40B4-BE49-F238E27FC236}">
                <a16:creationId xmlns:a16="http://schemas.microsoft.com/office/drawing/2014/main" id="{81278261-2D76-DC4A-B697-1BAF3EF88E11}"/>
              </a:ext>
            </a:extLst>
          </p:cNvPr>
          <p:cNvSpPr>
            <a:spLocks noGrp="1"/>
          </p:cNvSpPr>
          <p:nvPr>
            <p:ph idx="25" hasCustomPrompt="1"/>
          </p:nvPr>
        </p:nvSpPr>
        <p:spPr>
          <a:xfrm>
            <a:off x="8751041" y="3270735"/>
            <a:ext cx="2540000" cy="463059"/>
          </a:xfrm>
          <a:prstGeom prst="rect">
            <a:avLst/>
          </a:prstGeom>
        </p:spPr>
        <p:txBody>
          <a:bodyPr anchor="ctr"/>
          <a:lstStyle>
            <a:lvl1pPr marL="0" indent="0" algn="ctr">
              <a:buFontTx/>
              <a:buNone/>
              <a:defRPr sz="2133"/>
            </a:lvl1pPr>
          </a:lstStyle>
          <a:p>
            <a:pPr lvl="0"/>
            <a:r>
              <a:rPr lang="en-US" dirty="0"/>
              <a:t>Answer</a:t>
            </a:r>
          </a:p>
        </p:txBody>
      </p:sp>
      <p:sp>
        <p:nvSpPr>
          <p:cNvPr id="40" name="Content Placeholder 2">
            <a:extLst>
              <a:ext uri="{FF2B5EF4-FFF2-40B4-BE49-F238E27FC236}">
                <a16:creationId xmlns:a16="http://schemas.microsoft.com/office/drawing/2014/main" id="{5208FDBF-1857-594E-8FF0-E63C4A8D8581}"/>
              </a:ext>
            </a:extLst>
          </p:cNvPr>
          <p:cNvSpPr>
            <a:spLocks noGrp="1"/>
          </p:cNvSpPr>
          <p:nvPr>
            <p:ph idx="26" hasCustomPrompt="1"/>
          </p:nvPr>
        </p:nvSpPr>
        <p:spPr>
          <a:xfrm>
            <a:off x="8751041" y="3778733"/>
            <a:ext cx="2540000" cy="463059"/>
          </a:xfrm>
          <a:prstGeom prst="rect">
            <a:avLst/>
          </a:prstGeom>
        </p:spPr>
        <p:txBody>
          <a:bodyPr anchor="ctr"/>
          <a:lstStyle>
            <a:lvl1pPr marL="0" indent="0" algn="ctr">
              <a:buFontTx/>
              <a:buNone/>
              <a:defRPr sz="2133"/>
            </a:lvl1pPr>
          </a:lstStyle>
          <a:p>
            <a:pPr lvl="0"/>
            <a:r>
              <a:rPr lang="en-US" dirty="0"/>
              <a:t>Answer</a:t>
            </a:r>
          </a:p>
        </p:txBody>
      </p:sp>
      <p:sp>
        <p:nvSpPr>
          <p:cNvPr id="41" name="Content Placeholder 2">
            <a:extLst>
              <a:ext uri="{FF2B5EF4-FFF2-40B4-BE49-F238E27FC236}">
                <a16:creationId xmlns:a16="http://schemas.microsoft.com/office/drawing/2014/main" id="{00F086D6-2724-A147-BDEB-E9242800875C}"/>
              </a:ext>
            </a:extLst>
          </p:cNvPr>
          <p:cNvSpPr>
            <a:spLocks noGrp="1"/>
          </p:cNvSpPr>
          <p:nvPr>
            <p:ph idx="27" hasCustomPrompt="1"/>
          </p:nvPr>
        </p:nvSpPr>
        <p:spPr>
          <a:xfrm>
            <a:off x="8751041" y="4286731"/>
            <a:ext cx="2540000" cy="463059"/>
          </a:xfrm>
          <a:prstGeom prst="rect">
            <a:avLst/>
          </a:prstGeom>
        </p:spPr>
        <p:txBody>
          <a:bodyPr anchor="ctr"/>
          <a:lstStyle>
            <a:lvl1pPr marL="0" indent="0" algn="ctr">
              <a:buFontTx/>
              <a:buNone/>
              <a:defRPr sz="2133"/>
            </a:lvl1pPr>
          </a:lstStyle>
          <a:p>
            <a:pPr lvl="0"/>
            <a:r>
              <a:rPr lang="en-US" dirty="0"/>
              <a:t>Answer</a:t>
            </a:r>
          </a:p>
        </p:txBody>
      </p:sp>
      <p:sp>
        <p:nvSpPr>
          <p:cNvPr id="42" name="Content Placeholder 2">
            <a:extLst>
              <a:ext uri="{FF2B5EF4-FFF2-40B4-BE49-F238E27FC236}">
                <a16:creationId xmlns:a16="http://schemas.microsoft.com/office/drawing/2014/main" id="{44973BFB-1A64-8F4F-89E6-138B3127DC38}"/>
              </a:ext>
            </a:extLst>
          </p:cNvPr>
          <p:cNvSpPr>
            <a:spLocks noGrp="1"/>
          </p:cNvSpPr>
          <p:nvPr>
            <p:ph idx="28" hasCustomPrompt="1"/>
          </p:nvPr>
        </p:nvSpPr>
        <p:spPr>
          <a:xfrm>
            <a:off x="8751041" y="4794729"/>
            <a:ext cx="2540000" cy="447442"/>
          </a:xfrm>
          <a:prstGeom prst="rect">
            <a:avLst/>
          </a:prstGeom>
        </p:spPr>
        <p:txBody>
          <a:bodyPr anchor="ctr"/>
          <a:lstStyle>
            <a:lvl1pPr marL="0" indent="0" algn="ctr">
              <a:buFontTx/>
              <a:buNone/>
              <a:defRPr sz="2133"/>
            </a:lvl1pPr>
          </a:lstStyle>
          <a:p>
            <a:pPr lvl="0"/>
            <a:r>
              <a:rPr lang="en-US" dirty="0"/>
              <a:t>Answer</a:t>
            </a:r>
          </a:p>
        </p:txBody>
      </p:sp>
      <p:sp>
        <p:nvSpPr>
          <p:cNvPr id="43" name="Content Placeholder 2">
            <a:extLst>
              <a:ext uri="{FF2B5EF4-FFF2-40B4-BE49-F238E27FC236}">
                <a16:creationId xmlns:a16="http://schemas.microsoft.com/office/drawing/2014/main" id="{1F61D5F3-766D-214A-9C6B-CA0BBE18331D}"/>
              </a:ext>
            </a:extLst>
          </p:cNvPr>
          <p:cNvSpPr>
            <a:spLocks noGrp="1"/>
          </p:cNvSpPr>
          <p:nvPr>
            <p:ph idx="29" hasCustomPrompt="1"/>
          </p:nvPr>
        </p:nvSpPr>
        <p:spPr>
          <a:xfrm>
            <a:off x="8751041" y="5302727"/>
            <a:ext cx="2540000" cy="447442"/>
          </a:xfrm>
          <a:prstGeom prst="rect">
            <a:avLst/>
          </a:prstGeom>
        </p:spPr>
        <p:txBody>
          <a:bodyPr anchor="ctr"/>
          <a:lstStyle>
            <a:lvl1pPr marL="0" indent="0" algn="ctr">
              <a:buFontTx/>
              <a:buNone/>
              <a:defRPr sz="2133"/>
            </a:lvl1pPr>
          </a:lstStyle>
          <a:p>
            <a:pPr lvl="0"/>
            <a:r>
              <a:rPr lang="en-US" dirty="0"/>
              <a:t>Answer</a:t>
            </a:r>
          </a:p>
        </p:txBody>
      </p:sp>
      <p:sp>
        <p:nvSpPr>
          <p:cNvPr id="44" name="Title 26">
            <a:extLst>
              <a:ext uri="{FF2B5EF4-FFF2-40B4-BE49-F238E27FC236}">
                <a16:creationId xmlns:a16="http://schemas.microsoft.com/office/drawing/2014/main" id="{DDAC9A20-F102-9845-9D3B-931B0D05288A}"/>
              </a:ext>
            </a:extLst>
          </p:cNvPr>
          <p:cNvSpPr>
            <a:spLocks noGrp="1"/>
          </p:cNvSpPr>
          <p:nvPr>
            <p:ph type="title"/>
          </p:nvPr>
        </p:nvSpPr>
        <p:spPr>
          <a:xfrm>
            <a:off x="914639" y="0"/>
            <a:ext cx="10362724" cy="1997242"/>
          </a:xfrm>
        </p:spPr>
        <p:txBody>
          <a:bodyPr/>
          <a:lstStyle/>
          <a:p>
            <a:endParaRPr lang="en-US" sz="2600" dirty="0"/>
          </a:p>
        </p:txBody>
      </p:sp>
      <p:sp>
        <p:nvSpPr>
          <p:cNvPr id="45" name="Content Placeholder 2">
            <a:extLst>
              <a:ext uri="{FF2B5EF4-FFF2-40B4-BE49-F238E27FC236}">
                <a16:creationId xmlns:a16="http://schemas.microsoft.com/office/drawing/2014/main" id="{9A53EF2D-611B-3449-80DA-3F83E8B10E99}"/>
              </a:ext>
            </a:extLst>
          </p:cNvPr>
          <p:cNvSpPr>
            <a:spLocks noGrp="1"/>
          </p:cNvSpPr>
          <p:nvPr>
            <p:ph idx="30" hasCustomPrompt="1"/>
          </p:nvPr>
        </p:nvSpPr>
        <p:spPr>
          <a:xfrm>
            <a:off x="3499104" y="5820887"/>
            <a:ext cx="2540000" cy="447442"/>
          </a:xfrm>
          <a:prstGeom prst="rect">
            <a:avLst/>
          </a:prstGeom>
        </p:spPr>
        <p:txBody>
          <a:bodyPr anchor="ctr"/>
          <a:lstStyle>
            <a:lvl1pPr marL="0" indent="0" algn="ctr">
              <a:buFontTx/>
              <a:buNone/>
              <a:defRPr sz="2133"/>
            </a:lvl1pPr>
          </a:lstStyle>
          <a:p>
            <a:pPr lvl="0"/>
            <a:r>
              <a:rPr lang="en-US" dirty="0"/>
              <a:t>Answer</a:t>
            </a:r>
          </a:p>
        </p:txBody>
      </p:sp>
      <p:sp>
        <p:nvSpPr>
          <p:cNvPr id="46" name="Content Placeholder 2">
            <a:extLst>
              <a:ext uri="{FF2B5EF4-FFF2-40B4-BE49-F238E27FC236}">
                <a16:creationId xmlns:a16="http://schemas.microsoft.com/office/drawing/2014/main" id="{0B3B9BEE-A766-0B4A-9B19-563DF3A3EABA}"/>
              </a:ext>
            </a:extLst>
          </p:cNvPr>
          <p:cNvSpPr>
            <a:spLocks noGrp="1"/>
          </p:cNvSpPr>
          <p:nvPr>
            <p:ph idx="31" hasCustomPrompt="1"/>
          </p:nvPr>
        </p:nvSpPr>
        <p:spPr>
          <a:xfrm>
            <a:off x="6125073" y="5820887"/>
            <a:ext cx="2540000" cy="447442"/>
          </a:xfrm>
          <a:prstGeom prst="rect">
            <a:avLst/>
          </a:prstGeom>
        </p:spPr>
        <p:txBody>
          <a:bodyPr anchor="ctr"/>
          <a:lstStyle>
            <a:lvl1pPr marL="0" indent="0" algn="ctr">
              <a:buFontTx/>
              <a:buNone/>
              <a:defRPr sz="2133"/>
            </a:lvl1pPr>
          </a:lstStyle>
          <a:p>
            <a:pPr lvl="0"/>
            <a:r>
              <a:rPr lang="en-US" dirty="0"/>
              <a:t>Answer</a:t>
            </a:r>
          </a:p>
        </p:txBody>
      </p:sp>
      <p:sp>
        <p:nvSpPr>
          <p:cNvPr id="47" name="Content Placeholder 2">
            <a:extLst>
              <a:ext uri="{FF2B5EF4-FFF2-40B4-BE49-F238E27FC236}">
                <a16:creationId xmlns:a16="http://schemas.microsoft.com/office/drawing/2014/main" id="{BD63FC6D-0754-8B46-927A-20D1CB3628FF}"/>
              </a:ext>
            </a:extLst>
          </p:cNvPr>
          <p:cNvSpPr>
            <a:spLocks noGrp="1"/>
          </p:cNvSpPr>
          <p:nvPr>
            <p:ph idx="32" hasCustomPrompt="1"/>
          </p:nvPr>
        </p:nvSpPr>
        <p:spPr>
          <a:xfrm>
            <a:off x="8751041" y="5820887"/>
            <a:ext cx="2540000" cy="447442"/>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8655742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
          <p:cNvSpPr>
            <a:spLocks noGrp="1"/>
          </p:cNvSpPr>
          <p:nvPr>
            <p:ph idx="1" hasCustomPrompt="1"/>
          </p:nvPr>
        </p:nvSpPr>
        <p:spPr>
          <a:xfrm>
            <a:off x="3499104" y="2218944"/>
            <a:ext cx="3860800" cy="496276"/>
          </a:xfrm>
          <a:prstGeom prst="rect">
            <a:avLst/>
          </a:prstGeom>
        </p:spPr>
        <p:txBody>
          <a:bodyPr anchor="ctr"/>
          <a:lstStyle>
            <a:lvl1pPr marL="0" indent="0" algn="ctr">
              <a:buFontTx/>
              <a:buNone/>
              <a:defRPr sz="2133"/>
            </a:lvl1pPr>
          </a:lstStyle>
          <a:p>
            <a:pPr lvl="0"/>
            <a:r>
              <a:rPr lang="en-US" dirty="0"/>
              <a:t>Answer</a:t>
            </a:r>
          </a:p>
        </p:txBody>
      </p:sp>
      <p:sp>
        <p:nvSpPr>
          <p:cNvPr id="38" name="Content Placeholder 2"/>
          <p:cNvSpPr>
            <a:spLocks noGrp="1"/>
          </p:cNvSpPr>
          <p:nvPr>
            <p:ph idx="23" hasCustomPrompt="1"/>
          </p:nvPr>
        </p:nvSpPr>
        <p:spPr>
          <a:xfrm>
            <a:off x="3499104" y="1649047"/>
            <a:ext cx="3860800"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19" name="Content Placeholder 2">
            <a:extLst>
              <a:ext uri="{FF2B5EF4-FFF2-40B4-BE49-F238E27FC236}">
                <a16:creationId xmlns:a16="http://schemas.microsoft.com/office/drawing/2014/main" id="{8923EAE8-D6F0-A945-84D3-BBEC836FE9FF}"/>
              </a:ext>
            </a:extLst>
          </p:cNvPr>
          <p:cNvSpPr>
            <a:spLocks noGrp="1"/>
          </p:cNvSpPr>
          <p:nvPr>
            <p:ph idx="24" hasCustomPrompt="1"/>
          </p:nvPr>
        </p:nvSpPr>
        <p:spPr>
          <a:xfrm>
            <a:off x="3499104" y="2726317"/>
            <a:ext cx="3860800" cy="496276"/>
          </a:xfrm>
          <a:prstGeom prst="rect">
            <a:avLst/>
          </a:prstGeom>
        </p:spPr>
        <p:txBody>
          <a:bodyPr anchor="ctr"/>
          <a:lstStyle>
            <a:lvl1pPr marL="0" indent="0" algn="ctr">
              <a:buFontTx/>
              <a:buNone/>
              <a:defRPr sz="2133"/>
            </a:lvl1pPr>
          </a:lstStyle>
          <a:p>
            <a:pPr lvl="0"/>
            <a:r>
              <a:rPr lang="en-US" dirty="0"/>
              <a:t>Answer</a:t>
            </a:r>
          </a:p>
        </p:txBody>
      </p:sp>
      <p:sp>
        <p:nvSpPr>
          <p:cNvPr id="20" name="Content Placeholder 2">
            <a:extLst>
              <a:ext uri="{FF2B5EF4-FFF2-40B4-BE49-F238E27FC236}">
                <a16:creationId xmlns:a16="http://schemas.microsoft.com/office/drawing/2014/main" id="{F230B7CE-7B4B-154E-AEEF-B3F2623F33BE}"/>
              </a:ext>
            </a:extLst>
          </p:cNvPr>
          <p:cNvSpPr>
            <a:spLocks noGrp="1"/>
          </p:cNvSpPr>
          <p:nvPr>
            <p:ph idx="25" hasCustomPrompt="1"/>
          </p:nvPr>
        </p:nvSpPr>
        <p:spPr>
          <a:xfrm>
            <a:off x="3499104" y="3233690"/>
            <a:ext cx="3860800" cy="496276"/>
          </a:xfrm>
          <a:prstGeom prst="rect">
            <a:avLst/>
          </a:prstGeom>
        </p:spPr>
        <p:txBody>
          <a:bodyPr anchor="ctr"/>
          <a:lstStyle>
            <a:lvl1pPr marL="0" indent="0" algn="ctr">
              <a:buFontTx/>
              <a:buNone/>
              <a:defRPr sz="2133"/>
            </a:lvl1pPr>
          </a:lstStyle>
          <a:p>
            <a:pPr lvl="0"/>
            <a:r>
              <a:rPr lang="en-US" dirty="0"/>
              <a:t>Answer</a:t>
            </a:r>
          </a:p>
        </p:txBody>
      </p:sp>
      <p:sp>
        <p:nvSpPr>
          <p:cNvPr id="21" name="Content Placeholder 2">
            <a:extLst>
              <a:ext uri="{FF2B5EF4-FFF2-40B4-BE49-F238E27FC236}">
                <a16:creationId xmlns:a16="http://schemas.microsoft.com/office/drawing/2014/main" id="{1FCD32DC-523D-3D49-A850-0E393C3F9697}"/>
              </a:ext>
            </a:extLst>
          </p:cNvPr>
          <p:cNvSpPr>
            <a:spLocks noGrp="1"/>
          </p:cNvSpPr>
          <p:nvPr>
            <p:ph idx="26" hasCustomPrompt="1"/>
          </p:nvPr>
        </p:nvSpPr>
        <p:spPr>
          <a:xfrm>
            <a:off x="3499104" y="3745907"/>
            <a:ext cx="3860800" cy="496276"/>
          </a:xfrm>
          <a:prstGeom prst="rect">
            <a:avLst/>
          </a:prstGeom>
        </p:spPr>
        <p:txBody>
          <a:bodyPr anchor="ctr"/>
          <a:lstStyle>
            <a:lvl1pPr marL="0" indent="0" algn="ctr">
              <a:buFontTx/>
              <a:buNone/>
              <a:defRPr sz="2133"/>
            </a:lvl1pPr>
          </a:lstStyle>
          <a:p>
            <a:pPr lvl="0"/>
            <a:r>
              <a:rPr lang="en-US" dirty="0"/>
              <a:t>Answer</a:t>
            </a:r>
          </a:p>
        </p:txBody>
      </p:sp>
      <p:sp>
        <p:nvSpPr>
          <p:cNvPr id="22" name="Content Placeholder 2">
            <a:extLst>
              <a:ext uri="{FF2B5EF4-FFF2-40B4-BE49-F238E27FC236}">
                <a16:creationId xmlns:a16="http://schemas.microsoft.com/office/drawing/2014/main" id="{4DABCAC8-6E8C-294C-83FA-39FE61534BB4}"/>
              </a:ext>
            </a:extLst>
          </p:cNvPr>
          <p:cNvSpPr>
            <a:spLocks noGrp="1"/>
          </p:cNvSpPr>
          <p:nvPr>
            <p:ph idx="27" hasCustomPrompt="1"/>
          </p:nvPr>
        </p:nvSpPr>
        <p:spPr>
          <a:xfrm>
            <a:off x="3499104" y="4258124"/>
            <a:ext cx="3860800" cy="496276"/>
          </a:xfrm>
          <a:prstGeom prst="rect">
            <a:avLst/>
          </a:prstGeom>
        </p:spPr>
        <p:txBody>
          <a:bodyPr anchor="ctr"/>
          <a:lstStyle>
            <a:lvl1pPr marL="0" indent="0" algn="ctr">
              <a:buFontTx/>
              <a:buNone/>
              <a:defRPr sz="2133"/>
            </a:lvl1pPr>
          </a:lstStyle>
          <a:p>
            <a:pPr lvl="0"/>
            <a:r>
              <a:rPr lang="en-US" dirty="0"/>
              <a:t>Answer</a:t>
            </a:r>
          </a:p>
        </p:txBody>
      </p:sp>
      <p:sp>
        <p:nvSpPr>
          <p:cNvPr id="40" name="Content Placeholder 2">
            <a:extLst>
              <a:ext uri="{FF2B5EF4-FFF2-40B4-BE49-F238E27FC236}">
                <a16:creationId xmlns:a16="http://schemas.microsoft.com/office/drawing/2014/main" id="{F4625B6F-82B5-5D48-9C0B-4424DDEDE345}"/>
              </a:ext>
            </a:extLst>
          </p:cNvPr>
          <p:cNvSpPr>
            <a:spLocks noGrp="1"/>
          </p:cNvSpPr>
          <p:nvPr>
            <p:ph idx="28" hasCustomPrompt="1"/>
          </p:nvPr>
        </p:nvSpPr>
        <p:spPr>
          <a:xfrm>
            <a:off x="3499104" y="4777374"/>
            <a:ext cx="3860800" cy="457998"/>
          </a:xfrm>
          <a:prstGeom prst="rect">
            <a:avLst/>
          </a:prstGeom>
        </p:spPr>
        <p:txBody>
          <a:bodyPr anchor="ctr"/>
          <a:lstStyle>
            <a:lvl1pPr marL="0" indent="0" algn="ctr">
              <a:buFontTx/>
              <a:buNone/>
              <a:defRPr sz="2133"/>
            </a:lvl1pPr>
          </a:lstStyle>
          <a:p>
            <a:pPr lvl="0"/>
            <a:r>
              <a:rPr lang="en-US" dirty="0"/>
              <a:t>Answer</a:t>
            </a:r>
          </a:p>
        </p:txBody>
      </p:sp>
      <p:sp>
        <p:nvSpPr>
          <p:cNvPr id="41" name="Content Placeholder 2">
            <a:extLst>
              <a:ext uri="{FF2B5EF4-FFF2-40B4-BE49-F238E27FC236}">
                <a16:creationId xmlns:a16="http://schemas.microsoft.com/office/drawing/2014/main" id="{ADAA5899-1C71-6348-A562-0A330556DC66}"/>
              </a:ext>
            </a:extLst>
          </p:cNvPr>
          <p:cNvSpPr>
            <a:spLocks noGrp="1"/>
          </p:cNvSpPr>
          <p:nvPr>
            <p:ph idx="29" hasCustomPrompt="1"/>
          </p:nvPr>
        </p:nvSpPr>
        <p:spPr>
          <a:xfrm>
            <a:off x="3499104" y="5289591"/>
            <a:ext cx="3860800" cy="457998"/>
          </a:xfrm>
          <a:prstGeom prst="rect">
            <a:avLst/>
          </a:prstGeom>
        </p:spPr>
        <p:txBody>
          <a:bodyPr anchor="ctr"/>
          <a:lstStyle>
            <a:lvl1pPr marL="0" indent="0" algn="ctr">
              <a:buFontTx/>
              <a:buNone/>
              <a:defRPr sz="2133"/>
            </a:lvl1pPr>
          </a:lstStyle>
          <a:p>
            <a:pPr lvl="0"/>
            <a:r>
              <a:rPr lang="en-US" dirty="0"/>
              <a:t>Answer</a:t>
            </a:r>
          </a:p>
        </p:txBody>
      </p:sp>
      <p:sp>
        <p:nvSpPr>
          <p:cNvPr id="42" name="Content Placeholder 2">
            <a:extLst>
              <a:ext uri="{FF2B5EF4-FFF2-40B4-BE49-F238E27FC236}">
                <a16:creationId xmlns:a16="http://schemas.microsoft.com/office/drawing/2014/main" id="{55AD0286-313D-AF4F-9FC8-54D32B943E85}"/>
              </a:ext>
            </a:extLst>
          </p:cNvPr>
          <p:cNvSpPr>
            <a:spLocks noGrp="1"/>
          </p:cNvSpPr>
          <p:nvPr>
            <p:ph idx="30" hasCustomPrompt="1"/>
          </p:nvPr>
        </p:nvSpPr>
        <p:spPr>
          <a:xfrm>
            <a:off x="7438057" y="2218944"/>
            <a:ext cx="3860800" cy="496276"/>
          </a:xfrm>
          <a:prstGeom prst="rect">
            <a:avLst/>
          </a:prstGeom>
        </p:spPr>
        <p:txBody>
          <a:bodyPr anchor="ctr"/>
          <a:lstStyle>
            <a:lvl1pPr marL="0" indent="0" algn="ctr">
              <a:buFontTx/>
              <a:buNone/>
              <a:defRPr sz="2133"/>
            </a:lvl1pPr>
          </a:lstStyle>
          <a:p>
            <a:pPr lvl="0"/>
            <a:r>
              <a:rPr lang="en-US" dirty="0"/>
              <a:t>Answer</a:t>
            </a:r>
          </a:p>
        </p:txBody>
      </p:sp>
      <p:sp>
        <p:nvSpPr>
          <p:cNvPr id="43" name="Content Placeholder 2">
            <a:extLst>
              <a:ext uri="{FF2B5EF4-FFF2-40B4-BE49-F238E27FC236}">
                <a16:creationId xmlns:a16="http://schemas.microsoft.com/office/drawing/2014/main" id="{ACA4BEB2-B98D-FD4A-8D90-12C790DD8FEF}"/>
              </a:ext>
            </a:extLst>
          </p:cNvPr>
          <p:cNvSpPr>
            <a:spLocks noGrp="1"/>
          </p:cNvSpPr>
          <p:nvPr>
            <p:ph idx="31" hasCustomPrompt="1"/>
          </p:nvPr>
        </p:nvSpPr>
        <p:spPr>
          <a:xfrm>
            <a:off x="7438057" y="1649047"/>
            <a:ext cx="3860800"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44" name="Content Placeholder 2">
            <a:extLst>
              <a:ext uri="{FF2B5EF4-FFF2-40B4-BE49-F238E27FC236}">
                <a16:creationId xmlns:a16="http://schemas.microsoft.com/office/drawing/2014/main" id="{1DC8F532-6713-C94D-B47C-0E70C5DD0C9D}"/>
              </a:ext>
            </a:extLst>
          </p:cNvPr>
          <p:cNvSpPr>
            <a:spLocks noGrp="1"/>
          </p:cNvSpPr>
          <p:nvPr>
            <p:ph idx="32" hasCustomPrompt="1"/>
          </p:nvPr>
        </p:nvSpPr>
        <p:spPr>
          <a:xfrm>
            <a:off x="7438057" y="2726317"/>
            <a:ext cx="3860800" cy="496276"/>
          </a:xfrm>
          <a:prstGeom prst="rect">
            <a:avLst/>
          </a:prstGeom>
        </p:spPr>
        <p:txBody>
          <a:bodyPr anchor="ctr"/>
          <a:lstStyle>
            <a:lvl1pPr marL="0" indent="0" algn="ctr">
              <a:buFontTx/>
              <a:buNone/>
              <a:defRPr sz="2133"/>
            </a:lvl1pPr>
          </a:lstStyle>
          <a:p>
            <a:pPr lvl="0"/>
            <a:r>
              <a:rPr lang="en-US" dirty="0"/>
              <a:t>Answer</a:t>
            </a:r>
          </a:p>
        </p:txBody>
      </p:sp>
      <p:sp>
        <p:nvSpPr>
          <p:cNvPr id="45" name="Content Placeholder 2">
            <a:extLst>
              <a:ext uri="{FF2B5EF4-FFF2-40B4-BE49-F238E27FC236}">
                <a16:creationId xmlns:a16="http://schemas.microsoft.com/office/drawing/2014/main" id="{58C72C65-69B0-BC46-A65D-9B6C6AE750A5}"/>
              </a:ext>
            </a:extLst>
          </p:cNvPr>
          <p:cNvSpPr>
            <a:spLocks noGrp="1"/>
          </p:cNvSpPr>
          <p:nvPr>
            <p:ph idx="33" hasCustomPrompt="1"/>
          </p:nvPr>
        </p:nvSpPr>
        <p:spPr>
          <a:xfrm>
            <a:off x="7438057" y="3233690"/>
            <a:ext cx="3860800" cy="496276"/>
          </a:xfrm>
          <a:prstGeom prst="rect">
            <a:avLst/>
          </a:prstGeom>
        </p:spPr>
        <p:txBody>
          <a:bodyPr anchor="ctr"/>
          <a:lstStyle>
            <a:lvl1pPr marL="0" indent="0" algn="ctr">
              <a:buFontTx/>
              <a:buNone/>
              <a:defRPr sz="2133"/>
            </a:lvl1pPr>
          </a:lstStyle>
          <a:p>
            <a:pPr lvl="0"/>
            <a:r>
              <a:rPr lang="en-US" dirty="0"/>
              <a:t>Answer</a:t>
            </a:r>
          </a:p>
        </p:txBody>
      </p:sp>
      <p:sp>
        <p:nvSpPr>
          <p:cNvPr id="46" name="Content Placeholder 2">
            <a:extLst>
              <a:ext uri="{FF2B5EF4-FFF2-40B4-BE49-F238E27FC236}">
                <a16:creationId xmlns:a16="http://schemas.microsoft.com/office/drawing/2014/main" id="{F5EAF90D-F56E-244A-BC41-4DD4412114D2}"/>
              </a:ext>
            </a:extLst>
          </p:cNvPr>
          <p:cNvSpPr>
            <a:spLocks noGrp="1"/>
          </p:cNvSpPr>
          <p:nvPr>
            <p:ph idx="34" hasCustomPrompt="1"/>
          </p:nvPr>
        </p:nvSpPr>
        <p:spPr>
          <a:xfrm>
            <a:off x="7438057" y="3745907"/>
            <a:ext cx="3860800" cy="496276"/>
          </a:xfrm>
          <a:prstGeom prst="rect">
            <a:avLst/>
          </a:prstGeom>
        </p:spPr>
        <p:txBody>
          <a:bodyPr anchor="ctr"/>
          <a:lstStyle>
            <a:lvl1pPr marL="0" indent="0" algn="ctr">
              <a:buFontTx/>
              <a:buNone/>
              <a:defRPr sz="2133"/>
            </a:lvl1pPr>
          </a:lstStyle>
          <a:p>
            <a:pPr lvl="0"/>
            <a:r>
              <a:rPr lang="en-US" dirty="0"/>
              <a:t>Answer</a:t>
            </a:r>
          </a:p>
        </p:txBody>
      </p:sp>
      <p:sp>
        <p:nvSpPr>
          <p:cNvPr id="47" name="Content Placeholder 2">
            <a:extLst>
              <a:ext uri="{FF2B5EF4-FFF2-40B4-BE49-F238E27FC236}">
                <a16:creationId xmlns:a16="http://schemas.microsoft.com/office/drawing/2014/main" id="{0B14518A-A6FD-6F49-B803-6AEEBD024383}"/>
              </a:ext>
            </a:extLst>
          </p:cNvPr>
          <p:cNvSpPr>
            <a:spLocks noGrp="1"/>
          </p:cNvSpPr>
          <p:nvPr>
            <p:ph idx="35" hasCustomPrompt="1"/>
          </p:nvPr>
        </p:nvSpPr>
        <p:spPr>
          <a:xfrm>
            <a:off x="7438057" y="4258124"/>
            <a:ext cx="3860800" cy="496276"/>
          </a:xfrm>
          <a:prstGeom prst="rect">
            <a:avLst/>
          </a:prstGeom>
        </p:spPr>
        <p:txBody>
          <a:bodyPr anchor="ctr"/>
          <a:lstStyle>
            <a:lvl1pPr marL="0" indent="0" algn="ctr">
              <a:buFontTx/>
              <a:buNone/>
              <a:defRPr sz="2133"/>
            </a:lvl1pPr>
          </a:lstStyle>
          <a:p>
            <a:pPr lvl="0"/>
            <a:r>
              <a:rPr lang="en-US" dirty="0"/>
              <a:t>Answer</a:t>
            </a:r>
          </a:p>
        </p:txBody>
      </p:sp>
      <p:sp>
        <p:nvSpPr>
          <p:cNvPr id="48" name="Content Placeholder 2">
            <a:extLst>
              <a:ext uri="{FF2B5EF4-FFF2-40B4-BE49-F238E27FC236}">
                <a16:creationId xmlns:a16="http://schemas.microsoft.com/office/drawing/2014/main" id="{AB447606-F765-D94B-8748-1067550421E6}"/>
              </a:ext>
            </a:extLst>
          </p:cNvPr>
          <p:cNvSpPr>
            <a:spLocks noGrp="1"/>
          </p:cNvSpPr>
          <p:nvPr>
            <p:ph idx="36" hasCustomPrompt="1"/>
          </p:nvPr>
        </p:nvSpPr>
        <p:spPr>
          <a:xfrm>
            <a:off x="7438057" y="4777374"/>
            <a:ext cx="3860800" cy="457998"/>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a:extLst>
              <a:ext uri="{FF2B5EF4-FFF2-40B4-BE49-F238E27FC236}">
                <a16:creationId xmlns:a16="http://schemas.microsoft.com/office/drawing/2014/main" id="{D12DD381-C312-A94B-8F7B-A55154E665FF}"/>
              </a:ext>
            </a:extLst>
          </p:cNvPr>
          <p:cNvSpPr>
            <a:spLocks noGrp="1"/>
          </p:cNvSpPr>
          <p:nvPr>
            <p:ph idx="37" hasCustomPrompt="1"/>
          </p:nvPr>
        </p:nvSpPr>
        <p:spPr>
          <a:xfrm>
            <a:off x="7438057" y="5289591"/>
            <a:ext cx="3860800" cy="457998"/>
          </a:xfrm>
          <a:prstGeom prst="rect">
            <a:avLst/>
          </a:prstGeom>
        </p:spPr>
        <p:txBody>
          <a:bodyPr anchor="ctr"/>
          <a:lstStyle>
            <a:lvl1pPr marL="0" indent="0" algn="ctr">
              <a:buFontTx/>
              <a:buNone/>
              <a:defRPr sz="2133"/>
            </a:lvl1pPr>
          </a:lstStyle>
          <a:p>
            <a:pPr lvl="0"/>
            <a:r>
              <a:rPr lang="en-US" dirty="0"/>
              <a:t>Answer</a:t>
            </a:r>
          </a:p>
        </p:txBody>
      </p:sp>
      <p:sp>
        <p:nvSpPr>
          <p:cNvPr id="25" name="Title 26">
            <a:extLst>
              <a:ext uri="{FF2B5EF4-FFF2-40B4-BE49-F238E27FC236}">
                <a16:creationId xmlns:a16="http://schemas.microsoft.com/office/drawing/2014/main" id="{D1BDEB6B-3DB5-5C47-8CDB-1E9DBE9B7107}"/>
              </a:ext>
            </a:extLst>
          </p:cNvPr>
          <p:cNvSpPr>
            <a:spLocks noGrp="1"/>
          </p:cNvSpPr>
          <p:nvPr>
            <p:ph type="title"/>
          </p:nvPr>
        </p:nvSpPr>
        <p:spPr>
          <a:xfrm>
            <a:off x="914639" y="0"/>
            <a:ext cx="10362724" cy="1649047"/>
          </a:xfrm>
        </p:spPr>
        <p:txBody>
          <a:bodyPr/>
          <a:lstStyle/>
          <a:p>
            <a:endParaRPr lang="en-US" sz="2600" dirty="0"/>
          </a:p>
        </p:txBody>
      </p:sp>
      <p:sp>
        <p:nvSpPr>
          <p:cNvPr id="23" name="Content Placeholder 2">
            <a:extLst>
              <a:ext uri="{FF2B5EF4-FFF2-40B4-BE49-F238E27FC236}">
                <a16:creationId xmlns:a16="http://schemas.microsoft.com/office/drawing/2014/main" id="{1E1AE9BB-835F-9C49-8708-55D6D583C4BB}"/>
              </a:ext>
            </a:extLst>
          </p:cNvPr>
          <p:cNvSpPr>
            <a:spLocks noGrp="1"/>
          </p:cNvSpPr>
          <p:nvPr>
            <p:ph idx="38" hasCustomPrompt="1"/>
          </p:nvPr>
        </p:nvSpPr>
        <p:spPr>
          <a:xfrm>
            <a:off x="3499104" y="5817911"/>
            <a:ext cx="3860800" cy="457998"/>
          </a:xfrm>
          <a:prstGeom prst="rect">
            <a:avLst/>
          </a:prstGeom>
        </p:spPr>
        <p:txBody>
          <a:bodyPr anchor="ctr"/>
          <a:lstStyle>
            <a:lvl1pPr marL="0" indent="0" algn="ctr">
              <a:buFontTx/>
              <a:buNone/>
              <a:defRPr sz="2133"/>
            </a:lvl1pPr>
          </a:lstStyle>
          <a:p>
            <a:pPr lvl="0"/>
            <a:r>
              <a:rPr lang="en-US" dirty="0"/>
              <a:t>Answer</a:t>
            </a:r>
          </a:p>
        </p:txBody>
      </p:sp>
      <p:sp>
        <p:nvSpPr>
          <p:cNvPr id="26" name="Content Placeholder 2">
            <a:extLst>
              <a:ext uri="{FF2B5EF4-FFF2-40B4-BE49-F238E27FC236}">
                <a16:creationId xmlns:a16="http://schemas.microsoft.com/office/drawing/2014/main" id="{2963619D-4936-A14D-A66C-7E0B0BFA6BAC}"/>
              </a:ext>
            </a:extLst>
          </p:cNvPr>
          <p:cNvSpPr>
            <a:spLocks noGrp="1"/>
          </p:cNvSpPr>
          <p:nvPr>
            <p:ph idx="39" hasCustomPrompt="1"/>
          </p:nvPr>
        </p:nvSpPr>
        <p:spPr>
          <a:xfrm>
            <a:off x="7438057" y="5817911"/>
            <a:ext cx="3860800" cy="457998"/>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28860281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
          <p:cNvSpPr>
            <a:spLocks noGrp="1"/>
          </p:cNvSpPr>
          <p:nvPr>
            <p:ph idx="1" hasCustomPrompt="1"/>
          </p:nvPr>
        </p:nvSpPr>
        <p:spPr>
          <a:xfrm>
            <a:off x="3499104" y="2218944"/>
            <a:ext cx="2596896" cy="496276"/>
          </a:xfrm>
          <a:prstGeom prst="rect">
            <a:avLst/>
          </a:prstGeom>
        </p:spPr>
        <p:txBody>
          <a:bodyPr anchor="ctr"/>
          <a:lstStyle>
            <a:lvl1pPr marL="0" indent="0" algn="ctr">
              <a:buFontTx/>
              <a:buNone/>
              <a:defRPr sz="2133"/>
            </a:lvl1pPr>
          </a:lstStyle>
          <a:p>
            <a:pPr lvl="0"/>
            <a:r>
              <a:rPr lang="en-US" dirty="0"/>
              <a:t>Answer</a:t>
            </a:r>
          </a:p>
        </p:txBody>
      </p:sp>
      <p:sp>
        <p:nvSpPr>
          <p:cNvPr id="38" name="Content Placeholder 2"/>
          <p:cNvSpPr>
            <a:spLocks noGrp="1"/>
          </p:cNvSpPr>
          <p:nvPr>
            <p:ph idx="23" hasCustomPrompt="1"/>
          </p:nvPr>
        </p:nvSpPr>
        <p:spPr>
          <a:xfrm>
            <a:off x="3499104" y="1649047"/>
            <a:ext cx="2590800"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19" name="Content Placeholder 2">
            <a:extLst>
              <a:ext uri="{FF2B5EF4-FFF2-40B4-BE49-F238E27FC236}">
                <a16:creationId xmlns:a16="http://schemas.microsoft.com/office/drawing/2014/main" id="{8923EAE8-D6F0-A945-84D3-BBEC836FE9FF}"/>
              </a:ext>
            </a:extLst>
          </p:cNvPr>
          <p:cNvSpPr>
            <a:spLocks noGrp="1"/>
          </p:cNvSpPr>
          <p:nvPr>
            <p:ph idx="24" hasCustomPrompt="1"/>
          </p:nvPr>
        </p:nvSpPr>
        <p:spPr>
          <a:xfrm>
            <a:off x="3499104" y="2738977"/>
            <a:ext cx="2596896" cy="508000"/>
          </a:xfrm>
          <a:prstGeom prst="rect">
            <a:avLst/>
          </a:prstGeom>
        </p:spPr>
        <p:txBody>
          <a:bodyPr anchor="ctr"/>
          <a:lstStyle>
            <a:lvl1pPr marL="0" indent="0" algn="ctr">
              <a:buFontTx/>
              <a:buNone/>
              <a:defRPr sz="2133"/>
            </a:lvl1pPr>
          </a:lstStyle>
          <a:p>
            <a:pPr lvl="0"/>
            <a:r>
              <a:rPr lang="en-US" dirty="0"/>
              <a:t>Answer</a:t>
            </a:r>
          </a:p>
        </p:txBody>
      </p:sp>
      <p:sp>
        <p:nvSpPr>
          <p:cNvPr id="20" name="Content Placeholder 2">
            <a:extLst>
              <a:ext uri="{FF2B5EF4-FFF2-40B4-BE49-F238E27FC236}">
                <a16:creationId xmlns:a16="http://schemas.microsoft.com/office/drawing/2014/main" id="{F230B7CE-7B4B-154E-AEEF-B3F2623F33BE}"/>
              </a:ext>
            </a:extLst>
          </p:cNvPr>
          <p:cNvSpPr>
            <a:spLocks noGrp="1"/>
          </p:cNvSpPr>
          <p:nvPr>
            <p:ph idx="25" hasCustomPrompt="1"/>
          </p:nvPr>
        </p:nvSpPr>
        <p:spPr>
          <a:xfrm>
            <a:off x="3499104" y="3270734"/>
            <a:ext cx="2596896" cy="508000"/>
          </a:xfrm>
          <a:prstGeom prst="rect">
            <a:avLst/>
          </a:prstGeom>
        </p:spPr>
        <p:txBody>
          <a:bodyPr anchor="ctr"/>
          <a:lstStyle>
            <a:lvl1pPr marL="0" indent="0" algn="ctr">
              <a:buFontTx/>
              <a:buNone/>
              <a:defRPr sz="2133"/>
            </a:lvl1pPr>
          </a:lstStyle>
          <a:p>
            <a:pPr lvl="0"/>
            <a:r>
              <a:rPr lang="en-US" dirty="0"/>
              <a:t>Answer</a:t>
            </a:r>
          </a:p>
        </p:txBody>
      </p:sp>
      <p:sp>
        <p:nvSpPr>
          <p:cNvPr id="21" name="Content Placeholder 2">
            <a:extLst>
              <a:ext uri="{FF2B5EF4-FFF2-40B4-BE49-F238E27FC236}">
                <a16:creationId xmlns:a16="http://schemas.microsoft.com/office/drawing/2014/main" id="{1FCD32DC-523D-3D49-A850-0E393C3F9697}"/>
              </a:ext>
            </a:extLst>
          </p:cNvPr>
          <p:cNvSpPr>
            <a:spLocks noGrp="1"/>
          </p:cNvSpPr>
          <p:nvPr>
            <p:ph idx="26" hasCustomPrompt="1"/>
          </p:nvPr>
        </p:nvSpPr>
        <p:spPr>
          <a:xfrm>
            <a:off x="3499104" y="3778734"/>
            <a:ext cx="2596896" cy="437666"/>
          </a:xfrm>
          <a:prstGeom prst="rect">
            <a:avLst/>
          </a:prstGeom>
        </p:spPr>
        <p:txBody>
          <a:bodyPr anchor="ctr"/>
          <a:lstStyle>
            <a:lvl1pPr marL="0" indent="0" algn="ctr">
              <a:buFontTx/>
              <a:buNone/>
              <a:defRPr sz="2133"/>
            </a:lvl1pPr>
          </a:lstStyle>
          <a:p>
            <a:pPr lvl="0"/>
            <a:r>
              <a:rPr lang="en-US" dirty="0"/>
              <a:t>Answer</a:t>
            </a:r>
          </a:p>
        </p:txBody>
      </p:sp>
      <p:sp>
        <p:nvSpPr>
          <p:cNvPr id="22" name="Content Placeholder 2">
            <a:extLst>
              <a:ext uri="{FF2B5EF4-FFF2-40B4-BE49-F238E27FC236}">
                <a16:creationId xmlns:a16="http://schemas.microsoft.com/office/drawing/2014/main" id="{4DABCAC8-6E8C-294C-83FA-39FE61534BB4}"/>
              </a:ext>
            </a:extLst>
          </p:cNvPr>
          <p:cNvSpPr>
            <a:spLocks noGrp="1"/>
          </p:cNvSpPr>
          <p:nvPr>
            <p:ph idx="27" hasCustomPrompt="1"/>
          </p:nvPr>
        </p:nvSpPr>
        <p:spPr>
          <a:xfrm>
            <a:off x="3499104" y="4286734"/>
            <a:ext cx="2596896" cy="425312"/>
          </a:xfrm>
          <a:prstGeom prst="rect">
            <a:avLst/>
          </a:prstGeom>
        </p:spPr>
        <p:txBody>
          <a:bodyPr anchor="ctr"/>
          <a:lstStyle>
            <a:lvl1pPr marL="0" indent="0" algn="ctr">
              <a:buFontTx/>
              <a:buNone/>
              <a:defRPr sz="2133"/>
            </a:lvl1pPr>
          </a:lstStyle>
          <a:p>
            <a:pPr lvl="0"/>
            <a:r>
              <a:rPr lang="en-US" dirty="0"/>
              <a:t>Answer</a:t>
            </a:r>
          </a:p>
        </p:txBody>
      </p:sp>
      <p:sp>
        <p:nvSpPr>
          <p:cNvPr id="40" name="Content Placeholder 2">
            <a:extLst>
              <a:ext uri="{FF2B5EF4-FFF2-40B4-BE49-F238E27FC236}">
                <a16:creationId xmlns:a16="http://schemas.microsoft.com/office/drawing/2014/main" id="{F4625B6F-82B5-5D48-9C0B-4424DDEDE345}"/>
              </a:ext>
            </a:extLst>
          </p:cNvPr>
          <p:cNvSpPr>
            <a:spLocks noGrp="1"/>
          </p:cNvSpPr>
          <p:nvPr>
            <p:ph idx="28" hasCustomPrompt="1"/>
          </p:nvPr>
        </p:nvSpPr>
        <p:spPr>
          <a:xfrm>
            <a:off x="3499104" y="4814277"/>
            <a:ext cx="2596896" cy="425312"/>
          </a:xfrm>
          <a:prstGeom prst="rect">
            <a:avLst/>
          </a:prstGeom>
        </p:spPr>
        <p:txBody>
          <a:bodyPr anchor="ctr"/>
          <a:lstStyle>
            <a:lvl1pPr marL="0" indent="0" algn="ctr">
              <a:buFontTx/>
              <a:buNone/>
              <a:defRPr sz="2133"/>
            </a:lvl1pPr>
          </a:lstStyle>
          <a:p>
            <a:pPr lvl="0"/>
            <a:r>
              <a:rPr lang="en-US" dirty="0"/>
              <a:t>Answer</a:t>
            </a:r>
          </a:p>
        </p:txBody>
      </p:sp>
      <p:sp>
        <p:nvSpPr>
          <p:cNvPr id="41" name="Content Placeholder 2">
            <a:extLst>
              <a:ext uri="{FF2B5EF4-FFF2-40B4-BE49-F238E27FC236}">
                <a16:creationId xmlns:a16="http://schemas.microsoft.com/office/drawing/2014/main" id="{ADAA5899-1C71-6348-A562-0A330556DC66}"/>
              </a:ext>
            </a:extLst>
          </p:cNvPr>
          <p:cNvSpPr>
            <a:spLocks noGrp="1"/>
          </p:cNvSpPr>
          <p:nvPr>
            <p:ph idx="29" hasCustomPrompt="1"/>
          </p:nvPr>
        </p:nvSpPr>
        <p:spPr>
          <a:xfrm>
            <a:off x="3499104" y="5322277"/>
            <a:ext cx="2596896" cy="425312"/>
          </a:xfrm>
          <a:prstGeom prst="rect">
            <a:avLst/>
          </a:prstGeom>
        </p:spPr>
        <p:txBody>
          <a:bodyPr anchor="ctr"/>
          <a:lstStyle>
            <a:lvl1pPr marL="0" indent="0" algn="ctr">
              <a:buFontTx/>
              <a:buNone/>
              <a:defRPr sz="2133"/>
            </a:lvl1pPr>
          </a:lstStyle>
          <a:p>
            <a:pPr lvl="0"/>
            <a:r>
              <a:rPr lang="en-US" dirty="0"/>
              <a:t>Answer</a:t>
            </a:r>
          </a:p>
        </p:txBody>
      </p:sp>
      <p:sp>
        <p:nvSpPr>
          <p:cNvPr id="43" name="Content Placeholder 2">
            <a:extLst>
              <a:ext uri="{FF2B5EF4-FFF2-40B4-BE49-F238E27FC236}">
                <a16:creationId xmlns:a16="http://schemas.microsoft.com/office/drawing/2014/main" id="{ACA4BEB2-B98D-FD4A-8D90-12C790DD8FEF}"/>
              </a:ext>
            </a:extLst>
          </p:cNvPr>
          <p:cNvSpPr>
            <a:spLocks noGrp="1"/>
          </p:cNvSpPr>
          <p:nvPr>
            <p:ph idx="31" hasCustomPrompt="1"/>
          </p:nvPr>
        </p:nvSpPr>
        <p:spPr>
          <a:xfrm>
            <a:off x="8761983" y="1649047"/>
            <a:ext cx="2536873"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25" name="Title 26">
            <a:extLst>
              <a:ext uri="{FF2B5EF4-FFF2-40B4-BE49-F238E27FC236}">
                <a16:creationId xmlns:a16="http://schemas.microsoft.com/office/drawing/2014/main" id="{D1BDEB6B-3DB5-5C47-8CDB-1E9DBE9B7107}"/>
              </a:ext>
            </a:extLst>
          </p:cNvPr>
          <p:cNvSpPr>
            <a:spLocks noGrp="1"/>
          </p:cNvSpPr>
          <p:nvPr>
            <p:ph type="title"/>
          </p:nvPr>
        </p:nvSpPr>
        <p:spPr>
          <a:xfrm>
            <a:off x="914639" y="0"/>
            <a:ext cx="10362724" cy="1649047"/>
          </a:xfrm>
        </p:spPr>
        <p:txBody>
          <a:bodyPr/>
          <a:lstStyle/>
          <a:p>
            <a:endParaRPr lang="en-US" sz="2600" dirty="0"/>
          </a:p>
        </p:txBody>
      </p:sp>
      <p:sp>
        <p:nvSpPr>
          <p:cNvPr id="23" name="Content Placeholder 2">
            <a:extLst>
              <a:ext uri="{FF2B5EF4-FFF2-40B4-BE49-F238E27FC236}">
                <a16:creationId xmlns:a16="http://schemas.microsoft.com/office/drawing/2014/main" id="{11618039-8D98-E140-A65F-3A346D2C2326}"/>
              </a:ext>
            </a:extLst>
          </p:cNvPr>
          <p:cNvSpPr>
            <a:spLocks noGrp="1"/>
          </p:cNvSpPr>
          <p:nvPr>
            <p:ph idx="32" hasCustomPrompt="1"/>
          </p:nvPr>
        </p:nvSpPr>
        <p:spPr>
          <a:xfrm>
            <a:off x="3499104" y="5830277"/>
            <a:ext cx="2596896" cy="425312"/>
          </a:xfrm>
          <a:prstGeom prst="rect">
            <a:avLst/>
          </a:prstGeom>
        </p:spPr>
        <p:txBody>
          <a:bodyPr anchor="ctr"/>
          <a:lstStyle>
            <a:lvl1pPr marL="0" indent="0" algn="ctr">
              <a:buFontTx/>
              <a:buNone/>
              <a:defRPr sz="2133"/>
            </a:lvl1pPr>
          </a:lstStyle>
          <a:p>
            <a:pPr lvl="0"/>
            <a:r>
              <a:rPr lang="en-US" dirty="0"/>
              <a:t>Answer</a:t>
            </a:r>
          </a:p>
        </p:txBody>
      </p:sp>
      <p:sp>
        <p:nvSpPr>
          <p:cNvPr id="26" name="Content Placeholder 2">
            <a:extLst>
              <a:ext uri="{FF2B5EF4-FFF2-40B4-BE49-F238E27FC236}">
                <a16:creationId xmlns:a16="http://schemas.microsoft.com/office/drawing/2014/main" id="{C2C6C3A7-261C-DE40-B72F-883455EB2E0E}"/>
              </a:ext>
            </a:extLst>
          </p:cNvPr>
          <p:cNvSpPr>
            <a:spLocks noGrp="1"/>
          </p:cNvSpPr>
          <p:nvPr>
            <p:ph idx="33" hasCustomPrompt="1"/>
          </p:nvPr>
        </p:nvSpPr>
        <p:spPr>
          <a:xfrm>
            <a:off x="6089904" y="2218944"/>
            <a:ext cx="2596896" cy="496276"/>
          </a:xfrm>
          <a:prstGeom prst="rect">
            <a:avLst/>
          </a:prstGeom>
        </p:spPr>
        <p:txBody>
          <a:bodyPr anchor="ctr"/>
          <a:lstStyle>
            <a:lvl1pPr marL="0" indent="0" algn="ctr">
              <a:buFontTx/>
              <a:buNone/>
              <a:defRPr sz="2133"/>
            </a:lvl1pPr>
          </a:lstStyle>
          <a:p>
            <a:pPr lvl="0"/>
            <a:r>
              <a:rPr lang="en-US" dirty="0"/>
              <a:t>Answer</a:t>
            </a:r>
          </a:p>
        </p:txBody>
      </p:sp>
      <p:sp>
        <p:nvSpPr>
          <p:cNvPr id="27" name="Content Placeholder 2">
            <a:extLst>
              <a:ext uri="{FF2B5EF4-FFF2-40B4-BE49-F238E27FC236}">
                <a16:creationId xmlns:a16="http://schemas.microsoft.com/office/drawing/2014/main" id="{8F652129-2709-0D4C-9201-02DE9A1BE90F}"/>
              </a:ext>
            </a:extLst>
          </p:cNvPr>
          <p:cNvSpPr>
            <a:spLocks noGrp="1"/>
          </p:cNvSpPr>
          <p:nvPr>
            <p:ph idx="34" hasCustomPrompt="1"/>
          </p:nvPr>
        </p:nvSpPr>
        <p:spPr>
          <a:xfrm>
            <a:off x="6089904" y="2738977"/>
            <a:ext cx="2596896" cy="508000"/>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a:extLst>
              <a:ext uri="{FF2B5EF4-FFF2-40B4-BE49-F238E27FC236}">
                <a16:creationId xmlns:a16="http://schemas.microsoft.com/office/drawing/2014/main" id="{E9E8B1BD-0AE6-6B4B-81B5-B6E778846970}"/>
              </a:ext>
            </a:extLst>
          </p:cNvPr>
          <p:cNvSpPr>
            <a:spLocks noGrp="1"/>
          </p:cNvSpPr>
          <p:nvPr>
            <p:ph idx="35" hasCustomPrompt="1"/>
          </p:nvPr>
        </p:nvSpPr>
        <p:spPr>
          <a:xfrm>
            <a:off x="6089904" y="3270734"/>
            <a:ext cx="2596896" cy="508000"/>
          </a:xfrm>
          <a:prstGeom prst="rect">
            <a:avLst/>
          </a:prstGeom>
        </p:spPr>
        <p:txBody>
          <a:bodyPr anchor="ctr"/>
          <a:lstStyle>
            <a:lvl1pPr marL="0" indent="0" algn="ctr">
              <a:buFontTx/>
              <a:buNone/>
              <a:defRPr sz="2133"/>
            </a:lvl1pPr>
          </a:lstStyle>
          <a:p>
            <a:pPr lvl="0"/>
            <a:r>
              <a:rPr lang="en-US" dirty="0"/>
              <a:t>Answer</a:t>
            </a:r>
          </a:p>
        </p:txBody>
      </p:sp>
      <p:sp>
        <p:nvSpPr>
          <p:cNvPr id="29" name="Content Placeholder 2">
            <a:extLst>
              <a:ext uri="{FF2B5EF4-FFF2-40B4-BE49-F238E27FC236}">
                <a16:creationId xmlns:a16="http://schemas.microsoft.com/office/drawing/2014/main" id="{60A2C171-F2DD-3449-9D5A-A68B49E5B12C}"/>
              </a:ext>
            </a:extLst>
          </p:cNvPr>
          <p:cNvSpPr>
            <a:spLocks noGrp="1"/>
          </p:cNvSpPr>
          <p:nvPr>
            <p:ph idx="36" hasCustomPrompt="1"/>
          </p:nvPr>
        </p:nvSpPr>
        <p:spPr>
          <a:xfrm>
            <a:off x="6089904" y="3778734"/>
            <a:ext cx="2596896" cy="437666"/>
          </a:xfrm>
          <a:prstGeom prst="rect">
            <a:avLst/>
          </a:prstGeom>
        </p:spPr>
        <p:txBody>
          <a:bodyPr anchor="ctr"/>
          <a:lstStyle>
            <a:lvl1pPr marL="0" indent="0" algn="ctr">
              <a:buFontTx/>
              <a:buNone/>
              <a:defRPr sz="2133"/>
            </a:lvl1pPr>
          </a:lstStyle>
          <a:p>
            <a:pPr lvl="0"/>
            <a:r>
              <a:rPr lang="en-US" dirty="0"/>
              <a:t>Answer</a:t>
            </a:r>
          </a:p>
        </p:txBody>
      </p:sp>
      <p:sp>
        <p:nvSpPr>
          <p:cNvPr id="30" name="Content Placeholder 2">
            <a:extLst>
              <a:ext uri="{FF2B5EF4-FFF2-40B4-BE49-F238E27FC236}">
                <a16:creationId xmlns:a16="http://schemas.microsoft.com/office/drawing/2014/main" id="{FFA28523-A7D1-7644-9F3F-6A6CDB4AA8DA}"/>
              </a:ext>
            </a:extLst>
          </p:cNvPr>
          <p:cNvSpPr>
            <a:spLocks noGrp="1"/>
          </p:cNvSpPr>
          <p:nvPr>
            <p:ph idx="37" hasCustomPrompt="1"/>
          </p:nvPr>
        </p:nvSpPr>
        <p:spPr>
          <a:xfrm>
            <a:off x="6089904" y="4286734"/>
            <a:ext cx="2596896" cy="425312"/>
          </a:xfrm>
          <a:prstGeom prst="rect">
            <a:avLst/>
          </a:prstGeom>
        </p:spPr>
        <p:txBody>
          <a:bodyPr anchor="ctr"/>
          <a:lstStyle>
            <a:lvl1pPr marL="0" indent="0" algn="ctr">
              <a:buFontTx/>
              <a:buNone/>
              <a:defRPr sz="2133"/>
            </a:lvl1pPr>
          </a:lstStyle>
          <a:p>
            <a:pPr lvl="0"/>
            <a:r>
              <a:rPr lang="en-US" dirty="0"/>
              <a:t>Answer</a:t>
            </a:r>
          </a:p>
        </p:txBody>
      </p:sp>
      <p:sp>
        <p:nvSpPr>
          <p:cNvPr id="31" name="Content Placeholder 2">
            <a:extLst>
              <a:ext uri="{FF2B5EF4-FFF2-40B4-BE49-F238E27FC236}">
                <a16:creationId xmlns:a16="http://schemas.microsoft.com/office/drawing/2014/main" id="{962BAE4A-DC23-5F4F-B8B3-923C4A74F231}"/>
              </a:ext>
            </a:extLst>
          </p:cNvPr>
          <p:cNvSpPr>
            <a:spLocks noGrp="1"/>
          </p:cNvSpPr>
          <p:nvPr>
            <p:ph idx="38" hasCustomPrompt="1"/>
          </p:nvPr>
        </p:nvSpPr>
        <p:spPr>
          <a:xfrm>
            <a:off x="6089904" y="4814277"/>
            <a:ext cx="2596896" cy="425312"/>
          </a:xfrm>
          <a:prstGeom prst="rect">
            <a:avLst/>
          </a:prstGeom>
        </p:spPr>
        <p:txBody>
          <a:bodyPr anchor="ctr"/>
          <a:lstStyle>
            <a:lvl1pPr marL="0" indent="0" algn="ctr">
              <a:buFontTx/>
              <a:buNone/>
              <a:defRPr sz="2133"/>
            </a:lvl1pPr>
          </a:lstStyle>
          <a:p>
            <a:pPr lvl="0"/>
            <a:r>
              <a:rPr lang="en-US" dirty="0"/>
              <a:t>Answer</a:t>
            </a:r>
          </a:p>
        </p:txBody>
      </p:sp>
      <p:sp>
        <p:nvSpPr>
          <p:cNvPr id="32" name="Content Placeholder 2">
            <a:extLst>
              <a:ext uri="{FF2B5EF4-FFF2-40B4-BE49-F238E27FC236}">
                <a16:creationId xmlns:a16="http://schemas.microsoft.com/office/drawing/2014/main" id="{17269130-F735-D843-988D-A6AA1140C2BF}"/>
              </a:ext>
            </a:extLst>
          </p:cNvPr>
          <p:cNvSpPr>
            <a:spLocks noGrp="1"/>
          </p:cNvSpPr>
          <p:nvPr>
            <p:ph idx="39" hasCustomPrompt="1"/>
          </p:nvPr>
        </p:nvSpPr>
        <p:spPr>
          <a:xfrm>
            <a:off x="6089904" y="5322277"/>
            <a:ext cx="2596896" cy="425312"/>
          </a:xfrm>
          <a:prstGeom prst="rect">
            <a:avLst/>
          </a:prstGeom>
        </p:spPr>
        <p:txBody>
          <a:bodyPr anchor="ctr"/>
          <a:lstStyle>
            <a:lvl1pPr marL="0" indent="0" algn="ctr">
              <a:buFontTx/>
              <a:buNone/>
              <a:defRPr sz="2133"/>
            </a:lvl1pPr>
          </a:lstStyle>
          <a:p>
            <a:pPr lvl="0"/>
            <a:r>
              <a:rPr lang="en-US" dirty="0"/>
              <a:t>Answer</a:t>
            </a:r>
          </a:p>
        </p:txBody>
      </p:sp>
      <p:sp>
        <p:nvSpPr>
          <p:cNvPr id="33" name="Content Placeholder 2">
            <a:extLst>
              <a:ext uri="{FF2B5EF4-FFF2-40B4-BE49-F238E27FC236}">
                <a16:creationId xmlns:a16="http://schemas.microsoft.com/office/drawing/2014/main" id="{93FDDAF0-CE2F-524C-9129-148ABC48517A}"/>
              </a:ext>
            </a:extLst>
          </p:cNvPr>
          <p:cNvSpPr>
            <a:spLocks noGrp="1"/>
          </p:cNvSpPr>
          <p:nvPr>
            <p:ph idx="40" hasCustomPrompt="1"/>
          </p:nvPr>
        </p:nvSpPr>
        <p:spPr>
          <a:xfrm>
            <a:off x="6089904" y="5830277"/>
            <a:ext cx="2596896" cy="425312"/>
          </a:xfrm>
          <a:prstGeom prst="rect">
            <a:avLst/>
          </a:prstGeom>
        </p:spPr>
        <p:txBody>
          <a:bodyPr anchor="ctr"/>
          <a:lstStyle>
            <a:lvl1pPr marL="0" indent="0" algn="ctr">
              <a:buFontTx/>
              <a:buNone/>
              <a:defRPr sz="2133"/>
            </a:lvl1pPr>
          </a:lstStyle>
          <a:p>
            <a:pPr lvl="0"/>
            <a:r>
              <a:rPr lang="en-US" dirty="0"/>
              <a:t>Answer</a:t>
            </a:r>
          </a:p>
        </p:txBody>
      </p:sp>
      <p:sp>
        <p:nvSpPr>
          <p:cNvPr id="34" name="Content Placeholder 2">
            <a:extLst>
              <a:ext uri="{FF2B5EF4-FFF2-40B4-BE49-F238E27FC236}">
                <a16:creationId xmlns:a16="http://schemas.microsoft.com/office/drawing/2014/main" id="{33E3E0B2-5A7B-D240-AC96-EED86F9BCAF7}"/>
              </a:ext>
            </a:extLst>
          </p:cNvPr>
          <p:cNvSpPr>
            <a:spLocks noGrp="1"/>
          </p:cNvSpPr>
          <p:nvPr>
            <p:ph idx="41" hasCustomPrompt="1"/>
          </p:nvPr>
        </p:nvSpPr>
        <p:spPr>
          <a:xfrm>
            <a:off x="8761984" y="2218944"/>
            <a:ext cx="2596896" cy="496276"/>
          </a:xfrm>
          <a:prstGeom prst="rect">
            <a:avLst/>
          </a:prstGeom>
        </p:spPr>
        <p:txBody>
          <a:bodyPr anchor="ctr"/>
          <a:lstStyle>
            <a:lvl1pPr marL="0" indent="0" algn="ctr">
              <a:buFontTx/>
              <a:buNone/>
              <a:defRPr sz="2133"/>
            </a:lvl1pPr>
          </a:lstStyle>
          <a:p>
            <a:pPr lvl="0"/>
            <a:r>
              <a:rPr lang="en-US" dirty="0"/>
              <a:t>Answer</a:t>
            </a:r>
          </a:p>
        </p:txBody>
      </p:sp>
      <p:sp>
        <p:nvSpPr>
          <p:cNvPr id="35" name="Content Placeholder 2">
            <a:extLst>
              <a:ext uri="{FF2B5EF4-FFF2-40B4-BE49-F238E27FC236}">
                <a16:creationId xmlns:a16="http://schemas.microsoft.com/office/drawing/2014/main" id="{974EBE51-0F3A-4544-A001-3E15763E800B}"/>
              </a:ext>
            </a:extLst>
          </p:cNvPr>
          <p:cNvSpPr>
            <a:spLocks noGrp="1"/>
          </p:cNvSpPr>
          <p:nvPr>
            <p:ph idx="42" hasCustomPrompt="1"/>
          </p:nvPr>
        </p:nvSpPr>
        <p:spPr>
          <a:xfrm>
            <a:off x="8761984" y="2738977"/>
            <a:ext cx="2596896" cy="508000"/>
          </a:xfrm>
          <a:prstGeom prst="rect">
            <a:avLst/>
          </a:prstGeom>
        </p:spPr>
        <p:txBody>
          <a:bodyPr anchor="ctr"/>
          <a:lstStyle>
            <a:lvl1pPr marL="0" indent="0" algn="ctr">
              <a:buFontTx/>
              <a:buNone/>
              <a:defRPr sz="2133"/>
            </a:lvl1pPr>
          </a:lstStyle>
          <a:p>
            <a:pPr lvl="0"/>
            <a:r>
              <a:rPr lang="en-US" dirty="0"/>
              <a:t>Answer</a:t>
            </a:r>
          </a:p>
        </p:txBody>
      </p:sp>
      <p:sp>
        <p:nvSpPr>
          <p:cNvPr id="36" name="Content Placeholder 2">
            <a:extLst>
              <a:ext uri="{FF2B5EF4-FFF2-40B4-BE49-F238E27FC236}">
                <a16:creationId xmlns:a16="http://schemas.microsoft.com/office/drawing/2014/main" id="{3F07BDD9-3BF8-D841-BAAA-A32EFDA5EAB0}"/>
              </a:ext>
            </a:extLst>
          </p:cNvPr>
          <p:cNvSpPr>
            <a:spLocks noGrp="1"/>
          </p:cNvSpPr>
          <p:nvPr>
            <p:ph idx="43" hasCustomPrompt="1"/>
          </p:nvPr>
        </p:nvSpPr>
        <p:spPr>
          <a:xfrm>
            <a:off x="8761984" y="3270734"/>
            <a:ext cx="2596896" cy="508000"/>
          </a:xfrm>
          <a:prstGeom prst="rect">
            <a:avLst/>
          </a:prstGeom>
        </p:spPr>
        <p:txBody>
          <a:bodyPr anchor="ctr"/>
          <a:lstStyle>
            <a:lvl1pPr marL="0" indent="0" algn="ctr">
              <a:buFontTx/>
              <a:buNone/>
              <a:defRPr sz="2133"/>
            </a:lvl1pPr>
          </a:lstStyle>
          <a:p>
            <a:pPr lvl="0"/>
            <a:r>
              <a:rPr lang="en-US" dirty="0"/>
              <a:t>Answer</a:t>
            </a:r>
          </a:p>
        </p:txBody>
      </p:sp>
      <p:sp>
        <p:nvSpPr>
          <p:cNvPr id="37" name="Content Placeholder 2">
            <a:extLst>
              <a:ext uri="{FF2B5EF4-FFF2-40B4-BE49-F238E27FC236}">
                <a16:creationId xmlns:a16="http://schemas.microsoft.com/office/drawing/2014/main" id="{62367652-DC94-4544-B977-2E28A1A8C6CA}"/>
              </a:ext>
            </a:extLst>
          </p:cNvPr>
          <p:cNvSpPr>
            <a:spLocks noGrp="1"/>
          </p:cNvSpPr>
          <p:nvPr>
            <p:ph idx="44" hasCustomPrompt="1"/>
          </p:nvPr>
        </p:nvSpPr>
        <p:spPr>
          <a:xfrm>
            <a:off x="8761984" y="3778734"/>
            <a:ext cx="2596896" cy="437666"/>
          </a:xfrm>
          <a:prstGeom prst="rect">
            <a:avLst/>
          </a:prstGeom>
        </p:spPr>
        <p:txBody>
          <a:bodyPr anchor="ctr"/>
          <a:lstStyle>
            <a:lvl1pPr marL="0" indent="0" algn="ctr">
              <a:buFontTx/>
              <a:buNone/>
              <a:defRPr sz="2133"/>
            </a:lvl1pPr>
          </a:lstStyle>
          <a:p>
            <a:pPr lvl="0"/>
            <a:r>
              <a:rPr lang="en-US" dirty="0"/>
              <a:t>Answer</a:t>
            </a:r>
          </a:p>
        </p:txBody>
      </p:sp>
      <p:sp>
        <p:nvSpPr>
          <p:cNvPr id="39" name="Content Placeholder 2">
            <a:extLst>
              <a:ext uri="{FF2B5EF4-FFF2-40B4-BE49-F238E27FC236}">
                <a16:creationId xmlns:a16="http://schemas.microsoft.com/office/drawing/2014/main" id="{EC56BE99-9CED-2641-BD9B-5441A43CA3A0}"/>
              </a:ext>
            </a:extLst>
          </p:cNvPr>
          <p:cNvSpPr>
            <a:spLocks noGrp="1"/>
          </p:cNvSpPr>
          <p:nvPr>
            <p:ph idx="45" hasCustomPrompt="1"/>
          </p:nvPr>
        </p:nvSpPr>
        <p:spPr>
          <a:xfrm>
            <a:off x="8761984" y="4286734"/>
            <a:ext cx="2596896" cy="425312"/>
          </a:xfrm>
          <a:prstGeom prst="rect">
            <a:avLst/>
          </a:prstGeom>
        </p:spPr>
        <p:txBody>
          <a:bodyPr anchor="ctr"/>
          <a:lstStyle>
            <a:lvl1pPr marL="0" indent="0" algn="ctr">
              <a:buFontTx/>
              <a:buNone/>
              <a:defRPr sz="2133"/>
            </a:lvl1pPr>
          </a:lstStyle>
          <a:p>
            <a:pPr lvl="0"/>
            <a:r>
              <a:rPr lang="en-US" dirty="0"/>
              <a:t>Answer</a:t>
            </a:r>
          </a:p>
        </p:txBody>
      </p:sp>
      <p:sp>
        <p:nvSpPr>
          <p:cNvPr id="50" name="Content Placeholder 2">
            <a:extLst>
              <a:ext uri="{FF2B5EF4-FFF2-40B4-BE49-F238E27FC236}">
                <a16:creationId xmlns:a16="http://schemas.microsoft.com/office/drawing/2014/main" id="{01FD8BC9-3BEF-4F40-8792-D2DBBAB8629E}"/>
              </a:ext>
            </a:extLst>
          </p:cNvPr>
          <p:cNvSpPr>
            <a:spLocks noGrp="1"/>
          </p:cNvSpPr>
          <p:nvPr>
            <p:ph idx="46" hasCustomPrompt="1"/>
          </p:nvPr>
        </p:nvSpPr>
        <p:spPr>
          <a:xfrm>
            <a:off x="8761984" y="4814277"/>
            <a:ext cx="2596896" cy="425312"/>
          </a:xfrm>
          <a:prstGeom prst="rect">
            <a:avLst/>
          </a:prstGeom>
        </p:spPr>
        <p:txBody>
          <a:bodyPr anchor="ctr"/>
          <a:lstStyle>
            <a:lvl1pPr marL="0" indent="0" algn="ctr">
              <a:buFontTx/>
              <a:buNone/>
              <a:defRPr sz="2133"/>
            </a:lvl1pPr>
          </a:lstStyle>
          <a:p>
            <a:pPr lvl="0"/>
            <a:r>
              <a:rPr lang="en-US" dirty="0"/>
              <a:t>Answer</a:t>
            </a:r>
          </a:p>
        </p:txBody>
      </p:sp>
      <p:sp>
        <p:nvSpPr>
          <p:cNvPr id="51" name="Content Placeholder 2">
            <a:extLst>
              <a:ext uri="{FF2B5EF4-FFF2-40B4-BE49-F238E27FC236}">
                <a16:creationId xmlns:a16="http://schemas.microsoft.com/office/drawing/2014/main" id="{ED94445A-9E64-A447-BBA8-ED5DF9AF8485}"/>
              </a:ext>
            </a:extLst>
          </p:cNvPr>
          <p:cNvSpPr>
            <a:spLocks noGrp="1"/>
          </p:cNvSpPr>
          <p:nvPr>
            <p:ph idx="47" hasCustomPrompt="1"/>
          </p:nvPr>
        </p:nvSpPr>
        <p:spPr>
          <a:xfrm>
            <a:off x="8761984" y="5322277"/>
            <a:ext cx="2596896" cy="425312"/>
          </a:xfrm>
          <a:prstGeom prst="rect">
            <a:avLst/>
          </a:prstGeom>
        </p:spPr>
        <p:txBody>
          <a:bodyPr anchor="ctr"/>
          <a:lstStyle>
            <a:lvl1pPr marL="0" indent="0" algn="ctr">
              <a:buFontTx/>
              <a:buNone/>
              <a:defRPr sz="2133"/>
            </a:lvl1pPr>
          </a:lstStyle>
          <a:p>
            <a:pPr lvl="0"/>
            <a:r>
              <a:rPr lang="en-US" dirty="0"/>
              <a:t>Answer</a:t>
            </a:r>
          </a:p>
        </p:txBody>
      </p:sp>
      <p:sp>
        <p:nvSpPr>
          <p:cNvPr id="52" name="Content Placeholder 2">
            <a:extLst>
              <a:ext uri="{FF2B5EF4-FFF2-40B4-BE49-F238E27FC236}">
                <a16:creationId xmlns:a16="http://schemas.microsoft.com/office/drawing/2014/main" id="{6421DF5D-4E4F-C94C-AE60-F9D9C1EA8B48}"/>
              </a:ext>
            </a:extLst>
          </p:cNvPr>
          <p:cNvSpPr>
            <a:spLocks noGrp="1"/>
          </p:cNvSpPr>
          <p:nvPr>
            <p:ph idx="48" hasCustomPrompt="1"/>
          </p:nvPr>
        </p:nvSpPr>
        <p:spPr>
          <a:xfrm>
            <a:off x="8761984" y="5830277"/>
            <a:ext cx="2596896" cy="425312"/>
          </a:xfrm>
          <a:prstGeom prst="rect">
            <a:avLst/>
          </a:prstGeom>
        </p:spPr>
        <p:txBody>
          <a:bodyPr anchor="ctr"/>
          <a:lstStyle>
            <a:lvl1pPr marL="0" indent="0" algn="ctr">
              <a:buFontTx/>
              <a:buNone/>
              <a:defRPr sz="2133"/>
            </a:lvl1pPr>
          </a:lstStyle>
          <a:p>
            <a:pPr lvl="0"/>
            <a:r>
              <a:rPr lang="en-US" dirty="0"/>
              <a:t>Answer</a:t>
            </a:r>
          </a:p>
        </p:txBody>
      </p:sp>
      <p:sp>
        <p:nvSpPr>
          <p:cNvPr id="53" name="Content Placeholder 2">
            <a:extLst>
              <a:ext uri="{FF2B5EF4-FFF2-40B4-BE49-F238E27FC236}">
                <a16:creationId xmlns:a16="http://schemas.microsoft.com/office/drawing/2014/main" id="{5F9F868E-A671-6640-ADAE-6BD0EAEA7C1A}"/>
              </a:ext>
            </a:extLst>
          </p:cNvPr>
          <p:cNvSpPr>
            <a:spLocks noGrp="1"/>
          </p:cNvSpPr>
          <p:nvPr>
            <p:ph idx="49" hasCustomPrompt="1"/>
          </p:nvPr>
        </p:nvSpPr>
        <p:spPr>
          <a:xfrm>
            <a:off x="6150863" y="1649047"/>
            <a:ext cx="2535937"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Tree>
    <p:extLst>
      <p:ext uri="{BB962C8B-B14F-4D97-AF65-F5344CB8AC3E}">
        <p14:creationId xmlns:p14="http://schemas.microsoft.com/office/powerpoint/2010/main" val="1488150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903816" y="1227667"/>
            <a:ext cx="9440333" cy="4159251"/>
          </a:xfrm>
          <a:prstGeom prst="rect">
            <a:avLst/>
          </a:prstGeom>
        </p:spPr>
        <p:txBody>
          <a:bodyPr vert="horz"/>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1"/>
          </p:nvPr>
        </p:nvSpPr>
        <p:spPr>
          <a:xfrm>
            <a:off x="389107" y="77821"/>
            <a:ext cx="11555045" cy="673067"/>
          </a:xfrm>
          <a:prstGeom prst="rect">
            <a:avLst/>
          </a:prstGeom>
        </p:spPr>
        <p:txBody>
          <a:bodyPr vert="horz"/>
          <a:lstStyle>
            <a:lvl1pPr marL="0" indent="0">
              <a:buNone/>
              <a:defRPr sz="2800">
                <a:solidFill>
                  <a:schemeClr val="bg1"/>
                </a:solidFill>
              </a:defRPr>
            </a:lvl1pPr>
          </a:lstStyle>
          <a:p>
            <a:pPr lvl="0"/>
            <a:r>
              <a:rPr lang="en-US"/>
              <a:t>Edit Master text styles</a:t>
            </a:r>
          </a:p>
        </p:txBody>
      </p:sp>
    </p:spTree>
    <p:extLst>
      <p:ext uri="{BB962C8B-B14F-4D97-AF65-F5344CB8AC3E}">
        <p14:creationId xmlns:p14="http://schemas.microsoft.com/office/powerpoint/2010/main" val="14050837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3F1757C9-BAF2-024A-AED1-3D92BCFE670B}"/>
              </a:ext>
            </a:extLst>
          </p:cNvPr>
          <p:cNvSpPr>
            <a:spLocks noGrp="1"/>
          </p:cNvSpPr>
          <p:nvPr>
            <p:ph idx="1" hasCustomPrompt="1"/>
          </p:nvPr>
        </p:nvSpPr>
        <p:spPr>
          <a:xfrm>
            <a:off x="3499104" y="2218944"/>
            <a:ext cx="1877568" cy="512064"/>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a:extLst>
              <a:ext uri="{FF2B5EF4-FFF2-40B4-BE49-F238E27FC236}">
                <a16:creationId xmlns:a16="http://schemas.microsoft.com/office/drawing/2014/main" id="{302C711F-BAFF-5341-A065-B771C214F7E5}"/>
              </a:ext>
            </a:extLst>
          </p:cNvPr>
          <p:cNvSpPr>
            <a:spLocks noGrp="1"/>
          </p:cNvSpPr>
          <p:nvPr>
            <p:ph idx="23" hasCustomPrompt="1"/>
          </p:nvPr>
        </p:nvSpPr>
        <p:spPr>
          <a:xfrm>
            <a:off x="3499104" y="1649047"/>
            <a:ext cx="1877568"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38" name="Title 26">
            <a:extLst>
              <a:ext uri="{FF2B5EF4-FFF2-40B4-BE49-F238E27FC236}">
                <a16:creationId xmlns:a16="http://schemas.microsoft.com/office/drawing/2014/main" id="{1E9229BB-15A4-1B46-BDE3-9775CB6B15D9}"/>
              </a:ext>
            </a:extLst>
          </p:cNvPr>
          <p:cNvSpPr>
            <a:spLocks noGrp="1"/>
          </p:cNvSpPr>
          <p:nvPr>
            <p:ph type="title"/>
          </p:nvPr>
        </p:nvSpPr>
        <p:spPr>
          <a:xfrm>
            <a:off x="914639" y="0"/>
            <a:ext cx="10362724" cy="1649047"/>
          </a:xfrm>
        </p:spPr>
        <p:txBody>
          <a:bodyPr/>
          <a:lstStyle/>
          <a:p>
            <a:endParaRPr lang="en-US" sz="2600" dirty="0"/>
          </a:p>
        </p:txBody>
      </p:sp>
      <p:sp>
        <p:nvSpPr>
          <p:cNvPr id="40" name="Content Placeholder 2">
            <a:extLst>
              <a:ext uri="{FF2B5EF4-FFF2-40B4-BE49-F238E27FC236}">
                <a16:creationId xmlns:a16="http://schemas.microsoft.com/office/drawing/2014/main" id="{5CCB56AF-E3D5-D548-888C-715616DBE324}"/>
              </a:ext>
            </a:extLst>
          </p:cNvPr>
          <p:cNvSpPr>
            <a:spLocks noGrp="1"/>
          </p:cNvSpPr>
          <p:nvPr>
            <p:ph idx="30" hasCustomPrompt="1"/>
          </p:nvPr>
        </p:nvSpPr>
        <p:spPr>
          <a:xfrm>
            <a:off x="5455536" y="2218944"/>
            <a:ext cx="1877568" cy="512064"/>
          </a:xfrm>
          <a:prstGeom prst="rect">
            <a:avLst/>
          </a:prstGeom>
        </p:spPr>
        <p:txBody>
          <a:bodyPr anchor="ctr"/>
          <a:lstStyle>
            <a:lvl1pPr marL="0" indent="0" algn="ctr">
              <a:buFontTx/>
              <a:buNone/>
              <a:defRPr sz="2133"/>
            </a:lvl1pPr>
          </a:lstStyle>
          <a:p>
            <a:pPr lvl="0"/>
            <a:r>
              <a:rPr lang="en-US" dirty="0"/>
              <a:t>Answer</a:t>
            </a:r>
          </a:p>
        </p:txBody>
      </p:sp>
      <p:sp>
        <p:nvSpPr>
          <p:cNvPr id="41" name="Content Placeholder 2">
            <a:extLst>
              <a:ext uri="{FF2B5EF4-FFF2-40B4-BE49-F238E27FC236}">
                <a16:creationId xmlns:a16="http://schemas.microsoft.com/office/drawing/2014/main" id="{EECA8640-F634-9C45-9C2A-7EB9719021BE}"/>
              </a:ext>
            </a:extLst>
          </p:cNvPr>
          <p:cNvSpPr>
            <a:spLocks noGrp="1"/>
          </p:cNvSpPr>
          <p:nvPr>
            <p:ph idx="31" hasCustomPrompt="1"/>
          </p:nvPr>
        </p:nvSpPr>
        <p:spPr>
          <a:xfrm>
            <a:off x="5455536" y="1649047"/>
            <a:ext cx="1877568"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48" name="Content Placeholder 2">
            <a:extLst>
              <a:ext uri="{FF2B5EF4-FFF2-40B4-BE49-F238E27FC236}">
                <a16:creationId xmlns:a16="http://schemas.microsoft.com/office/drawing/2014/main" id="{EE7A9578-FA1A-2A41-A29C-3BD1E4980F7E}"/>
              </a:ext>
            </a:extLst>
          </p:cNvPr>
          <p:cNvSpPr>
            <a:spLocks noGrp="1"/>
          </p:cNvSpPr>
          <p:nvPr>
            <p:ph idx="38" hasCustomPrompt="1"/>
          </p:nvPr>
        </p:nvSpPr>
        <p:spPr>
          <a:xfrm>
            <a:off x="7434807" y="2218944"/>
            <a:ext cx="1877568" cy="512064"/>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a:extLst>
              <a:ext uri="{FF2B5EF4-FFF2-40B4-BE49-F238E27FC236}">
                <a16:creationId xmlns:a16="http://schemas.microsoft.com/office/drawing/2014/main" id="{CB471BD0-3EA0-D843-B8AB-BD9D0B880C59}"/>
              </a:ext>
            </a:extLst>
          </p:cNvPr>
          <p:cNvSpPr>
            <a:spLocks noGrp="1"/>
          </p:cNvSpPr>
          <p:nvPr>
            <p:ph idx="39" hasCustomPrompt="1"/>
          </p:nvPr>
        </p:nvSpPr>
        <p:spPr>
          <a:xfrm>
            <a:off x="7434807" y="1649047"/>
            <a:ext cx="1877568"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56" name="Content Placeholder 2">
            <a:extLst>
              <a:ext uri="{FF2B5EF4-FFF2-40B4-BE49-F238E27FC236}">
                <a16:creationId xmlns:a16="http://schemas.microsoft.com/office/drawing/2014/main" id="{81C46A98-0251-6543-9136-8319F524F940}"/>
              </a:ext>
            </a:extLst>
          </p:cNvPr>
          <p:cNvSpPr>
            <a:spLocks noGrp="1"/>
          </p:cNvSpPr>
          <p:nvPr>
            <p:ph idx="46" hasCustomPrompt="1"/>
          </p:nvPr>
        </p:nvSpPr>
        <p:spPr>
          <a:xfrm>
            <a:off x="9414078" y="2218944"/>
            <a:ext cx="1877568" cy="512064"/>
          </a:xfrm>
          <a:prstGeom prst="rect">
            <a:avLst/>
          </a:prstGeom>
        </p:spPr>
        <p:txBody>
          <a:bodyPr anchor="ctr"/>
          <a:lstStyle>
            <a:lvl1pPr marL="0" indent="0" algn="ctr">
              <a:buFontTx/>
              <a:buNone/>
              <a:defRPr sz="2133"/>
            </a:lvl1pPr>
          </a:lstStyle>
          <a:p>
            <a:pPr lvl="0"/>
            <a:r>
              <a:rPr lang="en-US" dirty="0"/>
              <a:t>Answer</a:t>
            </a:r>
          </a:p>
        </p:txBody>
      </p:sp>
      <p:sp>
        <p:nvSpPr>
          <p:cNvPr id="57" name="Content Placeholder 2">
            <a:extLst>
              <a:ext uri="{FF2B5EF4-FFF2-40B4-BE49-F238E27FC236}">
                <a16:creationId xmlns:a16="http://schemas.microsoft.com/office/drawing/2014/main" id="{19712B14-E36C-9849-8F37-088E34125A62}"/>
              </a:ext>
            </a:extLst>
          </p:cNvPr>
          <p:cNvSpPr>
            <a:spLocks noGrp="1"/>
          </p:cNvSpPr>
          <p:nvPr>
            <p:ph idx="47" hasCustomPrompt="1"/>
          </p:nvPr>
        </p:nvSpPr>
        <p:spPr>
          <a:xfrm>
            <a:off x="9414078" y="1649047"/>
            <a:ext cx="1877568"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76" name="Content Placeholder 2">
            <a:extLst>
              <a:ext uri="{FF2B5EF4-FFF2-40B4-BE49-F238E27FC236}">
                <a16:creationId xmlns:a16="http://schemas.microsoft.com/office/drawing/2014/main" id="{90BB6BF4-43D5-394B-BBBD-CB27575CDC12}"/>
              </a:ext>
            </a:extLst>
          </p:cNvPr>
          <p:cNvSpPr>
            <a:spLocks noGrp="1"/>
          </p:cNvSpPr>
          <p:nvPr>
            <p:ph idx="48" hasCustomPrompt="1"/>
          </p:nvPr>
        </p:nvSpPr>
        <p:spPr>
          <a:xfrm>
            <a:off x="3499104" y="2728230"/>
            <a:ext cx="1877568" cy="512064"/>
          </a:xfrm>
          <a:prstGeom prst="rect">
            <a:avLst/>
          </a:prstGeom>
        </p:spPr>
        <p:txBody>
          <a:bodyPr anchor="ctr"/>
          <a:lstStyle>
            <a:lvl1pPr marL="0" indent="0" algn="ctr">
              <a:buFontTx/>
              <a:buNone/>
              <a:defRPr sz="2133"/>
            </a:lvl1pPr>
          </a:lstStyle>
          <a:p>
            <a:pPr lvl="0"/>
            <a:r>
              <a:rPr lang="en-US" dirty="0"/>
              <a:t>Answer</a:t>
            </a:r>
          </a:p>
        </p:txBody>
      </p:sp>
      <p:sp>
        <p:nvSpPr>
          <p:cNvPr id="77" name="Content Placeholder 2">
            <a:extLst>
              <a:ext uri="{FF2B5EF4-FFF2-40B4-BE49-F238E27FC236}">
                <a16:creationId xmlns:a16="http://schemas.microsoft.com/office/drawing/2014/main" id="{902C0E67-62B2-BC44-9F22-F7441CA489A4}"/>
              </a:ext>
            </a:extLst>
          </p:cNvPr>
          <p:cNvSpPr>
            <a:spLocks noGrp="1"/>
          </p:cNvSpPr>
          <p:nvPr>
            <p:ph idx="49" hasCustomPrompt="1"/>
          </p:nvPr>
        </p:nvSpPr>
        <p:spPr>
          <a:xfrm>
            <a:off x="5455536" y="2728230"/>
            <a:ext cx="1877568" cy="512064"/>
          </a:xfrm>
          <a:prstGeom prst="rect">
            <a:avLst/>
          </a:prstGeom>
        </p:spPr>
        <p:txBody>
          <a:bodyPr anchor="ctr"/>
          <a:lstStyle>
            <a:lvl1pPr marL="0" indent="0" algn="ctr">
              <a:buFontTx/>
              <a:buNone/>
              <a:defRPr sz="2133"/>
            </a:lvl1pPr>
          </a:lstStyle>
          <a:p>
            <a:pPr lvl="0"/>
            <a:r>
              <a:rPr lang="en-US" dirty="0"/>
              <a:t>Answer</a:t>
            </a:r>
          </a:p>
        </p:txBody>
      </p:sp>
      <p:sp>
        <p:nvSpPr>
          <p:cNvPr id="78" name="Content Placeholder 2">
            <a:extLst>
              <a:ext uri="{FF2B5EF4-FFF2-40B4-BE49-F238E27FC236}">
                <a16:creationId xmlns:a16="http://schemas.microsoft.com/office/drawing/2014/main" id="{42F2B51C-4E69-594E-9BEE-4AFD3DD895BE}"/>
              </a:ext>
            </a:extLst>
          </p:cNvPr>
          <p:cNvSpPr>
            <a:spLocks noGrp="1"/>
          </p:cNvSpPr>
          <p:nvPr>
            <p:ph idx="50" hasCustomPrompt="1"/>
          </p:nvPr>
        </p:nvSpPr>
        <p:spPr>
          <a:xfrm>
            <a:off x="7434807" y="2728230"/>
            <a:ext cx="1877568" cy="512064"/>
          </a:xfrm>
          <a:prstGeom prst="rect">
            <a:avLst/>
          </a:prstGeom>
        </p:spPr>
        <p:txBody>
          <a:bodyPr anchor="ctr"/>
          <a:lstStyle>
            <a:lvl1pPr marL="0" indent="0" algn="ctr">
              <a:buFontTx/>
              <a:buNone/>
              <a:defRPr sz="2133"/>
            </a:lvl1pPr>
          </a:lstStyle>
          <a:p>
            <a:pPr lvl="0"/>
            <a:r>
              <a:rPr lang="en-US" dirty="0"/>
              <a:t>Answer</a:t>
            </a:r>
          </a:p>
        </p:txBody>
      </p:sp>
      <p:sp>
        <p:nvSpPr>
          <p:cNvPr id="79" name="Content Placeholder 2">
            <a:extLst>
              <a:ext uri="{FF2B5EF4-FFF2-40B4-BE49-F238E27FC236}">
                <a16:creationId xmlns:a16="http://schemas.microsoft.com/office/drawing/2014/main" id="{44A69DC8-2F3C-DF49-8B8D-E87C64820FF7}"/>
              </a:ext>
            </a:extLst>
          </p:cNvPr>
          <p:cNvSpPr>
            <a:spLocks noGrp="1"/>
          </p:cNvSpPr>
          <p:nvPr>
            <p:ph idx="51" hasCustomPrompt="1"/>
          </p:nvPr>
        </p:nvSpPr>
        <p:spPr>
          <a:xfrm>
            <a:off x="9414078" y="2728230"/>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0" name="Content Placeholder 2">
            <a:extLst>
              <a:ext uri="{FF2B5EF4-FFF2-40B4-BE49-F238E27FC236}">
                <a16:creationId xmlns:a16="http://schemas.microsoft.com/office/drawing/2014/main" id="{04786272-8C76-2A4A-AE48-A3124DA308ED}"/>
              </a:ext>
            </a:extLst>
          </p:cNvPr>
          <p:cNvSpPr>
            <a:spLocks noGrp="1"/>
          </p:cNvSpPr>
          <p:nvPr>
            <p:ph idx="52" hasCustomPrompt="1"/>
          </p:nvPr>
        </p:nvSpPr>
        <p:spPr>
          <a:xfrm>
            <a:off x="3499104" y="3249091"/>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1" name="Content Placeholder 2">
            <a:extLst>
              <a:ext uri="{FF2B5EF4-FFF2-40B4-BE49-F238E27FC236}">
                <a16:creationId xmlns:a16="http://schemas.microsoft.com/office/drawing/2014/main" id="{EAA69E6F-ADE7-2E41-A2E5-81DFDB7D238D}"/>
              </a:ext>
            </a:extLst>
          </p:cNvPr>
          <p:cNvSpPr>
            <a:spLocks noGrp="1"/>
          </p:cNvSpPr>
          <p:nvPr>
            <p:ph idx="53" hasCustomPrompt="1"/>
          </p:nvPr>
        </p:nvSpPr>
        <p:spPr>
          <a:xfrm>
            <a:off x="5455536" y="3249091"/>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2" name="Content Placeholder 2">
            <a:extLst>
              <a:ext uri="{FF2B5EF4-FFF2-40B4-BE49-F238E27FC236}">
                <a16:creationId xmlns:a16="http://schemas.microsoft.com/office/drawing/2014/main" id="{C8EEC559-0B9F-7147-8604-105EB3A4FE39}"/>
              </a:ext>
            </a:extLst>
          </p:cNvPr>
          <p:cNvSpPr>
            <a:spLocks noGrp="1"/>
          </p:cNvSpPr>
          <p:nvPr>
            <p:ph idx="54" hasCustomPrompt="1"/>
          </p:nvPr>
        </p:nvSpPr>
        <p:spPr>
          <a:xfrm>
            <a:off x="7434807" y="3249091"/>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3" name="Content Placeholder 2">
            <a:extLst>
              <a:ext uri="{FF2B5EF4-FFF2-40B4-BE49-F238E27FC236}">
                <a16:creationId xmlns:a16="http://schemas.microsoft.com/office/drawing/2014/main" id="{10E0A1FE-B048-5549-967E-192C955D0BFD}"/>
              </a:ext>
            </a:extLst>
          </p:cNvPr>
          <p:cNvSpPr>
            <a:spLocks noGrp="1"/>
          </p:cNvSpPr>
          <p:nvPr>
            <p:ph idx="55" hasCustomPrompt="1"/>
          </p:nvPr>
        </p:nvSpPr>
        <p:spPr>
          <a:xfrm>
            <a:off x="9414078" y="3249091"/>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4" name="Content Placeholder 2">
            <a:extLst>
              <a:ext uri="{FF2B5EF4-FFF2-40B4-BE49-F238E27FC236}">
                <a16:creationId xmlns:a16="http://schemas.microsoft.com/office/drawing/2014/main" id="{8A461149-880B-0746-90CA-2D7C816371C5}"/>
              </a:ext>
            </a:extLst>
          </p:cNvPr>
          <p:cNvSpPr>
            <a:spLocks noGrp="1"/>
          </p:cNvSpPr>
          <p:nvPr>
            <p:ph idx="56" hasCustomPrompt="1"/>
          </p:nvPr>
        </p:nvSpPr>
        <p:spPr>
          <a:xfrm>
            <a:off x="3499104" y="3746803"/>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5" name="Content Placeholder 2">
            <a:extLst>
              <a:ext uri="{FF2B5EF4-FFF2-40B4-BE49-F238E27FC236}">
                <a16:creationId xmlns:a16="http://schemas.microsoft.com/office/drawing/2014/main" id="{576650D5-57D0-E140-8D1A-0F194560D52A}"/>
              </a:ext>
            </a:extLst>
          </p:cNvPr>
          <p:cNvSpPr>
            <a:spLocks noGrp="1"/>
          </p:cNvSpPr>
          <p:nvPr>
            <p:ph idx="57" hasCustomPrompt="1"/>
          </p:nvPr>
        </p:nvSpPr>
        <p:spPr>
          <a:xfrm>
            <a:off x="5455536" y="3746803"/>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6" name="Content Placeholder 2">
            <a:extLst>
              <a:ext uri="{FF2B5EF4-FFF2-40B4-BE49-F238E27FC236}">
                <a16:creationId xmlns:a16="http://schemas.microsoft.com/office/drawing/2014/main" id="{A6B70AB7-6606-D24D-98BB-C5A2451ADCEE}"/>
              </a:ext>
            </a:extLst>
          </p:cNvPr>
          <p:cNvSpPr>
            <a:spLocks noGrp="1"/>
          </p:cNvSpPr>
          <p:nvPr>
            <p:ph idx="58" hasCustomPrompt="1"/>
          </p:nvPr>
        </p:nvSpPr>
        <p:spPr>
          <a:xfrm>
            <a:off x="7434807" y="3746803"/>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7" name="Content Placeholder 2">
            <a:extLst>
              <a:ext uri="{FF2B5EF4-FFF2-40B4-BE49-F238E27FC236}">
                <a16:creationId xmlns:a16="http://schemas.microsoft.com/office/drawing/2014/main" id="{B04AC531-9F36-AB42-AAC4-A63B25FED46F}"/>
              </a:ext>
            </a:extLst>
          </p:cNvPr>
          <p:cNvSpPr>
            <a:spLocks noGrp="1"/>
          </p:cNvSpPr>
          <p:nvPr>
            <p:ph idx="59" hasCustomPrompt="1"/>
          </p:nvPr>
        </p:nvSpPr>
        <p:spPr>
          <a:xfrm>
            <a:off x="9414078" y="3746803"/>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8" name="Content Placeholder 2">
            <a:extLst>
              <a:ext uri="{FF2B5EF4-FFF2-40B4-BE49-F238E27FC236}">
                <a16:creationId xmlns:a16="http://schemas.microsoft.com/office/drawing/2014/main" id="{557A1F43-DF36-1145-AAE7-ECCDED9B2C66}"/>
              </a:ext>
            </a:extLst>
          </p:cNvPr>
          <p:cNvSpPr>
            <a:spLocks noGrp="1"/>
          </p:cNvSpPr>
          <p:nvPr>
            <p:ph idx="60" hasCustomPrompt="1"/>
          </p:nvPr>
        </p:nvSpPr>
        <p:spPr>
          <a:xfrm>
            <a:off x="3499104" y="427923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89" name="Content Placeholder 2">
            <a:extLst>
              <a:ext uri="{FF2B5EF4-FFF2-40B4-BE49-F238E27FC236}">
                <a16:creationId xmlns:a16="http://schemas.microsoft.com/office/drawing/2014/main" id="{3283938C-8AB4-154F-B039-75699AC935FF}"/>
              </a:ext>
            </a:extLst>
          </p:cNvPr>
          <p:cNvSpPr>
            <a:spLocks noGrp="1"/>
          </p:cNvSpPr>
          <p:nvPr>
            <p:ph idx="61" hasCustomPrompt="1"/>
          </p:nvPr>
        </p:nvSpPr>
        <p:spPr>
          <a:xfrm>
            <a:off x="5455536" y="427923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0" name="Content Placeholder 2">
            <a:extLst>
              <a:ext uri="{FF2B5EF4-FFF2-40B4-BE49-F238E27FC236}">
                <a16:creationId xmlns:a16="http://schemas.microsoft.com/office/drawing/2014/main" id="{2CD72C22-2423-A649-BE05-AEE87A568AAC}"/>
              </a:ext>
            </a:extLst>
          </p:cNvPr>
          <p:cNvSpPr>
            <a:spLocks noGrp="1"/>
          </p:cNvSpPr>
          <p:nvPr>
            <p:ph idx="62" hasCustomPrompt="1"/>
          </p:nvPr>
        </p:nvSpPr>
        <p:spPr>
          <a:xfrm>
            <a:off x="7434807" y="427923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1" name="Content Placeholder 2">
            <a:extLst>
              <a:ext uri="{FF2B5EF4-FFF2-40B4-BE49-F238E27FC236}">
                <a16:creationId xmlns:a16="http://schemas.microsoft.com/office/drawing/2014/main" id="{16A3B4B7-555D-404B-830B-9A16EFB6E76B}"/>
              </a:ext>
            </a:extLst>
          </p:cNvPr>
          <p:cNvSpPr>
            <a:spLocks noGrp="1"/>
          </p:cNvSpPr>
          <p:nvPr>
            <p:ph idx="63" hasCustomPrompt="1"/>
          </p:nvPr>
        </p:nvSpPr>
        <p:spPr>
          <a:xfrm>
            <a:off x="9414078" y="427923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2" name="Content Placeholder 2">
            <a:extLst>
              <a:ext uri="{FF2B5EF4-FFF2-40B4-BE49-F238E27FC236}">
                <a16:creationId xmlns:a16="http://schemas.microsoft.com/office/drawing/2014/main" id="{EE9022B2-B2F9-3A44-BBB9-C50507BCAE29}"/>
              </a:ext>
            </a:extLst>
          </p:cNvPr>
          <p:cNvSpPr>
            <a:spLocks noGrp="1"/>
          </p:cNvSpPr>
          <p:nvPr>
            <p:ph idx="64" hasCustomPrompt="1"/>
          </p:nvPr>
        </p:nvSpPr>
        <p:spPr>
          <a:xfrm>
            <a:off x="3499104" y="4765376"/>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3" name="Content Placeholder 2">
            <a:extLst>
              <a:ext uri="{FF2B5EF4-FFF2-40B4-BE49-F238E27FC236}">
                <a16:creationId xmlns:a16="http://schemas.microsoft.com/office/drawing/2014/main" id="{898F65CC-B308-6C4C-9CBA-16EFB8F84FCE}"/>
              </a:ext>
            </a:extLst>
          </p:cNvPr>
          <p:cNvSpPr>
            <a:spLocks noGrp="1"/>
          </p:cNvSpPr>
          <p:nvPr>
            <p:ph idx="65" hasCustomPrompt="1"/>
          </p:nvPr>
        </p:nvSpPr>
        <p:spPr>
          <a:xfrm>
            <a:off x="5455536" y="4765376"/>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4" name="Content Placeholder 2">
            <a:extLst>
              <a:ext uri="{FF2B5EF4-FFF2-40B4-BE49-F238E27FC236}">
                <a16:creationId xmlns:a16="http://schemas.microsoft.com/office/drawing/2014/main" id="{31096B9A-D7C9-B24E-87F6-F03DF5CC6843}"/>
              </a:ext>
            </a:extLst>
          </p:cNvPr>
          <p:cNvSpPr>
            <a:spLocks noGrp="1"/>
          </p:cNvSpPr>
          <p:nvPr>
            <p:ph idx="66" hasCustomPrompt="1"/>
          </p:nvPr>
        </p:nvSpPr>
        <p:spPr>
          <a:xfrm>
            <a:off x="7434807" y="4765376"/>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5" name="Content Placeholder 2">
            <a:extLst>
              <a:ext uri="{FF2B5EF4-FFF2-40B4-BE49-F238E27FC236}">
                <a16:creationId xmlns:a16="http://schemas.microsoft.com/office/drawing/2014/main" id="{C046D214-2EAF-724E-941F-150BB25F70E5}"/>
              </a:ext>
            </a:extLst>
          </p:cNvPr>
          <p:cNvSpPr>
            <a:spLocks noGrp="1"/>
          </p:cNvSpPr>
          <p:nvPr>
            <p:ph idx="67" hasCustomPrompt="1"/>
          </p:nvPr>
        </p:nvSpPr>
        <p:spPr>
          <a:xfrm>
            <a:off x="9414078" y="4765376"/>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6" name="Content Placeholder 2">
            <a:extLst>
              <a:ext uri="{FF2B5EF4-FFF2-40B4-BE49-F238E27FC236}">
                <a16:creationId xmlns:a16="http://schemas.microsoft.com/office/drawing/2014/main" id="{566314EC-3964-F64F-BC43-A35B63375408}"/>
              </a:ext>
            </a:extLst>
          </p:cNvPr>
          <p:cNvSpPr>
            <a:spLocks noGrp="1"/>
          </p:cNvSpPr>
          <p:nvPr>
            <p:ph idx="68" hasCustomPrompt="1"/>
          </p:nvPr>
        </p:nvSpPr>
        <p:spPr>
          <a:xfrm>
            <a:off x="3499104" y="5286237"/>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7" name="Content Placeholder 2">
            <a:extLst>
              <a:ext uri="{FF2B5EF4-FFF2-40B4-BE49-F238E27FC236}">
                <a16:creationId xmlns:a16="http://schemas.microsoft.com/office/drawing/2014/main" id="{896E5358-0F35-7C46-911F-CEE515848F24}"/>
              </a:ext>
            </a:extLst>
          </p:cNvPr>
          <p:cNvSpPr>
            <a:spLocks noGrp="1"/>
          </p:cNvSpPr>
          <p:nvPr>
            <p:ph idx="69" hasCustomPrompt="1"/>
          </p:nvPr>
        </p:nvSpPr>
        <p:spPr>
          <a:xfrm>
            <a:off x="5455536" y="5286237"/>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8" name="Content Placeholder 2">
            <a:extLst>
              <a:ext uri="{FF2B5EF4-FFF2-40B4-BE49-F238E27FC236}">
                <a16:creationId xmlns:a16="http://schemas.microsoft.com/office/drawing/2014/main" id="{BBFC9712-CAA7-9D47-8602-E816CBE31988}"/>
              </a:ext>
            </a:extLst>
          </p:cNvPr>
          <p:cNvSpPr>
            <a:spLocks noGrp="1"/>
          </p:cNvSpPr>
          <p:nvPr>
            <p:ph idx="70" hasCustomPrompt="1"/>
          </p:nvPr>
        </p:nvSpPr>
        <p:spPr>
          <a:xfrm>
            <a:off x="7434807" y="5286237"/>
            <a:ext cx="1877568" cy="512064"/>
          </a:xfrm>
          <a:prstGeom prst="rect">
            <a:avLst/>
          </a:prstGeom>
        </p:spPr>
        <p:txBody>
          <a:bodyPr anchor="ctr"/>
          <a:lstStyle>
            <a:lvl1pPr marL="0" indent="0" algn="ctr">
              <a:buFontTx/>
              <a:buNone/>
              <a:defRPr sz="2133"/>
            </a:lvl1pPr>
          </a:lstStyle>
          <a:p>
            <a:pPr lvl="0"/>
            <a:r>
              <a:rPr lang="en-US" dirty="0"/>
              <a:t>Answer</a:t>
            </a:r>
          </a:p>
        </p:txBody>
      </p:sp>
      <p:sp>
        <p:nvSpPr>
          <p:cNvPr id="99" name="Content Placeholder 2">
            <a:extLst>
              <a:ext uri="{FF2B5EF4-FFF2-40B4-BE49-F238E27FC236}">
                <a16:creationId xmlns:a16="http://schemas.microsoft.com/office/drawing/2014/main" id="{BAEFAED9-A2DB-2740-9E14-0C47EB530CB5}"/>
              </a:ext>
            </a:extLst>
          </p:cNvPr>
          <p:cNvSpPr>
            <a:spLocks noGrp="1"/>
          </p:cNvSpPr>
          <p:nvPr>
            <p:ph idx="71" hasCustomPrompt="1"/>
          </p:nvPr>
        </p:nvSpPr>
        <p:spPr>
          <a:xfrm>
            <a:off x="9414078" y="5286237"/>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4" name="Content Placeholder 2">
            <a:extLst>
              <a:ext uri="{FF2B5EF4-FFF2-40B4-BE49-F238E27FC236}">
                <a16:creationId xmlns:a16="http://schemas.microsoft.com/office/drawing/2014/main" id="{B20C8569-D71A-ED4F-AAC4-8A078FD0DCAB}"/>
              </a:ext>
            </a:extLst>
          </p:cNvPr>
          <p:cNvSpPr>
            <a:spLocks noGrp="1"/>
          </p:cNvSpPr>
          <p:nvPr>
            <p:ph idx="72" hasCustomPrompt="1"/>
          </p:nvPr>
        </p:nvSpPr>
        <p:spPr>
          <a:xfrm>
            <a:off x="3499104" y="578394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5" name="Content Placeholder 2">
            <a:extLst>
              <a:ext uri="{FF2B5EF4-FFF2-40B4-BE49-F238E27FC236}">
                <a16:creationId xmlns:a16="http://schemas.microsoft.com/office/drawing/2014/main" id="{E05B23B9-DFCF-E34A-B4E6-AC647B7BA135}"/>
              </a:ext>
            </a:extLst>
          </p:cNvPr>
          <p:cNvSpPr>
            <a:spLocks noGrp="1"/>
          </p:cNvSpPr>
          <p:nvPr>
            <p:ph idx="73" hasCustomPrompt="1"/>
          </p:nvPr>
        </p:nvSpPr>
        <p:spPr>
          <a:xfrm>
            <a:off x="5455536" y="578394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6" name="Content Placeholder 2">
            <a:extLst>
              <a:ext uri="{FF2B5EF4-FFF2-40B4-BE49-F238E27FC236}">
                <a16:creationId xmlns:a16="http://schemas.microsoft.com/office/drawing/2014/main" id="{021B0F59-C0A9-0F42-A17E-9D0B469DBBCB}"/>
              </a:ext>
            </a:extLst>
          </p:cNvPr>
          <p:cNvSpPr>
            <a:spLocks noGrp="1"/>
          </p:cNvSpPr>
          <p:nvPr>
            <p:ph idx="74" hasCustomPrompt="1"/>
          </p:nvPr>
        </p:nvSpPr>
        <p:spPr>
          <a:xfrm>
            <a:off x="7434807" y="578394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7" name="Content Placeholder 2">
            <a:extLst>
              <a:ext uri="{FF2B5EF4-FFF2-40B4-BE49-F238E27FC236}">
                <a16:creationId xmlns:a16="http://schemas.microsoft.com/office/drawing/2014/main" id="{BE66B965-7976-2C4E-B201-16B3F54CCAF8}"/>
              </a:ext>
            </a:extLst>
          </p:cNvPr>
          <p:cNvSpPr>
            <a:spLocks noGrp="1"/>
          </p:cNvSpPr>
          <p:nvPr>
            <p:ph idx="75" hasCustomPrompt="1"/>
          </p:nvPr>
        </p:nvSpPr>
        <p:spPr>
          <a:xfrm>
            <a:off x="9414078" y="5783949"/>
            <a:ext cx="1877568" cy="512064"/>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37806065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 name="Title 26">
            <a:extLst>
              <a:ext uri="{FF2B5EF4-FFF2-40B4-BE49-F238E27FC236}">
                <a16:creationId xmlns:a16="http://schemas.microsoft.com/office/drawing/2014/main" id="{DDB20539-41A1-F649-8078-85357CCBA7E0}"/>
              </a:ext>
            </a:extLst>
          </p:cNvPr>
          <p:cNvSpPr>
            <a:spLocks noGrp="1"/>
          </p:cNvSpPr>
          <p:nvPr>
            <p:ph type="title"/>
          </p:nvPr>
        </p:nvSpPr>
        <p:spPr>
          <a:xfrm>
            <a:off x="914639" y="1"/>
            <a:ext cx="10362724" cy="1352800"/>
          </a:xfrm>
        </p:spPr>
        <p:txBody>
          <a:bodyPr/>
          <a:lstStyle/>
          <a:p>
            <a:endParaRPr lang="en-US" sz="2600" dirty="0"/>
          </a:p>
        </p:txBody>
      </p:sp>
      <p:sp>
        <p:nvSpPr>
          <p:cNvPr id="37" name="Content Placeholder 2">
            <a:extLst>
              <a:ext uri="{FF2B5EF4-FFF2-40B4-BE49-F238E27FC236}">
                <a16:creationId xmlns:a16="http://schemas.microsoft.com/office/drawing/2014/main" id="{DE3607A6-5A66-5144-8FFF-9B773172CC89}"/>
              </a:ext>
            </a:extLst>
          </p:cNvPr>
          <p:cNvSpPr>
            <a:spLocks noGrp="1"/>
          </p:cNvSpPr>
          <p:nvPr>
            <p:ph idx="23" hasCustomPrompt="1"/>
          </p:nvPr>
        </p:nvSpPr>
        <p:spPr>
          <a:xfrm>
            <a:off x="3499104" y="1649047"/>
            <a:ext cx="1877568"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60" name="Content Placeholder 2">
            <a:extLst>
              <a:ext uri="{FF2B5EF4-FFF2-40B4-BE49-F238E27FC236}">
                <a16:creationId xmlns:a16="http://schemas.microsoft.com/office/drawing/2014/main" id="{76E56FFD-1377-8247-83AD-174EBE74E5FA}"/>
              </a:ext>
            </a:extLst>
          </p:cNvPr>
          <p:cNvSpPr>
            <a:spLocks noGrp="1"/>
          </p:cNvSpPr>
          <p:nvPr>
            <p:ph idx="31" hasCustomPrompt="1"/>
          </p:nvPr>
        </p:nvSpPr>
        <p:spPr>
          <a:xfrm>
            <a:off x="5455536" y="1649047"/>
            <a:ext cx="1877568"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68" name="Content Placeholder 2">
            <a:extLst>
              <a:ext uri="{FF2B5EF4-FFF2-40B4-BE49-F238E27FC236}">
                <a16:creationId xmlns:a16="http://schemas.microsoft.com/office/drawing/2014/main" id="{E5763337-D9C3-C64B-986C-03C5B97394EA}"/>
              </a:ext>
            </a:extLst>
          </p:cNvPr>
          <p:cNvSpPr>
            <a:spLocks noGrp="1"/>
          </p:cNvSpPr>
          <p:nvPr>
            <p:ph idx="39" hasCustomPrompt="1"/>
          </p:nvPr>
        </p:nvSpPr>
        <p:spPr>
          <a:xfrm>
            <a:off x="7434807" y="1649047"/>
            <a:ext cx="1877568"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93" name="Content Placeholder 2">
            <a:extLst>
              <a:ext uri="{FF2B5EF4-FFF2-40B4-BE49-F238E27FC236}">
                <a16:creationId xmlns:a16="http://schemas.microsoft.com/office/drawing/2014/main" id="{2A859AB6-8CEB-6B4F-A3E4-160CE51A52FF}"/>
              </a:ext>
            </a:extLst>
          </p:cNvPr>
          <p:cNvSpPr>
            <a:spLocks noGrp="1"/>
          </p:cNvSpPr>
          <p:nvPr>
            <p:ph idx="47" hasCustomPrompt="1"/>
          </p:nvPr>
        </p:nvSpPr>
        <p:spPr>
          <a:xfrm>
            <a:off x="9414078" y="1649047"/>
            <a:ext cx="1877568"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100" name="Content Placeholder 2">
            <a:extLst>
              <a:ext uri="{FF2B5EF4-FFF2-40B4-BE49-F238E27FC236}">
                <a16:creationId xmlns:a16="http://schemas.microsoft.com/office/drawing/2014/main" id="{FCB173A5-C72D-1943-9F49-3E3AAFCB3E85}"/>
              </a:ext>
            </a:extLst>
          </p:cNvPr>
          <p:cNvSpPr>
            <a:spLocks noGrp="1"/>
          </p:cNvSpPr>
          <p:nvPr>
            <p:ph idx="54" hasCustomPrompt="1"/>
          </p:nvPr>
        </p:nvSpPr>
        <p:spPr>
          <a:xfrm>
            <a:off x="3506921" y="1361597"/>
            <a:ext cx="3847356" cy="211092"/>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
        <p:nvSpPr>
          <p:cNvPr id="101" name="Content Placeholder 2">
            <a:extLst>
              <a:ext uri="{FF2B5EF4-FFF2-40B4-BE49-F238E27FC236}">
                <a16:creationId xmlns:a16="http://schemas.microsoft.com/office/drawing/2014/main" id="{E7AE00E3-E409-644F-BE43-B2DCBC5C2A48}"/>
              </a:ext>
            </a:extLst>
          </p:cNvPr>
          <p:cNvSpPr>
            <a:spLocks noGrp="1"/>
          </p:cNvSpPr>
          <p:nvPr>
            <p:ph idx="55" hasCustomPrompt="1"/>
          </p:nvPr>
        </p:nvSpPr>
        <p:spPr>
          <a:xfrm>
            <a:off x="7438055" y="1361597"/>
            <a:ext cx="3953711" cy="222816"/>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
        <p:nvSpPr>
          <p:cNvPr id="102" name="Content Placeholder 2">
            <a:extLst>
              <a:ext uri="{FF2B5EF4-FFF2-40B4-BE49-F238E27FC236}">
                <a16:creationId xmlns:a16="http://schemas.microsoft.com/office/drawing/2014/main" id="{951F5BC0-623D-3E4D-98BB-89BF3F035B40}"/>
              </a:ext>
            </a:extLst>
          </p:cNvPr>
          <p:cNvSpPr>
            <a:spLocks noGrp="1"/>
          </p:cNvSpPr>
          <p:nvPr>
            <p:ph idx="1" hasCustomPrompt="1"/>
          </p:nvPr>
        </p:nvSpPr>
        <p:spPr>
          <a:xfrm>
            <a:off x="3499104" y="2218944"/>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3" name="Content Placeholder 2">
            <a:extLst>
              <a:ext uri="{FF2B5EF4-FFF2-40B4-BE49-F238E27FC236}">
                <a16:creationId xmlns:a16="http://schemas.microsoft.com/office/drawing/2014/main" id="{B07B4AB5-28E8-2B46-B444-A80DB934FC58}"/>
              </a:ext>
            </a:extLst>
          </p:cNvPr>
          <p:cNvSpPr>
            <a:spLocks noGrp="1"/>
          </p:cNvSpPr>
          <p:nvPr>
            <p:ph idx="30" hasCustomPrompt="1"/>
          </p:nvPr>
        </p:nvSpPr>
        <p:spPr>
          <a:xfrm>
            <a:off x="5455536" y="2218944"/>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4" name="Content Placeholder 2">
            <a:extLst>
              <a:ext uri="{FF2B5EF4-FFF2-40B4-BE49-F238E27FC236}">
                <a16:creationId xmlns:a16="http://schemas.microsoft.com/office/drawing/2014/main" id="{3197F7A3-F7A2-4D49-AAD9-C0D74EEB70A9}"/>
              </a:ext>
            </a:extLst>
          </p:cNvPr>
          <p:cNvSpPr>
            <a:spLocks noGrp="1"/>
          </p:cNvSpPr>
          <p:nvPr>
            <p:ph idx="38" hasCustomPrompt="1"/>
          </p:nvPr>
        </p:nvSpPr>
        <p:spPr>
          <a:xfrm>
            <a:off x="7434807" y="2218944"/>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5" name="Content Placeholder 2">
            <a:extLst>
              <a:ext uri="{FF2B5EF4-FFF2-40B4-BE49-F238E27FC236}">
                <a16:creationId xmlns:a16="http://schemas.microsoft.com/office/drawing/2014/main" id="{859B02AC-2882-734F-956B-28041C415819}"/>
              </a:ext>
            </a:extLst>
          </p:cNvPr>
          <p:cNvSpPr>
            <a:spLocks noGrp="1"/>
          </p:cNvSpPr>
          <p:nvPr>
            <p:ph idx="46" hasCustomPrompt="1"/>
          </p:nvPr>
        </p:nvSpPr>
        <p:spPr>
          <a:xfrm>
            <a:off x="9414078" y="2218944"/>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6" name="Content Placeholder 2">
            <a:extLst>
              <a:ext uri="{FF2B5EF4-FFF2-40B4-BE49-F238E27FC236}">
                <a16:creationId xmlns:a16="http://schemas.microsoft.com/office/drawing/2014/main" id="{9CB8BB99-906E-4142-83EB-476AC9BB6A2B}"/>
              </a:ext>
            </a:extLst>
          </p:cNvPr>
          <p:cNvSpPr>
            <a:spLocks noGrp="1"/>
          </p:cNvSpPr>
          <p:nvPr>
            <p:ph idx="48" hasCustomPrompt="1"/>
          </p:nvPr>
        </p:nvSpPr>
        <p:spPr>
          <a:xfrm>
            <a:off x="3499104" y="2728230"/>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7" name="Content Placeholder 2">
            <a:extLst>
              <a:ext uri="{FF2B5EF4-FFF2-40B4-BE49-F238E27FC236}">
                <a16:creationId xmlns:a16="http://schemas.microsoft.com/office/drawing/2014/main" id="{C6E3DC15-1976-3044-BEBE-AE1A8727E566}"/>
              </a:ext>
            </a:extLst>
          </p:cNvPr>
          <p:cNvSpPr>
            <a:spLocks noGrp="1"/>
          </p:cNvSpPr>
          <p:nvPr>
            <p:ph idx="49" hasCustomPrompt="1"/>
          </p:nvPr>
        </p:nvSpPr>
        <p:spPr>
          <a:xfrm>
            <a:off x="5455536" y="2728230"/>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8" name="Content Placeholder 2">
            <a:extLst>
              <a:ext uri="{FF2B5EF4-FFF2-40B4-BE49-F238E27FC236}">
                <a16:creationId xmlns:a16="http://schemas.microsoft.com/office/drawing/2014/main" id="{48326F86-87FE-2E49-A369-F312F7E2F371}"/>
              </a:ext>
            </a:extLst>
          </p:cNvPr>
          <p:cNvSpPr>
            <a:spLocks noGrp="1"/>
          </p:cNvSpPr>
          <p:nvPr>
            <p:ph idx="50" hasCustomPrompt="1"/>
          </p:nvPr>
        </p:nvSpPr>
        <p:spPr>
          <a:xfrm>
            <a:off x="7434807" y="2728230"/>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09" name="Content Placeholder 2">
            <a:extLst>
              <a:ext uri="{FF2B5EF4-FFF2-40B4-BE49-F238E27FC236}">
                <a16:creationId xmlns:a16="http://schemas.microsoft.com/office/drawing/2014/main" id="{D8579698-6AE1-F548-A283-20D9505A9191}"/>
              </a:ext>
            </a:extLst>
          </p:cNvPr>
          <p:cNvSpPr>
            <a:spLocks noGrp="1"/>
          </p:cNvSpPr>
          <p:nvPr>
            <p:ph idx="51" hasCustomPrompt="1"/>
          </p:nvPr>
        </p:nvSpPr>
        <p:spPr>
          <a:xfrm>
            <a:off x="9414078" y="2728230"/>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0" name="Content Placeholder 2">
            <a:extLst>
              <a:ext uri="{FF2B5EF4-FFF2-40B4-BE49-F238E27FC236}">
                <a16:creationId xmlns:a16="http://schemas.microsoft.com/office/drawing/2014/main" id="{050C2F13-4471-F648-B408-FAB85467714D}"/>
              </a:ext>
            </a:extLst>
          </p:cNvPr>
          <p:cNvSpPr>
            <a:spLocks noGrp="1"/>
          </p:cNvSpPr>
          <p:nvPr>
            <p:ph idx="52" hasCustomPrompt="1"/>
          </p:nvPr>
        </p:nvSpPr>
        <p:spPr>
          <a:xfrm>
            <a:off x="3499104" y="3249091"/>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1" name="Content Placeholder 2">
            <a:extLst>
              <a:ext uri="{FF2B5EF4-FFF2-40B4-BE49-F238E27FC236}">
                <a16:creationId xmlns:a16="http://schemas.microsoft.com/office/drawing/2014/main" id="{6B2DF6B4-8376-D74F-AB0A-F45F6364483F}"/>
              </a:ext>
            </a:extLst>
          </p:cNvPr>
          <p:cNvSpPr>
            <a:spLocks noGrp="1"/>
          </p:cNvSpPr>
          <p:nvPr>
            <p:ph idx="53" hasCustomPrompt="1"/>
          </p:nvPr>
        </p:nvSpPr>
        <p:spPr>
          <a:xfrm>
            <a:off x="5455536" y="3249091"/>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2" name="Content Placeholder 2">
            <a:extLst>
              <a:ext uri="{FF2B5EF4-FFF2-40B4-BE49-F238E27FC236}">
                <a16:creationId xmlns:a16="http://schemas.microsoft.com/office/drawing/2014/main" id="{7D707A55-75C4-8846-BB2A-11D91D1DF76B}"/>
              </a:ext>
            </a:extLst>
          </p:cNvPr>
          <p:cNvSpPr>
            <a:spLocks noGrp="1"/>
          </p:cNvSpPr>
          <p:nvPr>
            <p:ph idx="56" hasCustomPrompt="1"/>
          </p:nvPr>
        </p:nvSpPr>
        <p:spPr>
          <a:xfrm>
            <a:off x="7434807" y="3249091"/>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3" name="Content Placeholder 2">
            <a:extLst>
              <a:ext uri="{FF2B5EF4-FFF2-40B4-BE49-F238E27FC236}">
                <a16:creationId xmlns:a16="http://schemas.microsoft.com/office/drawing/2014/main" id="{6C2E00C2-1E99-224F-A318-FDC725E246F0}"/>
              </a:ext>
            </a:extLst>
          </p:cNvPr>
          <p:cNvSpPr>
            <a:spLocks noGrp="1"/>
          </p:cNvSpPr>
          <p:nvPr>
            <p:ph idx="57" hasCustomPrompt="1"/>
          </p:nvPr>
        </p:nvSpPr>
        <p:spPr>
          <a:xfrm>
            <a:off x="9414078" y="3249091"/>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4" name="Content Placeholder 2">
            <a:extLst>
              <a:ext uri="{FF2B5EF4-FFF2-40B4-BE49-F238E27FC236}">
                <a16:creationId xmlns:a16="http://schemas.microsoft.com/office/drawing/2014/main" id="{8F829E51-DF77-4F41-BD47-9CBECFDD769A}"/>
              </a:ext>
            </a:extLst>
          </p:cNvPr>
          <p:cNvSpPr>
            <a:spLocks noGrp="1"/>
          </p:cNvSpPr>
          <p:nvPr>
            <p:ph idx="58" hasCustomPrompt="1"/>
          </p:nvPr>
        </p:nvSpPr>
        <p:spPr>
          <a:xfrm>
            <a:off x="3499104" y="3746803"/>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5" name="Content Placeholder 2">
            <a:extLst>
              <a:ext uri="{FF2B5EF4-FFF2-40B4-BE49-F238E27FC236}">
                <a16:creationId xmlns:a16="http://schemas.microsoft.com/office/drawing/2014/main" id="{4D275E75-B3A7-F54A-8044-70E6A81537AA}"/>
              </a:ext>
            </a:extLst>
          </p:cNvPr>
          <p:cNvSpPr>
            <a:spLocks noGrp="1"/>
          </p:cNvSpPr>
          <p:nvPr>
            <p:ph idx="59" hasCustomPrompt="1"/>
          </p:nvPr>
        </p:nvSpPr>
        <p:spPr>
          <a:xfrm>
            <a:off x="5455536" y="3746803"/>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6" name="Content Placeholder 2">
            <a:extLst>
              <a:ext uri="{FF2B5EF4-FFF2-40B4-BE49-F238E27FC236}">
                <a16:creationId xmlns:a16="http://schemas.microsoft.com/office/drawing/2014/main" id="{6C145212-41F4-CE49-A54D-7DECEEE5CA8A}"/>
              </a:ext>
            </a:extLst>
          </p:cNvPr>
          <p:cNvSpPr>
            <a:spLocks noGrp="1"/>
          </p:cNvSpPr>
          <p:nvPr>
            <p:ph idx="60" hasCustomPrompt="1"/>
          </p:nvPr>
        </p:nvSpPr>
        <p:spPr>
          <a:xfrm>
            <a:off x="7434807" y="3746803"/>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7" name="Content Placeholder 2">
            <a:extLst>
              <a:ext uri="{FF2B5EF4-FFF2-40B4-BE49-F238E27FC236}">
                <a16:creationId xmlns:a16="http://schemas.microsoft.com/office/drawing/2014/main" id="{E6E68E3C-A527-9247-A81F-D5D7D47D62FB}"/>
              </a:ext>
            </a:extLst>
          </p:cNvPr>
          <p:cNvSpPr>
            <a:spLocks noGrp="1"/>
          </p:cNvSpPr>
          <p:nvPr>
            <p:ph idx="61" hasCustomPrompt="1"/>
          </p:nvPr>
        </p:nvSpPr>
        <p:spPr>
          <a:xfrm>
            <a:off x="9414078" y="3746803"/>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8" name="Content Placeholder 2">
            <a:extLst>
              <a:ext uri="{FF2B5EF4-FFF2-40B4-BE49-F238E27FC236}">
                <a16:creationId xmlns:a16="http://schemas.microsoft.com/office/drawing/2014/main" id="{FDA9CAC3-2652-F140-A7C9-2880DF174C3D}"/>
              </a:ext>
            </a:extLst>
          </p:cNvPr>
          <p:cNvSpPr>
            <a:spLocks noGrp="1"/>
          </p:cNvSpPr>
          <p:nvPr>
            <p:ph idx="62" hasCustomPrompt="1"/>
          </p:nvPr>
        </p:nvSpPr>
        <p:spPr>
          <a:xfrm>
            <a:off x="3499104" y="427923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19" name="Content Placeholder 2">
            <a:extLst>
              <a:ext uri="{FF2B5EF4-FFF2-40B4-BE49-F238E27FC236}">
                <a16:creationId xmlns:a16="http://schemas.microsoft.com/office/drawing/2014/main" id="{D26137CD-A3EE-7F42-874C-8524176D709D}"/>
              </a:ext>
            </a:extLst>
          </p:cNvPr>
          <p:cNvSpPr>
            <a:spLocks noGrp="1"/>
          </p:cNvSpPr>
          <p:nvPr>
            <p:ph idx="63" hasCustomPrompt="1"/>
          </p:nvPr>
        </p:nvSpPr>
        <p:spPr>
          <a:xfrm>
            <a:off x="5455536" y="427923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0" name="Content Placeholder 2">
            <a:extLst>
              <a:ext uri="{FF2B5EF4-FFF2-40B4-BE49-F238E27FC236}">
                <a16:creationId xmlns:a16="http://schemas.microsoft.com/office/drawing/2014/main" id="{0895ED66-AA49-3745-AC92-444B40DA89D1}"/>
              </a:ext>
            </a:extLst>
          </p:cNvPr>
          <p:cNvSpPr>
            <a:spLocks noGrp="1"/>
          </p:cNvSpPr>
          <p:nvPr>
            <p:ph idx="64" hasCustomPrompt="1"/>
          </p:nvPr>
        </p:nvSpPr>
        <p:spPr>
          <a:xfrm>
            <a:off x="7434807" y="427923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1" name="Content Placeholder 2">
            <a:extLst>
              <a:ext uri="{FF2B5EF4-FFF2-40B4-BE49-F238E27FC236}">
                <a16:creationId xmlns:a16="http://schemas.microsoft.com/office/drawing/2014/main" id="{7A6DE5CE-1583-4B4C-8F72-D106238C19D6}"/>
              </a:ext>
            </a:extLst>
          </p:cNvPr>
          <p:cNvSpPr>
            <a:spLocks noGrp="1"/>
          </p:cNvSpPr>
          <p:nvPr>
            <p:ph idx="65" hasCustomPrompt="1"/>
          </p:nvPr>
        </p:nvSpPr>
        <p:spPr>
          <a:xfrm>
            <a:off x="9414078" y="427923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2" name="Content Placeholder 2">
            <a:extLst>
              <a:ext uri="{FF2B5EF4-FFF2-40B4-BE49-F238E27FC236}">
                <a16:creationId xmlns:a16="http://schemas.microsoft.com/office/drawing/2014/main" id="{507712D2-551B-3A46-B5BE-06862D0982F2}"/>
              </a:ext>
            </a:extLst>
          </p:cNvPr>
          <p:cNvSpPr>
            <a:spLocks noGrp="1"/>
          </p:cNvSpPr>
          <p:nvPr>
            <p:ph idx="66" hasCustomPrompt="1"/>
          </p:nvPr>
        </p:nvSpPr>
        <p:spPr>
          <a:xfrm>
            <a:off x="3499104" y="4765376"/>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3" name="Content Placeholder 2">
            <a:extLst>
              <a:ext uri="{FF2B5EF4-FFF2-40B4-BE49-F238E27FC236}">
                <a16:creationId xmlns:a16="http://schemas.microsoft.com/office/drawing/2014/main" id="{D2EBE408-BFD2-B742-86BE-EDD28A2F5BE1}"/>
              </a:ext>
            </a:extLst>
          </p:cNvPr>
          <p:cNvSpPr>
            <a:spLocks noGrp="1"/>
          </p:cNvSpPr>
          <p:nvPr>
            <p:ph idx="67" hasCustomPrompt="1"/>
          </p:nvPr>
        </p:nvSpPr>
        <p:spPr>
          <a:xfrm>
            <a:off x="5455536" y="4765376"/>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4" name="Content Placeholder 2">
            <a:extLst>
              <a:ext uri="{FF2B5EF4-FFF2-40B4-BE49-F238E27FC236}">
                <a16:creationId xmlns:a16="http://schemas.microsoft.com/office/drawing/2014/main" id="{1589F4AD-3928-5548-B5CA-C6A9B7136532}"/>
              </a:ext>
            </a:extLst>
          </p:cNvPr>
          <p:cNvSpPr>
            <a:spLocks noGrp="1"/>
          </p:cNvSpPr>
          <p:nvPr>
            <p:ph idx="68" hasCustomPrompt="1"/>
          </p:nvPr>
        </p:nvSpPr>
        <p:spPr>
          <a:xfrm>
            <a:off x="7434807" y="4765376"/>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5" name="Content Placeholder 2">
            <a:extLst>
              <a:ext uri="{FF2B5EF4-FFF2-40B4-BE49-F238E27FC236}">
                <a16:creationId xmlns:a16="http://schemas.microsoft.com/office/drawing/2014/main" id="{006EF7B5-1973-4C47-BA36-B1989B144AD5}"/>
              </a:ext>
            </a:extLst>
          </p:cNvPr>
          <p:cNvSpPr>
            <a:spLocks noGrp="1"/>
          </p:cNvSpPr>
          <p:nvPr>
            <p:ph idx="69" hasCustomPrompt="1"/>
          </p:nvPr>
        </p:nvSpPr>
        <p:spPr>
          <a:xfrm>
            <a:off x="9414078" y="4765376"/>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6" name="Content Placeholder 2">
            <a:extLst>
              <a:ext uri="{FF2B5EF4-FFF2-40B4-BE49-F238E27FC236}">
                <a16:creationId xmlns:a16="http://schemas.microsoft.com/office/drawing/2014/main" id="{33668EEB-7F02-AA46-B58E-59E6A2488394}"/>
              </a:ext>
            </a:extLst>
          </p:cNvPr>
          <p:cNvSpPr>
            <a:spLocks noGrp="1"/>
          </p:cNvSpPr>
          <p:nvPr>
            <p:ph idx="70" hasCustomPrompt="1"/>
          </p:nvPr>
        </p:nvSpPr>
        <p:spPr>
          <a:xfrm>
            <a:off x="3499104" y="5286237"/>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7" name="Content Placeholder 2">
            <a:extLst>
              <a:ext uri="{FF2B5EF4-FFF2-40B4-BE49-F238E27FC236}">
                <a16:creationId xmlns:a16="http://schemas.microsoft.com/office/drawing/2014/main" id="{089C76A0-9E78-3645-AEB8-46A91694980E}"/>
              </a:ext>
            </a:extLst>
          </p:cNvPr>
          <p:cNvSpPr>
            <a:spLocks noGrp="1"/>
          </p:cNvSpPr>
          <p:nvPr>
            <p:ph idx="71" hasCustomPrompt="1"/>
          </p:nvPr>
        </p:nvSpPr>
        <p:spPr>
          <a:xfrm>
            <a:off x="5455536" y="5286237"/>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8" name="Content Placeholder 2">
            <a:extLst>
              <a:ext uri="{FF2B5EF4-FFF2-40B4-BE49-F238E27FC236}">
                <a16:creationId xmlns:a16="http://schemas.microsoft.com/office/drawing/2014/main" id="{6E548881-E3DC-7B4B-B274-44E0F8B78427}"/>
              </a:ext>
            </a:extLst>
          </p:cNvPr>
          <p:cNvSpPr>
            <a:spLocks noGrp="1"/>
          </p:cNvSpPr>
          <p:nvPr>
            <p:ph idx="72" hasCustomPrompt="1"/>
          </p:nvPr>
        </p:nvSpPr>
        <p:spPr>
          <a:xfrm>
            <a:off x="7434807" y="5286237"/>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29" name="Content Placeholder 2">
            <a:extLst>
              <a:ext uri="{FF2B5EF4-FFF2-40B4-BE49-F238E27FC236}">
                <a16:creationId xmlns:a16="http://schemas.microsoft.com/office/drawing/2014/main" id="{D7DB8C96-9F24-BC42-A504-9ECD170916CD}"/>
              </a:ext>
            </a:extLst>
          </p:cNvPr>
          <p:cNvSpPr>
            <a:spLocks noGrp="1"/>
          </p:cNvSpPr>
          <p:nvPr>
            <p:ph idx="73" hasCustomPrompt="1"/>
          </p:nvPr>
        </p:nvSpPr>
        <p:spPr>
          <a:xfrm>
            <a:off x="9414078" y="5286237"/>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30" name="Content Placeholder 2">
            <a:extLst>
              <a:ext uri="{FF2B5EF4-FFF2-40B4-BE49-F238E27FC236}">
                <a16:creationId xmlns:a16="http://schemas.microsoft.com/office/drawing/2014/main" id="{7F4F35F7-A584-B042-AE6F-710FCBA501BB}"/>
              </a:ext>
            </a:extLst>
          </p:cNvPr>
          <p:cNvSpPr>
            <a:spLocks noGrp="1"/>
          </p:cNvSpPr>
          <p:nvPr>
            <p:ph idx="74" hasCustomPrompt="1"/>
          </p:nvPr>
        </p:nvSpPr>
        <p:spPr>
          <a:xfrm>
            <a:off x="3499104" y="578394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31" name="Content Placeholder 2">
            <a:extLst>
              <a:ext uri="{FF2B5EF4-FFF2-40B4-BE49-F238E27FC236}">
                <a16:creationId xmlns:a16="http://schemas.microsoft.com/office/drawing/2014/main" id="{7D34E9D0-7D0B-3F4E-9784-C888091EC01B}"/>
              </a:ext>
            </a:extLst>
          </p:cNvPr>
          <p:cNvSpPr>
            <a:spLocks noGrp="1"/>
          </p:cNvSpPr>
          <p:nvPr>
            <p:ph idx="75" hasCustomPrompt="1"/>
          </p:nvPr>
        </p:nvSpPr>
        <p:spPr>
          <a:xfrm>
            <a:off x="5455536" y="578394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32" name="Content Placeholder 2">
            <a:extLst>
              <a:ext uri="{FF2B5EF4-FFF2-40B4-BE49-F238E27FC236}">
                <a16:creationId xmlns:a16="http://schemas.microsoft.com/office/drawing/2014/main" id="{5DDBCCAA-1627-A649-A32D-F66DB9D99296}"/>
              </a:ext>
            </a:extLst>
          </p:cNvPr>
          <p:cNvSpPr>
            <a:spLocks noGrp="1"/>
          </p:cNvSpPr>
          <p:nvPr>
            <p:ph idx="76" hasCustomPrompt="1"/>
          </p:nvPr>
        </p:nvSpPr>
        <p:spPr>
          <a:xfrm>
            <a:off x="7434807" y="5783949"/>
            <a:ext cx="1877568" cy="512064"/>
          </a:xfrm>
          <a:prstGeom prst="rect">
            <a:avLst/>
          </a:prstGeom>
        </p:spPr>
        <p:txBody>
          <a:bodyPr anchor="ctr"/>
          <a:lstStyle>
            <a:lvl1pPr marL="0" indent="0" algn="ctr">
              <a:buFontTx/>
              <a:buNone/>
              <a:defRPr sz="2133"/>
            </a:lvl1pPr>
          </a:lstStyle>
          <a:p>
            <a:pPr lvl="0"/>
            <a:r>
              <a:rPr lang="en-US" dirty="0"/>
              <a:t>Answer</a:t>
            </a:r>
          </a:p>
        </p:txBody>
      </p:sp>
      <p:sp>
        <p:nvSpPr>
          <p:cNvPr id="133" name="Content Placeholder 2">
            <a:extLst>
              <a:ext uri="{FF2B5EF4-FFF2-40B4-BE49-F238E27FC236}">
                <a16:creationId xmlns:a16="http://schemas.microsoft.com/office/drawing/2014/main" id="{4D442CC1-36B2-5D4D-A091-B7C3C7FACBE3}"/>
              </a:ext>
            </a:extLst>
          </p:cNvPr>
          <p:cNvSpPr>
            <a:spLocks noGrp="1"/>
          </p:cNvSpPr>
          <p:nvPr>
            <p:ph idx="77" hasCustomPrompt="1"/>
          </p:nvPr>
        </p:nvSpPr>
        <p:spPr>
          <a:xfrm>
            <a:off x="9414078" y="5783949"/>
            <a:ext cx="1877568" cy="512064"/>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6103944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0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7" name="Title 26">
            <a:extLst>
              <a:ext uri="{FF2B5EF4-FFF2-40B4-BE49-F238E27FC236}">
                <a16:creationId xmlns:a16="http://schemas.microsoft.com/office/drawing/2014/main" id="{E7172BFF-6911-7B44-8D7E-460A39B86413}"/>
              </a:ext>
            </a:extLst>
          </p:cNvPr>
          <p:cNvSpPr>
            <a:spLocks noGrp="1"/>
          </p:cNvSpPr>
          <p:nvPr>
            <p:ph type="title"/>
          </p:nvPr>
        </p:nvSpPr>
        <p:spPr>
          <a:xfrm>
            <a:off x="914639" y="0"/>
            <a:ext cx="10362724" cy="1361597"/>
          </a:xfrm>
        </p:spPr>
        <p:txBody>
          <a:bodyPr/>
          <a:lstStyle/>
          <a:p>
            <a:endParaRPr lang="en-US" sz="2600" dirty="0"/>
          </a:p>
        </p:txBody>
      </p:sp>
      <p:sp>
        <p:nvSpPr>
          <p:cNvPr id="158" name="Content Placeholder 2">
            <a:extLst>
              <a:ext uri="{FF2B5EF4-FFF2-40B4-BE49-F238E27FC236}">
                <a16:creationId xmlns:a16="http://schemas.microsoft.com/office/drawing/2014/main" id="{C434DEB8-39A8-F443-89BA-07060AABFBA1}"/>
              </a:ext>
            </a:extLst>
          </p:cNvPr>
          <p:cNvSpPr>
            <a:spLocks noGrp="1"/>
          </p:cNvSpPr>
          <p:nvPr>
            <p:ph idx="1" hasCustomPrompt="1"/>
          </p:nvPr>
        </p:nvSpPr>
        <p:spPr>
          <a:xfrm>
            <a:off x="3499104" y="2218944"/>
            <a:ext cx="1478010" cy="441810"/>
          </a:xfrm>
          <a:prstGeom prst="rect">
            <a:avLst/>
          </a:prstGeom>
        </p:spPr>
        <p:txBody>
          <a:bodyPr anchor="ctr"/>
          <a:lstStyle>
            <a:lvl1pPr marL="0" indent="0" algn="ctr">
              <a:buFontTx/>
              <a:buNone/>
              <a:defRPr sz="2133"/>
            </a:lvl1pPr>
          </a:lstStyle>
          <a:p>
            <a:pPr lvl="0"/>
            <a:r>
              <a:rPr lang="en-US" dirty="0"/>
              <a:t>Answer</a:t>
            </a:r>
          </a:p>
        </p:txBody>
      </p:sp>
      <p:sp>
        <p:nvSpPr>
          <p:cNvPr id="159" name="Content Placeholder 2">
            <a:extLst>
              <a:ext uri="{FF2B5EF4-FFF2-40B4-BE49-F238E27FC236}">
                <a16:creationId xmlns:a16="http://schemas.microsoft.com/office/drawing/2014/main" id="{C9897F16-4BD1-6941-8C3F-EC76F4971D07}"/>
              </a:ext>
            </a:extLst>
          </p:cNvPr>
          <p:cNvSpPr>
            <a:spLocks noGrp="1"/>
          </p:cNvSpPr>
          <p:nvPr>
            <p:ph idx="23" hasCustomPrompt="1"/>
          </p:nvPr>
        </p:nvSpPr>
        <p:spPr>
          <a:xfrm>
            <a:off x="3499104" y="1649047"/>
            <a:ext cx="147801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160" name="Content Placeholder 2">
            <a:extLst>
              <a:ext uri="{FF2B5EF4-FFF2-40B4-BE49-F238E27FC236}">
                <a16:creationId xmlns:a16="http://schemas.microsoft.com/office/drawing/2014/main" id="{EF402163-6986-0345-B929-8D19277453EF}"/>
              </a:ext>
            </a:extLst>
          </p:cNvPr>
          <p:cNvSpPr>
            <a:spLocks noGrp="1"/>
          </p:cNvSpPr>
          <p:nvPr>
            <p:ph idx="24" hasCustomPrompt="1"/>
          </p:nvPr>
        </p:nvSpPr>
        <p:spPr>
          <a:xfrm>
            <a:off x="3499104" y="2734843"/>
            <a:ext cx="1478010" cy="461420"/>
          </a:xfrm>
          <a:prstGeom prst="rect">
            <a:avLst/>
          </a:prstGeom>
        </p:spPr>
        <p:txBody>
          <a:bodyPr anchor="ctr"/>
          <a:lstStyle>
            <a:lvl1pPr marL="0" indent="0" algn="ctr">
              <a:buFontTx/>
              <a:buNone/>
              <a:defRPr sz="2133"/>
            </a:lvl1pPr>
          </a:lstStyle>
          <a:p>
            <a:pPr lvl="0"/>
            <a:r>
              <a:rPr lang="en-US" dirty="0"/>
              <a:t>Answer</a:t>
            </a:r>
          </a:p>
        </p:txBody>
      </p:sp>
      <p:sp>
        <p:nvSpPr>
          <p:cNvPr id="161" name="Content Placeholder 2">
            <a:extLst>
              <a:ext uri="{FF2B5EF4-FFF2-40B4-BE49-F238E27FC236}">
                <a16:creationId xmlns:a16="http://schemas.microsoft.com/office/drawing/2014/main" id="{0AE078F8-5762-5842-BF10-879E20E9D2EB}"/>
              </a:ext>
            </a:extLst>
          </p:cNvPr>
          <p:cNvSpPr>
            <a:spLocks noGrp="1"/>
          </p:cNvSpPr>
          <p:nvPr>
            <p:ph idx="25" hasCustomPrompt="1"/>
          </p:nvPr>
        </p:nvSpPr>
        <p:spPr>
          <a:xfrm>
            <a:off x="3499104" y="3246907"/>
            <a:ext cx="1478010" cy="461420"/>
          </a:xfrm>
          <a:prstGeom prst="rect">
            <a:avLst/>
          </a:prstGeom>
        </p:spPr>
        <p:txBody>
          <a:bodyPr anchor="ctr"/>
          <a:lstStyle>
            <a:lvl1pPr marL="0" indent="0" algn="ctr">
              <a:buFontTx/>
              <a:buNone/>
              <a:defRPr sz="2133"/>
            </a:lvl1pPr>
          </a:lstStyle>
          <a:p>
            <a:pPr lvl="0"/>
            <a:r>
              <a:rPr lang="en-US" dirty="0"/>
              <a:t>Answer</a:t>
            </a:r>
          </a:p>
        </p:txBody>
      </p:sp>
      <p:sp>
        <p:nvSpPr>
          <p:cNvPr id="162" name="Content Placeholder 2">
            <a:extLst>
              <a:ext uri="{FF2B5EF4-FFF2-40B4-BE49-F238E27FC236}">
                <a16:creationId xmlns:a16="http://schemas.microsoft.com/office/drawing/2014/main" id="{551EBA9E-CE2E-2E40-86D7-B2AE2D4D1B2D}"/>
              </a:ext>
            </a:extLst>
          </p:cNvPr>
          <p:cNvSpPr>
            <a:spLocks noGrp="1"/>
          </p:cNvSpPr>
          <p:nvPr>
            <p:ph idx="26" hasCustomPrompt="1"/>
          </p:nvPr>
        </p:nvSpPr>
        <p:spPr>
          <a:xfrm>
            <a:off x="3499104" y="3758971"/>
            <a:ext cx="1478010" cy="512064"/>
          </a:xfrm>
          <a:prstGeom prst="rect">
            <a:avLst/>
          </a:prstGeom>
        </p:spPr>
        <p:txBody>
          <a:bodyPr anchor="ctr"/>
          <a:lstStyle>
            <a:lvl1pPr marL="0" indent="0" algn="ctr">
              <a:buFontTx/>
              <a:buNone/>
              <a:defRPr sz="2133"/>
            </a:lvl1pPr>
          </a:lstStyle>
          <a:p>
            <a:pPr lvl="0"/>
            <a:r>
              <a:rPr lang="en-US" dirty="0"/>
              <a:t>Answer</a:t>
            </a:r>
          </a:p>
        </p:txBody>
      </p:sp>
      <p:sp>
        <p:nvSpPr>
          <p:cNvPr id="163" name="Content Placeholder 2">
            <a:extLst>
              <a:ext uri="{FF2B5EF4-FFF2-40B4-BE49-F238E27FC236}">
                <a16:creationId xmlns:a16="http://schemas.microsoft.com/office/drawing/2014/main" id="{48AA957B-EF7A-B04C-8078-9362E4A9814C}"/>
              </a:ext>
            </a:extLst>
          </p:cNvPr>
          <p:cNvSpPr>
            <a:spLocks noGrp="1"/>
          </p:cNvSpPr>
          <p:nvPr>
            <p:ph idx="27" hasCustomPrompt="1"/>
          </p:nvPr>
        </p:nvSpPr>
        <p:spPr>
          <a:xfrm>
            <a:off x="3499104" y="4271035"/>
            <a:ext cx="1478010" cy="458362"/>
          </a:xfrm>
          <a:prstGeom prst="rect">
            <a:avLst/>
          </a:prstGeom>
        </p:spPr>
        <p:txBody>
          <a:bodyPr anchor="ctr"/>
          <a:lstStyle>
            <a:lvl1pPr marL="0" indent="0" algn="ctr">
              <a:buFontTx/>
              <a:buNone/>
              <a:defRPr sz="2133"/>
            </a:lvl1pPr>
          </a:lstStyle>
          <a:p>
            <a:pPr lvl="0"/>
            <a:r>
              <a:rPr lang="en-US" dirty="0"/>
              <a:t>Answer</a:t>
            </a:r>
          </a:p>
        </p:txBody>
      </p:sp>
      <p:sp>
        <p:nvSpPr>
          <p:cNvPr id="164" name="Content Placeholder 2">
            <a:extLst>
              <a:ext uri="{FF2B5EF4-FFF2-40B4-BE49-F238E27FC236}">
                <a16:creationId xmlns:a16="http://schemas.microsoft.com/office/drawing/2014/main" id="{BFE4116B-961E-224F-9CDA-2E501CA773C7}"/>
              </a:ext>
            </a:extLst>
          </p:cNvPr>
          <p:cNvSpPr>
            <a:spLocks noGrp="1"/>
          </p:cNvSpPr>
          <p:nvPr>
            <p:ph idx="28" hasCustomPrompt="1"/>
          </p:nvPr>
        </p:nvSpPr>
        <p:spPr>
          <a:xfrm>
            <a:off x="3499104" y="4783099"/>
            <a:ext cx="1478010" cy="458362"/>
          </a:xfrm>
          <a:prstGeom prst="rect">
            <a:avLst/>
          </a:prstGeom>
        </p:spPr>
        <p:txBody>
          <a:bodyPr anchor="ctr"/>
          <a:lstStyle>
            <a:lvl1pPr marL="0" indent="0" algn="ctr">
              <a:buFontTx/>
              <a:buNone/>
              <a:defRPr sz="2133"/>
            </a:lvl1pPr>
          </a:lstStyle>
          <a:p>
            <a:pPr lvl="0"/>
            <a:r>
              <a:rPr lang="en-US" dirty="0"/>
              <a:t>Answer</a:t>
            </a:r>
          </a:p>
        </p:txBody>
      </p:sp>
      <p:sp>
        <p:nvSpPr>
          <p:cNvPr id="165" name="Content Placeholder 2">
            <a:extLst>
              <a:ext uri="{FF2B5EF4-FFF2-40B4-BE49-F238E27FC236}">
                <a16:creationId xmlns:a16="http://schemas.microsoft.com/office/drawing/2014/main" id="{A8575B60-A1A1-BA47-AC7A-70943913F402}"/>
              </a:ext>
            </a:extLst>
          </p:cNvPr>
          <p:cNvSpPr>
            <a:spLocks noGrp="1"/>
          </p:cNvSpPr>
          <p:nvPr>
            <p:ph idx="29" hasCustomPrompt="1"/>
          </p:nvPr>
        </p:nvSpPr>
        <p:spPr>
          <a:xfrm>
            <a:off x="3499104" y="5295163"/>
            <a:ext cx="1478010" cy="458362"/>
          </a:xfrm>
          <a:prstGeom prst="rect">
            <a:avLst/>
          </a:prstGeom>
        </p:spPr>
        <p:txBody>
          <a:bodyPr anchor="ctr"/>
          <a:lstStyle>
            <a:lvl1pPr marL="0" indent="0" algn="ctr">
              <a:buFontTx/>
              <a:buNone/>
              <a:defRPr sz="2133"/>
            </a:lvl1pPr>
          </a:lstStyle>
          <a:p>
            <a:pPr lvl="0"/>
            <a:r>
              <a:rPr lang="en-US" dirty="0"/>
              <a:t>Answer</a:t>
            </a:r>
          </a:p>
        </p:txBody>
      </p:sp>
      <p:sp>
        <p:nvSpPr>
          <p:cNvPr id="166" name="Content Placeholder 2">
            <a:extLst>
              <a:ext uri="{FF2B5EF4-FFF2-40B4-BE49-F238E27FC236}">
                <a16:creationId xmlns:a16="http://schemas.microsoft.com/office/drawing/2014/main" id="{401E74EF-BD14-874A-8979-636C0BC12160}"/>
              </a:ext>
            </a:extLst>
          </p:cNvPr>
          <p:cNvSpPr>
            <a:spLocks noGrp="1"/>
          </p:cNvSpPr>
          <p:nvPr>
            <p:ph idx="30" hasCustomPrompt="1"/>
          </p:nvPr>
        </p:nvSpPr>
        <p:spPr>
          <a:xfrm>
            <a:off x="3499104" y="5804828"/>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12" name="Content Placeholder 2">
            <a:extLst>
              <a:ext uri="{FF2B5EF4-FFF2-40B4-BE49-F238E27FC236}">
                <a16:creationId xmlns:a16="http://schemas.microsoft.com/office/drawing/2014/main" id="{1AFF7650-BB2C-4240-A15A-806FA1369190}"/>
              </a:ext>
            </a:extLst>
          </p:cNvPr>
          <p:cNvSpPr>
            <a:spLocks noGrp="1"/>
          </p:cNvSpPr>
          <p:nvPr>
            <p:ph idx="31" hasCustomPrompt="1"/>
          </p:nvPr>
        </p:nvSpPr>
        <p:spPr>
          <a:xfrm>
            <a:off x="5073261" y="2218944"/>
            <a:ext cx="1478010" cy="441810"/>
          </a:xfrm>
          <a:prstGeom prst="rect">
            <a:avLst/>
          </a:prstGeom>
        </p:spPr>
        <p:txBody>
          <a:bodyPr anchor="ctr"/>
          <a:lstStyle>
            <a:lvl1pPr marL="0" indent="0" algn="ctr">
              <a:buFontTx/>
              <a:buNone/>
              <a:defRPr sz="2133"/>
            </a:lvl1pPr>
          </a:lstStyle>
          <a:p>
            <a:pPr lvl="0"/>
            <a:r>
              <a:rPr lang="en-US" dirty="0"/>
              <a:t>Answer</a:t>
            </a:r>
          </a:p>
        </p:txBody>
      </p:sp>
      <p:sp>
        <p:nvSpPr>
          <p:cNvPr id="213" name="Content Placeholder 2">
            <a:extLst>
              <a:ext uri="{FF2B5EF4-FFF2-40B4-BE49-F238E27FC236}">
                <a16:creationId xmlns:a16="http://schemas.microsoft.com/office/drawing/2014/main" id="{5EC2560E-96C5-9545-B7A2-517C8327A090}"/>
              </a:ext>
            </a:extLst>
          </p:cNvPr>
          <p:cNvSpPr>
            <a:spLocks noGrp="1"/>
          </p:cNvSpPr>
          <p:nvPr>
            <p:ph idx="32" hasCustomPrompt="1"/>
          </p:nvPr>
        </p:nvSpPr>
        <p:spPr>
          <a:xfrm>
            <a:off x="5073261" y="1649047"/>
            <a:ext cx="147801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214" name="Content Placeholder 2">
            <a:extLst>
              <a:ext uri="{FF2B5EF4-FFF2-40B4-BE49-F238E27FC236}">
                <a16:creationId xmlns:a16="http://schemas.microsoft.com/office/drawing/2014/main" id="{D7003C77-5651-CF4C-9FD4-2709D2D792F4}"/>
              </a:ext>
            </a:extLst>
          </p:cNvPr>
          <p:cNvSpPr>
            <a:spLocks noGrp="1"/>
          </p:cNvSpPr>
          <p:nvPr>
            <p:ph idx="33" hasCustomPrompt="1"/>
          </p:nvPr>
        </p:nvSpPr>
        <p:spPr>
          <a:xfrm>
            <a:off x="5073261" y="2734843"/>
            <a:ext cx="1478010" cy="461420"/>
          </a:xfrm>
          <a:prstGeom prst="rect">
            <a:avLst/>
          </a:prstGeom>
        </p:spPr>
        <p:txBody>
          <a:bodyPr anchor="ctr"/>
          <a:lstStyle>
            <a:lvl1pPr marL="0" indent="0" algn="ctr">
              <a:buFontTx/>
              <a:buNone/>
              <a:defRPr sz="2133"/>
            </a:lvl1pPr>
          </a:lstStyle>
          <a:p>
            <a:pPr lvl="0"/>
            <a:r>
              <a:rPr lang="en-US" dirty="0"/>
              <a:t>Answer</a:t>
            </a:r>
          </a:p>
        </p:txBody>
      </p:sp>
      <p:sp>
        <p:nvSpPr>
          <p:cNvPr id="215" name="Content Placeholder 2">
            <a:extLst>
              <a:ext uri="{FF2B5EF4-FFF2-40B4-BE49-F238E27FC236}">
                <a16:creationId xmlns:a16="http://schemas.microsoft.com/office/drawing/2014/main" id="{169B272A-A9C9-874E-8638-7B5809113336}"/>
              </a:ext>
            </a:extLst>
          </p:cNvPr>
          <p:cNvSpPr>
            <a:spLocks noGrp="1"/>
          </p:cNvSpPr>
          <p:nvPr>
            <p:ph idx="34" hasCustomPrompt="1"/>
          </p:nvPr>
        </p:nvSpPr>
        <p:spPr>
          <a:xfrm>
            <a:off x="5073261" y="3246907"/>
            <a:ext cx="1478010" cy="461420"/>
          </a:xfrm>
          <a:prstGeom prst="rect">
            <a:avLst/>
          </a:prstGeom>
        </p:spPr>
        <p:txBody>
          <a:bodyPr anchor="ctr"/>
          <a:lstStyle>
            <a:lvl1pPr marL="0" indent="0" algn="ctr">
              <a:buFontTx/>
              <a:buNone/>
              <a:defRPr sz="2133"/>
            </a:lvl1pPr>
          </a:lstStyle>
          <a:p>
            <a:pPr lvl="0"/>
            <a:r>
              <a:rPr lang="en-US" dirty="0"/>
              <a:t>Answer</a:t>
            </a:r>
          </a:p>
        </p:txBody>
      </p:sp>
      <p:sp>
        <p:nvSpPr>
          <p:cNvPr id="216" name="Content Placeholder 2">
            <a:extLst>
              <a:ext uri="{FF2B5EF4-FFF2-40B4-BE49-F238E27FC236}">
                <a16:creationId xmlns:a16="http://schemas.microsoft.com/office/drawing/2014/main" id="{FA8E0321-C7B2-AA48-99DC-262CA1AE45AE}"/>
              </a:ext>
            </a:extLst>
          </p:cNvPr>
          <p:cNvSpPr>
            <a:spLocks noGrp="1"/>
          </p:cNvSpPr>
          <p:nvPr>
            <p:ph idx="35" hasCustomPrompt="1"/>
          </p:nvPr>
        </p:nvSpPr>
        <p:spPr>
          <a:xfrm>
            <a:off x="5073261" y="3758971"/>
            <a:ext cx="1478010" cy="512064"/>
          </a:xfrm>
          <a:prstGeom prst="rect">
            <a:avLst/>
          </a:prstGeom>
        </p:spPr>
        <p:txBody>
          <a:bodyPr anchor="ctr"/>
          <a:lstStyle>
            <a:lvl1pPr marL="0" indent="0" algn="ctr">
              <a:buFontTx/>
              <a:buNone/>
              <a:defRPr sz="2133"/>
            </a:lvl1pPr>
          </a:lstStyle>
          <a:p>
            <a:pPr lvl="0"/>
            <a:r>
              <a:rPr lang="en-US" dirty="0"/>
              <a:t>Answer</a:t>
            </a:r>
          </a:p>
        </p:txBody>
      </p:sp>
      <p:sp>
        <p:nvSpPr>
          <p:cNvPr id="217" name="Content Placeholder 2">
            <a:extLst>
              <a:ext uri="{FF2B5EF4-FFF2-40B4-BE49-F238E27FC236}">
                <a16:creationId xmlns:a16="http://schemas.microsoft.com/office/drawing/2014/main" id="{33A2E77D-1FB3-1B49-9520-05E42D85D4A0}"/>
              </a:ext>
            </a:extLst>
          </p:cNvPr>
          <p:cNvSpPr>
            <a:spLocks noGrp="1"/>
          </p:cNvSpPr>
          <p:nvPr>
            <p:ph idx="36" hasCustomPrompt="1"/>
          </p:nvPr>
        </p:nvSpPr>
        <p:spPr>
          <a:xfrm>
            <a:off x="5073261" y="4271035"/>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18" name="Content Placeholder 2">
            <a:extLst>
              <a:ext uri="{FF2B5EF4-FFF2-40B4-BE49-F238E27FC236}">
                <a16:creationId xmlns:a16="http://schemas.microsoft.com/office/drawing/2014/main" id="{9648932B-48DF-F649-B85D-76B8C17505FD}"/>
              </a:ext>
            </a:extLst>
          </p:cNvPr>
          <p:cNvSpPr>
            <a:spLocks noGrp="1"/>
          </p:cNvSpPr>
          <p:nvPr>
            <p:ph idx="37" hasCustomPrompt="1"/>
          </p:nvPr>
        </p:nvSpPr>
        <p:spPr>
          <a:xfrm>
            <a:off x="5073261" y="4783099"/>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19" name="Content Placeholder 2">
            <a:extLst>
              <a:ext uri="{FF2B5EF4-FFF2-40B4-BE49-F238E27FC236}">
                <a16:creationId xmlns:a16="http://schemas.microsoft.com/office/drawing/2014/main" id="{35E14454-8440-804C-84E5-7ACA283D4C2F}"/>
              </a:ext>
            </a:extLst>
          </p:cNvPr>
          <p:cNvSpPr>
            <a:spLocks noGrp="1"/>
          </p:cNvSpPr>
          <p:nvPr>
            <p:ph idx="38" hasCustomPrompt="1"/>
          </p:nvPr>
        </p:nvSpPr>
        <p:spPr>
          <a:xfrm>
            <a:off x="5073261" y="5295163"/>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20" name="Content Placeholder 2">
            <a:extLst>
              <a:ext uri="{FF2B5EF4-FFF2-40B4-BE49-F238E27FC236}">
                <a16:creationId xmlns:a16="http://schemas.microsoft.com/office/drawing/2014/main" id="{EB02D339-C6C8-F54F-B605-AE9E1B50DD41}"/>
              </a:ext>
            </a:extLst>
          </p:cNvPr>
          <p:cNvSpPr>
            <a:spLocks noGrp="1"/>
          </p:cNvSpPr>
          <p:nvPr>
            <p:ph idx="39" hasCustomPrompt="1"/>
          </p:nvPr>
        </p:nvSpPr>
        <p:spPr>
          <a:xfrm>
            <a:off x="5073261" y="5804828"/>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21" name="Content Placeholder 2">
            <a:extLst>
              <a:ext uri="{FF2B5EF4-FFF2-40B4-BE49-F238E27FC236}">
                <a16:creationId xmlns:a16="http://schemas.microsoft.com/office/drawing/2014/main" id="{49E3A863-B716-BF44-9974-8E2DE57248AF}"/>
              </a:ext>
            </a:extLst>
          </p:cNvPr>
          <p:cNvSpPr>
            <a:spLocks noGrp="1"/>
          </p:cNvSpPr>
          <p:nvPr>
            <p:ph idx="40" hasCustomPrompt="1"/>
          </p:nvPr>
        </p:nvSpPr>
        <p:spPr>
          <a:xfrm>
            <a:off x="6658993" y="2218944"/>
            <a:ext cx="1478010" cy="441810"/>
          </a:xfrm>
          <a:prstGeom prst="rect">
            <a:avLst/>
          </a:prstGeom>
        </p:spPr>
        <p:txBody>
          <a:bodyPr anchor="ctr"/>
          <a:lstStyle>
            <a:lvl1pPr marL="0" indent="0" algn="ctr">
              <a:buFontTx/>
              <a:buNone/>
              <a:defRPr sz="2133"/>
            </a:lvl1pPr>
          </a:lstStyle>
          <a:p>
            <a:pPr lvl="0"/>
            <a:r>
              <a:rPr lang="en-US" dirty="0"/>
              <a:t>Answer</a:t>
            </a:r>
          </a:p>
        </p:txBody>
      </p:sp>
      <p:sp>
        <p:nvSpPr>
          <p:cNvPr id="222" name="Content Placeholder 2">
            <a:extLst>
              <a:ext uri="{FF2B5EF4-FFF2-40B4-BE49-F238E27FC236}">
                <a16:creationId xmlns:a16="http://schemas.microsoft.com/office/drawing/2014/main" id="{6A395373-E244-5A4B-9AB2-F7B71C03F75D}"/>
              </a:ext>
            </a:extLst>
          </p:cNvPr>
          <p:cNvSpPr>
            <a:spLocks noGrp="1"/>
          </p:cNvSpPr>
          <p:nvPr>
            <p:ph idx="41" hasCustomPrompt="1"/>
          </p:nvPr>
        </p:nvSpPr>
        <p:spPr>
          <a:xfrm>
            <a:off x="6658993" y="1649047"/>
            <a:ext cx="147801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223" name="Content Placeholder 2">
            <a:extLst>
              <a:ext uri="{FF2B5EF4-FFF2-40B4-BE49-F238E27FC236}">
                <a16:creationId xmlns:a16="http://schemas.microsoft.com/office/drawing/2014/main" id="{0CF0B751-1B0B-6341-B817-7FB41CE416FF}"/>
              </a:ext>
            </a:extLst>
          </p:cNvPr>
          <p:cNvSpPr>
            <a:spLocks noGrp="1"/>
          </p:cNvSpPr>
          <p:nvPr>
            <p:ph idx="42" hasCustomPrompt="1"/>
          </p:nvPr>
        </p:nvSpPr>
        <p:spPr>
          <a:xfrm>
            <a:off x="6658993" y="2734843"/>
            <a:ext cx="1478010" cy="461420"/>
          </a:xfrm>
          <a:prstGeom prst="rect">
            <a:avLst/>
          </a:prstGeom>
        </p:spPr>
        <p:txBody>
          <a:bodyPr anchor="ctr"/>
          <a:lstStyle>
            <a:lvl1pPr marL="0" indent="0" algn="ctr">
              <a:buFontTx/>
              <a:buNone/>
              <a:defRPr sz="2133"/>
            </a:lvl1pPr>
          </a:lstStyle>
          <a:p>
            <a:pPr lvl="0"/>
            <a:r>
              <a:rPr lang="en-US" dirty="0"/>
              <a:t>Answer</a:t>
            </a:r>
          </a:p>
        </p:txBody>
      </p:sp>
      <p:sp>
        <p:nvSpPr>
          <p:cNvPr id="224" name="Content Placeholder 2">
            <a:extLst>
              <a:ext uri="{FF2B5EF4-FFF2-40B4-BE49-F238E27FC236}">
                <a16:creationId xmlns:a16="http://schemas.microsoft.com/office/drawing/2014/main" id="{6298EE5A-3287-F54E-AC13-5F5F709F6B74}"/>
              </a:ext>
            </a:extLst>
          </p:cNvPr>
          <p:cNvSpPr>
            <a:spLocks noGrp="1"/>
          </p:cNvSpPr>
          <p:nvPr>
            <p:ph idx="43" hasCustomPrompt="1"/>
          </p:nvPr>
        </p:nvSpPr>
        <p:spPr>
          <a:xfrm>
            <a:off x="6658993" y="3246907"/>
            <a:ext cx="1478010" cy="461420"/>
          </a:xfrm>
          <a:prstGeom prst="rect">
            <a:avLst/>
          </a:prstGeom>
        </p:spPr>
        <p:txBody>
          <a:bodyPr anchor="ctr"/>
          <a:lstStyle>
            <a:lvl1pPr marL="0" indent="0" algn="ctr">
              <a:buFontTx/>
              <a:buNone/>
              <a:defRPr sz="2133"/>
            </a:lvl1pPr>
          </a:lstStyle>
          <a:p>
            <a:pPr lvl="0"/>
            <a:r>
              <a:rPr lang="en-US" dirty="0"/>
              <a:t>Answer</a:t>
            </a:r>
          </a:p>
        </p:txBody>
      </p:sp>
      <p:sp>
        <p:nvSpPr>
          <p:cNvPr id="225" name="Content Placeholder 2">
            <a:extLst>
              <a:ext uri="{FF2B5EF4-FFF2-40B4-BE49-F238E27FC236}">
                <a16:creationId xmlns:a16="http://schemas.microsoft.com/office/drawing/2014/main" id="{93E18ABC-22CA-F445-B9CA-3310D90933CB}"/>
              </a:ext>
            </a:extLst>
          </p:cNvPr>
          <p:cNvSpPr>
            <a:spLocks noGrp="1"/>
          </p:cNvSpPr>
          <p:nvPr>
            <p:ph idx="44" hasCustomPrompt="1"/>
          </p:nvPr>
        </p:nvSpPr>
        <p:spPr>
          <a:xfrm>
            <a:off x="6658993" y="3758971"/>
            <a:ext cx="1478010" cy="512064"/>
          </a:xfrm>
          <a:prstGeom prst="rect">
            <a:avLst/>
          </a:prstGeom>
        </p:spPr>
        <p:txBody>
          <a:bodyPr anchor="ctr"/>
          <a:lstStyle>
            <a:lvl1pPr marL="0" indent="0" algn="ctr">
              <a:buFontTx/>
              <a:buNone/>
              <a:defRPr sz="2133"/>
            </a:lvl1pPr>
          </a:lstStyle>
          <a:p>
            <a:pPr lvl="0"/>
            <a:r>
              <a:rPr lang="en-US" dirty="0"/>
              <a:t>Answer</a:t>
            </a:r>
          </a:p>
        </p:txBody>
      </p:sp>
      <p:sp>
        <p:nvSpPr>
          <p:cNvPr id="226" name="Content Placeholder 2">
            <a:extLst>
              <a:ext uri="{FF2B5EF4-FFF2-40B4-BE49-F238E27FC236}">
                <a16:creationId xmlns:a16="http://schemas.microsoft.com/office/drawing/2014/main" id="{EB770D70-823E-D74B-8CD5-55D71E237695}"/>
              </a:ext>
            </a:extLst>
          </p:cNvPr>
          <p:cNvSpPr>
            <a:spLocks noGrp="1"/>
          </p:cNvSpPr>
          <p:nvPr>
            <p:ph idx="45" hasCustomPrompt="1"/>
          </p:nvPr>
        </p:nvSpPr>
        <p:spPr>
          <a:xfrm>
            <a:off x="6658993" y="4271035"/>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27" name="Content Placeholder 2">
            <a:extLst>
              <a:ext uri="{FF2B5EF4-FFF2-40B4-BE49-F238E27FC236}">
                <a16:creationId xmlns:a16="http://schemas.microsoft.com/office/drawing/2014/main" id="{CEE2EE81-EF20-5249-A2F5-69DF3B36FF8E}"/>
              </a:ext>
            </a:extLst>
          </p:cNvPr>
          <p:cNvSpPr>
            <a:spLocks noGrp="1"/>
          </p:cNvSpPr>
          <p:nvPr>
            <p:ph idx="46" hasCustomPrompt="1"/>
          </p:nvPr>
        </p:nvSpPr>
        <p:spPr>
          <a:xfrm>
            <a:off x="6658993" y="4783099"/>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28" name="Content Placeholder 2">
            <a:extLst>
              <a:ext uri="{FF2B5EF4-FFF2-40B4-BE49-F238E27FC236}">
                <a16:creationId xmlns:a16="http://schemas.microsoft.com/office/drawing/2014/main" id="{AE129A05-4C08-AF45-9443-AAE6597D286D}"/>
              </a:ext>
            </a:extLst>
          </p:cNvPr>
          <p:cNvSpPr>
            <a:spLocks noGrp="1"/>
          </p:cNvSpPr>
          <p:nvPr>
            <p:ph idx="47" hasCustomPrompt="1"/>
          </p:nvPr>
        </p:nvSpPr>
        <p:spPr>
          <a:xfrm>
            <a:off x="6658993" y="5295163"/>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29" name="Content Placeholder 2">
            <a:extLst>
              <a:ext uri="{FF2B5EF4-FFF2-40B4-BE49-F238E27FC236}">
                <a16:creationId xmlns:a16="http://schemas.microsoft.com/office/drawing/2014/main" id="{A8B13D0B-01AC-974C-A3C5-03A5E4803189}"/>
              </a:ext>
            </a:extLst>
          </p:cNvPr>
          <p:cNvSpPr>
            <a:spLocks noGrp="1"/>
          </p:cNvSpPr>
          <p:nvPr>
            <p:ph idx="48" hasCustomPrompt="1"/>
          </p:nvPr>
        </p:nvSpPr>
        <p:spPr>
          <a:xfrm>
            <a:off x="6658993" y="5804828"/>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30" name="Content Placeholder 2">
            <a:extLst>
              <a:ext uri="{FF2B5EF4-FFF2-40B4-BE49-F238E27FC236}">
                <a16:creationId xmlns:a16="http://schemas.microsoft.com/office/drawing/2014/main" id="{4A058E55-4406-E14E-8F4E-427BAFB57986}"/>
              </a:ext>
            </a:extLst>
          </p:cNvPr>
          <p:cNvSpPr>
            <a:spLocks noGrp="1"/>
          </p:cNvSpPr>
          <p:nvPr>
            <p:ph idx="49" hasCustomPrompt="1"/>
          </p:nvPr>
        </p:nvSpPr>
        <p:spPr>
          <a:xfrm>
            <a:off x="8244725" y="2218944"/>
            <a:ext cx="1478010" cy="441810"/>
          </a:xfrm>
          <a:prstGeom prst="rect">
            <a:avLst/>
          </a:prstGeom>
        </p:spPr>
        <p:txBody>
          <a:bodyPr anchor="ctr"/>
          <a:lstStyle>
            <a:lvl1pPr marL="0" indent="0" algn="ctr">
              <a:buFontTx/>
              <a:buNone/>
              <a:defRPr sz="2133"/>
            </a:lvl1pPr>
          </a:lstStyle>
          <a:p>
            <a:pPr lvl="0"/>
            <a:r>
              <a:rPr lang="en-US" dirty="0"/>
              <a:t>Answer</a:t>
            </a:r>
          </a:p>
        </p:txBody>
      </p:sp>
      <p:sp>
        <p:nvSpPr>
          <p:cNvPr id="231" name="Content Placeholder 2">
            <a:extLst>
              <a:ext uri="{FF2B5EF4-FFF2-40B4-BE49-F238E27FC236}">
                <a16:creationId xmlns:a16="http://schemas.microsoft.com/office/drawing/2014/main" id="{37F67384-20E5-0C41-8840-5EAD9D1EEE51}"/>
              </a:ext>
            </a:extLst>
          </p:cNvPr>
          <p:cNvSpPr>
            <a:spLocks noGrp="1"/>
          </p:cNvSpPr>
          <p:nvPr>
            <p:ph idx="50" hasCustomPrompt="1"/>
          </p:nvPr>
        </p:nvSpPr>
        <p:spPr>
          <a:xfrm>
            <a:off x="8244725" y="1649047"/>
            <a:ext cx="147801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232" name="Content Placeholder 2">
            <a:extLst>
              <a:ext uri="{FF2B5EF4-FFF2-40B4-BE49-F238E27FC236}">
                <a16:creationId xmlns:a16="http://schemas.microsoft.com/office/drawing/2014/main" id="{0A95DA9A-3B32-8F49-965A-F45F2DA3F3EB}"/>
              </a:ext>
            </a:extLst>
          </p:cNvPr>
          <p:cNvSpPr>
            <a:spLocks noGrp="1"/>
          </p:cNvSpPr>
          <p:nvPr>
            <p:ph idx="51" hasCustomPrompt="1"/>
          </p:nvPr>
        </p:nvSpPr>
        <p:spPr>
          <a:xfrm>
            <a:off x="8244725" y="2734843"/>
            <a:ext cx="1478010" cy="461420"/>
          </a:xfrm>
          <a:prstGeom prst="rect">
            <a:avLst/>
          </a:prstGeom>
        </p:spPr>
        <p:txBody>
          <a:bodyPr anchor="ctr"/>
          <a:lstStyle>
            <a:lvl1pPr marL="0" indent="0" algn="ctr">
              <a:buFontTx/>
              <a:buNone/>
              <a:defRPr sz="2133"/>
            </a:lvl1pPr>
          </a:lstStyle>
          <a:p>
            <a:pPr lvl="0"/>
            <a:r>
              <a:rPr lang="en-US" dirty="0"/>
              <a:t>Answer</a:t>
            </a:r>
          </a:p>
        </p:txBody>
      </p:sp>
      <p:sp>
        <p:nvSpPr>
          <p:cNvPr id="233" name="Content Placeholder 2">
            <a:extLst>
              <a:ext uri="{FF2B5EF4-FFF2-40B4-BE49-F238E27FC236}">
                <a16:creationId xmlns:a16="http://schemas.microsoft.com/office/drawing/2014/main" id="{86D3B9C8-BAD5-7F40-AF3B-37921FB910D7}"/>
              </a:ext>
            </a:extLst>
          </p:cNvPr>
          <p:cNvSpPr>
            <a:spLocks noGrp="1"/>
          </p:cNvSpPr>
          <p:nvPr>
            <p:ph idx="52" hasCustomPrompt="1"/>
          </p:nvPr>
        </p:nvSpPr>
        <p:spPr>
          <a:xfrm>
            <a:off x="8244725" y="3246907"/>
            <a:ext cx="1478010" cy="461420"/>
          </a:xfrm>
          <a:prstGeom prst="rect">
            <a:avLst/>
          </a:prstGeom>
        </p:spPr>
        <p:txBody>
          <a:bodyPr anchor="ctr"/>
          <a:lstStyle>
            <a:lvl1pPr marL="0" indent="0" algn="ctr">
              <a:buFontTx/>
              <a:buNone/>
              <a:defRPr sz="2133"/>
            </a:lvl1pPr>
          </a:lstStyle>
          <a:p>
            <a:pPr lvl="0"/>
            <a:r>
              <a:rPr lang="en-US" dirty="0"/>
              <a:t>Answer</a:t>
            </a:r>
          </a:p>
        </p:txBody>
      </p:sp>
      <p:sp>
        <p:nvSpPr>
          <p:cNvPr id="234" name="Content Placeholder 2">
            <a:extLst>
              <a:ext uri="{FF2B5EF4-FFF2-40B4-BE49-F238E27FC236}">
                <a16:creationId xmlns:a16="http://schemas.microsoft.com/office/drawing/2014/main" id="{45C10FB4-AC02-0648-A34E-519713F03A0D}"/>
              </a:ext>
            </a:extLst>
          </p:cNvPr>
          <p:cNvSpPr>
            <a:spLocks noGrp="1"/>
          </p:cNvSpPr>
          <p:nvPr>
            <p:ph idx="53" hasCustomPrompt="1"/>
          </p:nvPr>
        </p:nvSpPr>
        <p:spPr>
          <a:xfrm>
            <a:off x="8244725" y="3758971"/>
            <a:ext cx="1478010" cy="512064"/>
          </a:xfrm>
          <a:prstGeom prst="rect">
            <a:avLst/>
          </a:prstGeom>
        </p:spPr>
        <p:txBody>
          <a:bodyPr anchor="ctr"/>
          <a:lstStyle>
            <a:lvl1pPr marL="0" indent="0" algn="ctr">
              <a:buFontTx/>
              <a:buNone/>
              <a:defRPr sz="2133"/>
            </a:lvl1pPr>
          </a:lstStyle>
          <a:p>
            <a:pPr lvl="0"/>
            <a:r>
              <a:rPr lang="en-US" dirty="0"/>
              <a:t>Answer</a:t>
            </a:r>
          </a:p>
        </p:txBody>
      </p:sp>
      <p:sp>
        <p:nvSpPr>
          <p:cNvPr id="235" name="Content Placeholder 2">
            <a:extLst>
              <a:ext uri="{FF2B5EF4-FFF2-40B4-BE49-F238E27FC236}">
                <a16:creationId xmlns:a16="http://schemas.microsoft.com/office/drawing/2014/main" id="{E845A0B8-2BB7-4048-B4B0-079978602B86}"/>
              </a:ext>
            </a:extLst>
          </p:cNvPr>
          <p:cNvSpPr>
            <a:spLocks noGrp="1"/>
          </p:cNvSpPr>
          <p:nvPr>
            <p:ph idx="54" hasCustomPrompt="1"/>
          </p:nvPr>
        </p:nvSpPr>
        <p:spPr>
          <a:xfrm>
            <a:off x="8244725" y="4271035"/>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36" name="Content Placeholder 2">
            <a:extLst>
              <a:ext uri="{FF2B5EF4-FFF2-40B4-BE49-F238E27FC236}">
                <a16:creationId xmlns:a16="http://schemas.microsoft.com/office/drawing/2014/main" id="{DEB87A69-B47D-9449-9789-2AEE69BC2656}"/>
              </a:ext>
            </a:extLst>
          </p:cNvPr>
          <p:cNvSpPr>
            <a:spLocks noGrp="1"/>
          </p:cNvSpPr>
          <p:nvPr>
            <p:ph idx="55" hasCustomPrompt="1"/>
          </p:nvPr>
        </p:nvSpPr>
        <p:spPr>
          <a:xfrm>
            <a:off x="8244725" y="4783099"/>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37" name="Content Placeholder 2">
            <a:extLst>
              <a:ext uri="{FF2B5EF4-FFF2-40B4-BE49-F238E27FC236}">
                <a16:creationId xmlns:a16="http://schemas.microsoft.com/office/drawing/2014/main" id="{782A4868-BBA2-FD49-BAA5-6C6A52C04F77}"/>
              </a:ext>
            </a:extLst>
          </p:cNvPr>
          <p:cNvSpPr>
            <a:spLocks noGrp="1"/>
          </p:cNvSpPr>
          <p:nvPr>
            <p:ph idx="56" hasCustomPrompt="1"/>
          </p:nvPr>
        </p:nvSpPr>
        <p:spPr>
          <a:xfrm>
            <a:off x="8244725" y="5295163"/>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38" name="Content Placeholder 2">
            <a:extLst>
              <a:ext uri="{FF2B5EF4-FFF2-40B4-BE49-F238E27FC236}">
                <a16:creationId xmlns:a16="http://schemas.microsoft.com/office/drawing/2014/main" id="{76CD10F8-2A17-9E4F-B4B9-98CA47C44EFC}"/>
              </a:ext>
            </a:extLst>
          </p:cNvPr>
          <p:cNvSpPr>
            <a:spLocks noGrp="1"/>
          </p:cNvSpPr>
          <p:nvPr>
            <p:ph idx="57" hasCustomPrompt="1"/>
          </p:nvPr>
        </p:nvSpPr>
        <p:spPr>
          <a:xfrm>
            <a:off x="8244725" y="5804828"/>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39" name="Content Placeholder 2">
            <a:extLst>
              <a:ext uri="{FF2B5EF4-FFF2-40B4-BE49-F238E27FC236}">
                <a16:creationId xmlns:a16="http://schemas.microsoft.com/office/drawing/2014/main" id="{C3BDCE27-3050-A246-8375-19922F977CC8}"/>
              </a:ext>
            </a:extLst>
          </p:cNvPr>
          <p:cNvSpPr>
            <a:spLocks noGrp="1"/>
          </p:cNvSpPr>
          <p:nvPr>
            <p:ph idx="58" hasCustomPrompt="1"/>
          </p:nvPr>
        </p:nvSpPr>
        <p:spPr>
          <a:xfrm>
            <a:off x="9830457" y="2218944"/>
            <a:ext cx="1478010" cy="441810"/>
          </a:xfrm>
          <a:prstGeom prst="rect">
            <a:avLst/>
          </a:prstGeom>
        </p:spPr>
        <p:txBody>
          <a:bodyPr anchor="ctr"/>
          <a:lstStyle>
            <a:lvl1pPr marL="0" indent="0" algn="ctr">
              <a:buFontTx/>
              <a:buNone/>
              <a:defRPr sz="2133"/>
            </a:lvl1pPr>
          </a:lstStyle>
          <a:p>
            <a:pPr lvl="0"/>
            <a:r>
              <a:rPr lang="en-US" dirty="0"/>
              <a:t>Answer</a:t>
            </a:r>
          </a:p>
        </p:txBody>
      </p:sp>
      <p:sp>
        <p:nvSpPr>
          <p:cNvPr id="240" name="Content Placeholder 2">
            <a:extLst>
              <a:ext uri="{FF2B5EF4-FFF2-40B4-BE49-F238E27FC236}">
                <a16:creationId xmlns:a16="http://schemas.microsoft.com/office/drawing/2014/main" id="{32F168FC-2BDB-B943-ADE2-3063EF7041EB}"/>
              </a:ext>
            </a:extLst>
          </p:cNvPr>
          <p:cNvSpPr>
            <a:spLocks noGrp="1"/>
          </p:cNvSpPr>
          <p:nvPr>
            <p:ph idx="59" hasCustomPrompt="1"/>
          </p:nvPr>
        </p:nvSpPr>
        <p:spPr>
          <a:xfrm>
            <a:off x="9830457" y="1649047"/>
            <a:ext cx="147801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241" name="Content Placeholder 2">
            <a:extLst>
              <a:ext uri="{FF2B5EF4-FFF2-40B4-BE49-F238E27FC236}">
                <a16:creationId xmlns:a16="http://schemas.microsoft.com/office/drawing/2014/main" id="{7FD5FC5C-D638-D247-BEB8-8A2678208A10}"/>
              </a:ext>
            </a:extLst>
          </p:cNvPr>
          <p:cNvSpPr>
            <a:spLocks noGrp="1"/>
          </p:cNvSpPr>
          <p:nvPr>
            <p:ph idx="60" hasCustomPrompt="1"/>
          </p:nvPr>
        </p:nvSpPr>
        <p:spPr>
          <a:xfrm>
            <a:off x="9830457" y="2734843"/>
            <a:ext cx="1478010" cy="461420"/>
          </a:xfrm>
          <a:prstGeom prst="rect">
            <a:avLst/>
          </a:prstGeom>
        </p:spPr>
        <p:txBody>
          <a:bodyPr anchor="ctr"/>
          <a:lstStyle>
            <a:lvl1pPr marL="0" indent="0" algn="ctr">
              <a:buFontTx/>
              <a:buNone/>
              <a:defRPr sz="2133"/>
            </a:lvl1pPr>
          </a:lstStyle>
          <a:p>
            <a:pPr lvl="0"/>
            <a:r>
              <a:rPr lang="en-US" dirty="0"/>
              <a:t>Answer</a:t>
            </a:r>
          </a:p>
        </p:txBody>
      </p:sp>
      <p:sp>
        <p:nvSpPr>
          <p:cNvPr id="242" name="Content Placeholder 2">
            <a:extLst>
              <a:ext uri="{FF2B5EF4-FFF2-40B4-BE49-F238E27FC236}">
                <a16:creationId xmlns:a16="http://schemas.microsoft.com/office/drawing/2014/main" id="{3DABF5FC-F7F1-6549-A250-0EFB58BAF02F}"/>
              </a:ext>
            </a:extLst>
          </p:cNvPr>
          <p:cNvSpPr>
            <a:spLocks noGrp="1"/>
          </p:cNvSpPr>
          <p:nvPr>
            <p:ph idx="61" hasCustomPrompt="1"/>
          </p:nvPr>
        </p:nvSpPr>
        <p:spPr>
          <a:xfrm>
            <a:off x="9830457" y="3246907"/>
            <a:ext cx="1478010" cy="461420"/>
          </a:xfrm>
          <a:prstGeom prst="rect">
            <a:avLst/>
          </a:prstGeom>
        </p:spPr>
        <p:txBody>
          <a:bodyPr anchor="ctr"/>
          <a:lstStyle>
            <a:lvl1pPr marL="0" indent="0" algn="ctr">
              <a:buFontTx/>
              <a:buNone/>
              <a:defRPr sz="2133"/>
            </a:lvl1pPr>
          </a:lstStyle>
          <a:p>
            <a:pPr lvl="0"/>
            <a:r>
              <a:rPr lang="en-US" dirty="0"/>
              <a:t>Answer</a:t>
            </a:r>
          </a:p>
        </p:txBody>
      </p:sp>
      <p:sp>
        <p:nvSpPr>
          <p:cNvPr id="243" name="Content Placeholder 2">
            <a:extLst>
              <a:ext uri="{FF2B5EF4-FFF2-40B4-BE49-F238E27FC236}">
                <a16:creationId xmlns:a16="http://schemas.microsoft.com/office/drawing/2014/main" id="{E1A14DB4-1BAB-5A48-9BDE-82B0191AF45E}"/>
              </a:ext>
            </a:extLst>
          </p:cNvPr>
          <p:cNvSpPr>
            <a:spLocks noGrp="1"/>
          </p:cNvSpPr>
          <p:nvPr>
            <p:ph idx="62" hasCustomPrompt="1"/>
          </p:nvPr>
        </p:nvSpPr>
        <p:spPr>
          <a:xfrm>
            <a:off x="9830457" y="3758971"/>
            <a:ext cx="1478010" cy="512064"/>
          </a:xfrm>
          <a:prstGeom prst="rect">
            <a:avLst/>
          </a:prstGeom>
        </p:spPr>
        <p:txBody>
          <a:bodyPr anchor="ctr"/>
          <a:lstStyle>
            <a:lvl1pPr marL="0" indent="0" algn="ctr">
              <a:buFontTx/>
              <a:buNone/>
              <a:defRPr sz="2133"/>
            </a:lvl1pPr>
          </a:lstStyle>
          <a:p>
            <a:pPr lvl="0"/>
            <a:r>
              <a:rPr lang="en-US" dirty="0"/>
              <a:t>Answer</a:t>
            </a:r>
          </a:p>
        </p:txBody>
      </p:sp>
      <p:sp>
        <p:nvSpPr>
          <p:cNvPr id="244" name="Content Placeholder 2">
            <a:extLst>
              <a:ext uri="{FF2B5EF4-FFF2-40B4-BE49-F238E27FC236}">
                <a16:creationId xmlns:a16="http://schemas.microsoft.com/office/drawing/2014/main" id="{A7FB7A8E-27F9-3D4A-BA57-1B4F9D81E6D0}"/>
              </a:ext>
            </a:extLst>
          </p:cNvPr>
          <p:cNvSpPr>
            <a:spLocks noGrp="1"/>
          </p:cNvSpPr>
          <p:nvPr>
            <p:ph idx="63" hasCustomPrompt="1"/>
          </p:nvPr>
        </p:nvSpPr>
        <p:spPr>
          <a:xfrm>
            <a:off x="9830457" y="4271035"/>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45" name="Content Placeholder 2">
            <a:extLst>
              <a:ext uri="{FF2B5EF4-FFF2-40B4-BE49-F238E27FC236}">
                <a16:creationId xmlns:a16="http://schemas.microsoft.com/office/drawing/2014/main" id="{870BC7A8-62DA-D540-8333-755799F587BC}"/>
              </a:ext>
            </a:extLst>
          </p:cNvPr>
          <p:cNvSpPr>
            <a:spLocks noGrp="1"/>
          </p:cNvSpPr>
          <p:nvPr>
            <p:ph idx="64" hasCustomPrompt="1"/>
          </p:nvPr>
        </p:nvSpPr>
        <p:spPr>
          <a:xfrm>
            <a:off x="9830457" y="4783099"/>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46" name="Content Placeholder 2">
            <a:extLst>
              <a:ext uri="{FF2B5EF4-FFF2-40B4-BE49-F238E27FC236}">
                <a16:creationId xmlns:a16="http://schemas.microsoft.com/office/drawing/2014/main" id="{E9730980-332F-BA44-A4F2-D2519554CD72}"/>
              </a:ext>
            </a:extLst>
          </p:cNvPr>
          <p:cNvSpPr>
            <a:spLocks noGrp="1"/>
          </p:cNvSpPr>
          <p:nvPr>
            <p:ph idx="65" hasCustomPrompt="1"/>
          </p:nvPr>
        </p:nvSpPr>
        <p:spPr>
          <a:xfrm>
            <a:off x="9830457" y="5295163"/>
            <a:ext cx="1478010" cy="458362"/>
          </a:xfrm>
          <a:prstGeom prst="rect">
            <a:avLst/>
          </a:prstGeom>
        </p:spPr>
        <p:txBody>
          <a:bodyPr anchor="ctr"/>
          <a:lstStyle>
            <a:lvl1pPr marL="0" indent="0" algn="ctr">
              <a:buFontTx/>
              <a:buNone/>
              <a:defRPr sz="2133"/>
            </a:lvl1pPr>
          </a:lstStyle>
          <a:p>
            <a:pPr lvl="0"/>
            <a:r>
              <a:rPr lang="en-US" dirty="0"/>
              <a:t>Answer</a:t>
            </a:r>
          </a:p>
        </p:txBody>
      </p:sp>
      <p:sp>
        <p:nvSpPr>
          <p:cNvPr id="247" name="Content Placeholder 2">
            <a:extLst>
              <a:ext uri="{FF2B5EF4-FFF2-40B4-BE49-F238E27FC236}">
                <a16:creationId xmlns:a16="http://schemas.microsoft.com/office/drawing/2014/main" id="{07BE92EA-152B-A94A-B44F-001A6B7D3B7C}"/>
              </a:ext>
            </a:extLst>
          </p:cNvPr>
          <p:cNvSpPr>
            <a:spLocks noGrp="1"/>
          </p:cNvSpPr>
          <p:nvPr>
            <p:ph idx="66" hasCustomPrompt="1"/>
          </p:nvPr>
        </p:nvSpPr>
        <p:spPr>
          <a:xfrm>
            <a:off x="9830457" y="5804828"/>
            <a:ext cx="1478010" cy="458362"/>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1148483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7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3" name="Content Placeholder 2">
            <a:extLst>
              <a:ext uri="{FF2B5EF4-FFF2-40B4-BE49-F238E27FC236}">
                <a16:creationId xmlns:a16="http://schemas.microsoft.com/office/drawing/2014/main" id="{B92F34C0-5A72-D947-977B-BDEDF63BFCF0}"/>
              </a:ext>
            </a:extLst>
          </p:cNvPr>
          <p:cNvSpPr>
            <a:spLocks noGrp="1"/>
          </p:cNvSpPr>
          <p:nvPr>
            <p:ph idx="1" hasCustomPrompt="1"/>
          </p:nvPr>
        </p:nvSpPr>
        <p:spPr>
          <a:xfrm>
            <a:off x="349910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44" name="Content Placeholder 2">
            <a:extLst>
              <a:ext uri="{FF2B5EF4-FFF2-40B4-BE49-F238E27FC236}">
                <a16:creationId xmlns:a16="http://schemas.microsoft.com/office/drawing/2014/main" id="{33A3F1C6-6FC9-3745-AE41-78A5105DC437}"/>
              </a:ext>
            </a:extLst>
          </p:cNvPr>
          <p:cNvSpPr>
            <a:spLocks noGrp="1"/>
          </p:cNvSpPr>
          <p:nvPr>
            <p:ph idx="23" hasCustomPrompt="1"/>
          </p:nvPr>
        </p:nvSpPr>
        <p:spPr>
          <a:xfrm>
            <a:off x="3499104" y="1649047"/>
            <a:ext cx="1258091"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46" name="Content Placeholder 2">
            <a:extLst>
              <a:ext uri="{FF2B5EF4-FFF2-40B4-BE49-F238E27FC236}">
                <a16:creationId xmlns:a16="http://schemas.microsoft.com/office/drawing/2014/main" id="{6AFED53C-C5DF-7247-8741-7EB0CDA1659E}"/>
              </a:ext>
            </a:extLst>
          </p:cNvPr>
          <p:cNvSpPr>
            <a:spLocks noGrp="1"/>
          </p:cNvSpPr>
          <p:nvPr>
            <p:ph idx="24" hasCustomPrompt="1"/>
          </p:nvPr>
        </p:nvSpPr>
        <p:spPr>
          <a:xfrm>
            <a:off x="349910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47" name="Content Placeholder 2">
            <a:extLst>
              <a:ext uri="{FF2B5EF4-FFF2-40B4-BE49-F238E27FC236}">
                <a16:creationId xmlns:a16="http://schemas.microsoft.com/office/drawing/2014/main" id="{28FDFE3E-DB48-334D-9540-DC6EE3E2E2D2}"/>
              </a:ext>
            </a:extLst>
          </p:cNvPr>
          <p:cNvSpPr>
            <a:spLocks noGrp="1"/>
          </p:cNvSpPr>
          <p:nvPr>
            <p:ph idx="25" hasCustomPrompt="1"/>
          </p:nvPr>
        </p:nvSpPr>
        <p:spPr>
          <a:xfrm>
            <a:off x="349910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48" name="Content Placeholder 2">
            <a:extLst>
              <a:ext uri="{FF2B5EF4-FFF2-40B4-BE49-F238E27FC236}">
                <a16:creationId xmlns:a16="http://schemas.microsoft.com/office/drawing/2014/main" id="{E6C2CE0B-8889-5C43-B497-B0C58B201006}"/>
              </a:ext>
            </a:extLst>
          </p:cNvPr>
          <p:cNvSpPr>
            <a:spLocks noGrp="1"/>
          </p:cNvSpPr>
          <p:nvPr>
            <p:ph idx="26" hasCustomPrompt="1"/>
          </p:nvPr>
        </p:nvSpPr>
        <p:spPr>
          <a:xfrm>
            <a:off x="349910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a:extLst>
              <a:ext uri="{FF2B5EF4-FFF2-40B4-BE49-F238E27FC236}">
                <a16:creationId xmlns:a16="http://schemas.microsoft.com/office/drawing/2014/main" id="{8923BA06-A923-F740-86A7-E908B55CE7FD}"/>
              </a:ext>
            </a:extLst>
          </p:cNvPr>
          <p:cNvSpPr>
            <a:spLocks noGrp="1"/>
          </p:cNvSpPr>
          <p:nvPr>
            <p:ph idx="27" hasCustomPrompt="1"/>
          </p:nvPr>
        </p:nvSpPr>
        <p:spPr>
          <a:xfrm>
            <a:off x="349910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50" name="Content Placeholder 2">
            <a:extLst>
              <a:ext uri="{FF2B5EF4-FFF2-40B4-BE49-F238E27FC236}">
                <a16:creationId xmlns:a16="http://schemas.microsoft.com/office/drawing/2014/main" id="{297BBD58-CB5C-9243-9BA3-8988A80AB813}"/>
              </a:ext>
            </a:extLst>
          </p:cNvPr>
          <p:cNvSpPr>
            <a:spLocks noGrp="1"/>
          </p:cNvSpPr>
          <p:nvPr>
            <p:ph idx="28" hasCustomPrompt="1"/>
          </p:nvPr>
        </p:nvSpPr>
        <p:spPr>
          <a:xfrm>
            <a:off x="349910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51" name="Content Placeholder 2">
            <a:extLst>
              <a:ext uri="{FF2B5EF4-FFF2-40B4-BE49-F238E27FC236}">
                <a16:creationId xmlns:a16="http://schemas.microsoft.com/office/drawing/2014/main" id="{B696B25F-4BC5-D34A-A9E5-0C0632685302}"/>
              </a:ext>
            </a:extLst>
          </p:cNvPr>
          <p:cNvSpPr>
            <a:spLocks noGrp="1"/>
          </p:cNvSpPr>
          <p:nvPr>
            <p:ph idx="29" hasCustomPrompt="1"/>
          </p:nvPr>
        </p:nvSpPr>
        <p:spPr>
          <a:xfrm>
            <a:off x="349910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45" name="Title 26">
            <a:extLst>
              <a:ext uri="{FF2B5EF4-FFF2-40B4-BE49-F238E27FC236}">
                <a16:creationId xmlns:a16="http://schemas.microsoft.com/office/drawing/2014/main" id="{4695DF13-8A0D-0349-BFB3-92694A5FE477}"/>
              </a:ext>
            </a:extLst>
          </p:cNvPr>
          <p:cNvSpPr>
            <a:spLocks noGrp="1"/>
          </p:cNvSpPr>
          <p:nvPr>
            <p:ph type="title"/>
          </p:nvPr>
        </p:nvSpPr>
        <p:spPr>
          <a:xfrm>
            <a:off x="914639" y="0"/>
            <a:ext cx="10362724" cy="1361597"/>
          </a:xfrm>
        </p:spPr>
        <p:txBody>
          <a:bodyPr/>
          <a:lstStyle/>
          <a:p>
            <a:endParaRPr lang="en-US" sz="2600" dirty="0"/>
          </a:p>
        </p:txBody>
      </p:sp>
      <p:sp>
        <p:nvSpPr>
          <p:cNvPr id="59" name="Content Placeholder 2">
            <a:extLst>
              <a:ext uri="{FF2B5EF4-FFF2-40B4-BE49-F238E27FC236}">
                <a16:creationId xmlns:a16="http://schemas.microsoft.com/office/drawing/2014/main" id="{96A35C6E-2A0C-BC4B-9235-39DC9481488C}"/>
              </a:ext>
            </a:extLst>
          </p:cNvPr>
          <p:cNvSpPr>
            <a:spLocks noGrp="1"/>
          </p:cNvSpPr>
          <p:nvPr>
            <p:ph idx="30" hasCustomPrompt="1"/>
          </p:nvPr>
        </p:nvSpPr>
        <p:spPr>
          <a:xfrm>
            <a:off x="349910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60" name="Content Placeholder 2">
            <a:extLst>
              <a:ext uri="{FF2B5EF4-FFF2-40B4-BE49-F238E27FC236}">
                <a16:creationId xmlns:a16="http://schemas.microsoft.com/office/drawing/2014/main" id="{B476C896-77FA-AF4D-9D59-5E0C0AC8B12A}"/>
              </a:ext>
            </a:extLst>
          </p:cNvPr>
          <p:cNvSpPr>
            <a:spLocks noGrp="1"/>
          </p:cNvSpPr>
          <p:nvPr>
            <p:ph idx="31" hasCustomPrompt="1"/>
          </p:nvPr>
        </p:nvSpPr>
        <p:spPr>
          <a:xfrm>
            <a:off x="479958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61" name="Content Placeholder 2">
            <a:extLst>
              <a:ext uri="{FF2B5EF4-FFF2-40B4-BE49-F238E27FC236}">
                <a16:creationId xmlns:a16="http://schemas.microsoft.com/office/drawing/2014/main" id="{CF68C489-8EA4-DC4C-BFC4-FB314E59D107}"/>
              </a:ext>
            </a:extLst>
          </p:cNvPr>
          <p:cNvSpPr>
            <a:spLocks noGrp="1"/>
          </p:cNvSpPr>
          <p:nvPr>
            <p:ph idx="32" hasCustomPrompt="1"/>
          </p:nvPr>
        </p:nvSpPr>
        <p:spPr>
          <a:xfrm>
            <a:off x="4799584" y="1649047"/>
            <a:ext cx="1258091"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62" name="Content Placeholder 2">
            <a:extLst>
              <a:ext uri="{FF2B5EF4-FFF2-40B4-BE49-F238E27FC236}">
                <a16:creationId xmlns:a16="http://schemas.microsoft.com/office/drawing/2014/main" id="{E653B0B8-CC78-C643-AD6E-46CDD95EDB61}"/>
              </a:ext>
            </a:extLst>
          </p:cNvPr>
          <p:cNvSpPr>
            <a:spLocks noGrp="1"/>
          </p:cNvSpPr>
          <p:nvPr>
            <p:ph idx="33" hasCustomPrompt="1"/>
          </p:nvPr>
        </p:nvSpPr>
        <p:spPr>
          <a:xfrm>
            <a:off x="479958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63" name="Content Placeholder 2">
            <a:extLst>
              <a:ext uri="{FF2B5EF4-FFF2-40B4-BE49-F238E27FC236}">
                <a16:creationId xmlns:a16="http://schemas.microsoft.com/office/drawing/2014/main" id="{9C7D3235-6601-E546-8DB5-828C1FBAF865}"/>
              </a:ext>
            </a:extLst>
          </p:cNvPr>
          <p:cNvSpPr>
            <a:spLocks noGrp="1"/>
          </p:cNvSpPr>
          <p:nvPr>
            <p:ph idx="34" hasCustomPrompt="1"/>
          </p:nvPr>
        </p:nvSpPr>
        <p:spPr>
          <a:xfrm>
            <a:off x="479958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64" name="Content Placeholder 2">
            <a:extLst>
              <a:ext uri="{FF2B5EF4-FFF2-40B4-BE49-F238E27FC236}">
                <a16:creationId xmlns:a16="http://schemas.microsoft.com/office/drawing/2014/main" id="{70049EB9-04B4-624C-A3E0-7F90B4C1F422}"/>
              </a:ext>
            </a:extLst>
          </p:cNvPr>
          <p:cNvSpPr>
            <a:spLocks noGrp="1"/>
          </p:cNvSpPr>
          <p:nvPr>
            <p:ph idx="35" hasCustomPrompt="1"/>
          </p:nvPr>
        </p:nvSpPr>
        <p:spPr>
          <a:xfrm>
            <a:off x="479958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65" name="Content Placeholder 2">
            <a:extLst>
              <a:ext uri="{FF2B5EF4-FFF2-40B4-BE49-F238E27FC236}">
                <a16:creationId xmlns:a16="http://schemas.microsoft.com/office/drawing/2014/main" id="{7443ECBC-D69C-7746-8246-57252EA25EF7}"/>
              </a:ext>
            </a:extLst>
          </p:cNvPr>
          <p:cNvSpPr>
            <a:spLocks noGrp="1"/>
          </p:cNvSpPr>
          <p:nvPr>
            <p:ph idx="36" hasCustomPrompt="1"/>
          </p:nvPr>
        </p:nvSpPr>
        <p:spPr>
          <a:xfrm>
            <a:off x="479958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66" name="Content Placeholder 2">
            <a:extLst>
              <a:ext uri="{FF2B5EF4-FFF2-40B4-BE49-F238E27FC236}">
                <a16:creationId xmlns:a16="http://schemas.microsoft.com/office/drawing/2014/main" id="{1C2B34F3-0E93-BE45-AF54-E6B08856BFDD}"/>
              </a:ext>
            </a:extLst>
          </p:cNvPr>
          <p:cNvSpPr>
            <a:spLocks noGrp="1"/>
          </p:cNvSpPr>
          <p:nvPr>
            <p:ph idx="37" hasCustomPrompt="1"/>
          </p:nvPr>
        </p:nvSpPr>
        <p:spPr>
          <a:xfrm>
            <a:off x="479958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67" name="Content Placeholder 2">
            <a:extLst>
              <a:ext uri="{FF2B5EF4-FFF2-40B4-BE49-F238E27FC236}">
                <a16:creationId xmlns:a16="http://schemas.microsoft.com/office/drawing/2014/main" id="{81233B8B-7A83-5C40-882F-37F44E3C7755}"/>
              </a:ext>
            </a:extLst>
          </p:cNvPr>
          <p:cNvSpPr>
            <a:spLocks noGrp="1"/>
          </p:cNvSpPr>
          <p:nvPr>
            <p:ph idx="38" hasCustomPrompt="1"/>
          </p:nvPr>
        </p:nvSpPr>
        <p:spPr>
          <a:xfrm>
            <a:off x="479958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68" name="Content Placeholder 2">
            <a:extLst>
              <a:ext uri="{FF2B5EF4-FFF2-40B4-BE49-F238E27FC236}">
                <a16:creationId xmlns:a16="http://schemas.microsoft.com/office/drawing/2014/main" id="{D0813089-B699-AD40-B186-68E5B8F342FB}"/>
              </a:ext>
            </a:extLst>
          </p:cNvPr>
          <p:cNvSpPr>
            <a:spLocks noGrp="1"/>
          </p:cNvSpPr>
          <p:nvPr>
            <p:ph idx="39" hasCustomPrompt="1"/>
          </p:nvPr>
        </p:nvSpPr>
        <p:spPr>
          <a:xfrm>
            <a:off x="479958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69" name="Content Placeholder 2">
            <a:extLst>
              <a:ext uri="{FF2B5EF4-FFF2-40B4-BE49-F238E27FC236}">
                <a16:creationId xmlns:a16="http://schemas.microsoft.com/office/drawing/2014/main" id="{B95D43BC-F77C-1944-9097-632E26BE39F1}"/>
              </a:ext>
            </a:extLst>
          </p:cNvPr>
          <p:cNvSpPr>
            <a:spLocks noGrp="1"/>
          </p:cNvSpPr>
          <p:nvPr>
            <p:ph idx="40" hasCustomPrompt="1"/>
          </p:nvPr>
        </p:nvSpPr>
        <p:spPr>
          <a:xfrm>
            <a:off x="612038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70" name="Content Placeholder 2">
            <a:extLst>
              <a:ext uri="{FF2B5EF4-FFF2-40B4-BE49-F238E27FC236}">
                <a16:creationId xmlns:a16="http://schemas.microsoft.com/office/drawing/2014/main" id="{E937209E-DFF2-064B-A663-288DEE7D2078}"/>
              </a:ext>
            </a:extLst>
          </p:cNvPr>
          <p:cNvSpPr>
            <a:spLocks noGrp="1"/>
          </p:cNvSpPr>
          <p:nvPr>
            <p:ph idx="41" hasCustomPrompt="1"/>
          </p:nvPr>
        </p:nvSpPr>
        <p:spPr>
          <a:xfrm>
            <a:off x="6120384" y="1649047"/>
            <a:ext cx="1258091"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88" name="Content Placeholder 2">
            <a:extLst>
              <a:ext uri="{FF2B5EF4-FFF2-40B4-BE49-F238E27FC236}">
                <a16:creationId xmlns:a16="http://schemas.microsoft.com/office/drawing/2014/main" id="{F13ECDFE-1E72-0342-BADB-539ABAFAE1CE}"/>
              </a:ext>
            </a:extLst>
          </p:cNvPr>
          <p:cNvSpPr>
            <a:spLocks noGrp="1"/>
          </p:cNvSpPr>
          <p:nvPr>
            <p:ph idx="42" hasCustomPrompt="1"/>
          </p:nvPr>
        </p:nvSpPr>
        <p:spPr>
          <a:xfrm>
            <a:off x="612038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89" name="Content Placeholder 2">
            <a:extLst>
              <a:ext uri="{FF2B5EF4-FFF2-40B4-BE49-F238E27FC236}">
                <a16:creationId xmlns:a16="http://schemas.microsoft.com/office/drawing/2014/main" id="{07DA7A54-44B0-E144-97F0-B97EDBBDD0F8}"/>
              </a:ext>
            </a:extLst>
          </p:cNvPr>
          <p:cNvSpPr>
            <a:spLocks noGrp="1"/>
          </p:cNvSpPr>
          <p:nvPr>
            <p:ph idx="43" hasCustomPrompt="1"/>
          </p:nvPr>
        </p:nvSpPr>
        <p:spPr>
          <a:xfrm>
            <a:off x="612038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90" name="Content Placeholder 2">
            <a:extLst>
              <a:ext uri="{FF2B5EF4-FFF2-40B4-BE49-F238E27FC236}">
                <a16:creationId xmlns:a16="http://schemas.microsoft.com/office/drawing/2014/main" id="{EE6F12C0-84F6-AE41-BA34-B14A141877D1}"/>
              </a:ext>
            </a:extLst>
          </p:cNvPr>
          <p:cNvSpPr>
            <a:spLocks noGrp="1"/>
          </p:cNvSpPr>
          <p:nvPr>
            <p:ph idx="44" hasCustomPrompt="1"/>
          </p:nvPr>
        </p:nvSpPr>
        <p:spPr>
          <a:xfrm>
            <a:off x="612038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91" name="Content Placeholder 2">
            <a:extLst>
              <a:ext uri="{FF2B5EF4-FFF2-40B4-BE49-F238E27FC236}">
                <a16:creationId xmlns:a16="http://schemas.microsoft.com/office/drawing/2014/main" id="{61510D80-3FB8-8D4F-82A2-9574BA1DC5A2}"/>
              </a:ext>
            </a:extLst>
          </p:cNvPr>
          <p:cNvSpPr>
            <a:spLocks noGrp="1"/>
          </p:cNvSpPr>
          <p:nvPr>
            <p:ph idx="45" hasCustomPrompt="1"/>
          </p:nvPr>
        </p:nvSpPr>
        <p:spPr>
          <a:xfrm>
            <a:off x="612038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2" name="Content Placeholder 2">
            <a:extLst>
              <a:ext uri="{FF2B5EF4-FFF2-40B4-BE49-F238E27FC236}">
                <a16:creationId xmlns:a16="http://schemas.microsoft.com/office/drawing/2014/main" id="{1D83B8F4-BC54-424B-823E-8C12563FEE23}"/>
              </a:ext>
            </a:extLst>
          </p:cNvPr>
          <p:cNvSpPr>
            <a:spLocks noGrp="1"/>
          </p:cNvSpPr>
          <p:nvPr>
            <p:ph idx="46" hasCustomPrompt="1"/>
          </p:nvPr>
        </p:nvSpPr>
        <p:spPr>
          <a:xfrm>
            <a:off x="612038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3" name="Content Placeholder 2">
            <a:extLst>
              <a:ext uri="{FF2B5EF4-FFF2-40B4-BE49-F238E27FC236}">
                <a16:creationId xmlns:a16="http://schemas.microsoft.com/office/drawing/2014/main" id="{18ED91F6-96DE-7946-9741-E75ADBC8CF3A}"/>
              </a:ext>
            </a:extLst>
          </p:cNvPr>
          <p:cNvSpPr>
            <a:spLocks noGrp="1"/>
          </p:cNvSpPr>
          <p:nvPr>
            <p:ph idx="47" hasCustomPrompt="1"/>
          </p:nvPr>
        </p:nvSpPr>
        <p:spPr>
          <a:xfrm>
            <a:off x="612038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4" name="Content Placeholder 2">
            <a:extLst>
              <a:ext uri="{FF2B5EF4-FFF2-40B4-BE49-F238E27FC236}">
                <a16:creationId xmlns:a16="http://schemas.microsoft.com/office/drawing/2014/main" id="{2EF54F61-AABD-FF42-8635-E4CDD4B08A4E}"/>
              </a:ext>
            </a:extLst>
          </p:cNvPr>
          <p:cNvSpPr>
            <a:spLocks noGrp="1"/>
          </p:cNvSpPr>
          <p:nvPr>
            <p:ph idx="48" hasCustomPrompt="1"/>
          </p:nvPr>
        </p:nvSpPr>
        <p:spPr>
          <a:xfrm>
            <a:off x="612038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5" name="Content Placeholder 2">
            <a:extLst>
              <a:ext uri="{FF2B5EF4-FFF2-40B4-BE49-F238E27FC236}">
                <a16:creationId xmlns:a16="http://schemas.microsoft.com/office/drawing/2014/main" id="{92A4B12B-F0BB-E448-9B91-1FFE1F831A12}"/>
              </a:ext>
            </a:extLst>
          </p:cNvPr>
          <p:cNvSpPr>
            <a:spLocks noGrp="1"/>
          </p:cNvSpPr>
          <p:nvPr>
            <p:ph idx="49" hasCustomPrompt="1"/>
          </p:nvPr>
        </p:nvSpPr>
        <p:spPr>
          <a:xfrm>
            <a:off x="743102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96" name="Content Placeholder 2">
            <a:extLst>
              <a:ext uri="{FF2B5EF4-FFF2-40B4-BE49-F238E27FC236}">
                <a16:creationId xmlns:a16="http://schemas.microsoft.com/office/drawing/2014/main" id="{9FC7097B-3FF0-AA46-8C07-17F7F43DC8D0}"/>
              </a:ext>
            </a:extLst>
          </p:cNvPr>
          <p:cNvSpPr>
            <a:spLocks noGrp="1"/>
          </p:cNvSpPr>
          <p:nvPr>
            <p:ph idx="50" hasCustomPrompt="1"/>
          </p:nvPr>
        </p:nvSpPr>
        <p:spPr>
          <a:xfrm>
            <a:off x="7431024" y="1649047"/>
            <a:ext cx="1258091"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97" name="Content Placeholder 2">
            <a:extLst>
              <a:ext uri="{FF2B5EF4-FFF2-40B4-BE49-F238E27FC236}">
                <a16:creationId xmlns:a16="http://schemas.microsoft.com/office/drawing/2014/main" id="{F145FE2E-709B-E347-82B0-C989E35A5891}"/>
              </a:ext>
            </a:extLst>
          </p:cNvPr>
          <p:cNvSpPr>
            <a:spLocks noGrp="1"/>
          </p:cNvSpPr>
          <p:nvPr>
            <p:ph idx="51" hasCustomPrompt="1"/>
          </p:nvPr>
        </p:nvSpPr>
        <p:spPr>
          <a:xfrm>
            <a:off x="743102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98" name="Content Placeholder 2">
            <a:extLst>
              <a:ext uri="{FF2B5EF4-FFF2-40B4-BE49-F238E27FC236}">
                <a16:creationId xmlns:a16="http://schemas.microsoft.com/office/drawing/2014/main" id="{C3116475-9F16-9945-AE5D-0390F05DAACD}"/>
              </a:ext>
            </a:extLst>
          </p:cNvPr>
          <p:cNvSpPr>
            <a:spLocks noGrp="1"/>
          </p:cNvSpPr>
          <p:nvPr>
            <p:ph idx="52" hasCustomPrompt="1"/>
          </p:nvPr>
        </p:nvSpPr>
        <p:spPr>
          <a:xfrm>
            <a:off x="743102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99" name="Content Placeholder 2">
            <a:extLst>
              <a:ext uri="{FF2B5EF4-FFF2-40B4-BE49-F238E27FC236}">
                <a16:creationId xmlns:a16="http://schemas.microsoft.com/office/drawing/2014/main" id="{B602513D-793E-FD44-9837-AAB95D40FFC3}"/>
              </a:ext>
            </a:extLst>
          </p:cNvPr>
          <p:cNvSpPr>
            <a:spLocks noGrp="1"/>
          </p:cNvSpPr>
          <p:nvPr>
            <p:ph idx="53" hasCustomPrompt="1"/>
          </p:nvPr>
        </p:nvSpPr>
        <p:spPr>
          <a:xfrm>
            <a:off x="743102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00" name="Content Placeholder 2">
            <a:extLst>
              <a:ext uri="{FF2B5EF4-FFF2-40B4-BE49-F238E27FC236}">
                <a16:creationId xmlns:a16="http://schemas.microsoft.com/office/drawing/2014/main" id="{89FE3988-9472-974F-A937-09332235F7F6}"/>
              </a:ext>
            </a:extLst>
          </p:cNvPr>
          <p:cNvSpPr>
            <a:spLocks noGrp="1"/>
          </p:cNvSpPr>
          <p:nvPr>
            <p:ph idx="54" hasCustomPrompt="1"/>
          </p:nvPr>
        </p:nvSpPr>
        <p:spPr>
          <a:xfrm>
            <a:off x="743102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1" name="Content Placeholder 2">
            <a:extLst>
              <a:ext uri="{FF2B5EF4-FFF2-40B4-BE49-F238E27FC236}">
                <a16:creationId xmlns:a16="http://schemas.microsoft.com/office/drawing/2014/main" id="{FE433804-2BF2-BE49-AD3E-C28D9FBCD9CE}"/>
              </a:ext>
            </a:extLst>
          </p:cNvPr>
          <p:cNvSpPr>
            <a:spLocks noGrp="1"/>
          </p:cNvSpPr>
          <p:nvPr>
            <p:ph idx="55" hasCustomPrompt="1"/>
          </p:nvPr>
        </p:nvSpPr>
        <p:spPr>
          <a:xfrm>
            <a:off x="743102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2" name="Content Placeholder 2">
            <a:extLst>
              <a:ext uri="{FF2B5EF4-FFF2-40B4-BE49-F238E27FC236}">
                <a16:creationId xmlns:a16="http://schemas.microsoft.com/office/drawing/2014/main" id="{0E1F7B93-E30C-354B-8CA3-4335117627E3}"/>
              </a:ext>
            </a:extLst>
          </p:cNvPr>
          <p:cNvSpPr>
            <a:spLocks noGrp="1"/>
          </p:cNvSpPr>
          <p:nvPr>
            <p:ph idx="56" hasCustomPrompt="1"/>
          </p:nvPr>
        </p:nvSpPr>
        <p:spPr>
          <a:xfrm>
            <a:off x="743102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3" name="Content Placeholder 2">
            <a:extLst>
              <a:ext uri="{FF2B5EF4-FFF2-40B4-BE49-F238E27FC236}">
                <a16:creationId xmlns:a16="http://schemas.microsoft.com/office/drawing/2014/main" id="{C9753DFA-43D8-DF46-B763-C9F135F213F0}"/>
              </a:ext>
            </a:extLst>
          </p:cNvPr>
          <p:cNvSpPr>
            <a:spLocks noGrp="1"/>
          </p:cNvSpPr>
          <p:nvPr>
            <p:ph idx="57" hasCustomPrompt="1"/>
          </p:nvPr>
        </p:nvSpPr>
        <p:spPr>
          <a:xfrm>
            <a:off x="743102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4" name="Content Placeholder 2">
            <a:extLst>
              <a:ext uri="{FF2B5EF4-FFF2-40B4-BE49-F238E27FC236}">
                <a16:creationId xmlns:a16="http://schemas.microsoft.com/office/drawing/2014/main" id="{42534AA8-9C01-4246-A47E-4A8B9BFA7219}"/>
              </a:ext>
            </a:extLst>
          </p:cNvPr>
          <p:cNvSpPr>
            <a:spLocks noGrp="1"/>
          </p:cNvSpPr>
          <p:nvPr>
            <p:ph idx="58" hasCustomPrompt="1"/>
          </p:nvPr>
        </p:nvSpPr>
        <p:spPr>
          <a:xfrm>
            <a:off x="874166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05" name="Content Placeholder 2">
            <a:extLst>
              <a:ext uri="{FF2B5EF4-FFF2-40B4-BE49-F238E27FC236}">
                <a16:creationId xmlns:a16="http://schemas.microsoft.com/office/drawing/2014/main" id="{17F30823-4E19-4F4E-8EC4-85115DC8680A}"/>
              </a:ext>
            </a:extLst>
          </p:cNvPr>
          <p:cNvSpPr>
            <a:spLocks noGrp="1"/>
          </p:cNvSpPr>
          <p:nvPr>
            <p:ph idx="59" hasCustomPrompt="1"/>
          </p:nvPr>
        </p:nvSpPr>
        <p:spPr>
          <a:xfrm>
            <a:off x="8741664" y="1649047"/>
            <a:ext cx="1258091"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106" name="Content Placeholder 2">
            <a:extLst>
              <a:ext uri="{FF2B5EF4-FFF2-40B4-BE49-F238E27FC236}">
                <a16:creationId xmlns:a16="http://schemas.microsoft.com/office/drawing/2014/main" id="{C634DA38-D4F0-DD4D-841C-8515F061C7AF}"/>
              </a:ext>
            </a:extLst>
          </p:cNvPr>
          <p:cNvSpPr>
            <a:spLocks noGrp="1"/>
          </p:cNvSpPr>
          <p:nvPr>
            <p:ph idx="60" hasCustomPrompt="1"/>
          </p:nvPr>
        </p:nvSpPr>
        <p:spPr>
          <a:xfrm>
            <a:off x="874166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07" name="Content Placeholder 2">
            <a:extLst>
              <a:ext uri="{FF2B5EF4-FFF2-40B4-BE49-F238E27FC236}">
                <a16:creationId xmlns:a16="http://schemas.microsoft.com/office/drawing/2014/main" id="{5A3507CD-2451-3C4A-A752-1A176EAB5CA2}"/>
              </a:ext>
            </a:extLst>
          </p:cNvPr>
          <p:cNvSpPr>
            <a:spLocks noGrp="1"/>
          </p:cNvSpPr>
          <p:nvPr>
            <p:ph idx="61" hasCustomPrompt="1"/>
          </p:nvPr>
        </p:nvSpPr>
        <p:spPr>
          <a:xfrm>
            <a:off x="874166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08" name="Content Placeholder 2">
            <a:extLst>
              <a:ext uri="{FF2B5EF4-FFF2-40B4-BE49-F238E27FC236}">
                <a16:creationId xmlns:a16="http://schemas.microsoft.com/office/drawing/2014/main" id="{BEAC4308-1899-0C4A-A75A-E4B8BF1B9148}"/>
              </a:ext>
            </a:extLst>
          </p:cNvPr>
          <p:cNvSpPr>
            <a:spLocks noGrp="1"/>
          </p:cNvSpPr>
          <p:nvPr>
            <p:ph idx="62" hasCustomPrompt="1"/>
          </p:nvPr>
        </p:nvSpPr>
        <p:spPr>
          <a:xfrm>
            <a:off x="874166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09" name="Content Placeholder 2">
            <a:extLst>
              <a:ext uri="{FF2B5EF4-FFF2-40B4-BE49-F238E27FC236}">
                <a16:creationId xmlns:a16="http://schemas.microsoft.com/office/drawing/2014/main" id="{C5BA7673-A9B4-6C4C-9296-D668B4226EC6}"/>
              </a:ext>
            </a:extLst>
          </p:cNvPr>
          <p:cNvSpPr>
            <a:spLocks noGrp="1"/>
          </p:cNvSpPr>
          <p:nvPr>
            <p:ph idx="63" hasCustomPrompt="1"/>
          </p:nvPr>
        </p:nvSpPr>
        <p:spPr>
          <a:xfrm>
            <a:off x="874166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0" name="Content Placeholder 2">
            <a:extLst>
              <a:ext uri="{FF2B5EF4-FFF2-40B4-BE49-F238E27FC236}">
                <a16:creationId xmlns:a16="http://schemas.microsoft.com/office/drawing/2014/main" id="{62AE2D91-1D56-1B43-BB9E-F7F182597B7F}"/>
              </a:ext>
            </a:extLst>
          </p:cNvPr>
          <p:cNvSpPr>
            <a:spLocks noGrp="1"/>
          </p:cNvSpPr>
          <p:nvPr>
            <p:ph idx="64" hasCustomPrompt="1"/>
          </p:nvPr>
        </p:nvSpPr>
        <p:spPr>
          <a:xfrm>
            <a:off x="874166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1" name="Content Placeholder 2">
            <a:extLst>
              <a:ext uri="{FF2B5EF4-FFF2-40B4-BE49-F238E27FC236}">
                <a16:creationId xmlns:a16="http://schemas.microsoft.com/office/drawing/2014/main" id="{EF9DDFC4-507B-C240-AD8D-2CD49065C5CD}"/>
              </a:ext>
            </a:extLst>
          </p:cNvPr>
          <p:cNvSpPr>
            <a:spLocks noGrp="1"/>
          </p:cNvSpPr>
          <p:nvPr>
            <p:ph idx="65" hasCustomPrompt="1"/>
          </p:nvPr>
        </p:nvSpPr>
        <p:spPr>
          <a:xfrm>
            <a:off x="874166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2" name="Content Placeholder 2">
            <a:extLst>
              <a:ext uri="{FF2B5EF4-FFF2-40B4-BE49-F238E27FC236}">
                <a16:creationId xmlns:a16="http://schemas.microsoft.com/office/drawing/2014/main" id="{AEE5C4EA-7011-994B-BB5C-5BEBEAEE1D1A}"/>
              </a:ext>
            </a:extLst>
          </p:cNvPr>
          <p:cNvSpPr>
            <a:spLocks noGrp="1"/>
          </p:cNvSpPr>
          <p:nvPr>
            <p:ph idx="66" hasCustomPrompt="1"/>
          </p:nvPr>
        </p:nvSpPr>
        <p:spPr>
          <a:xfrm>
            <a:off x="874166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2" name="Content Placeholder 2">
            <a:extLst>
              <a:ext uri="{FF2B5EF4-FFF2-40B4-BE49-F238E27FC236}">
                <a16:creationId xmlns:a16="http://schemas.microsoft.com/office/drawing/2014/main" id="{3869E2BB-A453-DB4B-A320-DF55370CE58B}"/>
              </a:ext>
            </a:extLst>
          </p:cNvPr>
          <p:cNvSpPr>
            <a:spLocks noGrp="1"/>
          </p:cNvSpPr>
          <p:nvPr>
            <p:ph idx="67" hasCustomPrompt="1"/>
          </p:nvPr>
        </p:nvSpPr>
        <p:spPr>
          <a:xfrm>
            <a:off x="10046029"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23" name="Content Placeholder 2">
            <a:extLst>
              <a:ext uri="{FF2B5EF4-FFF2-40B4-BE49-F238E27FC236}">
                <a16:creationId xmlns:a16="http://schemas.microsoft.com/office/drawing/2014/main" id="{DFD3AAD0-CB1C-4247-B141-3A9D64F6A836}"/>
              </a:ext>
            </a:extLst>
          </p:cNvPr>
          <p:cNvSpPr>
            <a:spLocks noGrp="1"/>
          </p:cNvSpPr>
          <p:nvPr>
            <p:ph idx="68" hasCustomPrompt="1"/>
          </p:nvPr>
        </p:nvSpPr>
        <p:spPr>
          <a:xfrm>
            <a:off x="10046029" y="1649047"/>
            <a:ext cx="1258091"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124" name="Content Placeholder 2">
            <a:extLst>
              <a:ext uri="{FF2B5EF4-FFF2-40B4-BE49-F238E27FC236}">
                <a16:creationId xmlns:a16="http://schemas.microsoft.com/office/drawing/2014/main" id="{AAA855CC-CFD2-C647-BD31-1FDB6B52589E}"/>
              </a:ext>
            </a:extLst>
          </p:cNvPr>
          <p:cNvSpPr>
            <a:spLocks noGrp="1"/>
          </p:cNvSpPr>
          <p:nvPr>
            <p:ph idx="69" hasCustomPrompt="1"/>
          </p:nvPr>
        </p:nvSpPr>
        <p:spPr>
          <a:xfrm>
            <a:off x="10046029"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25" name="Content Placeholder 2">
            <a:extLst>
              <a:ext uri="{FF2B5EF4-FFF2-40B4-BE49-F238E27FC236}">
                <a16:creationId xmlns:a16="http://schemas.microsoft.com/office/drawing/2014/main" id="{01D48BB2-B00C-7143-A04F-D17987553E59}"/>
              </a:ext>
            </a:extLst>
          </p:cNvPr>
          <p:cNvSpPr>
            <a:spLocks noGrp="1"/>
          </p:cNvSpPr>
          <p:nvPr>
            <p:ph idx="70" hasCustomPrompt="1"/>
          </p:nvPr>
        </p:nvSpPr>
        <p:spPr>
          <a:xfrm>
            <a:off x="10046029"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26" name="Content Placeholder 2">
            <a:extLst>
              <a:ext uri="{FF2B5EF4-FFF2-40B4-BE49-F238E27FC236}">
                <a16:creationId xmlns:a16="http://schemas.microsoft.com/office/drawing/2014/main" id="{C564D184-E0AC-D543-865A-1AC8700A417A}"/>
              </a:ext>
            </a:extLst>
          </p:cNvPr>
          <p:cNvSpPr>
            <a:spLocks noGrp="1"/>
          </p:cNvSpPr>
          <p:nvPr>
            <p:ph idx="71" hasCustomPrompt="1"/>
          </p:nvPr>
        </p:nvSpPr>
        <p:spPr>
          <a:xfrm>
            <a:off x="10046029"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27" name="Content Placeholder 2">
            <a:extLst>
              <a:ext uri="{FF2B5EF4-FFF2-40B4-BE49-F238E27FC236}">
                <a16:creationId xmlns:a16="http://schemas.microsoft.com/office/drawing/2014/main" id="{FBCF51E3-7207-DB49-8539-D7131FC34C42}"/>
              </a:ext>
            </a:extLst>
          </p:cNvPr>
          <p:cNvSpPr>
            <a:spLocks noGrp="1"/>
          </p:cNvSpPr>
          <p:nvPr>
            <p:ph idx="72" hasCustomPrompt="1"/>
          </p:nvPr>
        </p:nvSpPr>
        <p:spPr>
          <a:xfrm>
            <a:off x="10046029"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8" name="Content Placeholder 2">
            <a:extLst>
              <a:ext uri="{FF2B5EF4-FFF2-40B4-BE49-F238E27FC236}">
                <a16:creationId xmlns:a16="http://schemas.microsoft.com/office/drawing/2014/main" id="{02C40194-3195-534D-9EBB-0CA9511D9B77}"/>
              </a:ext>
            </a:extLst>
          </p:cNvPr>
          <p:cNvSpPr>
            <a:spLocks noGrp="1"/>
          </p:cNvSpPr>
          <p:nvPr>
            <p:ph idx="73" hasCustomPrompt="1"/>
          </p:nvPr>
        </p:nvSpPr>
        <p:spPr>
          <a:xfrm>
            <a:off x="10046029"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9" name="Content Placeholder 2">
            <a:extLst>
              <a:ext uri="{FF2B5EF4-FFF2-40B4-BE49-F238E27FC236}">
                <a16:creationId xmlns:a16="http://schemas.microsoft.com/office/drawing/2014/main" id="{99F5B240-8F66-8844-A976-40B6C9D6E4A1}"/>
              </a:ext>
            </a:extLst>
          </p:cNvPr>
          <p:cNvSpPr>
            <a:spLocks noGrp="1"/>
          </p:cNvSpPr>
          <p:nvPr>
            <p:ph idx="74" hasCustomPrompt="1"/>
          </p:nvPr>
        </p:nvSpPr>
        <p:spPr>
          <a:xfrm>
            <a:off x="10046029"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30" name="Content Placeholder 2">
            <a:extLst>
              <a:ext uri="{FF2B5EF4-FFF2-40B4-BE49-F238E27FC236}">
                <a16:creationId xmlns:a16="http://schemas.microsoft.com/office/drawing/2014/main" id="{01D9CFB5-E6D9-6C41-92B3-950DA7162244}"/>
              </a:ext>
            </a:extLst>
          </p:cNvPr>
          <p:cNvSpPr>
            <a:spLocks noGrp="1"/>
          </p:cNvSpPr>
          <p:nvPr>
            <p:ph idx="75" hasCustomPrompt="1"/>
          </p:nvPr>
        </p:nvSpPr>
        <p:spPr>
          <a:xfrm>
            <a:off x="10046029"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31" name="Content Placeholder 2">
            <a:extLst>
              <a:ext uri="{FF2B5EF4-FFF2-40B4-BE49-F238E27FC236}">
                <a16:creationId xmlns:a16="http://schemas.microsoft.com/office/drawing/2014/main" id="{92B30947-43F6-1148-AB81-36D6F67322F4}"/>
              </a:ext>
            </a:extLst>
          </p:cNvPr>
          <p:cNvSpPr>
            <a:spLocks noGrp="1"/>
          </p:cNvSpPr>
          <p:nvPr>
            <p:ph idx="76" hasCustomPrompt="1"/>
          </p:nvPr>
        </p:nvSpPr>
        <p:spPr>
          <a:xfrm>
            <a:off x="3506921" y="1361597"/>
            <a:ext cx="3847356" cy="211092"/>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
        <p:nvSpPr>
          <p:cNvPr id="132" name="Content Placeholder 2">
            <a:extLst>
              <a:ext uri="{FF2B5EF4-FFF2-40B4-BE49-F238E27FC236}">
                <a16:creationId xmlns:a16="http://schemas.microsoft.com/office/drawing/2014/main" id="{BAC1B906-C7CC-C249-AB73-7D33C64A98CD}"/>
              </a:ext>
            </a:extLst>
          </p:cNvPr>
          <p:cNvSpPr>
            <a:spLocks noGrp="1"/>
          </p:cNvSpPr>
          <p:nvPr>
            <p:ph idx="77" hasCustomPrompt="1"/>
          </p:nvPr>
        </p:nvSpPr>
        <p:spPr>
          <a:xfrm>
            <a:off x="7438055" y="1361597"/>
            <a:ext cx="3953711" cy="222816"/>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Tree>
    <p:extLst>
      <p:ext uri="{BB962C8B-B14F-4D97-AF65-F5344CB8AC3E}">
        <p14:creationId xmlns:p14="http://schemas.microsoft.com/office/powerpoint/2010/main" val="39843145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9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4" name="Content Placeholder 2">
            <a:extLst>
              <a:ext uri="{FF2B5EF4-FFF2-40B4-BE49-F238E27FC236}">
                <a16:creationId xmlns:a16="http://schemas.microsoft.com/office/drawing/2014/main" id="{33A3F1C6-6FC9-3745-AE41-78A5105DC437}"/>
              </a:ext>
            </a:extLst>
          </p:cNvPr>
          <p:cNvSpPr>
            <a:spLocks noGrp="1"/>
          </p:cNvSpPr>
          <p:nvPr>
            <p:ph idx="23" hasCustomPrompt="1"/>
          </p:nvPr>
        </p:nvSpPr>
        <p:spPr>
          <a:xfrm>
            <a:off x="3499103" y="1649047"/>
            <a:ext cx="1242229"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53" name="Content Placeholder 2">
            <a:extLst>
              <a:ext uri="{FF2B5EF4-FFF2-40B4-BE49-F238E27FC236}">
                <a16:creationId xmlns:a16="http://schemas.microsoft.com/office/drawing/2014/main" id="{FA242A5E-FBC5-154B-A9DB-730BFAA08DBF}"/>
              </a:ext>
            </a:extLst>
          </p:cNvPr>
          <p:cNvSpPr>
            <a:spLocks noGrp="1"/>
          </p:cNvSpPr>
          <p:nvPr>
            <p:ph idx="31" hasCustomPrompt="1"/>
          </p:nvPr>
        </p:nvSpPr>
        <p:spPr>
          <a:xfrm>
            <a:off x="4791515" y="1649047"/>
            <a:ext cx="1279084"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73" name="Content Placeholder 2">
            <a:extLst>
              <a:ext uri="{FF2B5EF4-FFF2-40B4-BE49-F238E27FC236}">
                <a16:creationId xmlns:a16="http://schemas.microsoft.com/office/drawing/2014/main" id="{270E8D95-94BD-E346-B37C-42A6632CC798}"/>
              </a:ext>
            </a:extLst>
          </p:cNvPr>
          <p:cNvSpPr>
            <a:spLocks noGrp="1"/>
          </p:cNvSpPr>
          <p:nvPr>
            <p:ph idx="39" hasCustomPrompt="1"/>
          </p:nvPr>
        </p:nvSpPr>
        <p:spPr>
          <a:xfrm>
            <a:off x="6129249" y="1649047"/>
            <a:ext cx="1242229"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81" name="Content Placeholder 2">
            <a:extLst>
              <a:ext uri="{FF2B5EF4-FFF2-40B4-BE49-F238E27FC236}">
                <a16:creationId xmlns:a16="http://schemas.microsoft.com/office/drawing/2014/main" id="{41D35612-080A-7141-91DA-05CC04F40878}"/>
              </a:ext>
            </a:extLst>
          </p:cNvPr>
          <p:cNvSpPr>
            <a:spLocks noGrp="1"/>
          </p:cNvSpPr>
          <p:nvPr>
            <p:ph idx="47" hasCustomPrompt="1"/>
          </p:nvPr>
        </p:nvSpPr>
        <p:spPr>
          <a:xfrm>
            <a:off x="7430129" y="1649047"/>
            <a:ext cx="125784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35" name="Content Placeholder 2">
            <a:extLst>
              <a:ext uri="{FF2B5EF4-FFF2-40B4-BE49-F238E27FC236}">
                <a16:creationId xmlns:a16="http://schemas.microsoft.com/office/drawing/2014/main" id="{E9292978-286A-DC49-98D3-115673DF51EF}"/>
              </a:ext>
            </a:extLst>
          </p:cNvPr>
          <p:cNvSpPr>
            <a:spLocks noGrp="1"/>
          </p:cNvSpPr>
          <p:nvPr>
            <p:ph idx="54" hasCustomPrompt="1"/>
          </p:nvPr>
        </p:nvSpPr>
        <p:spPr>
          <a:xfrm>
            <a:off x="8746626" y="1649047"/>
            <a:ext cx="127028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45" name="Content Placeholder 2">
            <a:extLst>
              <a:ext uri="{FF2B5EF4-FFF2-40B4-BE49-F238E27FC236}">
                <a16:creationId xmlns:a16="http://schemas.microsoft.com/office/drawing/2014/main" id="{B4F804AF-1F2C-C942-8A8E-2116366651AA}"/>
              </a:ext>
            </a:extLst>
          </p:cNvPr>
          <p:cNvSpPr>
            <a:spLocks noGrp="1"/>
          </p:cNvSpPr>
          <p:nvPr>
            <p:ph idx="62" hasCustomPrompt="1"/>
          </p:nvPr>
        </p:nvSpPr>
        <p:spPr>
          <a:xfrm>
            <a:off x="10058959" y="1649047"/>
            <a:ext cx="127028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67" name="Content Placeholder 2">
            <a:extLst>
              <a:ext uri="{FF2B5EF4-FFF2-40B4-BE49-F238E27FC236}">
                <a16:creationId xmlns:a16="http://schemas.microsoft.com/office/drawing/2014/main" id="{3B25F8C1-54D6-2C44-9FCC-B677945646A0}"/>
              </a:ext>
            </a:extLst>
          </p:cNvPr>
          <p:cNvSpPr>
            <a:spLocks noGrp="1"/>
          </p:cNvSpPr>
          <p:nvPr>
            <p:ph idx="70" hasCustomPrompt="1"/>
          </p:nvPr>
        </p:nvSpPr>
        <p:spPr>
          <a:xfrm>
            <a:off x="3499103" y="1361597"/>
            <a:ext cx="2571496" cy="211092"/>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
        <p:nvSpPr>
          <p:cNvPr id="68" name="Content Placeholder 2">
            <a:extLst>
              <a:ext uri="{FF2B5EF4-FFF2-40B4-BE49-F238E27FC236}">
                <a16:creationId xmlns:a16="http://schemas.microsoft.com/office/drawing/2014/main" id="{FB7C66A5-691F-7A4E-ADF1-FA07AD6629AE}"/>
              </a:ext>
            </a:extLst>
          </p:cNvPr>
          <p:cNvSpPr>
            <a:spLocks noGrp="1"/>
          </p:cNvSpPr>
          <p:nvPr>
            <p:ph idx="71" hasCustomPrompt="1"/>
          </p:nvPr>
        </p:nvSpPr>
        <p:spPr>
          <a:xfrm>
            <a:off x="8741686" y="1361597"/>
            <a:ext cx="2587560" cy="222816"/>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
        <p:nvSpPr>
          <p:cNvPr id="69" name="Content Placeholder 2">
            <a:extLst>
              <a:ext uri="{FF2B5EF4-FFF2-40B4-BE49-F238E27FC236}">
                <a16:creationId xmlns:a16="http://schemas.microsoft.com/office/drawing/2014/main" id="{ACF82F50-7782-BC4C-835A-854607363621}"/>
              </a:ext>
            </a:extLst>
          </p:cNvPr>
          <p:cNvSpPr>
            <a:spLocks noGrp="1"/>
          </p:cNvSpPr>
          <p:nvPr>
            <p:ph idx="72" hasCustomPrompt="1"/>
          </p:nvPr>
        </p:nvSpPr>
        <p:spPr>
          <a:xfrm>
            <a:off x="6126709" y="1361597"/>
            <a:ext cx="2561266" cy="222816"/>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
        <p:nvSpPr>
          <p:cNvPr id="70" name="Title 26">
            <a:extLst>
              <a:ext uri="{FF2B5EF4-FFF2-40B4-BE49-F238E27FC236}">
                <a16:creationId xmlns:a16="http://schemas.microsoft.com/office/drawing/2014/main" id="{5C5CED18-00FF-474C-A2B6-CB65CA2F9028}"/>
              </a:ext>
            </a:extLst>
          </p:cNvPr>
          <p:cNvSpPr>
            <a:spLocks noGrp="1"/>
          </p:cNvSpPr>
          <p:nvPr>
            <p:ph type="title"/>
          </p:nvPr>
        </p:nvSpPr>
        <p:spPr>
          <a:xfrm>
            <a:off x="914639" y="0"/>
            <a:ext cx="10362724" cy="1361597"/>
          </a:xfrm>
        </p:spPr>
        <p:txBody>
          <a:bodyPr/>
          <a:lstStyle/>
          <a:p>
            <a:endParaRPr lang="en-US" sz="2600" dirty="0"/>
          </a:p>
        </p:txBody>
      </p:sp>
      <p:sp>
        <p:nvSpPr>
          <p:cNvPr id="66" name="Content Placeholder 2">
            <a:extLst>
              <a:ext uri="{FF2B5EF4-FFF2-40B4-BE49-F238E27FC236}">
                <a16:creationId xmlns:a16="http://schemas.microsoft.com/office/drawing/2014/main" id="{9F357772-7793-7340-8117-9669CCA5E63A}"/>
              </a:ext>
            </a:extLst>
          </p:cNvPr>
          <p:cNvSpPr>
            <a:spLocks noGrp="1"/>
          </p:cNvSpPr>
          <p:nvPr>
            <p:ph idx="1" hasCustomPrompt="1"/>
          </p:nvPr>
        </p:nvSpPr>
        <p:spPr>
          <a:xfrm>
            <a:off x="349910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88" name="Content Placeholder 2">
            <a:extLst>
              <a:ext uri="{FF2B5EF4-FFF2-40B4-BE49-F238E27FC236}">
                <a16:creationId xmlns:a16="http://schemas.microsoft.com/office/drawing/2014/main" id="{1B4A83BD-1ED1-484D-A0F0-9D93CCB6638D}"/>
              </a:ext>
            </a:extLst>
          </p:cNvPr>
          <p:cNvSpPr>
            <a:spLocks noGrp="1"/>
          </p:cNvSpPr>
          <p:nvPr>
            <p:ph idx="24" hasCustomPrompt="1"/>
          </p:nvPr>
        </p:nvSpPr>
        <p:spPr>
          <a:xfrm>
            <a:off x="349910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89" name="Content Placeholder 2">
            <a:extLst>
              <a:ext uri="{FF2B5EF4-FFF2-40B4-BE49-F238E27FC236}">
                <a16:creationId xmlns:a16="http://schemas.microsoft.com/office/drawing/2014/main" id="{B1F03952-7280-DF4A-99B5-2428CC7977CB}"/>
              </a:ext>
            </a:extLst>
          </p:cNvPr>
          <p:cNvSpPr>
            <a:spLocks noGrp="1"/>
          </p:cNvSpPr>
          <p:nvPr>
            <p:ph idx="25" hasCustomPrompt="1"/>
          </p:nvPr>
        </p:nvSpPr>
        <p:spPr>
          <a:xfrm>
            <a:off x="349910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90" name="Content Placeholder 2">
            <a:extLst>
              <a:ext uri="{FF2B5EF4-FFF2-40B4-BE49-F238E27FC236}">
                <a16:creationId xmlns:a16="http://schemas.microsoft.com/office/drawing/2014/main" id="{60DD11AC-F804-9942-A562-CDBE89A77AB1}"/>
              </a:ext>
            </a:extLst>
          </p:cNvPr>
          <p:cNvSpPr>
            <a:spLocks noGrp="1"/>
          </p:cNvSpPr>
          <p:nvPr>
            <p:ph idx="26" hasCustomPrompt="1"/>
          </p:nvPr>
        </p:nvSpPr>
        <p:spPr>
          <a:xfrm>
            <a:off x="349910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91" name="Content Placeholder 2">
            <a:extLst>
              <a:ext uri="{FF2B5EF4-FFF2-40B4-BE49-F238E27FC236}">
                <a16:creationId xmlns:a16="http://schemas.microsoft.com/office/drawing/2014/main" id="{7FBDE662-7A4C-CB4E-BDB5-377085B6C0ED}"/>
              </a:ext>
            </a:extLst>
          </p:cNvPr>
          <p:cNvSpPr>
            <a:spLocks noGrp="1"/>
          </p:cNvSpPr>
          <p:nvPr>
            <p:ph idx="27" hasCustomPrompt="1"/>
          </p:nvPr>
        </p:nvSpPr>
        <p:spPr>
          <a:xfrm>
            <a:off x="349910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2" name="Content Placeholder 2">
            <a:extLst>
              <a:ext uri="{FF2B5EF4-FFF2-40B4-BE49-F238E27FC236}">
                <a16:creationId xmlns:a16="http://schemas.microsoft.com/office/drawing/2014/main" id="{84D4ACEC-9B4C-D14A-9D02-30646F54BF86}"/>
              </a:ext>
            </a:extLst>
          </p:cNvPr>
          <p:cNvSpPr>
            <a:spLocks noGrp="1"/>
          </p:cNvSpPr>
          <p:nvPr>
            <p:ph idx="28" hasCustomPrompt="1"/>
          </p:nvPr>
        </p:nvSpPr>
        <p:spPr>
          <a:xfrm>
            <a:off x="349910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3" name="Content Placeholder 2">
            <a:extLst>
              <a:ext uri="{FF2B5EF4-FFF2-40B4-BE49-F238E27FC236}">
                <a16:creationId xmlns:a16="http://schemas.microsoft.com/office/drawing/2014/main" id="{DB031F3B-B91F-2E43-B4C8-72C546F99963}"/>
              </a:ext>
            </a:extLst>
          </p:cNvPr>
          <p:cNvSpPr>
            <a:spLocks noGrp="1"/>
          </p:cNvSpPr>
          <p:nvPr>
            <p:ph idx="29" hasCustomPrompt="1"/>
          </p:nvPr>
        </p:nvSpPr>
        <p:spPr>
          <a:xfrm>
            <a:off x="349910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4" name="Content Placeholder 2">
            <a:extLst>
              <a:ext uri="{FF2B5EF4-FFF2-40B4-BE49-F238E27FC236}">
                <a16:creationId xmlns:a16="http://schemas.microsoft.com/office/drawing/2014/main" id="{0EE8B050-7803-3B44-BD31-A7C430191ADA}"/>
              </a:ext>
            </a:extLst>
          </p:cNvPr>
          <p:cNvSpPr>
            <a:spLocks noGrp="1"/>
          </p:cNvSpPr>
          <p:nvPr>
            <p:ph idx="30" hasCustomPrompt="1"/>
          </p:nvPr>
        </p:nvSpPr>
        <p:spPr>
          <a:xfrm>
            <a:off x="349910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5" name="Content Placeholder 2">
            <a:extLst>
              <a:ext uri="{FF2B5EF4-FFF2-40B4-BE49-F238E27FC236}">
                <a16:creationId xmlns:a16="http://schemas.microsoft.com/office/drawing/2014/main" id="{2FB42424-F2AE-8844-BD10-6B4CE0E13F53}"/>
              </a:ext>
            </a:extLst>
          </p:cNvPr>
          <p:cNvSpPr>
            <a:spLocks noGrp="1"/>
          </p:cNvSpPr>
          <p:nvPr>
            <p:ph idx="73" hasCustomPrompt="1"/>
          </p:nvPr>
        </p:nvSpPr>
        <p:spPr>
          <a:xfrm>
            <a:off x="479958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96" name="Content Placeholder 2">
            <a:extLst>
              <a:ext uri="{FF2B5EF4-FFF2-40B4-BE49-F238E27FC236}">
                <a16:creationId xmlns:a16="http://schemas.microsoft.com/office/drawing/2014/main" id="{FD0D832B-C77C-EC45-835C-5E391FE4ACBD}"/>
              </a:ext>
            </a:extLst>
          </p:cNvPr>
          <p:cNvSpPr>
            <a:spLocks noGrp="1"/>
          </p:cNvSpPr>
          <p:nvPr>
            <p:ph idx="33" hasCustomPrompt="1"/>
          </p:nvPr>
        </p:nvSpPr>
        <p:spPr>
          <a:xfrm>
            <a:off x="479958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97" name="Content Placeholder 2">
            <a:extLst>
              <a:ext uri="{FF2B5EF4-FFF2-40B4-BE49-F238E27FC236}">
                <a16:creationId xmlns:a16="http://schemas.microsoft.com/office/drawing/2014/main" id="{D284075E-A552-6042-B7E8-0A3944FD723A}"/>
              </a:ext>
            </a:extLst>
          </p:cNvPr>
          <p:cNvSpPr>
            <a:spLocks noGrp="1"/>
          </p:cNvSpPr>
          <p:nvPr>
            <p:ph idx="34" hasCustomPrompt="1"/>
          </p:nvPr>
        </p:nvSpPr>
        <p:spPr>
          <a:xfrm>
            <a:off x="479958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98" name="Content Placeholder 2">
            <a:extLst>
              <a:ext uri="{FF2B5EF4-FFF2-40B4-BE49-F238E27FC236}">
                <a16:creationId xmlns:a16="http://schemas.microsoft.com/office/drawing/2014/main" id="{CCA094BB-9BA1-1540-8914-DD94A85A5F5A}"/>
              </a:ext>
            </a:extLst>
          </p:cNvPr>
          <p:cNvSpPr>
            <a:spLocks noGrp="1"/>
          </p:cNvSpPr>
          <p:nvPr>
            <p:ph idx="35" hasCustomPrompt="1"/>
          </p:nvPr>
        </p:nvSpPr>
        <p:spPr>
          <a:xfrm>
            <a:off x="479958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99" name="Content Placeholder 2">
            <a:extLst>
              <a:ext uri="{FF2B5EF4-FFF2-40B4-BE49-F238E27FC236}">
                <a16:creationId xmlns:a16="http://schemas.microsoft.com/office/drawing/2014/main" id="{B176911A-A023-2849-8FBC-EE0CB8103666}"/>
              </a:ext>
            </a:extLst>
          </p:cNvPr>
          <p:cNvSpPr>
            <a:spLocks noGrp="1"/>
          </p:cNvSpPr>
          <p:nvPr>
            <p:ph idx="36" hasCustomPrompt="1"/>
          </p:nvPr>
        </p:nvSpPr>
        <p:spPr>
          <a:xfrm>
            <a:off x="479958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0" name="Content Placeholder 2">
            <a:extLst>
              <a:ext uri="{FF2B5EF4-FFF2-40B4-BE49-F238E27FC236}">
                <a16:creationId xmlns:a16="http://schemas.microsoft.com/office/drawing/2014/main" id="{253F64BF-770F-6742-B04C-ED815D27FCA4}"/>
              </a:ext>
            </a:extLst>
          </p:cNvPr>
          <p:cNvSpPr>
            <a:spLocks noGrp="1"/>
          </p:cNvSpPr>
          <p:nvPr>
            <p:ph idx="37" hasCustomPrompt="1"/>
          </p:nvPr>
        </p:nvSpPr>
        <p:spPr>
          <a:xfrm>
            <a:off x="479958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1" name="Content Placeholder 2">
            <a:extLst>
              <a:ext uri="{FF2B5EF4-FFF2-40B4-BE49-F238E27FC236}">
                <a16:creationId xmlns:a16="http://schemas.microsoft.com/office/drawing/2014/main" id="{C24A2A2D-AC1B-A74E-9315-F1D6BCBAE4BB}"/>
              </a:ext>
            </a:extLst>
          </p:cNvPr>
          <p:cNvSpPr>
            <a:spLocks noGrp="1"/>
          </p:cNvSpPr>
          <p:nvPr>
            <p:ph idx="38" hasCustomPrompt="1"/>
          </p:nvPr>
        </p:nvSpPr>
        <p:spPr>
          <a:xfrm>
            <a:off x="479958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2" name="Content Placeholder 2">
            <a:extLst>
              <a:ext uri="{FF2B5EF4-FFF2-40B4-BE49-F238E27FC236}">
                <a16:creationId xmlns:a16="http://schemas.microsoft.com/office/drawing/2014/main" id="{85DC23BF-3CFC-F54A-A877-85D28A6DB113}"/>
              </a:ext>
            </a:extLst>
          </p:cNvPr>
          <p:cNvSpPr>
            <a:spLocks noGrp="1"/>
          </p:cNvSpPr>
          <p:nvPr>
            <p:ph idx="74" hasCustomPrompt="1"/>
          </p:nvPr>
        </p:nvSpPr>
        <p:spPr>
          <a:xfrm>
            <a:off x="479958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3" name="Content Placeholder 2">
            <a:extLst>
              <a:ext uri="{FF2B5EF4-FFF2-40B4-BE49-F238E27FC236}">
                <a16:creationId xmlns:a16="http://schemas.microsoft.com/office/drawing/2014/main" id="{8A361235-B4D4-7E41-A4AC-407B61B8C28D}"/>
              </a:ext>
            </a:extLst>
          </p:cNvPr>
          <p:cNvSpPr>
            <a:spLocks noGrp="1"/>
          </p:cNvSpPr>
          <p:nvPr>
            <p:ph idx="40" hasCustomPrompt="1"/>
          </p:nvPr>
        </p:nvSpPr>
        <p:spPr>
          <a:xfrm>
            <a:off x="612038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04" name="Content Placeholder 2">
            <a:extLst>
              <a:ext uri="{FF2B5EF4-FFF2-40B4-BE49-F238E27FC236}">
                <a16:creationId xmlns:a16="http://schemas.microsoft.com/office/drawing/2014/main" id="{82FC4436-DA1E-3743-9355-AA9FFDBA145C}"/>
              </a:ext>
            </a:extLst>
          </p:cNvPr>
          <p:cNvSpPr>
            <a:spLocks noGrp="1"/>
          </p:cNvSpPr>
          <p:nvPr>
            <p:ph idx="42" hasCustomPrompt="1"/>
          </p:nvPr>
        </p:nvSpPr>
        <p:spPr>
          <a:xfrm>
            <a:off x="612038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05" name="Content Placeholder 2">
            <a:extLst>
              <a:ext uri="{FF2B5EF4-FFF2-40B4-BE49-F238E27FC236}">
                <a16:creationId xmlns:a16="http://schemas.microsoft.com/office/drawing/2014/main" id="{BC7986E9-A2E0-2740-AAA4-25734BBC3178}"/>
              </a:ext>
            </a:extLst>
          </p:cNvPr>
          <p:cNvSpPr>
            <a:spLocks noGrp="1"/>
          </p:cNvSpPr>
          <p:nvPr>
            <p:ph idx="43" hasCustomPrompt="1"/>
          </p:nvPr>
        </p:nvSpPr>
        <p:spPr>
          <a:xfrm>
            <a:off x="612038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06" name="Content Placeholder 2">
            <a:extLst>
              <a:ext uri="{FF2B5EF4-FFF2-40B4-BE49-F238E27FC236}">
                <a16:creationId xmlns:a16="http://schemas.microsoft.com/office/drawing/2014/main" id="{9E64940E-F062-9048-B690-955680B6AC41}"/>
              </a:ext>
            </a:extLst>
          </p:cNvPr>
          <p:cNvSpPr>
            <a:spLocks noGrp="1"/>
          </p:cNvSpPr>
          <p:nvPr>
            <p:ph idx="44" hasCustomPrompt="1"/>
          </p:nvPr>
        </p:nvSpPr>
        <p:spPr>
          <a:xfrm>
            <a:off x="612038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07" name="Content Placeholder 2">
            <a:extLst>
              <a:ext uri="{FF2B5EF4-FFF2-40B4-BE49-F238E27FC236}">
                <a16:creationId xmlns:a16="http://schemas.microsoft.com/office/drawing/2014/main" id="{512E7430-4FEB-E64A-902E-321056D1778E}"/>
              </a:ext>
            </a:extLst>
          </p:cNvPr>
          <p:cNvSpPr>
            <a:spLocks noGrp="1"/>
          </p:cNvSpPr>
          <p:nvPr>
            <p:ph idx="45" hasCustomPrompt="1"/>
          </p:nvPr>
        </p:nvSpPr>
        <p:spPr>
          <a:xfrm>
            <a:off x="612038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8" name="Content Placeholder 2">
            <a:extLst>
              <a:ext uri="{FF2B5EF4-FFF2-40B4-BE49-F238E27FC236}">
                <a16:creationId xmlns:a16="http://schemas.microsoft.com/office/drawing/2014/main" id="{054F4C85-E1E7-0B43-8A7E-A1D028FF5ABD}"/>
              </a:ext>
            </a:extLst>
          </p:cNvPr>
          <p:cNvSpPr>
            <a:spLocks noGrp="1"/>
          </p:cNvSpPr>
          <p:nvPr>
            <p:ph idx="46" hasCustomPrompt="1"/>
          </p:nvPr>
        </p:nvSpPr>
        <p:spPr>
          <a:xfrm>
            <a:off x="612038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9" name="Content Placeholder 2">
            <a:extLst>
              <a:ext uri="{FF2B5EF4-FFF2-40B4-BE49-F238E27FC236}">
                <a16:creationId xmlns:a16="http://schemas.microsoft.com/office/drawing/2014/main" id="{0AA90326-5326-1345-AD69-F98A14AFDB3D}"/>
              </a:ext>
            </a:extLst>
          </p:cNvPr>
          <p:cNvSpPr>
            <a:spLocks noGrp="1"/>
          </p:cNvSpPr>
          <p:nvPr>
            <p:ph idx="75" hasCustomPrompt="1"/>
          </p:nvPr>
        </p:nvSpPr>
        <p:spPr>
          <a:xfrm>
            <a:off x="612038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0" name="Content Placeholder 2">
            <a:extLst>
              <a:ext uri="{FF2B5EF4-FFF2-40B4-BE49-F238E27FC236}">
                <a16:creationId xmlns:a16="http://schemas.microsoft.com/office/drawing/2014/main" id="{DC2C7D5E-4525-B14A-B440-89A58A232722}"/>
              </a:ext>
            </a:extLst>
          </p:cNvPr>
          <p:cNvSpPr>
            <a:spLocks noGrp="1"/>
          </p:cNvSpPr>
          <p:nvPr>
            <p:ph idx="48" hasCustomPrompt="1"/>
          </p:nvPr>
        </p:nvSpPr>
        <p:spPr>
          <a:xfrm>
            <a:off x="612038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1" name="Content Placeholder 2">
            <a:extLst>
              <a:ext uri="{FF2B5EF4-FFF2-40B4-BE49-F238E27FC236}">
                <a16:creationId xmlns:a16="http://schemas.microsoft.com/office/drawing/2014/main" id="{D13445BE-C073-2248-84FC-B113FBDDA09B}"/>
              </a:ext>
            </a:extLst>
          </p:cNvPr>
          <p:cNvSpPr>
            <a:spLocks noGrp="1"/>
          </p:cNvSpPr>
          <p:nvPr>
            <p:ph idx="49" hasCustomPrompt="1"/>
          </p:nvPr>
        </p:nvSpPr>
        <p:spPr>
          <a:xfrm>
            <a:off x="743102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12" name="Content Placeholder 2">
            <a:extLst>
              <a:ext uri="{FF2B5EF4-FFF2-40B4-BE49-F238E27FC236}">
                <a16:creationId xmlns:a16="http://schemas.microsoft.com/office/drawing/2014/main" id="{DAFBAAC7-CA25-CB44-812C-0F5253713371}"/>
              </a:ext>
            </a:extLst>
          </p:cNvPr>
          <p:cNvSpPr>
            <a:spLocks noGrp="1"/>
          </p:cNvSpPr>
          <p:nvPr>
            <p:ph idx="51" hasCustomPrompt="1"/>
          </p:nvPr>
        </p:nvSpPr>
        <p:spPr>
          <a:xfrm>
            <a:off x="743102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13" name="Content Placeholder 2">
            <a:extLst>
              <a:ext uri="{FF2B5EF4-FFF2-40B4-BE49-F238E27FC236}">
                <a16:creationId xmlns:a16="http://schemas.microsoft.com/office/drawing/2014/main" id="{DC50245A-2841-CD44-9895-C229B1E21BC9}"/>
              </a:ext>
            </a:extLst>
          </p:cNvPr>
          <p:cNvSpPr>
            <a:spLocks noGrp="1"/>
          </p:cNvSpPr>
          <p:nvPr>
            <p:ph idx="52" hasCustomPrompt="1"/>
          </p:nvPr>
        </p:nvSpPr>
        <p:spPr>
          <a:xfrm>
            <a:off x="743102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14" name="Content Placeholder 2">
            <a:extLst>
              <a:ext uri="{FF2B5EF4-FFF2-40B4-BE49-F238E27FC236}">
                <a16:creationId xmlns:a16="http://schemas.microsoft.com/office/drawing/2014/main" id="{1665A472-A66D-664C-A88C-59547054AD15}"/>
              </a:ext>
            </a:extLst>
          </p:cNvPr>
          <p:cNvSpPr>
            <a:spLocks noGrp="1"/>
          </p:cNvSpPr>
          <p:nvPr>
            <p:ph idx="53" hasCustomPrompt="1"/>
          </p:nvPr>
        </p:nvSpPr>
        <p:spPr>
          <a:xfrm>
            <a:off x="743102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15" name="Content Placeholder 2">
            <a:extLst>
              <a:ext uri="{FF2B5EF4-FFF2-40B4-BE49-F238E27FC236}">
                <a16:creationId xmlns:a16="http://schemas.microsoft.com/office/drawing/2014/main" id="{A47B8C3D-AD65-464B-ADFD-37917CABC752}"/>
              </a:ext>
            </a:extLst>
          </p:cNvPr>
          <p:cNvSpPr>
            <a:spLocks noGrp="1"/>
          </p:cNvSpPr>
          <p:nvPr>
            <p:ph idx="76" hasCustomPrompt="1"/>
          </p:nvPr>
        </p:nvSpPr>
        <p:spPr>
          <a:xfrm>
            <a:off x="743102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6" name="Content Placeholder 2">
            <a:extLst>
              <a:ext uri="{FF2B5EF4-FFF2-40B4-BE49-F238E27FC236}">
                <a16:creationId xmlns:a16="http://schemas.microsoft.com/office/drawing/2014/main" id="{C1109063-F2BB-C448-9443-49F79EDC0F2E}"/>
              </a:ext>
            </a:extLst>
          </p:cNvPr>
          <p:cNvSpPr>
            <a:spLocks noGrp="1"/>
          </p:cNvSpPr>
          <p:nvPr>
            <p:ph idx="55" hasCustomPrompt="1"/>
          </p:nvPr>
        </p:nvSpPr>
        <p:spPr>
          <a:xfrm>
            <a:off x="743102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7" name="Content Placeholder 2">
            <a:extLst>
              <a:ext uri="{FF2B5EF4-FFF2-40B4-BE49-F238E27FC236}">
                <a16:creationId xmlns:a16="http://schemas.microsoft.com/office/drawing/2014/main" id="{11550C6F-B0A1-C94E-8721-D8B1BDDE2CC2}"/>
              </a:ext>
            </a:extLst>
          </p:cNvPr>
          <p:cNvSpPr>
            <a:spLocks noGrp="1"/>
          </p:cNvSpPr>
          <p:nvPr>
            <p:ph idx="56" hasCustomPrompt="1"/>
          </p:nvPr>
        </p:nvSpPr>
        <p:spPr>
          <a:xfrm>
            <a:off x="743102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8" name="Content Placeholder 2">
            <a:extLst>
              <a:ext uri="{FF2B5EF4-FFF2-40B4-BE49-F238E27FC236}">
                <a16:creationId xmlns:a16="http://schemas.microsoft.com/office/drawing/2014/main" id="{6E09048E-F887-454B-933B-2ADBC1CB21C8}"/>
              </a:ext>
            </a:extLst>
          </p:cNvPr>
          <p:cNvSpPr>
            <a:spLocks noGrp="1"/>
          </p:cNvSpPr>
          <p:nvPr>
            <p:ph idx="57" hasCustomPrompt="1"/>
          </p:nvPr>
        </p:nvSpPr>
        <p:spPr>
          <a:xfrm>
            <a:off x="743102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9" name="Content Placeholder 2">
            <a:extLst>
              <a:ext uri="{FF2B5EF4-FFF2-40B4-BE49-F238E27FC236}">
                <a16:creationId xmlns:a16="http://schemas.microsoft.com/office/drawing/2014/main" id="{12816447-6002-3F4E-8FC8-CA09F509B7B2}"/>
              </a:ext>
            </a:extLst>
          </p:cNvPr>
          <p:cNvSpPr>
            <a:spLocks noGrp="1"/>
          </p:cNvSpPr>
          <p:nvPr>
            <p:ph idx="58" hasCustomPrompt="1"/>
          </p:nvPr>
        </p:nvSpPr>
        <p:spPr>
          <a:xfrm>
            <a:off x="874166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20" name="Content Placeholder 2">
            <a:extLst>
              <a:ext uri="{FF2B5EF4-FFF2-40B4-BE49-F238E27FC236}">
                <a16:creationId xmlns:a16="http://schemas.microsoft.com/office/drawing/2014/main" id="{CA0D3A7F-2498-8F49-B587-0E62BABF5A54}"/>
              </a:ext>
            </a:extLst>
          </p:cNvPr>
          <p:cNvSpPr>
            <a:spLocks noGrp="1"/>
          </p:cNvSpPr>
          <p:nvPr>
            <p:ph idx="60" hasCustomPrompt="1"/>
          </p:nvPr>
        </p:nvSpPr>
        <p:spPr>
          <a:xfrm>
            <a:off x="874166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21" name="Content Placeholder 2">
            <a:extLst>
              <a:ext uri="{FF2B5EF4-FFF2-40B4-BE49-F238E27FC236}">
                <a16:creationId xmlns:a16="http://schemas.microsoft.com/office/drawing/2014/main" id="{7BD8A62E-4D49-6E41-8779-B36C402AC7BA}"/>
              </a:ext>
            </a:extLst>
          </p:cNvPr>
          <p:cNvSpPr>
            <a:spLocks noGrp="1"/>
          </p:cNvSpPr>
          <p:nvPr>
            <p:ph idx="61" hasCustomPrompt="1"/>
          </p:nvPr>
        </p:nvSpPr>
        <p:spPr>
          <a:xfrm>
            <a:off x="874166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22" name="Content Placeholder 2">
            <a:extLst>
              <a:ext uri="{FF2B5EF4-FFF2-40B4-BE49-F238E27FC236}">
                <a16:creationId xmlns:a16="http://schemas.microsoft.com/office/drawing/2014/main" id="{1B2F0EFB-C44E-F24B-AC42-94FD4899D354}"/>
              </a:ext>
            </a:extLst>
          </p:cNvPr>
          <p:cNvSpPr>
            <a:spLocks noGrp="1"/>
          </p:cNvSpPr>
          <p:nvPr>
            <p:ph idx="77" hasCustomPrompt="1"/>
          </p:nvPr>
        </p:nvSpPr>
        <p:spPr>
          <a:xfrm>
            <a:off x="874166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23" name="Content Placeholder 2">
            <a:extLst>
              <a:ext uri="{FF2B5EF4-FFF2-40B4-BE49-F238E27FC236}">
                <a16:creationId xmlns:a16="http://schemas.microsoft.com/office/drawing/2014/main" id="{17612707-17E2-A543-926D-3E8C6BB83D53}"/>
              </a:ext>
            </a:extLst>
          </p:cNvPr>
          <p:cNvSpPr>
            <a:spLocks noGrp="1"/>
          </p:cNvSpPr>
          <p:nvPr>
            <p:ph idx="63" hasCustomPrompt="1"/>
          </p:nvPr>
        </p:nvSpPr>
        <p:spPr>
          <a:xfrm>
            <a:off x="874166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4" name="Content Placeholder 2">
            <a:extLst>
              <a:ext uri="{FF2B5EF4-FFF2-40B4-BE49-F238E27FC236}">
                <a16:creationId xmlns:a16="http://schemas.microsoft.com/office/drawing/2014/main" id="{B5D8BE7F-D789-B243-AB90-93D0C1F764D8}"/>
              </a:ext>
            </a:extLst>
          </p:cNvPr>
          <p:cNvSpPr>
            <a:spLocks noGrp="1"/>
          </p:cNvSpPr>
          <p:nvPr>
            <p:ph idx="64" hasCustomPrompt="1"/>
          </p:nvPr>
        </p:nvSpPr>
        <p:spPr>
          <a:xfrm>
            <a:off x="874166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5" name="Content Placeholder 2">
            <a:extLst>
              <a:ext uri="{FF2B5EF4-FFF2-40B4-BE49-F238E27FC236}">
                <a16:creationId xmlns:a16="http://schemas.microsoft.com/office/drawing/2014/main" id="{AE7637EE-62DF-034F-AEFD-BE9B0B4F504F}"/>
              </a:ext>
            </a:extLst>
          </p:cNvPr>
          <p:cNvSpPr>
            <a:spLocks noGrp="1"/>
          </p:cNvSpPr>
          <p:nvPr>
            <p:ph idx="65" hasCustomPrompt="1"/>
          </p:nvPr>
        </p:nvSpPr>
        <p:spPr>
          <a:xfrm>
            <a:off x="874166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6" name="Content Placeholder 2">
            <a:extLst>
              <a:ext uri="{FF2B5EF4-FFF2-40B4-BE49-F238E27FC236}">
                <a16:creationId xmlns:a16="http://schemas.microsoft.com/office/drawing/2014/main" id="{8E885619-E89E-6B47-ADFC-DFED6AAA614E}"/>
              </a:ext>
            </a:extLst>
          </p:cNvPr>
          <p:cNvSpPr>
            <a:spLocks noGrp="1"/>
          </p:cNvSpPr>
          <p:nvPr>
            <p:ph idx="66" hasCustomPrompt="1"/>
          </p:nvPr>
        </p:nvSpPr>
        <p:spPr>
          <a:xfrm>
            <a:off x="874166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7" name="Content Placeholder 2">
            <a:extLst>
              <a:ext uri="{FF2B5EF4-FFF2-40B4-BE49-F238E27FC236}">
                <a16:creationId xmlns:a16="http://schemas.microsoft.com/office/drawing/2014/main" id="{21C3904C-453A-3149-B0A7-3711F8DC700D}"/>
              </a:ext>
            </a:extLst>
          </p:cNvPr>
          <p:cNvSpPr>
            <a:spLocks noGrp="1"/>
          </p:cNvSpPr>
          <p:nvPr>
            <p:ph idx="67" hasCustomPrompt="1"/>
          </p:nvPr>
        </p:nvSpPr>
        <p:spPr>
          <a:xfrm>
            <a:off x="10046029"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28" name="Content Placeholder 2">
            <a:extLst>
              <a:ext uri="{FF2B5EF4-FFF2-40B4-BE49-F238E27FC236}">
                <a16:creationId xmlns:a16="http://schemas.microsoft.com/office/drawing/2014/main" id="{034D4B7D-0879-1D48-A60D-DE709C348E87}"/>
              </a:ext>
            </a:extLst>
          </p:cNvPr>
          <p:cNvSpPr>
            <a:spLocks noGrp="1"/>
          </p:cNvSpPr>
          <p:nvPr>
            <p:ph idx="69" hasCustomPrompt="1"/>
          </p:nvPr>
        </p:nvSpPr>
        <p:spPr>
          <a:xfrm>
            <a:off x="10046029"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29" name="Content Placeholder 2">
            <a:extLst>
              <a:ext uri="{FF2B5EF4-FFF2-40B4-BE49-F238E27FC236}">
                <a16:creationId xmlns:a16="http://schemas.microsoft.com/office/drawing/2014/main" id="{658E5EE1-4E7A-5048-93A9-0A3C04D528A9}"/>
              </a:ext>
            </a:extLst>
          </p:cNvPr>
          <p:cNvSpPr>
            <a:spLocks noGrp="1"/>
          </p:cNvSpPr>
          <p:nvPr>
            <p:ph idx="78" hasCustomPrompt="1"/>
          </p:nvPr>
        </p:nvSpPr>
        <p:spPr>
          <a:xfrm>
            <a:off x="10046029"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30" name="Content Placeholder 2">
            <a:extLst>
              <a:ext uri="{FF2B5EF4-FFF2-40B4-BE49-F238E27FC236}">
                <a16:creationId xmlns:a16="http://schemas.microsoft.com/office/drawing/2014/main" id="{07E4071F-28AC-B347-8D86-BC0DA5FECCFB}"/>
              </a:ext>
            </a:extLst>
          </p:cNvPr>
          <p:cNvSpPr>
            <a:spLocks noGrp="1"/>
          </p:cNvSpPr>
          <p:nvPr>
            <p:ph idx="79" hasCustomPrompt="1"/>
          </p:nvPr>
        </p:nvSpPr>
        <p:spPr>
          <a:xfrm>
            <a:off x="10046029"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31" name="Content Placeholder 2">
            <a:extLst>
              <a:ext uri="{FF2B5EF4-FFF2-40B4-BE49-F238E27FC236}">
                <a16:creationId xmlns:a16="http://schemas.microsoft.com/office/drawing/2014/main" id="{892A6145-3D6A-CD4E-9B91-EC1866A88208}"/>
              </a:ext>
            </a:extLst>
          </p:cNvPr>
          <p:cNvSpPr>
            <a:spLocks noGrp="1"/>
          </p:cNvSpPr>
          <p:nvPr>
            <p:ph idx="80" hasCustomPrompt="1"/>
          </p:nvPr>
        </p:nvSpPr>
        <p:spPr>
          <a:xfrm>
            <a:off x="10046029"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32" name="Content Placeholder 2">
            <a:extLst>
              <a:ext uri="{FF2B5EF4-FFF2-40B4-BE49-F238E27FC236}">
                <a16:creationId xmlns:a16="http://schemas.microsoft.com/office/drawing/2014/main" id="{A120382C-75C6-014A-9790-440AC54B393F}"/>
              </a:ext>
            </a:extLst>
          </p:cNvPr>
          <p:cNvSpPr>
            <a:spLocks noGrp="1"/>
          </p:cNvSpPr>
          <p:nvPr>
            <p:ph idx="81" hasCustomPrompt="1"/>
          </p:nvPr>
        </p:nvSpPr>
        <p:spPr>
          <a:xfrm>
            <a:off x="10046029"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33" name="Content Placeholder 2">
            <a:extLst>
              <a:ext uri="{FF2B5EF4-FFF2-40B4-BE49-F238E27FC236}">
                <a16:creationId xmlns:a16="http://schemas.microsoft.com/office/drawing/2014/main" id="{7664DD72-845A-FC4F-86BF-FE2F5D6A9C8A}"/>
              </a:ext>
            </a:extLst>
          </p:cNvPr>
          <p:cNvSpPr>
            <a:spLocks noGrp="1"/>
          </p:cNvSpPr>
          <p:nvPr>
            <p:ph idx="82" hasCustomPrompt="1"/>
          </p:nvPr>
        </p:nvSpPr>
        <p:spPr>
          <a:xfrm>
            <a:off x="10046029"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34" name="Content Placeholder 2">
            <a:extLst>
              <a:ext uri="{FF2B5EF4-FFF2-40B4-BE49-F238E27FC236}">
                <a16:creationId xmlns:a16="http://schemas.microsoft.com/office/drawing/2014/main" id="{5984E6C7-EEB4-C547-8F7E-3DF29C3C2FF0}"/>
              </a:ext>
            </a:extLst>
          </p:cNvPr>
          <p:cNvSpPr>
            <a:spLocks noGrp="1"/>
          </p:cNvSpPr>
          <p:nvPr>
            <p:ph idx="83" hasCustomPrompt="1"/>
          </p:nvPr>
        </p:nvSpPr>
        <p:spPr>
          <a:xfrm>
            <a:off x="10046029" y="5804828"/>
            <a:ext cx="1258091" cy="458362"/>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16984857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1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4" name="Content Placeholder 2">
            <a:extLst>
              <a:ext uri="{FF2B5EF4-FFF2-40B4-BE49-F238E27FC236}">
                <a16:creationId xmlns:a16="http://schemas.microsoft.com/office/drawing/2014/main" id="{33A3F1C6-6FC9-3745-AE41-78A5105DC437}"/>
              </a:ext>
            </a:extLst>
          </p:cNvPr>
          <p:cNvSpPr>
            <a:spLocks noGrp="1"/>
          </p:cNvSpPr>
          <p:nvPr>
            <p:ph idx="23" hasCustomPrompt="1"/>
          </p:nvPr>
        </p:nvSpPr>
        <p:spPr>
          <a:xfrm>
            <a:off x="3499103" y="1649047"/>
            <a:ext cx="1242229"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53" name="Content Placeholder 2">
            <a:extLst>
              <a:ext uri="{FF2B5EF4-FFF2-40B4-BE49-F238E27FC236}">
                <a16:creationId xmlns:a16="http://schemas.microsoft.com/office/drawing/2014/main" id="{FA242A5E-FBC5-154B-A9DB-730BFAA08DBF}"/>
              </a:ext>
            </a:extLst>
          </p:cNvPr>
          <p:cNvSpPr>
            <a:spLocks noGrp="1"/>
          </p:cNvSpPr>
          <p:nvPr>
            <p:ph idx="31" hasCustomPrompt="1"/>
          </p:nvPr>
        </p:nvSpPr>
        <p:spPr>
          <a:xfrm>
            <a:off x="4791515" y="1649047"/>
            <a:ext cx="1279084"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73" name="Content Placeholder 2">
            <a:extLst>
              <a:ext uri="{FF2B5EF4-FFF2-40B4-BE49-F238E27FC236}">
                <a16:creationId xmlns:a16="http://schemas.microsoft.com/office/drawing/2014/main" id="{270E8D95-94BD-E346-B37C-42A6632CC798}"/>
              </a:ext>
            </a:extLst>
          </p:cNvPr>
          <p:cNvSpPr>
            <a:spLocks noGrp="1"/>
          </p:cNvSpPr>
          <p:nvPr>
            <p:ph idx="39" hasCustomPrompt="1"/>
          </p:nvPr>
        </p:nvSpPr>
        <p:spPr>
          <a:xfrm>
            <a:off x="6129249" y="1649047"/>
            <a:ext cx="1242229"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81" name="Content Placeholder 2">
            <a:extLst>
              <a:ext uri="{FF2B5EF4-FFF2-40B4-BE49-F238E27FC236}">
                <a16:creationId xmlns:a16="http://schemas.microsoft.com/office/drawing/2014/main" id="{41D35612-080A-7141-91DA-05CC04F40878}"/>
              </a:ext>
            </a:extLst>
          </p:cNvPr>
          <p:cNvSpPr>
            <a:spLocks noGrp="1"/>
          </p:cNvSpPr>
          <p:nvPr>
            <p:ph idx="47" hasCustomPrompt="1"/>
          </p:nvPr>
        </p:nvSpPr>
        <p:spPr>
          <a:xfrm>
            <a:off x="7430129" y="1649047"/>
            <a:ext cx="125784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35" name="Content Placeholder 2">
            <a:extLst>
              <a:ext uri="{FF2B5EF4-FFF2-40B4-BE49-F238E27FC236}">
                <a16:creationId xmlns:a16="http://schemas.microsoft.com/office/drawing/2014/main" id="{E9292978-286A-DC49-98D3-115673DF51EF}"/>
              </a:ext>
            </a:extLst>
          </p:cNvPr>
          <p:cNvSpPr>
            <a:spLocks noGrp="1"/>
          </p:cNvSpPr>
          <p:nvPr>
            <p:ph idx="54" hasCustomPrompt="1"/>
          </p:nvPr>
        </p:nvSpPr>
        <p:spPr>
          <a:xfrm>
            <a:off x="8746626" y="1649047"/>
            <a:ext cx="127028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45" name="Content Placeholder 2">
            <a:extLst>
              <a:ext uri="{FF2B5EF4-FFF2-40B4-BE49-F238E27FC236}">
                <a16:creationId xmlns:a16="http://schemas.microsoft.com/office/drawing/2014/main" id="{B4F804AF-1F2C-C942-8A8E-2116366651AA}"/>
              </a:ext>
            </a:extLst>
          </p:cNvPr>
          <p:cNvSpPr>
            <a:spLocks noGrp="1"/>
          </p:cNvSpPr>
          <p:nvPr>
            <p:ph idx="62" hasCustomPrompt="1"/>
          </p:nvPr>
        </p:nvSpPr>
        <p:spPr>
          <a:xfrm>
            <a:off x="10058959" y="1649047"/>
            <a:ext cx="127028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70" name="Title 26">
            <a:extLst>
              <a:ext uri="{FF2B5EF4-FFF2-40B4-BE49-F238E27FC236}">
                <a16:creationId xmlns:a16="http://schemas.microsoft.com/office/drawing/2014/main" id="{5C5CED18-00FF-474C-A2B6-CB65CA2F9028}"/>
              </a:ext>
            </a:extLst>
          </p:cNvPr>
          <p:cNvSpPr>
            <a:spLocks noGrp="1"/>
          </p:cNvSpPr>
          <p:nvPr>
            <p:ph type="title"/>
          </p:nvPr>
        </p:nvSpPr>
        <p:spPr>
          <a:xfrm>
            <a:off x="914639" y="0"/>
            <a:ext cx="10362724" cy="1361597"/>
          </a:xfrm>
        </p:spPr>
        <p:txBody>
          <a:bodyPr/>
          <a:lstStyle/>
          <a:p>
            <a:endParaRPr lang="en-US" sz="2600" dirty="0"/>
          </a:p>
        </p:txBody>
      </p:sp>
      <p:sp>
        <p:nvSpPr>
          <p:cNvPr id="66" name="Content Placeholder 2">
            <a:extLst>
              <a:ext uri="{FF2B5EF4-FFF2-40B4-BE49-F238E27FC236}">
                <a16:creationId xmlns:a16="http://schemas.microsoft.com/office/drawing/2014/main" id="{9F357772-7793-7340-8117-9669CCA5E63A}"/>
              </a:ext>
            </a:extLst>
          </p:cNvPr>
          <p:cNvSpPr>
            <a:spLocks noGrp="1"/>
          </p:cNvSpPr>
          <p:nvPr>
            <p:ph idx="1" hasCustomPrompt="1"/>
          </p:nvPr>
        </p:nvSpPr>
        <p:spPr>
          <a:xfrm>
            <a:off x="349910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88" name="Content Placeholder 2">
            <a:extLst>
              <a:ext uri="{FF2B5EF4-FFF2-40B4-BE49-F238E27FC236}">
                <a16:creationId xmlns:a16="http://schemas.microsoft.com/office/drawing/2014/main" id="{1B4A83BD-1ED1-484D-A0F0-9D93CCB6638D}"/>
              </a:ext>
            </a:extLst>
          </p:cNvPr>
          <p:cNvSpPr>
            <a:spLocks noGrp="1"/>
          </p:cNvSpPr>
          <p:nvPr>
            <p:ph idx="24" hasCustomPrompt="1"/>
          </p:nvPr>
        </p:nvSpPr>
        <p:spPr>
          <a:xfrm>
            <a:off x="349910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89" name="Content Placeholder 2">
            <a:extLst>
              <a:ext uri="{FF2B5EF4-FFF2-40B4-BE49-F238E27FC236}">
                <a16:creationId xmlns:a16="http://schemas.microsoft.com/office/drawing/2014/main" id="{B1F03952-7280-DF4A-99B5-2428CC7977CB}"/>
              </a:ext>
            </a:extLst>
          </p:cNvPr>
          <p:cNvSpPr>
            <a:spLocks noGrp="1"/>
          </p:cNvSpPr>
          <p:nvPr>
            <p:ph idx="25" hasCustomPrompt="1"/>
          </p:nvPr>
        </p:nvSpPr>
        <p:spPr>
          <a:xfrm>
            <a:off x="349910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90" name="Content Placeholder 2">
            <a:extLst>
              <a:ext uri="{FF2B5EF4-FFF2-40B4-BE49-F238E27FC236}">
                <a16:creationId xmlns:a16="http://schemas.microsoft.com/office/drawing/2014/main" id="{60DD11AC-F804-9942-A562-CDBE89A77AB1}"/>
              </a:ext>
            </a:extLst>
          </p:cNvPr>
          <p:cNvSpPr>
            <a:spLocks noGrp="1"/>
          </p:cNvSpPr>
          <p:nvPr>
            <p:ph idx="26" hasCustomPrompt="1"/>
          </p:nvPr>
        </p:nvSpPr>
        <p:spPr>
          <a:xfrm>
            <a:off x="349910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91" name="Content Placeholder 2">
            <a:extLst>
              <a:ext uri="{FF2B5EF4-FFF2-40B4-BE49-F238E27FC236}">
                <a16:creationId xmlns:a16="http://schemas.microsoft.com/office/drawing/2014/main" id="{7FBDE662-7A4C-CB4E-BDB5-377085B6C0ED}"/>
              </a:ext>
            </a:extLst>
          </p:cNvPr>
          <p:cNvSpPr>
            <a:spLocks noGrp="1"/>
          </p:cNvSpPr>
          <p:nvPr>
            <p:ph idx="27" hasCustomPrompt="1"/>
          </p:nvPr>
        </p:nvSpPr>
        <p:spPr>
          <a:xfrm>
            <a:off x="349910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2" name="Content Placeholder 2">
            <a:extLst>
              <a:ext uri="{FF2B5EF4-FFF2-40B4-BE49-F238E27FC236}">
                <a16:creationId xmlns:a16="http://schemas.microsoft.com/office/drawing/2014/main" id="{84D4ACEC-9B4C-D14A-9D02-30646F54BF86}"/>
              </a:ext>
            </a:extLst>
          </p:cNvPr>
          <p:cNvSpPr>
            <a:spLocks noGrp="1"/>
          </p:cNvSpPr>
          <p:nvPr>
            <p:ph idx="28" hasCustomPrompt="1"/>
          </p:nvPr>
        </p:nvSpPr>
        <p:spPr>
          <a:xfrm>
            <a:off x="349910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3" name="Content Placeholder 2">
            <a:extLst>
              <a:ext uri="{FF2B5EF4-FFF2-40B4-BE49-F238E27FC236}">
                <a16:creationId xmlns:a16="http://schemas.microsoft.com/office/drawing/2014/main" id="{DB031F3B-B91F-2E43-B4C8-72C546F99963}"/>
              </a:ext>
            </a:extLst>
          </p:cNvPr>
          <p:cNvSpPr>
            <a:spLocks noGrp="1"/>
          </p:cNvSpPr>
          <p:nvPr>
            <p:ph idx="29" hasCustomPrompt="1"/>
          </p:nvPr>
        </p:nvSpPr>
        <p:spPr>
          <a:xfrm>
            <a:off x="349910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4" name="Content Placeholder 2">
            <a:extLst>
              <a:ext uri="{FF2B5EF4-FFF2-40B4-BE49-F238E27FC236}">
                <a16:creationId xmlns:a16="http://schemas.microsoft.com/office/drawing/2014/main" id="{0EE8B050-7803-3B44-BD31-A7C430191ADA}"/>
              </a:ext>
            </a:extLst>
          </p:cNvPr>
          <p:cNvSpPr>
            <a:spLocks noGrp="1"/>
          </p:cNvSpPr>
          <p:nvPr>
            <p:ph idx="30" hasCustomPrompt="1"/>
          </p:nvPr>
        </p:nvSpPr>
        <p:spPr>
          <a:xfrm>
            <a:off x="349910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95" name="Content Placeholder 2">
            <a:extLst>
              <a:ext uri="{FF2B5EF4-FFF2-40B4-BE49-F238E27FC236}">
                <a16:creationId xmlns:a16="http://schemas.microsoft.com/office/drawing/2014/main" id="{2FB42424-F2AE-8844-BD10-6B4CE0E13F53}"/>
              </a:ext>
            </a:extLst>
          </p:cNvPr>
          <p:cNvSpPr>
            <a:spLocks noGrp="1"/>
          </p:cNvSpPr>
          <p:nvPr>
            <p:ph idx="73" hasCustomPrompt="1"/>
          </p:nvPr>
        </p:nvSpPr>
        <p:spPr>
          <a:xfrm>
            <a:off x="479958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96" name="Content Placeholder 2">
            <a:extLst>
              <a:ext uri="{FF2B5EF4-FFF2-40B4-BE49-F238E27FC236}">
                <a16:creationId xmlns:a16="http://schemas.microsoft.com/office/drawing/2014/main" id="{FD0D832B-C77C-EC45-835C-5E391FE4ACBD}"/>
              </a:ext>
            </a:extLst>
          </p:cNvPr>
          <p:cNvSpPr>
            <a:spLocks noGrp="1"/>
          </p:cNvSpPr>
          <p:nvPr>
            <p:ph idx="33" hasCustomPrompt="1"/>
          </p:nvPr>
        </p:nvSpPr>
        <p:spPr>
          <a:xfrm>
            <a:off x="479958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97" name="Content Placeholder 2">
            <a:extLst>
              <a:ext uri="{FF2B5EF4-FFF2-40B4-BE49-F238E27FC236}">
                <a16:creationId xmlns:a16="http://schemas.microsoft.com/office/drawing/2014/main" id="{D284075E-A552-6042-B7E8-0A3944FD723A}"/>
              </a:ext>
            </a:extLst>
          </p:cNvPr>
          <p:cNvSpPr>
            <a:spLocks noGrp="1"/>
          </p:cNvSpPr>
          <p:nvPr>
            <p:ph idx="34" hasCustomPrompt="1"/>
          </p:nvPr>
        </p:nvSpPr>
        <p:spPr>
          <a:xfrm>
            <a:off x="479958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98" name="Content Placeholder 2">
            <a:extLst>
              <a:ext uri="{FF2B5EF4-FFF2-40B4-BE49-F238E27FC236}">
                <a16:creationId xmlns:a16="http://schemas.microsoft.com/office/drawing/2014/main" id="{CCA094BB-9BA1-1540-8914-DD94A85A5F5A}"/>
              </a:ext>
            </a:extLst>
          </p:cNvPr>
          <p:cNvSpPr>
            <a:spLocks noGrp="1"/>
          </p:cNvSpPr>
          <p:nvPr>
            <p:ph idx="35" hasCustomPrompt="1"/>
          </p:nvPr>
        </p:nvSpPr>
        <p:spPr>
          <a:xfrm>
            <a:off x="479958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99" name="Content Placeholder 2">
            <a:extLst>
              <a:ext uri="{FF2B5EF4-FFF2-40B4-BE49-F238E27FC236}">
                <a16:creationId xmlns:a16="http://schemas.microsoft.com/office/drawing/2014/main" id="{B176911A-A023-2849-8FBC-EE0CB8103666}"/>
              </a:ext>
            </a:extLst>
          </p:cNvPr>
          <p:cNvSpPr>
            <a:spLocks noGrp="1"/>
          </p:cNvSpPr>
          <p:nvPr>
            <p:ph idx="36" hasCustomPrompt="1"/>
          </p:nvPr>
        </p:nvSpPr>
        <p:spPr>
          <a:xfrm>
            <a:off x="479958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0" name="Content Placeholder 2">
            <a:extLst>
              <a:ext uri="{FF2B5EF4-FFF2-40B4-BE49-F238E27FC236}">
                <a16:creationId xmlns:a16="http://schemas.microsoft.com/office/drawing/2014/main" id="{253F64BF-770F-6742-B04C-ED815D27FCA4}"/>
              </a:ext>
            </a:extLst>
          </p:cNvPr>
          <p:cNvSpPr>
            <a:spLocks noGrp="1"/>
          </p:cNvSpPr>
          <p:nvPr>
            <p:ph idx="37" hasCustomPrompt="1"/>
          </p:nvPr>
        </p:nvSpPr>
        <p:spPr>
          <a:xfrm>
            <a:off x="479958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1" name="Content Placeholder 2">
            <a:extLst>
              <a:ext uri="{FF2B5EF4-FFF2-40B4-BE49-F238E27FC236}">
                <a16:creationId xmlns:a16="http://schemas.microsoft.com/office/drawing/2014/main" id="{C24A2A2D-AC1B-A74E-9315-F1D6BCBAE4BB}"/>
              </a:ext>
            </a:extLst>
          </p:cNvPr>
          <p:cNvSpPr>
            <a:spLocks noGrp="1"/>
          </p:cNvSpPr>
          <p:nvPr>
            <p:ph idx="38" hasCustomPrompt="1"/>
          </p:nvPr>
        </p:nvSpPr>
        <p:spPr>
          <a:xfrm>
            <a:off x="479958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2" name="Content Placeholder 2">
            <a:extLst>
              <a:ext uri="{FF2B5EF4-FFF2-40B4-BE49-F238E27FC236}">
                <a16:creationId xmlns:a16="http://schemas.microsoft.com/office/drawing/2014/main" id="{85DC23BF-3CFC-F54A-A877-85D28A6DB113}"/>
              </a:ext>
            </a:extLst>
          </p:cNvPr>
          <p:cNvSpPr>
            <a:spLocks noGrp="1"/>
          </p:cNvSpPr>
          <p:nvPr>
            <p:ph idx="74" hasCustomPrompt="1"/>
          </p:nvPr>
        </p:nvSpPr>
        <p:spPr>
          <a:xfrm>
            <a:off x="479958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3" name="Content Placeholder 2">
            <a:extLst>
              <a:ext uri="{FF2B5EF4-FFF2-40B4-BE49-F238E27FC236}">
                <a16:creationId xmlns:a16="http://schemas.microsoft.com/office/drawing/2014/main" id="{8A361235-B4D4-7E41-A4AC-407B61B8C28D}"/>
              </a:ext>
            </a:extLst>
          </p:cNvPr>
          <p:cNvSpPr>
            <a:spLocks noGrp="1"/>
          </p:cNvSpPr>
          <p:nvPr>
            <p:ph idx="40" hasCustomPrompt="1"/>
          </p:nvPr>
        </p:nvSpPr>
        <p:spPr>
          <a:xfrm>
            <a:off x="612038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04" name="Content Placeholder 2">
            <a:extLst>
              <a:ext uri="{FF2B5EF4-FFF2-40B4-BE49-F238E27FC236}">
                <a16:creationId xmlns:a16="http://schemas.microsoft.com/office/drawing/2014/main" id="{82FC4436-DA1E-3743-9355-AA9FFDBA145C}"/>
              </a:ext>
            </a:extLst>
          </p:cNvPr>
          <p:cNvSpPr>
            <a:spLocks noGrp="1"/>
          </p:cNvSpPr>
          <p:nvPr>
            <p:ph idx="42" hasCustomPrompt="1"/>
          </p:nvPr>
        </p:nvSpPr>
        <p:spPr>
          <a:xfrm>
            <a:off x="612038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05" name="Content Placeholder 2">
            <a:extLst>
              <a:ext uri="{FF2B5EF4-FFF2-40B4-BE49-F238E27FC236}">
                <a16:creationId xmlns:a16="http://schemas.microsoft.com/office/drawing/2014/main" id="{BC7986E9-A2E0-2740-AAA4-25734BBC3178}"/>
              </a:ext>
            </a:extLst>
          </p:cNvPr>
          <p:cNvSpPr>
            <a:spLocks noGrp="1"/>
          </p:cNvSpPr>
          <p:nvPr>
            <p:ph idx="43" hasCustomPrompt="1"/>
          </p:nvPr>
        </p:nvSpPr>
        <p:spPr>
          <a:xfrm>
            <a:off x="612038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06" name="Content Placeholder 2">
            <a:extLst>
              <a:ext uri="{FF2B5EF4-FFF2-40B4-BE49-F238E27FC236}">
                <a16:creationId xmlns:a16="http://schemas.microsoft.com/office/drawing/2014/main" id="{9E64940E-F062-9048-B690-955680B6AC41}"/>
              </a:ext>
            </a:extLst>
          </p:cNvPr>
          <p:cNvSpPr>
            <a:spLocks noGrp="1"/>
          </p:cNvSpPr>
          <p:nvPr>
            <p:ph idx="44" hasCustomPrompt="1"/>
          </p:nvPr>
        </p:nvSpPr>
        <p:spPr>
          <a:xfrm>
            <a:off x="612038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07" name="Content Placeholder 2">
            <a:extLst>
              <a:ext uri="{FF2B5EF4-FFF2-40B4-BE49-F238E27FC236}">
                <a16:creationId xmlns:a16="http://schemas.microsoft.com/office/drawing/2014/main" id="{512E7430-4FEB-E64A-902E-321056D1778E}"/>
              </a:ext>
            </a:extLst>
          </p:cNvPr>
          <p:cNvSpPr>
            <a:spLocks noGrp="1"/>
          </p:cNvSpPr>
          <p:nvPr>
            <p:ph idx="45" hasCustomPrompt="1"/>
          </p:nvPr>
        </p:nvSpPr>
        <p:spPr>
          <a:xfrm>
            <a:off x="612038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8" name="Content Placeholder 2">
            <a:extLst>
              <a:ext uri="{FF2B5EF4-FFF2-40B4-BE49-F238E27FC236}">
                <a16:creationId xmlns:a16="http://schemas.microsoft.com/office/drawing/2014/main" id="{054F4C85-E1E7-0B43-8A7E-A1D028FF5ABD}"/>
              </a:ext>
            </a:extLst>
          </p:cNvPr>
          <p:cNvSpPr>
            <a:spLocks noGrp="1"/>
          </p:cNvSpPr>
          <p:nvPr>
            <p:ph idx="46" hasCustomPrompt="1"/>
          </p:nvPr>
        </p:nvSpPr>
        <p:spPr>
          <a:xfrm>
            <a:off x="612038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09" name="Content Placeholder 2">
            <a:extLst>
              <a:ext uri="{FF2B5EF4-FFF2-40B4-BE49-F238E27FC236}">
                <a16:creationId xmlns:a16="http://schemas.microsoft.com/office/drawing/2014/main" id="{0AA90326-5326-1345-AD69-F98A14AFDB3D}"/>
              </a:ext>
            </a:extLst>
          </p:cNvPr>
          <p:cNvSpPr>
            <a:spLocks noGrp="1"/>
          </p:cNvSpPr>
          <p:nvPr>
            <p:ph idx="75" hasCustomPrompt="1"/>
          </p:nvPr>
        </p:nvSpPr>
        <p:spPr>
          <a:xfrm>
            <a:off x="612038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0" name="Content Placeholder 2">
            <a:extLst>
              <a:ext uri="{FF2B5EF4-FFF2-40B4-BE49-F238E27FC236}">
                <a16:creationId xmlns:a16="http://schemas.microsoft.com/office/drawing/2014/main" id="{DC2C7D5E-4525-B14A-B440-89A58A232722}"/>
              </a:ext>
            </a:extLst>
          </p:cNvPr>
          <p:cNvSpPr>
            <a:spLocks noGrp="1"/>
          </p:cNvSpPr>
          <p:nvPr>
            <p:ph idx="48" hasCustomPrompt="1"/>
          </p:nvPr>
        </p:nvSpPr>
        <p:spPr>
          <a:xfrm>
            <a:off x="612038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1" name="Content Placeholder 2">
            <a:extLst>
              <a:ext uri="{FF2B5EF4-FFF2-40B4-BE49-F238E27FC236}">
                <a16:creationId xmlns:a16="http://schemas.microsoft.com/office/drawing/2014/main" id="{D13445BE-C073-2248-84FC-B113FBDDA09B}"/>
              </a:ext>
            </a:extLst>
          </p:cNvPr>
          <p:cNvSpPr>
            <a:spLocks noGrp="1"/>
          </p:cNvSpPr>
          <p:nvPr>
            <p:ph idx="49" hasCustomPrompt="1"/>
          </p:nvPr>
        </p:nvSpPr>
        <p:spPr>
          <a:xfrm>
            <a:off x="743102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12" name="Content Placeholder 2">
            <a:extLst>
              <a:ext uri="{FF2B5EF4-FFF2-40B4-BE49-F238E27FC236}">
                <a16:creationId xmlns:a16="http://schemas.microsoft.com/office/drawing/2014/main" id="{DAFBAAC7-CA25-CB44-812C-0F5253713371}"/>
              </a:ext>
            </a:extLst>
          </p:cNvPr>
          <p:cNvSpPr>
            <a:spLocks noGrp="1"/>
          </p:cNvSpPr>
          <p:nvPr>
            <p:ph idx="51" hasCustomPrompt="1"/>
          </p:nvPr>
        </p:nvSpPr>
        <p:spPr>
          <a:xfrm>
            <a:off x="743102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13" name="Content Placeholder 2">
            <a:extLst>
              <a:ext uri="{FF2B5EF4-FFF2-40B4-BE49-F238E27FC236}">
                <a16:creationId xmlns:a16="http://schemas.microsoft.com/office/drawing/2014/main" id="{DC50245A-2841-CD44-9895-C229B1E21BC9}"/>
              </a:ext>
            </a:extLst>
          </p:cNvPr>
          <p:cNvSpPr>
            <a:spLocks noGrp="1"/>
          </p:cNvSpPr>
          <p:nvPr>
            <p:ph idx="52" hasCustomPrompt="1"/>
          </p:nvPr>
        </p:nvSpPr>
        <p:spPr>
          <a:xfrm>
            <a:off x="743102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14" name="Content Placeholder 2">
            <a:extLst>
              <a:ext uri="{FF2B5EF4-FFF2-40B4-BE49-F238E27FC236}">
                <a16:creationId xmlns:a16="http://schemas.microsoft.com/office/drawing/2014/main" id="{1665A472-A66D-664C-A88C-59547054AD15}"/>
              </a:ext>
            </a:extLst>
          </p:cNvPr>
          <p:cNvSpPr>
            <a:spLocks noGrp="1"/>
          </p:cNvSpPr>
          <p:nvPr>
            <p:ph idx="53" hasCustomPrompt="1"/>
          </p:nvPr>
        </p:nvSpPr>
        <p:spPr>
          <a:xfrm>
            <a:off x="743102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15" name="Content Placeholder 2">
            <a:extLst>
              <a:ext uri="{FF2B5EF4-FFF2-40B4-BE49-F238E27FC236}">
                <a16:creationId xmlns:a16="http://schemas.microsoft.com/office/drawing/2014/main" id="{A47B8C3D-AD65-464B-ADFD-37917CABC752}"/>
              </a:ext>
            </a:extLst>
          </p:cNvPr>
          <p:cNvSpPr>
            <a:spLocks noGrp="1"/>
          </p:cNvSpPr>
          <p:nvPr>
            <p:ph idx="76" hasCustomPrompt="1"/>
          </p:nvPr>
        </p:nvSpPr>
        <p:spPr>
          <a:xfrm>
            <a:off x="743102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6" name="Content Placeholder 2">
            <a:extLst>
              <a:ext uri="{FF2B5EF4-FFF2-40B4-BE49-F238E27FC236}">
                <a16:creationId xmlns:a16="http://schemas.microsoft.com/office/drawing/2014/main" id="{C1109063-F2BB-C448-9443-49F79EDC0F2E}"/>
              </a:ext>
            </a:extLst>
          </p:cNvPr>
          <p:cNvSpPr>
            <a:spLocks noGrp="1"/>
          </p:cNvSpPr>
          <p:nvPr>
            <p:ph idx="55" hasCustomPrompt="1"/>
          </p:nvPr>
        </p:nvSpPr>
        <p:spPr>
          <a:xfrm>
            <a:off x="743102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7" name="Content Placeholder 2">
            <a:extLst>
              <a:ext uri="{FF2B5EF4-FFF2-40B4-BE49-F238E27FC236}">
                <a16:creationId xmlns:a16="http://schemas.microsoft.com/office/drawing/2014/main" id="{11550C6F-B0A1-C94E-8721-D8B1BDDE2CC2}"/>
              </a:ext>
            </a:extLst>
          </p:cNvPr>
          <p:cNvSpPr>
            <a:spLocks noGrp="1"/>
          </p:cNvSpPr>
          <p:nvPr>
            <p:ph idx="56" hasCustomPrompt="1"/>
          </p:nvPr>
        </p:nvSpPr>
        <p:spPr>
          <a:xfrm>
            <a:off x="743102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8" name="Content Placeholder 2">
            <a:extLst>
              <a:ext uri="{FF2B5EF4-FFF2-40B4-BE49-F238E27FC236}">
                <a16:creationId xmlns:a16="http://schemas.microsoft.com/office/drawing/2014/main" id="{6E09048E-F887-454B-933B-2ADBC1CB21C8}"/>
              </a:ext>
            </a:extLst>
          </p:cNvPr>
          <p:cNvSpPr>
            <a:spLocks noGrp="1"/>
          </p:cNvSpPr>
          <p:nvPr>
            <p:ph idx="57" hasCustomPrompt="1"/>
          </p:nvPr>
        </p:nvSpPr>
        <p:spPr>
          <a:xfrm>
            <a:off x="743102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19" name="Content Placeholder 2">
            <a:extLst>
              <a:ext uri="{FF2B5EF4-FFF2-40B4-BE49-F238E27FC236}">
                <a16:creationId xmlns:a16="http://schemas.microsoft.com/office/drawing/2014/main" id="{12816447-6002-3F4E-8FC8-CA09F509B7B2}"/>
              </a:ext>
            </a:extLst>
          </p:cNvPr>
          <p:cNvSpPr>
            <a:spLocks noGrp="1"/>
          </p:cNvSpPr>
          <p:nvPr>
            <p:ph idx="58" hasCustomPrompt="1"/>
          </p:nvPr>
        </p:nvSpPr>
        <p:spPr>
          <a:xfrm>
            <a:off x="8741664"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20" name="Content Placeholder 2">
            <a:extLst>
              <a:ext uri="{FF2B5EF4-FFF2-40B4-BE49-F238E27FC236}">
                <a16:creationId xmlns:a16="http://schemas.microsoft.com/office/drawing/2014/main" id="{CA0D3A7F-2498-8F49-B587-0E62BABF5A54}"/>
              </a:ext>
            </a:extLst>
          </p:cNvPr>
          <p:cNvSpPr>
            <a:spLocks noGrp="1"/>
          </p:cNvSpPr>
          <p:nvPr>
            <p:ph idx="60" hasCustomPrompt="1"/>
          </p:nvPr>
        </p:nvSpPr>
        <p:spPr>
          <a:xfrm>
            <a:off x="8741664"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21" name="Content Placeholder 2">
            <a:extLst>
              <a:ext uri="{FF2B5EF4-FFF2-40B4-BE49-F238E27FC236}">
                <a16:creationId xmlns:a16="http://schemas.microsoft.com/office/drawing/2014/main" id="{7BD8A62E-4D49-6E41-8779-B36C402AC7BA}"/>
              </a:ext>
            </a:extLst>
          </p:cNvPr>
          <p:cNvSpPr>
            <a:spLocks noGrp="1"/>
          </p:cNvSpPr>
          <p:nvPr>
            <p:ph idx="61" hasCustomPrompt="1"/>
          </p:nvPr>
        </p:nvSpPr>
        <p:spPr>
          <a:xfrm>
            <a:off x="8741664"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22" name="Content Placeholder 2">
            <a:extLst>
              <a:ext uri="{FF2B5EF4-FFF2-40B4-BE49-F238E27FC236}">
                <a16:creationId xmlns:a16="http://schemas.microsoft.com/office/drawing/2014/main" id="{1B2F0EFB-C44E-F24B-AC42-94FD4899D354}"/>
              </a:ext>
            </a:extLst>
          </p:cNvPr>
          <p:cNvSpPr>
            <a:spLocks noGrp="1"/>
          </p:cNvSpPr>
          <p:nvPr>
            <p:ph idx="77" hasCustomPrompt="1"/>
          </p:nvPr>
        </p:nvSpPr>
        <p:spPr>
          <a:xfrm>
            <a:off x="8741664"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23" name="Content Placeholder 2">
            <a:extLst>
              <a:ext uri="{FF2B5EF4-FFF2-40B4-BE49-F238E27FC236}">
                <a16:creationId xmlns:a16="http://schemas.microsoft.com/office/drawing/2014/main" id="{17612707-17E2-A543-926D-3E8C6BB83D53}"/>
              </a:ext>
            </a:extLst>
          </p:cNvPr>
          <p:cNvSpPr>
            <a:spLocks noGrp="1"/>
          </p:cNvSpPr>
          <p:nvPr>
            <p:ph idx="63" hasCustomPrompt="1"/>
          </p:nvPr>
        </p:nvSpPr>
        <p:spPr>
          <a:xfrm>
            <a:off x="8741664"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4" name="Content Placeholder 2">
            <a:extLst>
              <a:ext uri="{FF2B5EF4-FFF2-40B4-BE49-F238E27FC236}">
                <a16:creationId xmlns:a16="http://schemas.microsoft.com/office/drawing/2014/main" id="{B5D8BE7F-D789-B243-AB90-93D0C1F764D8}"/>
              </a:ext>
            </a:extLst>
          </p:cNvPr>
          <p:cNvSpPr>
            <a:spLocks noGrp="1"/>
          </p:cNvSpPr>
          <p:nvPr>
            <p:ph idx="64" hasCustomPrompt="1"/>
          </p:nvPr>
        </p:nvSpPr>
        <p:spPr>
          <a:xfrm>
            <a:off x="8741664"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5" name="Content Placeholder 2">
            <a:extLst>
              <a:ext uri="{FF2B5EF4-FFF2-40B4-BE49-F238E27FC236}">
                <a16:creationId xmlns:a16="http://schemas.microsoft.com/office/drawing/2014/main" id="{AE7637EE-62DF-034F-AEFD-BE9B0B4F504F}"/>
              </a:ext>
            </a:extLst>
          </p:cNvPr>
          <p:cNvSpPr>
            <a:spLocks noGrp="1"/>
          </p:cNvSpPr>
          <p:nvPr>
            <p:ph idx="65" hasCustomPrompt="1"/>
          </p:nvPr>
        </p:nvSpPr>
        <p:spPr>
          <a:xfrm>
            <a:off x="8741664"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6" name="Content Placeholder 2">
            <a:extLst>
              <a:ext uri="{FF2B5EF4-FFF2-40B4-BE49-F238E27FC236}">
                <a16:creationId xmlns:a16="http://schemas.microsoft.com/office/drawing/2014/main" id="{8E885619-E89E-6B47-ADFC-DFED6AAA614E}"/>
              </a:ext>
            </a:extLst>
          </p:cNvPr>
          <p:cNvSpPr>
            <a:spLocks noGrp="1"/>
          </p:cNvSpPr>
          <p:nvPr>
            <p:ph idx="66" hasCustomPrompt="1"/>
          </p:nvPr>
        </p:nvSpPr>
        <p:spPr>
          <a:xfrm>
            <a:off x="8741664" y="5804828"/>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27" name="Content Placeholder 2">
            <a:extLst>
              <a:ext uri="{FF2B5EF4-FFF2-40B4-BE49-F238E27FC236}">
                <a16:creationId xmlns:a16="http://schemas.microsoft.com/office/drawing/2014/main" id="{21C3904C-453A-3149-B0A7-3711F8DC700D}"/>
              </a:ext>
            </a:extLst>
          </p:cNvPr>
          <p:cNvSpPr>
            <a:spLocks noGrp="1"/>
          </p:cNvSpPr>
          <p:nvPr>
            <p:ph idx="67" hasCustomPrompt="1"/>
          </p:nvPr>
        </p:nvSpPr>
        <p:spPr>
          <a:xfrm>
            <a:off x="10046029" y="2218944"/>
            <a:ext cx="1258091" cy="441810"/>
          </a:xfrm>
          <a:prstGeom prst="rect">
            <a:avLst/>
          </a:prstGeom>
        </p:spPr>
        <p:txBody>
          <a:bodyPr anchor="ctr"/>
          <a:lstStyle>
            <a:lvl1pPr marL="0" indent="0" algn="ctr">
              <a:buFontTx/>
              <a:buNone/>
              <a:defRPr sz="2133"/>
            </a:lvl1pPr>
          </a:lstStyle>
          <a:p>
            <a:pPr lvl="0"/>
            <a:r>
              <a:rPr lang="en-US" dirty="0"/>
              <a:t>Answer</a:t>
            </a:r>
          </a:p>
        </p:txBody>
      </p:sp>
      <p:sp>
        <p:nvSpPr>
          <p:cNvPr id="128" name="Content Placeholder 2">
            <a:extLst>
              <a:ext uri="{FF2B5EF4-FFF2-40B4-BE49-F238E27FC236}">
                <a16:creationId xmlns:a16="http://schemas.microsoft.com/office/drawing/2014/main" id="{034D4B7D-0879-1D48-A60D-DE709C348E87}"/>
              </a:ext>
            </a:extLst>
          </p:cNvPr>
          <p:cNvSpPr>
            <a:spLocks noGrp="1"/>
          </p:cNvSpPr>
          <p:nvPr>
            <p:ph idx="69" hasCustomPrompt="1"/>
          </p:nvPr>
        </p:nvSpPr>
        <p:spPr>
          <a:xfrm>
            <a:off x="10046029" y="2734843"/>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29" name="Content Placeholder 2">
            <a:extLst>
              <a:ext uri="{FF2B5EF4-FFF2-40B4-BE49-F238E27FC236}">
                <a16:creationId xmlns:a16="http://schemas.microsoft.com/office/drawing/2014/main" id="{658E5EE1-4E7A-5048-93A9-0A3C04D528A9}"/>
              </a:ext>
            </a:extLst>
          </p:cNvPr>
          <p:cNvSpPr>
            <a:spLocks noGrp="1"/>
          </p:cNvSpPr>
          <p:nvPr>
            <p:ph idx="78" hasCustomPrompt="1"/>
          </p:nvPr>
        </p:nvSpPr>
        <p:spPr>
          <a:xfrm>
            <a:off x="10046029" y="3246907"/>
            <a:ext cx="1258091" cy="461420"/>
          </a:xfrm>
          <a:prstGeom prst="rect">
            <a:avLst/>
          </a:prstGeom>
        </p:spPr>
        <p:txBody>
          <a:bodyPr anchor="ctr"/>
          <a:lstStyle>
            <a:lvl1pPr marL="0" indent="0" algn="ctr">
              <a:buFontTx/>
              <a:buNone/>
              <a:defRPr sz="2133"/>
            </a:lvl1pPr>
          </a:lstStyle>
          <a:p>
            <a:pPr lvl="0"/>
            <a:r>
              <a:rPr lang="en-US" dirty="0"/>
              <a:t>Answer</a:t>
            </a:r>
          </a:p>
        </p:txBody>
      </p:sp>
      <p:sp>
        <p:nvSpPr>
          <p:cNvPr id="130" name="Content Placeholder 2">
            <a:extLst>
              <a:ext uri="{FF2B5EF4-FFF2-40B4-BE49-F238E27FC236}">
                <a16:creationId xmlns:a16="http://schemas.microsoft.com/office/drawing/2014/main" id="{07E4071F-28AC-B347-8D86-BC0DA5FECCFB}"/>
              </a:ext>
            </a:extLst>
          </p:cNvPr>
          <p:cNvSpPr>
            <a:spLocks noGrp="1"/>
          </p:cNvSpPr>
          <p:nvPr>
            <p:ph idx="79" hasCustomPrompt="1"/>
          </p:nvPr>
        </p:nvSpPr>
        <p:spPr>
          <a:xfrm>
            <a:off x="10046029" y="3758971"/>
            <a:ext cx="1258091" cy="512064"/>
          </a:xfrm>
          <a:prstGeom prst="rect">
            <a:avLst/>
          </a:prstGeom>
        </p:spPr>
        <p:txBody>
          <a:bodyPr anchor="ctr"/>
          <a:lstStyle>
            <a:lvl1pPr marL="0" indent="0" algn="ctr">
              <a:buFontTx/>
              <a:buNone/>
              <a:defRPr sz="2133"/>
            </a:lvl1pPr>
          </a:lstStyle>
          <a:p>
            <a:pPr lvl="0"/>
            <a:r>
              <a:rPr lang="en-US" dirty="0"/>
              <a:t>Answer</a:t>
            </a:r>
          </a:p>
        </p:txBody>
      </p:sp>
      <p:sp>
        <p:nvSpPr>
          <p:cNvPr id="131" name="Content Placeholder 2">
            <a:extLst>
              <a:ext uri="{FF2B5EF4-FFF2-40B4-BE49-F238E27FC236}">
                <a16:creationId xmlns:a16="http://schemas.microsoft.com/office/drawing/2014/main" id="{892A6145-3D6A-CD4E-9B91-EC1866A88208}"/>
              </a:ext>
            </a:extLst>
          </p:cNvPr>
          <p:cNvSpPr>
            <a:spLocks noGrp="1"/>
          </p:cNvSpPr>
          <p:nvPr>
            <p:ph idx="80" hasCustomPrompt="1"/>
          </p:nvPr>
        </p:nvSpPr>
        <p:spPr>
          <a:xfrm>
            <a:off x="10046029" y="4271035"/>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32" name="Content Placeholder 2">
            <a:extLst>
              <a:ext uri="{FF2B5EF4-FFF2-40B4-BE49-F238E27FC236}">
                <a16:creationId xmlns:a16="http://schemas.microsoft.com/office/drawing/2014/main" id="{A120382C-75C6-014A-9790-440AC54B393F}"/>
              </a:ext>
            </a:extLst>
          </p:cNvPr>
          <p:cNvSpPr>
            <a:spLocks noGrp="1"/>
          </p:cNvSpPr>
          <p:nvPr>
            <p:ph idx="81" hasCustomPrompt="1"/>
          </p:nvPr>
        </p:nvSpPr>
        <p:spPr>
          <a:xfrm>
            <a:off x="10046029" y="4783099"/>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33" name="Content Placeholder 2">
            <a:extLst>
              <a:ext uri="{FF2B5EF4-FFF2-40B4-BE49-F238E27FC236}">
                <a16:creationId xmlns:a16="http://schemas.microsoft.com/office/drawing/2014/main" id="{7664DD72-845A-FC4F-86BF-FE2F5D6A9C8A}"/>
              </a:ext>
            </a:extLst>
          </p:cNvPr>
          <p:cNvSpPr>
            <a:spLocks noGrp="1"/>
          </p:cNvSpPr>
          <p:nvPr>
            <p:ph idx="82" hasCustomPrompt="1"/>
          </p:nvPr>
        </p:nvSpPr>
        <p:spPr>
          <a:xfrm>
            <a:off x="10046029" y="5295163"/>
            <a:ext cx="1258091" cy="458362"/>
          </a:xfrm>
          <a:prstGeom prst="rect">
            <a:avLst/>
          </a:prstGeom>
        </p:spPr>
        <p:txBody>
          <a:bodyPr anchor="ctr"/>
          <a:lstStyle>
            <a:lvl1pPr marL="0" indent="0" algn="ctr">
              <a:buFontTx/>
              <a:buNone/>
              <a:defRPr sz="2133"/>
            </a:lvl1pPr>
          </a:lstStyle>
          <a:p>
            <a:pPr lvl="0"/>
            <a:r>
              <a:rPr lang="en-US" dirty="0"/>
              <a:t>Answer</a:t>
            </a:r>
          </a:p>
        </p:txBody>
      </p:sp>
      <p:sp>
        <p:nvSpPr>
          <p:cNvPr id="134" name="Content Placeholder 2">
            <a:extLst>
              <a:ext uri="{FF2B5EF4-FFF2-40B4-BE49-F238E27FC236}">
                <a16:creationId xmlns:a16="http://schemas.microsoft.com/office/drawing/2014/main" id="{5984E6C7-EEB4-C547-8F7E-3DF29C3C2FF0}"/>
              </a:ext>
            </a:extLst>
          </p:cNvPr>
          <p:cNvSpPr>
            <a:spLocks noGrp="1"/>
          </p:cNvSpPr>
          <p:nvPr>
            <p:ph idx="83" hasCustomPrompt="1"/>
          </p:nvPr>
        </p:nvSpPr>
        <p:spPr>
          <a:xfrm>
            <a:off x="10046029" y="5804828"/>
            <a:ext cx="1258091" cy="458362"/>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38387283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062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 descr="RTP_SlideBackground-YiR_v3fr-bullet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TP_SlideBackground-ASCO-GI-13_v1fr-Titl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5619" y="0"/>
            <a:ext cx="91463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914400" y="1981200"/>
            <a:ext cx="10363200" cy="1143000"/>
          </a:xfrm>
        </p:spPr>
        <p:txBody>
          <a:bodyPr/>
          <a:lstStyle>
            <a:lvl1pPr algn="ctr">
              <a:defRPr sz="2300"/>
            </a:lvl1pPr>
          </a:lstStyle>
          <a:p>
            <a:pPr lvl="0"/>
            <a:r>
              <a:rPr lang="en-US" noProof="0"/>
              <a:t>Click to edit Master title style</a:t>
            </a:r>
          </a:p>
        </p:txBody>
      </p:sp>
      <p:sp>
        <p:nvSpPr>
          <p:cNvPr id="4099" name="Rectangle 3"/>
          <p:cNvSpPr>
            <a:spLocks noGrp="1" noChangeArrowheads="1"/>
          </p:cNvSpPr>
          <p:nvPr>
            <p:ph type="subTitle" idx="1"/>
          </p:nvPr>
        </p:nvSpPr>
        <p:spPr>
          <a:xfrm>
            <a:off x="1828804"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5312144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2146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7"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36174123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4" y="1462089"/>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9"/>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45618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54042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42753129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image" Target="../media/image4.png"/><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6" descr="color_horiz.eps"/>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
            <a:ext cx="1219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CVCyellow-bar.pd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890589"/>
            <a:ext cx="12192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CVCyellow-bar.pd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391338"/>
            <a:ext cx="12192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0" y="6488668"/>
            <a:ext cx="12192000" cy="369332"/>
          </a:xfrm>
          <a:prstGeom prst="rect">
            <a:avLst/>
          </a:prstGeom>
          <a:solidFill>
            <a:srgbClr val="00153E"/>
          </a:solidFill>
        </p:spPr>
        <p:txBody>
          <a:bodyPr wrap="square" rtlCol="0">
            <a:spAutoFit/>
          </a:bodyPr>
          <a:lstStyle/>
          <a:p>
            <a:endParaRPr lang="en-US" dirty="0"/>
          </a:p>
        </p:txBody>
      </p:sp>
      <p:pic>
        <p:nvPicPr>
          <p:cNvPr id="6" name="Picture 7" descr="Signature-Marketing-White.eps"/>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595664" y="6526201"/>
            <a:ext cx="2400005" cy="29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a:off x="85376" y="6482058"/>
            <a:ext cx="4868333" cy="393700"/>
          </a:xfrm>
          <a:prstGeom prst="rect">
            <a:avLst/>
          </a:prstGeom>
        </p:spPr>
        <p:txBody>
          <a:bodyPr vert="horz"/>
          <a:lstStyle>
            <a:lvl1pPr marL="0" indent="0" algn="l" defTabSz="457200" rtl="0" eaLnBrk="1" fontAlgn="base" hangingPunct="1">
              <a:spcBef>
                <a:spcPct val="20000"/>
              </a:spcBef>
              <a:spcAft>
                <a:spcPct val="0"/>
              </a:spcAft>
              <a:buFont typeface="Arial" panose="020B0604020202020204" pitchFamily="34" charset="0"/>
              <a:buNone/>
              <a:defRPr sz="1800" b="0" i="0" kern="1200" baseline="0">
                <a:solidFill>
                  <a:srgbClr val="FFFFFF"/>
                </a:solidFill>
                <a:latin typeface="Univers LT Std 57 Cn"/>
                <a:ea typeface="ＭＳ Ｐゴシック" charset="-128"/>
                <a:cs typeface="Univers LT Std 57 Cn"/>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RADIATION ONCOLOGY</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57189"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189" rtl="0" eaLnBrk="1" fontAlgn="base" hangingPunct="1">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2pPr>
      <a:lvl3pPr algn="ctr" defTabSz="457189" rtl="0" eaLnBrk="1" fontAlgn="base" hangingPunct="1">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3pPr>
      <a:lvl4pPr algn="ctr" defTabSz="457189" rtl="0" eaLnBrk="1" fontAlgn="base" hangingPunct="1">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4pPr>
      <a:lvl5pPr algn="ctr" defTabSz="457189" rtl="0" eaLnBrk="1" fontAlgn="base" hangingPunct="1">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891" indent="-342891" algn="l" defTabSz="457189"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32" indent="-285744" algn="l" defTabSz="457189"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2971" indent="-228594" algn="l" defTabSz="457189"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160" indent="-228594" algn="l" defTabSz="457189"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349" indent="-228594" algn="l" defTabSz="457189"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RTP_SlideBackground-YiR_v3fr-bulleted.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639" y="0"/>
            <a:ext cx="103627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914639" y="1462089"/>
            <a:ext cx="10362724"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18420659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rtl="0" eaLnBrk="0" fontAlgn="base" hangingPunct="0">
        <a:spcBef>
          <a:spcPct val="0"/>
        </a:spcBef>
        <a:spcAft>
          <a:spcPct val="0"/>
        </a:spcAft>
        <a:defRPr sz="28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189"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377"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566"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754"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24377" y="1767282"/>
            <a:ext cx="9543245" cy="2289563"/>
          </a:xfrm>
          <a:prstGeom prst="rect">
            <a:avLst/>
          </a:prstGeom>
        </p:spPr>
        <p:txBody>
          <a:bodyPr>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120000"/>
              </a:lnSpc>
              <a:spcAft>
                <a:spcPts val="0"/>
              </a:spcAft>
              <a:defRPr/>
            </a:pPr>
            <a:r>
              <a:rPr lang="en-US" sz="4923" dirty="0">
                <a:cs typeface="Arial"/>
              </a:rPr>
              <a:t>Established Management Paradigms and Biologic Rationale for the Evaluation of Immune Checkpoint Inhibitors for Patients with Locally Advanced Non-Small Cell Lung Cancer</a:t>
            </a:r>
          </a:p>
        </p:txBody>
      </p:sp>
      <p:sp>
        <p:nvSpPr>
          <p:cNvPr id="2" name="TextBox 1">
            <a:extLst>
              <a:ext uri="{FF2B5EF4-FFF2-40B4-BE49-F238E27FC236}">
                <a16:creationId xmlns:a16="http://schemas.microsoft.com/office/drawing/2014/main" id="{39D46E64-6B04-C340-B4DB-0FA37B401DAB}"/>
              </a:ext>
            </a:extLst>
          </p:cNvPr>
          <p:cNvSpPr txBox="1"/>
          <p:nvPr/>
        </p:nvSpPr>
        <p:spPr>
          <a:xfrm>
            <a:off x="2832279" y="4507605"/>
            <a:ext cx="6527440" cy="1261884"/>
          </a:xfrm>
          <a:prstGeom prst="rect">
            <a:avLst/>
          </a:prstGeom>
          <a:noFill/>
        </p:spPr>
        <p:txBody>
          <a:bodyPr wrap="square" rtlCol="0">
            <a:spAutoFit/>
          </a:bodyPr>
          <a:lstStyle/>
          <a:p>
            <a:pPr algn="ctr" fontAlgn="auto">
              <a:spcAft>
                <a:spcPts val="0"/>
              </a:spcAft>
              <a:defRPr/>
            </a:pPr>
            <a:r>
              <a:rPr lang="en-US" sz="1900" dirty="0">
                <a:cs typeface="Arial"/>
              </a:rPr>
              <a:t>Shruti Jolly, MD</a:t>
            </a:r>
          </a:p>
          <a:p>
            <a:pPr algn="ctr" fontAlgn="auto">
              <a:spcAft>
                <a:spcPts val="0"/>
              </a:spcAft>
              <a:defRPr/>
            </a:pPr>
            <a:r>
              <a:rPr lang="en-US" sz="1900" dirty="0">
                <a:cs typeface="Arial"/>
              </a:rPr>
              <a:t>Professor, Department of Radiation Oncology</a:t>
            </a:r>
          </a:p>
          <a:p>
            <a:pPr algn="ctr" fontAlgn="auto">
              <a:spcAft>
                <a:spcPts val="0"/>
              </a:spcAft>
              <a:defRPr/>
            </a:pPr>
            <a:r>
              <a:rPr lang="en-US" sz="1900" dirty="0">
                <a:cs typeface="Arial"/>
              </a:rPr>
              <a:t>Co-Lead, UM Thoracic Oncology CRT program</a:t>
            </a:r>
          </a:p>
          <a:p>
            <a:pPr algn="ctr" fontAlgn="auto">
              <a:spcAft>
                <a:spcPts val="0"/>
              </a:spcAft>
              <a:defRPr/>
            </a:pPr>
            <a:r>
              <a:rPr lang="en-US" sz="1900" dirty="0">
                <a:cs typeface="Arial"/>
              </a:rPr>
              <a:t>Michigan Medicine, University of Michigan </a:t>
            </a:r>
            <a:r>
              <a:rPr lang="en-US" sz="1900" dirty="0" err="1">
                <a:cs typeface="Arial"/>
              </a:rPr>
              <a:t>Rogel</a:t>
            </a:r>
            <a:r>
              <a:rPr lang="en-US" sz="1900" dirty="0">
                <a:cs typeface="Arial"/>
              </a:rPr>
              <a:t> Cancer Center</a:t>
            </a:r>
          </a:p>
        </p:txBody>
      </p:sp>
    </p:spTree>
    <p:extLst>
      <p:ext uri="{BB962C8B-B14F-4D97-AF65-F5344CB8AC3E}">
        <p14:creationId xmlns:p14="http://schemas.microsoft.com/office/powerpoint/2010/main" val="36363406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0682" y="58755"/>
            <a:ext cx="10201727" cy="673067"/>
          </a:xfrm>
        </p:spPr>
        <p:txBody>
          <a:bodyPr/>
          <a:lstStyle/>
          <a:p>
            <a:r>
              <a:rPr lang="en-US" dirty="0"/>
              <a:t>Role of Chemotherapy and Sequencing of Chemo/RT</a:t>
            </a:r>
          </a:p>
        </p:txBody>
      </p:sp>
      <p:pic>
        <p:nvPicPr>
          <p:cNvPr id="6" name="Picture 5"/>
          <p:cNvPicPr>
            <a:picLocks noChangeAspect="1"/>
          </p:cNvPicPr>
          <p:nvPr/>
        </p:nvPicPr>
        <p:blipFill>
          <a:blip r:embed="rId2"/>
          <a:stretch>
            <a:fillRect/>
          </a:stretch>
        </p:blipFill>
        <p:spPr>
          <a:xfrm>
            <a:off x="2768573" y="2831149"/>
            <a:ext cx="6383794" cy="3569651"/>
          </a:xfrm>
          <a:prstGeom prst="rect">
            <a:avLst/>
          </a:prstGeom>
        </p:spPr>
      </p:pic>
      <p:sp>
        <p:nvSpPr>
          <p:cNvPr id="7" name="Content Placeholder 1"/>
          <p:cNvSpPr txBox="1">
            <a:spLocks/>
          </p:cNvSpPr>
          <p:nvPr/>
        </p:nvSpPr>
        <p:spPr>
          <a:xfrm>
            <a:off x="577750" y="4114009"/>
            <a:ext cx="7006807" cy="2191996"/>
          </a:xfrm>
          <a:prstGeom prst="rect">
            <a:avLst/>
          </a:prstGeom>
        </p:spPr>
        <p:txBody>
          <a:bodyPr vert="horz"/>
          <a:lstStyle>
            <a:lvl1pPr marL="257175" indent="-257175"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ＭＳ Ｐゴシック"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ＭＳ Ｐゴシック"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ＭＳ Ｐゴシック"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endParaRPr lang="en-US" sz="2400" dirty="0"/>
          </a:p>
        </p:txBody>
      </p:sp>
      <p:sp>
        <p:nvSpPr>
          <p:cNvPr id="4" name="Rectangle 3"/>
          <p:cNvSpPr/>
          <p:nvPr/>
        </p:nvSpPr>
        <p:spPr>
          <a:xfrm>
            <a:off x="577750" y="1141758"/>
            <a:ext cx="10765440" cy="160223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891" indent="-342891" eaLnBrk="1" hangingPunct="1">
              <a:spcBef>
                <a:spcPct val="20000"/>
              </a:spcBef>
              <a:buFont typeface="Arial" panose="020B0604020202020204" pitchFamily="34" charset="0"/>
              <a:buChar char="•"/>
            </a:pPr>
            <a:r>
              <a:rPr lang="en-US" sz="2133" dirty="0" err="1">
                <a:solidFill>
                  <a:prstClr val="black"/>
                </a:solidFill>
                <a:latin typeface="Arial"/>
              </a:rPr>
              <a:t>Auperin</a:t>
            </a:r>
            <a:r>
              <a:rPr lang="en-US" sz="2133" dirty="0">
                <a:solidFill>
                  <a:prstClr val="black"/>
                </a:solidFill>
                <a:latin typeface="Arial"/>
              </a:rPr>
              <a:t> meta-analysis </a:t>
            </a:r>
          </a:p>
          <a:p>
            <a:pPr marL="742932" lvl="1" indent="-285744" eaLnBrk="1" hangingPunct="1">
              <a:spcBef>
                <a:spcPct val="20000"/>
              </a:spcBef>
              <a:buFont typeface="Arial" panose="020B0604020202020204" pitchFamily="34" charset="0"/>
              <a:buChar char="–"/>
            </a:pPr>
            <a:r>
              <a:rPr lang="en-US" sz="2133" dirty="0">
                <a:solidFill>
                  <a:prstClr val="black"/>
                </a:solidFill>
                <a:latin typeface="Arial"/>
              </a:rPr>
              <a:t>~1200 patients meta-analysis with 6y median follow up</a:t>
            </a:r>
          </a:p>
          <a:p>
            <a:pPr marL="342891" indent="-342891" eaLnBrk="1" hangingPunct="1">
              <a:spcBef>
                <a:spcPct val="20000"/>
              </a:spcBef>
              <a:buFont typeface="Arial" panose="020B0604020202020204" pitchFamily="34" charset="0"/>
              <a:buChar char="•"/>
            </a:pPr>
            <a:r>
              <a:rPr lang="en-US" sz="2133" dirty="0">
                <a:solidFill>
                  <a:prstClr val="black"/>
                </a:solidFill>
                <a:latin typeface="Arial"/>
              </a:rPr>
              <a:t>Concurrent CRT better than sequential CRT</a:t>
            </a:r>
          </a:p>
          <a:p>
            <a:pPr marL="342891" indent="-342891" eaLnBrk="1" hangingPunct="1">
              <a:spcBef>
                <a:spcPct val="20000"/>
              </a:spcBef>
              <a:buFont typeface="Arial" panose="020B0604020202020204" pitchFamily="34" charset="0"/>
              <a:buChar char="•"/>
            </a:pPr>
            <a:r>
              <a:rPr lang="en-US" sz="2133" dirty="0">
                <a:solidFill>
                  <a:prstClr val="black"/>
                </a:solidFill>
                <a:latin typeface="Arial"/>
              </a:rPr>
              <a:t>4.5% 5y OS absolute benefit (11 to 15%)</a:t>
            </a:r>
          </a:p>
        </p:txBody>
      </p:sp>
    </p:spTree>
    <p:extLst>
      <p:ext uri="{BB962C8B-B14F-4D97-AF65-F5344CB8AC3E}">
        <p14:creationId xmlns:p14="http://schemas.microsoft.com/office/powerpoint/2010/main" val="33840009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9-05-27 at 1.10.43 PM.png"/>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666951" y="1209218"/>
            <a:ext cx="6858097" cy="4775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318B7E40-58E2-6747-A396-4131478F7B17}"/>
              </a:ext>
            </a:extLst>
          </p:cNvPr>
          <p:cNvSpPr/>
          <p:nvPr/>
        </p:nvSpPr>
        <p:spPr>
          <a:xfrm>
            <a:off x="7866057" y="6041986"/>
            <a:ext cx="4490470" cy="338554"/>
          </a:xfrm>
          <a:prstGeom prst="rect">
            <a:avLst/>
          </a:prstGeom>
        </p:spPr>
        <p:txBody>
          <a:bodyPr wrap="square">
            <a:spAutoFit/>
          </a:bodyPr>
          <a:lstStyle/>
          <a:p>
            <a:r>
              <a:rPr lang="en-US" sz="1600" dirty="0"/>
              <a:t>Bradley JD et al. </a:t>
            </a:r>
            <a:r>
              <a:rPr lang="it" sz="1600" dirty="0"/>
              <a:t>Lancet Oncol 2015;16(2):187-99.</a:t>
            </a:r>
            <a:endParaRPr lang="en-US" sz="1600" dirty="0"/>
          </a:p>
        </p:txBody>
      </p:sp>
      <p:sp>
        <p:nvSpPr>
          <p:cNvPr id="5" name="Text Placeholder 4">
            <a:extLst>
              <a:ext uri="{FF2B5EF4-FFF2-40B4-BE49-F238E27FC236}">
                <a16:creationId xmlns:a16="http://schemas.microsoft.com/office/drawing/2014/main" id="{E6C0CBB6-CAAD-0244-8C45-AD101C2B7E09}"/>
              </a:ext>
            </a:extLst>
          </p:cNvPr>
          <p:cNvSpPr>
            <a:spLocks noGrp="1"/>
          </p:cNvSpPr>
          <p:nvPr>
            <p:ph type="body" sz="quarter" idx="11"/>
          </p:nvPr>
        </p:nvSpPr>
        <p:spPr>
          <a:xfrm>
            <a:off x="318476" y="0"/>
            <a:ext cx="11555045" cy="673067"/>
          </a:xfrm>
        </p:spPr>
        <p:txBody>
          <a:bodyPr/>
          <a:lstStyle/>
          <a:p>
            <a:r>
              <a:rPr lang="en-US" dirty="0"/>
              <a:t>RTOG 0617: Standard- versus High-Dose RT with Concurrent and Consolidation Chemotherapy with or without Cetuximab</a:t>
            </a:r>
          </a:p>
        </p:txBody>
      </p:sp>
    </p:spTree>
    <p:extLst>
      <p:ext uri="{BB962C8B-B14F-4D97-AF65-F5344CB8AC3E}">
        <p14:creationId xmlns:p14="http://schemas.microsoft.com/office/powerpoint/2010/main" val="3878396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RTOG 0617: Effect of RT Dose and Cetuximab on OS</a:t>
            </a:r>
          </a:p>
        </p:txBody>
      </p:sp>
      <p:sp>
        <p:nvSpPr>
          <p:cNvPr id="6" name="Rectangle 5">
            <a:extLst>
              <a:ext uri="{FF2B5EF4-FFF2-40B4-BE49-F238E27FC236}">
                <a16:creationId xmlns:a16="http://schemas.microsoft.com/office/drawing/2014/main" id="{174AD382-08B7-3948-B0F6-78B34F3B9071}"/>
              </a:ext>
            </a:extLst>
          </p:cNvPr>
          <p:cNvSpPr/>
          <p:nvPr/>
        </p:nvSpPr>
        <p:spPr>
          <a:xfrm>
            <a:off x="7275748" y="6069662"/>
            <a:ext cx="4490470" cy="338554"/>
          </a:xfrm>
          <a:prstGeom prst="rect">
            <a:avLst/>
          </a:prstGeom>
        </p:spPr>
        <p:txBody>
          <a:bodyPr wrap="square">
            <a:spAutoFit/>
          </a:bodyPr>
          <a:lstStyle/>
          <a:p>
            <a:r>
              <a:rPr lang="en-US" sz="1600" dirty="0"/>
              <a:t>Bradley JD et al. </a:t>
            </a:r>
            <a:r>
              <a:rPr lang="it" sz="1600" dirty="0"/>
              <a:t>Lancet Oncol 2015;16(2):187-99.</a:t>
            </a:r>
            <a:endParaRPr lang="en-US" sz="1600" dirty="0"/>
          </a:p>
        </p:txBody>
      </p:sp>
      <p:sp>
        <p:nvSpPr>
          <p:cNvPr id="8" name="Rectangle 7">
            <a:extLst>
              <a:ext uri="{FF2B5EF4-FFF2-40B4-BE49-F238E27FC236}">
                <a16:creationId xmlns:a16="http://schemas.microsoft.com/office/drawing/2014/main" id="{3887F956-20F7-D344-B191-740BEB260755}"/>
              </a:ext>
            </a:extLst>
          </p:cNvPr>
          <p:cNvSpPr/>
          <p:nvPr/>
        </p:nvSpPr>
        <p:spPr>
          <a:xfrm>
            <a:off x="876403" y="5532285"/>
            <a:ext cx="10439194" cy="338554"/>
          </a:xfrm>
          <a:prstGeom prst="rect">
            <a:avLst/>
          </a:prstGeom>
        </p:spPr>
        <p:txBody>
          <a:bodyPr wrap="square">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Factors predictive of OS: </a:t>
            </a:r>
            <a:r>
              <a:rPr lang="en-US" sz="1600" dirty="0">
                <a:latin typeface="Arial" panose="020B0604020202020204" pitchFamily="34" charset="0"/>
                <a:cs typeface="Arial" panose="020B0604020202020204" pitchFamily="34" charset="0"/>
              </a:rPr>
              <a:t>Radiation dose (60 </a:t>
            </a:r>
            <a:r>
              <a:rPr lang="en-US" sz="1600" dirty="0" err="1">
                <a:latin typeface="Arial" panose="020B0604020202020204" pitchFamily="34" charset="0"/>
                <a:cs typeface="Arial" panose="020B0604020202020204" pitchFamily="34" charset="0"/>
              </a:rPr>
              <a:t>Gy</a:t>
            </a:r>
            <a:r>
              <a:rPr lang="en-US" sz="1600" dirty="0">
                <a:latin typeface="Arial" panose="020B0604020202020204" pitchFamily="34" charset="0"/>
                <a:cs typeface="Arial" panose="020B0604020202020204" pitchFamily="34" charset="0"/>
              </a:rPr>
              <a:t>), maximum esophagitis grade, PTV size, heart V5 and V30</a:t>
            </a:r>
          </a:p>
        </p:txBody>
      </p:sp>
      <p:pic>
        <p:nvPicPr>
          <p:cNvPr id="10" name="Picture 9">
            <a:extLst>
              <a:ext uri="{FF2B5EF4-FFF2-40B4-BE49-F238E27FC236}">
                <a16:creationId xmlns:a16="http://schemas.microsoft.com/office/drawing/2014/main" id="{45C2D5C9-6EF7-6042-9BF3-2FC630819914}"/>
              </a:ext>
            </a:extLst>
          </p:cNvPr>
          <p:cNvPicPr>
            <a:picLocks noChangeAspect="1"/>
          </p:cNvPicPr>
          <p:nvPr/>
        </p:nvPicPr>
        <p:blipFill>
          <a:blip r:embed="rId2"/>
          <a:stretch>
            <a:fillRect/>
          </a:stretch>
        </p:blipFill>
        <p:spPr>
          <a:xfrm>
            <a:off x="247848" y="1447058"/>
            <a:ext cx="5625870" cy="3494133"/>
          </a:xfrm>
          <a:prstGeom prst="rect">
            <a:avLst/>
          </a:prstGeom>
        </p:spPr>
      </p:pic>
      <p:pic>
        <p:nvPicPr>
          <p:cNvPr id="12" name="Picture 11">
            <a:extLst>
              <a:ext uri="{FF2B5EF4-FFF2-40B4-BE49-F238E27FC236}">
                <a16:creationId xmlns:a16="http://schemas.microsoft.com/office/drawing/2014/main" id="{43893C0C-3C0C-DA48-9E23-6BA226035452}"/>
              </a:ext>
            </a:extLst>
          </p:cNvPr>
          <p:cNvPicPr>
            <a:picLocks noChangeAspect="1"/>
          </p:cNvPicPr>
          <p:nvPr/>
        </p:nvPicPr>
        <p:blipFill>
          <a:blip r:embed="rId3"/>
          <a:stretch>
            <a:fillRect/>
          </a:stretch>
        </p:blipFill>
        <p:spPr>
          <a:xfrm>
            <a:off x="6319338" y="1449274"/>
            <a:ext cx="5624814" cy="3491917"/>
          </a:xfrm>
          <a:prstGeom prst="rect">
            <a:avLst/>
          </a:prstGeom>
        </p:spPr>
      </p:pic>
      <p:sp>
        <p:nvSpPr>
          <p:cNvPr id="13" name="Rectangle 12">
            <a:extLst>
              <a:ext uri="{FF2B5EF4-FFF2-40B4-BE49-F238E27FC236}">
                <a16:creationId xmlns:a16="http://schemas.microsoft.com/office/drawing/2014/main" id="{5178D348-E915-E34C-A4CD-C8DDB27A033A}"/>
              </a:ext>
            </a:extLst>
          </p:cNvPr>
          <p:cNvSpPr/>
          <p:nvPr/>
        </p:nvSpPr>
        <p:spPr>
          <a:xfrm>
            <a:off x="2539164" y="4941192"/>
            <a:ext cx="1924749"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Time (months)</a:t>
            </a:r>
          </a:p>
        </p:txBody>
      </p:sp>
      <p:sp>
        <p:nvSpPr>
          <p:cNvPr id="14" name="Rectangle 13">
            <a:extLst>
              <a:ext uri="{FF2B5EF4-FFF2-40B4-BE49-F238E27FC236}">
                <a16:creationId xmlns:a16="http://schemas.microsoft.com/office/drawing/2014/main" id="{3204A4A3-6C50-C44A-87EB-4956367E9D17}"/>
              </a:ext>
            </a:extLst>
          </p:cNvPr>
          <p:cNvSpPr/>
          <p:nvPr/>
        </p:nvSpPr>
        <p:spPr>
          <a:xfrm>
            <a:off x="8717356" y="4921661"/>
            <a:ext cx="1924749"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Time (months)</a:t>
            </a:r>
          </a:p>
        </p:txBody>
      </p:sp>
      <p:sp>
        <p:nvSpPr>
          <p:cNvPr id="15" name="Rectangle 14">
            <a:extLst>
              <a:ext uri="{FF2B5EF4-FFF2-40B4-BE49-F238E27FC236}">
                <a16:creationId xmlns:a16="http://schemas.microsoft.com/office/drawing/2014/main" id="{574885A0-3D11-BE4E-B7AF-86F1CFC2F630}"/>
              </a:ext>
            </a:extLst>
          </p:cNvPr>
          <p:cNvSpPr/>
          <p:nvPr/>
        </p:nvSpPr>
        <p:spPr>
          <a:xfrm>
            <a:off x="1550952" y="3668686"/>
            <a:ext cx="2921694" cy="338554"/>
          </a:xfrm>
          <a:prstGeom prst="rect">
            <a:avLst/>
          </a:prstGeom>
        </p:spPr>
        <p:txBody>
          <a:bodyPr wrap="square">
            <a:spAutoFit/>
          </a:bodyPr>
          <a:lstStyle/>
          <a:p>
            <a:r>
              <a:rPr lang="it" sz="1600" dirty="0">
                <a:latin typeface="Arial" panose="020B0604020202020204" pitchFamily="34" charset="0"/>
                <a:cs typeface="Arial" panose="020B0604020202020204" pitchFamily="34" charset="0"/>
              </a:rPr>
              <a:t>HR 1.38, </a:t>
            </a:r>
            <a:r>
              <a:rPr lang="it" sz="1600" i="1" dirty="0">
                <a:latin typeface="Arial" panose="020B0604020202020204" pitchFamily="34" charset="0"/>
                <a:cs typeface="Arial" panose="020B0604020202020204" pitchFamily="34" charset="0"/>
              </a:rPr>
              <a:t>p</a:t>
            </a:r>
            <a:r>
              <a:rPr lang="it" sz="1600" dirty="0">
                <a:latin typeface="Arial" panose="020B0604020202020204" pitchFamily="34" charset="0"/>
                <a:cs typeface="Arial" panose="020B0604020202020204" pitchFamily="34" charset="0"/>
              </a:rPr>
              <a:t> = 0.004</a:t>
            </a:r>
            <a:endParaRPr lang="it" sz="1600" dirty="0">
              <a:effectLst/>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720AE9D5-B11A-B945-9069-2276CAEA6058}"/>
              </a:ext>
            </a:extLst>
          </p:cNvPr>
          <p:cNvSpPr/>
          <p:nvPr/>
        </p:nvSpPr>
        <p:spPr>
          <a:xfrm>
            <a:off x="7432820" y="3623913"/>
            <a:ext cx="2921694" cy="338554"/>
          </a:xfrm>
          <a:prstGeom prst="rect">
            <a:avLst/>
          </a:prstGeom>
        </p:spPr>
        <p:txBody>
          <a:bodyPr wrap="square">
            <a:spAutoFit/>
          </a:bodyPr>
          <a:lstStyle/>
          <a:p>
            <a:r>
              <a:rPr lang="it" sz="1600" dirty="0">
                <a:latin typeface="Arial" panose="020B0604020202020204" pitchFamily="34" charset="0"/>
                <a:cs typeface="Arial" panose="020B0604020202020204" pitchFamily="34" charset="0"/>
              </a:rPr>
              <a:t>HR 1.07, </a:t>
            </a:r>
            <a:r>
              <a:rPr lang="it" sz="1600" i="1" dirty="0">
                <a:latin typeface="Arial" panose="020B0604020202020204" pitchFamily="34" charset="0"/>
                <a:cs typeface="Arial" panose="020B0604020202020204" pitchFamily="34" charset="0"/>
              </a:rPr>
              <a:t>p</a:t>
            </a:r>
            <a:r>
              <a:rPr lang="it" sz="1600" dirty="0">
                <a:latin typeface="Arial" panose="020B0604020202020204" pitchFamily="34" charset="0"/>
                <a:cs typeface="Arial" panose="020B0604020202020204" pitchFamily="34" charset="0"/>
              </a:rPr>
              <a:t> = 0.29</a:t>
            </a:r>
            <a:endParaRPr lang="it" sz="1600" dirty="0">
              <a:effectLst/>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EDACE82-8078-A544-9F37-772DFAC60C5C}"/>
              </a:ext>
            </a:extLst>
          </p:cNvPr>
          <p:cNvSpPr/>
          <p:nvPr/>
        </p:nvSpPr>
        <p:spPr>
          <a:xfrm>
            <a:off x="3844418" y="1275720"/>
            <a:ext cx="2183757" cy="646331"/>
          </a:xfrm>
          <a:prstGeom prst="rect">
            <a:avLst/>
          </a:prstGeom>
        </p:spPr>
        <p:txBody>
          <a:bodyPr wrap="square">
            <a:spAutoFit/>
          </a:bodyPr>
          <a:lstStyle/>
          <a:p>
            <a:pPr algn="ctr"/>
            <a:r>
              <a:rPr lang="en-US" sz="1200" u="sng" dirty="0">
                <a:latin typeface="Arial" panose="020B0604020202020204" pitchFamily="34" charset="0"/>
                <a:cs typeface="Arial" panose="020B0604020202020204" pitchFamily="34" charset="0"/>
              </a:rPr>
              <a:t>M</a:t>
            </a:r>
            <a:r>
              <a:rPr lang="it" sz="1200" u="sng" dirty="0">
                <a:latin typeface="Arial" panose="020B0604020202020204" pitchFamily="34" charset="0"/>
                <a:cs typeface="Arial" panose="020B0604020202020204" pitchFamily="34" charset="0"/>
              </a:rPr>
              <a:t>edian OS</a:t>
            </a:r>
            <a:r>
              <a:rPr lang="it" sz="1200" dirty="0">
                <a:latin typeface="Arial" panose="020B0604020202020204" pitchFamily="34" charset="0"/>
                <a:cs typeface="Arial" panose="020B0604020202020204" pitchFamily="34" charset="0"/>
              </a:rPr>
              <a:t>:</a:t>
            </a:r>
          </a:p>
          <a:p>
            <a:pPr algn="ctr"/>
            <a:r>
              <a:rPr lang="it" sz="1200" dirty="0">
                <a:effectLst/>
                <a:latin typeface="Arial" panose="020B0604020202020204" pitchFamily="34" charset="0"/>
                <a:cs typeface="Arial" panose="020B0604020202020204" pitchFamily="34" charset="0"/>
              </a:rPr>
              <a:t>28.7</a:t>
            </a:r>
          </a:p>
          <a:p>
            <a:pPr algn="ctr"/>
            <a:r>
              <a:rPr lang="it" sz="1200" dirty="0">
                <a:latin typeface="Arial" panose="020B0604020202020204" pitchFamily="34" charset="0"/>
                <a:cs typeface="Arial" panose="020B0604020202020204" pitchFamily="34" charset="0"/>
              </a:rPr>
              <a:t>20.3</a:t>
            </a:r>
            <a:endParaRPr lang="it" sz="1200" dirty="0">
              <a:effectLst/>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A062F45-885A-6441-A785-7C6B86578B07}"/>
              </a:ext>
            </a:extLst>
          </p:cNvPr>
          <p:cNvSpPr/>
          <p:nvPr/>
        </p:nvSpPr>
        <p:spPr>
          <a:xfrm>
            <a:off x="9523514" y="1282468"/>
            <a:ext cx="2183757" cy="646331"/>
          </a:xfrm>
          <a:prstGeom prst="rect">
            <a:avLst/>
          </a:prstGeom>
        </p:spPr>
        <p:txBody>
          <a:bodyPr wrap="square">
            <a:spAutoFit/>
          </a:bodyPr>
          <a:lstStyle/>
          <a:p>
            <a:pPr algn="ctr"/>
            <a:r>
              <a:rPr lang="en-US" sz="1200" u="sng" dirty="0">
                <a:latin typeface="Arial" panose="020B0604020202020204" pitchFamily="34" charset="0"/>
                <a:cs typeface="Arial" panose="020B0604020202020204" pitchFamily="34" charset="0"/>
              </a:rPr>
              <a:t>M</a:t>
            </a:r>
            <a:r>
              <a:rPr lang="it" sz="1200" u="sng" dirty="0">
                <a:latin typeface="Arial" panose="020B0604020202020204" pitchFamily="34" charset="0"/>
                <a:cs typeface="Arial" panose="020B0604020202020204" pitchFamily="34" charset="0"/>
              </a:rPr>
              <a:t>edian OS</a:t>
            </a:r>
            <a:r>
              <a:rPr lang="it" sz="1200" dirty="0">
                <a:latin typeface="Arial" panose="020B0604020202020204" pitchFamily="34" charset="0"/>
                <a:cs typeface="Arial" panose="020B0604020202020204" pitchFamily="34" charset="0"/>
              </a:rPr>
              <a:t>:</a:t>
            </a:r>
          </a:p>
          <a:p>
            <a:pPr algn="ctr"/>
            <a:r>
              <a:rPr lang="it" sz="1200" dirty="0">
                <a:effectLst/>
                <a:latin typeface="Arial" panose="020B0604020202020204" pitchFamily="34" charset="0"/>
                <a:cs typeface="Arial" panose="020B0604020202020204" pitchFamily="34" charset="0"/>
              </a:rPr>
              <a:t>25.0</a:t>
            </a:r>
          </a:p>
          <a:p>
            <a:pPr algn="ctr"/>
            <a:r>
              <a:rPr lang="it" sz="1200" dirty="0">
                <a:latin typeface="Arial" panose="020B0604020202020204" pitchFamily="34" charset="0"/>
                <a:cs typeface="Arial" panose="020B0604020202020204" pitchFamily="34" charset="0"/>
              </a:rPr>
              <a:t>24.0</a:t>
            </a:r>
            <a:endParaRPr lang="it" sz="1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445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23127" y="1379009"/>
            <a:ext cx="4631745" cy="2380772"/>
          </a:xfrm>
        </p:spPr>
        <p:txBody>
          <a:bodyPr/>
          <a:lstStyle/>
          <a:p>
            <a:r>
              <a:rPr lang="en-US" dirty="0"/>
              <a:t>RT planning can be complex</a:t>
            </a:r>
          </a:p>
          <a:p>
            <a:r>
              <a:rPr lang="en-US" dirty="0"/>
              <a:t>Trade-offs need to be made to deliver dose to tumor while sparing esophagus, heart and normal lung tissue</a:t>
            </a:r>
          </a:p>
          <a:p>
            <a:endParaRPr lang="en-US" dirty="0"/>
          </a:p>
        </p:txBody>
      </p:sp>
      <p:sp>
        <p:nvSpPr>
          <p:cNvPr id="3" name="Text Placeholder 2"/>
          <p:cNvSpPr>
            <a:spLocks noGrp="1"/>
          </p:cNvSpPr>
          <p:nvPr>
            <p:ph type="body" sz="quarter" idx="11"/>
          </p:nvPr>
        </p:nvSpPr>
        <p:spPr/>
        <p:txBody>
          <a:bodyPr/>
          <a:lstStyle/>
          <a:p>
            <a:r>
              <a:rPr lang="en-US" dirty="0"/>
              <a:t>Delivery of Radiation</a:t>
            </a:r>
          </a:p>
        </p:txBody>
      </p:sp>
      <p:grpSp>
        <p:nvGrpSpPr>
          <p:cNvPr id="9" name="Group 8">
            <a:extLst>
              <a:ext uri="{FF2B5EF4-FFF2-40B4-BE49-F238E27FC236}">
                <a16:creationId xmlns:a16="http://schemas.microsoft.com/office/drawing/2014/main" id="{5EB25DE4-BCC8-D949-8FC3-5AA6D23AD1A0}"/>
              </a:ext>
            </a:extLst>
          </p:cNvPr>
          <p:cNvGrpSpPr/>
          <p:nvPr/>
        </p:nvGrpSpPr>
        <p:grpSpPr>
          <a:xfrm>
            <a:off x="5020853" y="1236134"/>
            <a:ext cx="6750071" cy="3082965"/>
            <a:chOff x="5020853" y="1236134"/>
            <a:chExt cx="6750071" cy="3082965"/>
          </a:xfrm>
        </p:grpSpPr>
        <p:pic>
          <p:nvPicPr>
            <p:cNvPr id="4" name="Picture 3" descr="Screen Shot 2019-05-27 at 9.37.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853" y="1236134"/>
              <a:ext cx="6750071" cy="3082965"/>
            </a:xfrm>
            <a:prstGeom prst="rect">
              <a:avLst/>
            </a:prstGeom>
          </p:spPr>
        </p:pic>
        <p:sp>
          <p:nvSpPr>
            <p:cNvPr id="5" name="Rectangle 4">
              <a:extLst>
                <a:ext uri="{FF2B5EF4-FFF2-40B4-BE49-F238E27FC236}">
                  <a16:creationId xmlns:a16="http://schemas.microsoft.com/office/drawing/2014/main" id="{FD64B9E7-F45D-DF43-BC1D-D7F9BB237D7E}"/>
                </a:ext>
              </a:extLst>
            </p:cNvPr>
            <p:cNvSpPr/>
            <p:nvPr/>
          </p:nvSpPr>
          <p:spPr>
            <a:xfrm>
              <a:off x="11015189" y="1661857"/>
              <a:ext cx="102946" cy="109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954D7B8-C08F-664B-BF7D-9B912FA203CD}"/>
                </a:ext>
              </a:extLst>
            </p:cNvPr>
            <p:cNvSpPr/>
            <p:nvPr/>
          </p:nvSpPr>
          <p:spPr>
            <a:xfrm>
              <a:off x="11142357" y="4114386"/>
              <a:ext cx="169558" cy="1245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a:stretch>
            <a:fillRect/>
          </a:stretch>
        </p:blipFill>
        <p:spPr>
          <a:xfrm>
            <a:off x="257146" y="4120578"/>
            <a:ext cx="6577780" cy="2129461"/>
          </a:xfrm>
          <a:prstGeom prst="rect">
            <a:avLst/>
          </a:prstGeom>
        </p:spPr>
      </p:pic>
      <p:pic>
        <p:nvPicPr>
          <p:cNvPr id="7" name="Picture 6"/>
          <p:cNvPicPr>
            <a:picLocks noChangeAspect="1"/>
          </p:cNvPicPr>
          <p:nvPr/>
        </p:nvPicPr>
        <p:blipFill>
          <a:blip r:embed="rId4"/>
          <a:stretch>
            <a:fillRect/>
          </a:stretch>
        </p:blipFill>
        <p:spPr>
          <a:xfrm>
            <a:off x="8395887" y="4469900"/>
            <a:ext cx="1617276" cy="1452408"/>
          </a:xfrm>
          <a:prstGeom prst="rect">
            <a:avLst/>
          </a:prstGeom>
        </p:spPr>
      </p:pic>
    </p:spTree>
    <p:extLst>
      <p:ext uri="{BB962C8B-B14F-4D97-AF65-F5344CB8AC3E}">
        <p14:creationId xmlns:p14="http://schemas.microsoft.com/office/powerpoint/2010/main" val="31982217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52" t="1001" r="757" b="5484"/>
          <a:stretch/>
        </p:blipFill>
        <p:spPr bwMode="auto">
          <a:xfrm>
            <a:off x="1671637" y="1174630"/>
            <a:ext cx="8629652" cy="47100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389107" y="6076523"/>
            <a:ext cx="522432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333" dirty="0">
                <a:latin typeface="Arial" charset="0"/>
              </a:rPr>
              <a:t>Eric C. Ko et al. Clin Cancer Res 2018;24:5792-5806</a:t>
            </a:r>
          </a:p>
        </p:txBody>
      </p:sp>
      <p:sp>
        <p:nvSpPr>
          <p:cNvPr id="6" name="Text Placeholder 2">
            <a:extLst>
              <a:ext uri="{FF2B5EF4-FFF2-40B4-BE49-F238E27FC236}">
                <a16:creationId xmlns:a16="http://schemas.microsoft.com/office/drawing/2014/main" id="{13561299-8EFE-F74D-BFCA-3E22E612E1CC}"/>
              </a:ext>
            </a:extLst>
          </p:cNvPr>
          <p:cNvSpPr txBox="1">
            <a:spLocks/>
          </p:cNvSpPr>
          <p:nvPr/>
        </p:nvSpPr>
        <p:spPr>
          <a:xfrm>
            <a:off x="389107" y="77821"/>
            <a:ext cx="11555045" cy="673067"/>
          </a:xfrm>
          <a:prstGeom prst="rect">
            <a:avLst/>
          </a:prstGeom>
        </p:spPr>
        <p:txBody>
          <a:bodyPr/>
          <a:lstStyle>
            <a:lvl1pPr marL="342891" indent="-342891" algn="l" defTabSz="457189"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32" indent="-285744" algn="l" defTabSz="457189"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2971" indent="-228594" algn="l" defTabSz="457189"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160" indent="-228594" algn="l" defTabSz="457189"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349" indent="-228594" algn="l" defTabSz="457189"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Rationale for Integration of RT with Immunotherapy</a:t>
            </a:r>
          </a:p>
        </p:txBody>
      </p:sp>
    </p:spTree>
    <p:extLst>
      <p:ext uri="{BB962C8B-B14F-4D97-AF65-F5344CB8AC3E}">
        <p14:creationId xmlns:p14="http://schemas.microsoft.com/office/powerpoint/2010/main" val="35133289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tential mechanism of action of combined radiotherapy and immunotherapy. Antigen presenting cells (APC) take up tumor antigens released from tumor cells destroyed by radiotherapy to activate CD8 T cells. The antitumor function of activated CD8 T cells (CTL) are suppressed by regulatory T cells (Treg), checkpoint molecules expressed by T cells (CTLA-4 and PD-1) and by tumor cells (PD-L1 /B7-H1). Immunotherapy with antibodies blocking the immune suppression function of Treg cells and checkpoint molecules restores the antitumor activity of CTLs capable of rejecting tumor cells that are not in the radiation field ( an abscopal effect).Â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635" y="985823"/>
            <a:ext cx="9201987" cy="538045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txBox="1">
            <a:spLocks/>
          </p:cNvSpPr>
          <p:nvPr/>
        </p:nvSpPr>
        <p:spPr>
          <a:xfrm>
            <a:off x="389107" y="77821"/>
            <a:ext cx="11555045" cy="673067"/>
          </a:xfrm>
          <a:prstGeom prst="rect">
            <a:avLst/>
          </a:prstGeom>
        </p:spPr>
        <p:txBody>
          <a:bodyPr/>
          <a:lst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ＭＳ Ｐゴシック"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ＭＳ Ｐゴシック"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ＭＳ Ｐゴシック"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3200" dirty="0">
                <a:solidFill>
                  <a:schemeClr val="bg1"/>
                </a:solidFill>
              </a:rPr>
              <a:t>Rationale for Integration of RT with Immunotherapy</a:t>
            </a:r>
          </a:p>
        </p:txBody>
      </p:sp>
    </p:spTree>
    <p:extLst>
      <p:ext uri="{BB962C8B-B14F-4D97-AF65-F5344CB8AC3E}">
        <p14:creationId xmlns:p14="http://schemas.microsoft.com/office/powerpoint/2010/main" val="25099992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254" y="5759556"/>
            <a:ext cx="11959492" cy="666977"/>
          </a:xfrm>
          <a:prstGeom prst="rect">
            <a:avLst/>
          </a:prstGeom>
        </p:spPr>
        <p:txBody>
          <a:bodyPr wrap="square">
            <a:spAutoFit/>
          </a:bodyPr>
          <a:lstStyle/>
          <a:p>
            <a:r>
              <a:rPr lang="en-US" sz="1867" dirty="0"/>
              <a:t>Golden, </a:t>
            </a:r>
            <a:r>
              <a:rPr lang="en-US" sz="1867" dirty="0" err="1"/>
              <a:t>Encouse</a:t>
            </a:r>
            <a:r>
              <a:rPr lang="en-US" sz="1867" dirty="0"/>
              <a:t> &amp; </a:t>
            </a:r>
            <a:r>
              <a:rPr lang="en-US" sz="1867" dirty="0" err="1"/>
              <a:t>Formenti</a:t>
            </a:r>
            <a:r>
              <a:rPr lang="en-US" sz="1867" dirty="0"/>
              <a:t>, Silvia. (2014). Is tumor (R)ejection by the immune system the "5th R" of radiobiology? </a:t>
            </a:r>
            <a:r>
              <a:rPr lang="en-US" sz="1867" dirty="0" err="1"/>
              <a:t>Oncoimmunology</a:t>
            </a:r>
            <a:r>
              <a:rPr lang="en-US" sz="1867" dirty="0"/>
              <a:t>. 3. e28133. 10.4161/onci.28133. </a:t>
            </a: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r="1335"/>
          <a:stretch/>
        </p:blipFill>
        <p:spPr bwMode="auto">
          <a:xfrm>
            <a:off x="3677429" y="1343872"/>
            <a:ext cx="4911935" cy="382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p:cNvSpPr txBox="1">
            <a:spLocks/>
          </p:cNvSpPr>
          <p:nvPr/>
        </p:nvSpPr>
        <p:spPr>
          <a:xfrm>
            <a:off x="389107" y="77821"/>
            <a:ext cx="11555045" cy="673067"/>
          </a:xfrm>
          <a:prstGeom prst="rect">
            <a:avLst/>
          </a:prstGeom>
        </p:spPr>
        <p:txBody>
          <a:bodyPr/>
          <a:lst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ＭＳ Ｐゴシック"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ＭＳ Ｐゴシック"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ＭＳ Ｐゴシック"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3200" dirty="0" err="1">
                <a:solidFill>
                  <a:schemeClr val="bg1"/>
                </a:solidFill>
              </a:rPr>
              <a:t>Abscopal</a:t>
            </a:r>
            <a:r>
              <a:rPr lang="en-US" sz="3200" dirty="0">
                <a:solidFill>
                  <a:schemeClr val="bg1"/>
                </a:solidFill>
              </a:rPr>
              <a:t> Effect</a:t>
            </a:r>
          </a:p>
        </p:txBody>
      </p:sp>
    </p:spTree>
    <p:extLst>
      <p:ext uri="{BB962C8B-B14F-4D97-AF65-F5344CB8AC3E}">
        <p14:creationId xmlns:p14="http://schemas.microsoft.com/office/powerpoint/2010/main" val="3657088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3"/>
          <a:stretch>
            <a:fillRect/>
          </a:stretch>
        </p:blipFill>
        <p:spPr>
          <a:xfrm>
            <a:off x="762151" y="1258910"/>
            <a:ext cx="10908148" cy="4340180"/>
          </a:xfrm>
          <a:prstGeom prst="rect">
            <a:avLst/>
          </a:prstGeom>
        </p:spPr>
      </p:pic>
      <p:sp>
        <p:nvSpPr>
          <p:cNvPr id="3" name="Text Placeholder 2"/>
          <p:cNvSpPr>
            <a:spLocks noGrp="1"/>
          </p:cNvSpPr>
          <p:nvPr>
            <p:ph type="body" sz="quarter" idx="11"/>
          </p:nvPr>
        </p:nvSpPr>
        <p:spPr/>
        <p:txBody>
          <a:bodyPr/>
          <a:lstStyle/>
          <a:p>
            <a:r>
              <a:rPr lang="en-US" dirty="0"/>
              <a:t>PACIFIC trial — Phase III PRT</a:t>
            </a:r>
          </a:p>
        </p:txBody>
      </p:sp>
      <p:sp>
        <p:nvSpPr>
          <p:cNvPr id="6" name="Rectangle 2">
            <a:extLst>
              <a:ext uri="{FF2B5EF4-FFF2-40B4-BE49-F238E27FC236}">
                <a16:creationId xmlns:a16="http://schemas.microsoft.com/office/drawing/2014/main" id="{2BEEB019-ACB9-274B-9B1C-90B4FC8F8186}"/>
              </a:ext>
            </a:extLst>
          </p:cNvPr>
          <p:cNvSpPr txBox="1">
            <a:spLocks noChangeArrowheads="1"/>
          </p:cNvSpPr>
          <p:nvPr/>
        </p:nvSpPr>
        <p:spPr bwMode="auto">
          <a:xfrm>
            <a:off x="168132" y="6000510"/>
            <a:ext cx="9280669" cy="48471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8143" rIns="0" bIns="0" numCol="1" rtlCol="0" anchor="ctr" anchorCtr="0" compatLnSpc="1">
            <a:prstTxWarp prst="textNoShape">
              <a:avLst/>
            </a:prstTxWarp>
            <a:normAutofit/>
          </a:bodyPr>
          <a:lstStyle>
            <a:lvl1pPr algn="l" defTabSz="914400" rtl="0" eaLnBrk="1" latinLnBrk="0" hangingPunct="1">
              <a:lnSpc>
                <a:spcPct val="90000"/>
              </a:lnSpc>
              <a:spcBef>
                <a:spcPct val="0"/>
              </a:spcBef>
              <a:buNone/>
              <a:defRPr sz="3600" b="1" i="0" kern="1200" baseline="0">
                <a:solidFill>
                  <a:srgbClr val="FFFF00"/>
                </a:solidFill>
                <a:latin typeface="+mj-lt"/>
                <a:ea typeface="+mj-ea"/>
                <a:cs typeface="Calibri"/>
              </a:defRPr>
            </a:lvl1pPr>
          </a:lstStyle>
          <a:p>
            <a:pPr>
              <a:tabLst>
                <a:tab pos="965176" algn="l"/>
                <a:tab pos="1930352" algn="l"/>
                <a:tab pos="2895528" algn="l"/>
                <a:tab pos="3860703" algn="l"/>
                <a:tab pos="4825879" algn="l"/>
                <a:tab pos="5791055" algn="l"/>
                <a:tab pos="6756231" algn="l"/>
                <a:tab pos="7721407" algn="l"/>
                <a:tab pos="8686583" algn="l"/>
              </a:tabLst>
            </a:pPr>
            <a:r>
              <a:rPr lang="en-US" sz="1467" dirty="0">
                <a:solidFill>
                  <a:schemeClr val="tx1">
                    <a:lumMod val="50000"/>
                    <a:lumOff val="50000"/>
                  </a:schemeClr>
                </a:solidFill>
                <a:cs typeface="Arial Unicode MS" charset="0"/>
              </a:rPr>
              <a:t>Antonia SJ et al. N </a:t>
            </a:r>
            <a:r>
              <a:rPr lang="en-US" sz="1467" dirty="0" err="1">
                <a:solidFill>
                  <a:schemeClr val="tx1">
                    <a:lumMod val="50000"/>
                    <a:lumOff val="50000"/>
                  </a:schemeClr>
                </a:solidFill>
                <a:cs typeface="Arial Unicode MS" charset="0"/>
              </a:rPr>
              <a:t>Engl</a:t>
            </a:r>
            <a:r>
              <a:rPr lang="en-US" sz="1467" dirty="0">
                <a:solidFill>
                  <a:schemeClr val="tx1">
                    <a:lumMod val="50000"/>
                    <a:lumOff val="50000"/>
                  </a:schemeClr>
                </a:solidFill>
                <a:cs typeface="Arial Unicode MS" charset="0"/>
              </a:rPr>
              <a:t> J Med 2017;377:1919-1929. Antonia SJ et al. N </a:t>
            </a:r>
            <a:r>
              <a:rPr lang="en-US" sz="1467" dirty="0" err="1">
                <a:solidFill>
                  <a:schemeClr val="tx1">
                    <a:lumMod val="50000"/>
                    <a:lumOff val="50000"/>
                  </a:schemeClr>
                </a:solidFill>
                <a:cs typeface="Arial Unicode MS" charset="0"/>
              </a:rPr>
              <a:t>Engl</a:t>
            </a:r>
            <a:r>
              <a:rPr lang="en-US" sz="1467" dirty="0">
                <a:solidFill>
                  <a:schemeClr val="tx1">
                    <a:lumMod val="50000"/>
                    <a:lumOff val="50000"/>
                  </a:schemeClr>
                </a:solidFill>
                <a:cs typeface="Arial Unicode MS" charset="0"/>
              </a:rPr>
              <a:t> J Med 2018;379:2342-2350.  </a:t>
            </a:r>
          </a:p>
          <a:p>
            <a:pPr>
              <a:tabLst>
                <a:tab pos="965176" algn="l"/>
                <a:tab pos="1930352" algn="l"/>
                <a:tab pos="2895528" algn="l"/>
                <a:tab pos="3860703" algn="l"/>
                <a:tab pos="4825879" algn="l"/>
                <a:tab pos="5791055" algn="l"/>
                <a:tab pos="6756231" algn="l"/>
                <a:tab pos="7721407" algn="l"/>
                <a:tab pos="8686583" algn="l"/>
              </a:tabLst>
            </a:pPr>
            <a:endParaRPr lang="en-US" sz="1467" dirty="0">
              <a:solidFill>
                <a:schemeClr val="tx1">
                  <a:lumMod val="50000"/>
                  <a:lumOff val="50000"/>
                </a:schemeClr>
              </a:solidFill>
              <a:cs typeface="Arial Unicode MS" charset="0"/>
            </a:endParaRPr>
          </a:p>
        </p:txBody>
      </p:sp>
      <p:sp>
        <p:nvSpPr>
          <p:cNvPr id="5" name="Rectangle 4">
            <a:extLst>
              <a:ext uri="{FF2B5EF4-FFF2-40B4-BE49-F238E27FC236}">
                <a16:creationId xmlns:a16="http://schemas.microsoft.com/office/drawing/2014/main" id="{27679F78-C34A-8345-A185-00AE10AC4AC5}"/>
              </a:ext>
            </a:extLst>
          </p:cNvPr>
          <p:cNvSpPr/>
          <p:nvPr/>
        </p:nvSpPr>
        <p:spPr>
          <a:xfrm>
            <a:off x="11214462" y="2167053"/>
            <a:ext cx="131319" cy="1581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605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68132" y="1521098"/>
            <a:ext cx="4080948" cy="4347224"/>
          </a:xfrm>
        </p:spPr>
        <p:txBody>
          <a:bodyPr/>
          <a:lstStyle/>
          <a:p>
            <a:r>
              <a:rPr lang="en-US" sz="1867" dirty="0"/>
              <a:t>In post-hoc analysis – patients with PDL1&lt;1% did not show improved OS</a:t>
            </a:r>
          </a:p>
          <a:p>
            <a:pPr lvl="1"/>
            <a:r>
              <a:rPr lang="en-US" sz="1867" dirty="0"/>
              <a:t>Small patient numbers</a:t>
            </a:r>
          </a:p>
          <a:p>
            <a:r>
              <a:rPr lang="en-US" sz="1867" dirty="0"/>
              <a:t>In post-hoc analysis - patients who started </a:t>
            </a:r>
            <a:r>
              <a:rPr lang="en-US" sz="1867" dirty="0" err="1"/>
              <a:t>Durvalumab</a:t>
            </a:r>
            <a:r>
              <a:rPr lang="en-US" sz="1867" dirty="0"/>
              <a:t> sooner (&lt;14 days) showed better OS</a:t>
            </a:r>
          </a:p>
          <a:p>
            <a:r>
              <a:rPr lang="en-US" sz="1867" dirty="0"/>
              <a:t>Since only those patients without progression should receive </a:t>
            </a:r>
            <a:r>
              <a:rPr lang="en-US" sz="1867" dirty="0" err="1"/>
              <a:t>durvalumab</a:t>
            </a:r>
            <a:r>
              <a:rPr lang="en-US" sz="1867" dirty="0"/>
              <a:t>, post-chemo RT imaging has to be ordered much sooner than 6-12 wks.</a:t>
            </a:r>
          </a:p>
          <a:p>
            <a:endParaRPr lang="en-US" dirty="0"/>
          </a:p>
        </p:txBody>
      </p:sp>
      <p:sp>
        <p:nvSpPr>
          <p:cNvPr id="3" name="Text Placeholder 2"/>
          <p:cNvSpPr>
            <a:spLocks noGrp="1"/>
          </p:cNvSpPr>
          <p:nvPr>
            <p:ph type="body" sz="quarter" idx="11"/>
          </p:nvPr>
        </p:nvSpPr>
        <p:spPr/>
        <p:txBody>
          <a:bodyPr/>
          <a:lstStyle/>
          <a:p>
            <a:r>
              <a:rPr lang="en-US" dirty="0"/>
              <a:t>PACIFIC trial</a:t>
            </a:r>
          </a:p>
        </p:txBody>
      </p:sp>
      <p:pic>
        <p:nvPicPr>
          <p:cNvPr id="4" name="Content Placeholder 3" descr="Screen Shot 2018-10-29 at 8.37.30 P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351885" y="1257625"/>
            <a:ext cx="7592267" cy="44785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2"/>
          <p:cNvSpPr txBox="1">
            <a:spLocks noChangeArrowheads="1"/>
          </p:cNvSpPr>
          <p:nvPr/>
        </p:nvSpPr>
        <p:spPr bwMode="auto">
          <a:xfrm>
            <a:off x="168132" y="6000510"/>
            <a:ext cx="9280669" cy="48471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8143" rIns="0" bIns="0" numCol="1" rtlCol="0" anchor="ctr" anchorCtr="0" compatLnSpc="1">
            <a:prstTxWarp prst="textNoShape">
              <a:avLst/>
            </a:prstTxWarp>
            <a:normAutofit/>
          </a:bodyPr>
          <a:lstStyle>
            <a:lvl1pPr algn="l" defTabSz="914400" rtl="0" eaLnBrk="1" latinLnBrk="0" hangingPunct="1">
              <a:lnSpc>
                <a:spcPct val="90000"/>
              </a:lnSpc>
              <a:spcBef>
                <a:spcPct val="0"/>
              </a:spcBef>
              <a:buNone/>
              <a:defRPr sz="3600" b="1" i="0" kern="1200" baseline="0">
                <a:solidFill>
                  <a:srgbClr val="FFFF00"/>
                </a:solidFill>
                <a:latin typeface="+mj-lt"/>
                <a:ea typeface="+mj-ea"/>
                <a:cs typeface="Calibri"/>
              </a:defRPr>
            </a:lvl1pPr>
          </a:lstStyle>
          <a:p>
            <a:pPr>
              <a:tabLst>
                <a:tab pos="965176" algn="l"/>
                <a:tab pos="1930352" algn="l"/>
                <a:tab pos="2895528" algn="l"/>
                <a:tab pos="3860703" algn="l"/>
                <a:tab pos="4825879" algn="l"/>
                <a:tab pos="5791055" algn="l"/>
                <a:tab pos="6756231" algn="l"/>
                <a:tab pos="7721407" algn="l"/>
                <a:tab pos="8686583" algn="l"/>
              </a:tabLst>
            </a:pPr>
            <a:r>
              <a:rPr lang="en-US" sz="1467" dirty="0">
                <a:solidFill>
                  <a:schemeClr val="tx1">
                    <a:lumMod val="50000"/>
                    <a:lumOff val="50000"/>
                  </a:schemeClr>
                </a:solidFill>
                <a:cs typeface="Arial Unicode MS" charset="0"/>
              </a:rPr>
              <a:t>Antonia SJ et al. N </a:t>
            </a:r>
            <a:r>
              <a:rPr lang="en-US" sz="1467" dirty="0" err="1">
                <a:solidFill>
                  <a:schemeClr val="tx1">
                    <a:lumMod val="50000"/>
                    <a:lumOff val="50000"/>
                  </a:schemeClr>
                </a:solidFill>
                <a:cs typeface="Arial Unicode MS" charset="0"/>
              </a:rPr>
              <a:t>Engl</a:t>
            </a:r>
            <a:r>
              <a:rPr lang="en-US" sz="1467" dirty="0">
                <a:solidFill>
                  <a:schemeClr val="tx1">
                    <a:lumMod val="50000"/>
                    <a:lumOff val="50000"/>
                  </a:schemeClr>
                </a:solidFill>
                <a:cs typeface="Arial Unicode MS" charset="0"/>
              </a:rPr>
              <a:t> J Med 2017;377:1919-1929. Antonia SJ et al. N </a:t>
            </a:r>
            <a:r>
              <a:rPr lang="en-US" sz="1467" dirty="0" err="1">
                <a:solidFill>
                  <a:schemeClr val="tx1">
                    <a:lumMod val="50000"/>
                    <a:lumOff val="50000"/>
                  </a:schemeClr>
                </a:solidFill>
                <a:cs typeface="Arial Unicode MS" charset="0"/>
              </a:rPr>
              <a:t>Engl</a:t>
            </a:r>
            <a:r>
              <a:rPr lang="en-US" sz="1467" dirty="0">
                <a:solidFill>
                  <a:schemeClr val="tx1">
                    <a:lumMod val="50000"/>
                    <a:lumOff val="50000"/>
                  </a:schemeClr>
                </a:solidFill>
                <a:cs typeface="Arial Unicode MS" charset="0"/>
              </a:rPr>
              <a:t> J Med 2018;379:2342-2350.  </a:t>
            </a:r>
          </a:p>
          <a:p>
            <a:pPr>
              <a:tabLst>
                <a:tab pos="965176" algn="l"/>
                <a:tab pos="1930352" algn="l"/>
                <a:tab pos="2895528" algn="l"/>
                <a:tab pos="3860703" algn="l"/>
                <a:tab pos="4825879" algn="l"/>
                <a:tab pos="5791055" algn="l"/>
                <a:tab pos="6756231" algn="l"/>
                <a:tab pos="7721407" algn="l"/>
                <a:tab pos="8686583" algn="l"/>
              </a:tabLst>
            </a:pPr>
            <a:endParaRPr lang="en-US" sz="1467" dirty="0">
              <a:solidFill>
                <a:schemeClr val="tx1">
                  <a:lumMod val="50000"/>
                  <a:lumOff val="50000"/>
                </a:schemeClr>
              </a:solidFill>
              <a:cs typeface="Arial Unicode MS" charset="0"/>
            </a:endParaRPr>
          </a:p>
        </p:txBody>
      </p:sp>
    </p:spTree>
    <p:extLst>
      <p:ext uri="{BB962C8B-B14F-4D97-AF65-F5344CB8AC3E}">
        <p14:creationId xmlns:p14="http://schemas.microsoft.com/office/powerpoint/2010/main" val="1667397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In stage III locally advanced </a:t>
            </a:r>
            <a:r>
              <a:rPr lang="en-US" dirty="0" err="1"/>
              <a:t>unresectable</a:t>
            </a:r>
            <a:r>
              <a:rPr lang="en-US" dirty="0"/>
              <a:t> NSCLC s/p concurrent </a:t>
            </a:r>
            <a:r>
              <a:rPr lang="en-US" dirty="0" err="1"/>
              <a:t>chemoradiotherapy</a:t>
            </a:r>
            <a:r>
              <a:rPr lang="en-US" dirty="0"/>
              <a:t> </a:t>
            </a:r>
            <a:r>
              <a:rPr lang="mr-IN" dirty="0"/>
              <a:t>–</a:t>
            </a:r>
            <a:r>
              <a:rPr lang="en-US" dirty="0"/>
              <a:t> </a:t>
            </a:r>
            <a:r>
              <a:rPr lang="en-US" dirty="0">
                <a:solidFill>
                  <a:srgbClr val="FF0000"/>
                </a:solidFill>
              </a:rPr>
              <a:t>Durvalumab 10mg/kg q 2 weeks for 1 year </a:t>
            </a:r>
            <a:r>
              <a:rPr lang="en-US" dirty="0"/>
              <a:t>is the new therapeutic option in good performance status patients</a:t>
            </a:r>
          </a:p>
          <a:p>
            <a:r>
              <a:rPr lang="en-US" dirty="0"/>
              <a:t>Overall, well tolerated</a:t>
            </a:r>
          </a:p>
          <a:p>
            <a:r>
              <a:rPr lang="en-US" dirty="0"/>
              <a:t>Should be started within 2-4 weeks of completion of CRT whenever clinically possible</a:t>
            </a:r>
          </a:p>
          <a:p>
            <a:r>
              <a:rPr lang="en-US" dirty="0"/>
              <a:t>PDL1&lt;1% and EGFR positive patients may not derive the same benefit</a:t>
            </a:r>
          </a:p>
          <a:p>
            <a:r>
              <a:rPr lang="en-US" dirty="0"/>
              <a:t>Understanding RT techniques and managing toxicities in the setting of IO are important areas of research</a:t>
            </a:r>
          </a:p>
          <a:p>
            <a:endParaRPr lang="en-US" dirty="0"/>
          </a:p>
        </p:txBody>
      </p:sp>
      <p:sp>
        <p:nvSpPr>
          <p:cNvPr id="3" name="Text Placeholder 2"/>
          <p:cNvSpPr>
            <a:spLocks noGrp="1"/>
          </p:cNvSpPr>
          <p:nvPr>
            <p:ph type="body" sz="quarter" idx="11"/>
          </p:nvPr>
        </p:nvSpPr>
        <p:spPr/>
        <p:txBody>
          <a:bodyPr/>
          <a:lstStyle/>
          <a:p>
            <a:r>
              <a:rPr lang="en-US" dirty="0"/>
              <a:t>Summary</a:t>
            </a:r>
          </a:p>
        </p:txBody>
      </p:sp>
    </p:spTree>
    <p:extLst>
      <p:ext uri="{BB962C8B-B14F-4D97-AF65-F5344CB8AC3E}">
        <p14:creationId xmlns:p14="http://schemas.microsoft.com/office/powerpoint/2010/main" val="6422924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B896300-2279-1149-9E30-19060D14A6C0}"/>
              </a:ext>
            </a:extLst>
          </p:cNvPr>
          <p:cNvSpPr txBox="1">
            <a:spLocks/>
          </p:cNvSpPr>
          <p:nvPr/>
        </p:nvSpPr>
        <p:spPr>
          <a:xfrm>
            <a:off x="389107" y="20669"/>
            <a:ext cx="11555045" cy="673067"/>
          </a:xfrm>
          <a:prstGeom prst="rect">
            <a:avLst/>
          </a:prstGeom>
        </p:spPr>
        <p:txBody>
          <a:bodyPr anchor="ctr"/>
          <a:lstStyle>
            <a:lvl1pPr marL="342891" indent="-342891" algn="l" defTabSz="457189"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32" indent="-285744" algn="l" defTabSz="457189"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2971" indent="-228594" algn="l" defTabSz="457189"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160" indent="-228594" algn="l" defTabSz="457189"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349" indent="-228594" algn="l" defTabSz="457189"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Disclosures</a:t>
            </a:r>
          </a:p>
        </p:txBody>
      </p:sp>
      <p:graphicFrame>
        <p:nvGraphicFramePr>
          <p:cNvPr id="4" name="Table 3">
            <a:extLst>
              <a:ext uri="{FF2B5EF4-FFF2-40B4-BE49-F238E27FC236}">
                <a16:creationId xmlns:a16="http://schemas.microsoft.com/office/drawing/2014/main" id="{02D48116-C205-8B4A-9F59-0BEDC969CFC7}"/>
              </a:ext>
            </a:extLst>
          </p:cNvPr>
          <p:cNvGraphicFramePr>
            <a:graphicFrameLocks noGrp="1"/>
          </p:cNvGraphicFramePr>
          <p:nvPr>
            <p:extLst>
              <p:ext uri="{D42A27DB-BD31-4B8C-83A1-F6EECF244321}">
                <p14:modId xmlns:p14="http://schemas.microsoft.com/office/powerpoint/2010/main" val="381440989"/>
              </p:ext>
            </p:extLst>
          </p:nvPr>
        </p:nvGraphicFramePr>
        <p:xfrm>
          <a:off x="2321368" y="2456073"/>
          <a:ext cx="7852780" cy="972927"/>
        </p:xfrm>
        <a:graphic>
          <a:graphicData uri="http://schemas.openxmlformats.org/drawingml/2006/table">
            <a:tbl>
              <a:tblPr firstRow="1" bandRow="1">
                <a:tableStyleId>{5C22544A-7EE6-4342-B048-85BDC9FD1C3A}</a:tableStyleId>
              </a:tblPr>
              <a:tblGrid>
                <a:gridCol w="2655283">
                  <a:extLst>
                    <a:ext uri="{9D8B030D-6E8A-4147-A177-3AD203B41FA5}">
                      <a16:colId xmlns:a16="http://schemas.microsoft.com/office/drawing/2014/main" val="3651601497"/>
                    </a:ext>
                  </a:extLst>
                </a:gridCol>
                <a:gridCol w="5197497">
                  <a:extLst>
                    <a:ext uri="{9D8B030D-6E8A-4147-A177-3AD203B41FA5}">
                      <a16:colId xmlns:a16="http://schemas.microsoft.com/office/drawing/2014/main" val="3947291320"/>
                    </a:ext>
                  </a:extLst>
                </a:gridCol>
              </a:tblGrid>
              <a:tr h="97292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Advisory Committee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AstraZeneca Pharmaceuticals LP, Varian Medical Systems Inc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9129446"/>
                  </a:ext>
                </a:extLst>
              </a:tr>
            </a:tbl>
          </a:graphicData>
        </a:graphic>
      </p:graphicFrame>
    </p:spTree>
    <p:extLst>
      <p:ext uri="{BB962C8B-B14F-4D97-AF65-F5344CB8AC3E}">
        <p14:creationId xmlns:p14="http://schemas.microsoft.com/office/powerpoint/2010/main" val="29639238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2E11-B0AD-5548-91F8-936681BF3D13}"/>
              </a:ext>
            </a:extLst>
          </p:cNvPr>
          <p:cNvSpPr>
            <a:spLocks noGrp="1"/>
          </p:cNvSpPr>
          <p:nvPr>
            <p:ph type="title"/>
          </p:nvPr>
        </p:nvSpPr>
        <p:spPr>
          <a:xfrm>
            <a:off x="914639" y="0"/>
            <a:ext cx="10362724" cy="2106386"/>
          </a:xfrm>
        </p:spPr>
        <p:txBody>
          <a:bodyPr/>
          <a:lstStyle/>
          <a:p>
            <a:r>
              <a:rPr lang="en-US" sz="2400" dirty="0"/>
              <a:t>A 65-year-old former smoker with Stage IIIB squamous cell lung cancer and a history of COPD completes 6 cycles of carboplatin/paclitaxel/radiation therapy but develops Grade 2 esophagitis resulting in a 10-lb weight loss. Durvalumab is planned but not started, and the esophagitis totally resolves in 6 weeks. </a:t>
            </a:r>
          </a:p>
        </p:txBody>
      </p:sp>
      <p:pic>
        <p:nvPicPr>
          <p:cNvPr id="4" name="Picture 2" descr="C:\Users\lemmaaz\Desktop\GPET12.7.PNG">
            <a:extLst>
              <a:ext uri="{FF2B5EF4-FFF2-40B4-BE49-F238E27FC236}">
                <a16:creationId xmlns:a16="http://schemas.microsoft.com/office/drawing/2014/main" id="{8A0291F6-0232-0A41-AFE9-BE97576EBC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09" t="27102" r="6285" b="12308"/>
          <a:stretch/>
        </p:blipFill>
        <p:spPr bwMode="auto">
          <a:xfrm>
            <a:off x="362398" y="3033676"/>
            <a:ext cx="5605272" cy="31114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lemmaaz\Desktop\GCT3.27.4.PNG">
            <a:extLst>
              <a:ext uri="{FF2B5EF4-FFF2-40B4-BE49-F238E27FC236}">
                <a16:creationId xmlns:a16="http://schemas.microsoft.com/office/drawing/2014/main" id="{ECF35694-0842-5746-8F47-E0C897679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330" y="3033676"/>
            <a:ext cx="5605272" cy="31114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E1B4892-F7BC-314D-A9E2-0C06829241DD}"/>
              </a:ext>
            </a:extLst>
          </p:cNvPr>
          <p:cNvSpPr txBox="1"/>
          <p:nvPr/>
        </p:nvSpPr>
        <p:spPr>
          <a:xfrm>
            <a:off x="362397" y="2494834"/>
            <a:ext cx="5605271" cy="461665"/>
          </a:xfrm>
          <a:prstGeom prst="rect">
            <a:avLst/>
          </a:prstGeom>
          <a:noFill/>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128"/>
              </a:rPr>
              <a:t>Before chemoradiation therapy</a:t>
            </a:r>
          </a:p>
        </p:txBody>
      </p:sp>
      <p:sp>
        <p:nvSpPr>
          <p:cNvPr id="7" name="TextBox 6">
            <a:extLst>
              <a:ext uri="{FF2B5EF4-FFF2-40B4-BE49-F238E27FC236}">
                <a16:creationId xmlns:a16="http://schemas.microsoft.com/office/drawing/2014/main" id="{6C619A3E-7254-8C44-92FB-CE3B6EB1F19C}"/>
              </a:ext>
            </a:extLst>
          </p:cNvPr>
          <p:cNvSpPr txBox="1"/>
          <p:nvPr/>
        </p:nvSpPr>
        <p:spPr>
          <a:xfrm>
            <a:off x="6214557" y="2494834"/>
            <a:ext cx="5605271" cy="461665"/>
          </a:xfrm>
          <a:prstGeom prst="rect">
            <a:avLst/>
          </a:prstGeom>
          <a:noFill/>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128"/>
              </a:rPr>
              <a:t>After chemoradiation therapy</a:t>
            </a:r>
          </a:p>
        </p:txBody>
      </p:sp>
    </p:spTree>
    <p:extLst>
      <p:ext uri="{BB962C8B-B14F-4D97-AF65-F5344CB8AC3E}">
        <p14:creationId xmlns:p14="http://schemas.microsoft.com/office/powerpoint/2010/main" val="37177321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8004B9A-9723-C340-BB84-3467A46E1ADF}"/>
              </a:ext>
            </a:extLst>
          </p:cNvPr>
          <p:cNvSpPr>
            <a:spLocks noGrp="1"/>
          </p:cNvSpPr>
          <p:nvPr>
            <p:ph idx="1"/>
          </p:nvPr>
        </p:nvSpPr>
        <p:spPr/>
        <p:txBody>
          <a:bodyPr/>
          <a:lstStyle/>
          <a:p>
            <a:r>
              <a:rPr lang="en-US" dirty="0"/>
              <a:t>Yes</a:t>
            </a:r>
          </a:p>
        </p:txBody>
      </p:sp>
      <p:sp>
        <p:nvSpPr>
          <p:cNvPr id="5" name="Content Placeholder 4">
            <a:extLst>
              <a:ext uri="{FF2B5EF4-FFF2-40B4-BE49-F238E27FC236}">
                <a16:creationId xmlns:a16="http://schemas.microsoft.com/office/drawing/2014/main" id="{8FADEF72-D66D-9140-9E54-A4CA29D2D26C}"/>
              </a:ext>
            </a:extLst>
          </p:cNvPr>
          <p:cNvSpPr>
            <a:spLocks noGrp="1"/>
          </p:cNvSpPr>
          <p:nvPr>
            <p:ph idx="10"/>
          </p:nvPr>
        </p:nvSpPr>
        <p:spPr/>
        <p:txBody>
          <a:bodyPr/>
          <a:lstStyle/>
          <a:p>
            <a:r>
              <a:rPr lang="en-US" dirty="0"/>
              <a:t>Yes</a:t>
            </a:r>
          </a:p>
        </p:txBody>
      </p:sp>
      <p:sp>
        <p:nvSpPr>
          <p:cNvPr id="6" name="Content Placeholder 5">
            <a:extLst>
              <a:ext uri="{FF2B5EF4-FFF2-40B4-BE49-F238E27FC236}">
                <a16:creationId xmlns:a16="http://schemas.microsoft.com/office/drawing/2014/main" id="{1D9615CB-D558-064C-A76C-7903457875EB}"/>
              </a:ext>
            </a:extLst>
          </p:cNvPr>
          <p:cNvSpPr>
            <a:spLocks noGrp="1"/>
          </p:cNvSpPr>
          <p:nvPr>
            <p:ph idx="11"/>
          </p:nvPr>
        </p:nvSpPr>
        <p:spPr/>
        <p:txBody>
          <a:bodyPr/>
          <a:lstStyle/>
          <a:p>
            <a:r>
              <a:rPr lang="en-US" dirty="0"/>
              <a:t>Yes</a:t>
            </a:r>
          </a:p>
        </p:txBody>
      </p:sp>
      <p:sp>
        <p:nvSpPr>
          <p:cNvPr id="7" name="Content Placeholder 6">
            <a:extLst>
              <a:ext uri="{FF2B5EF4-FFF2-40B4-BE49-F238E27FC236}">
                <a16:creationId xmlns:a16="http://schemas.microsoft.com/office/drawing/2014/main" id="{4B2F929D-F8DE-5843-B1AA-7B289128F921}"/>
              </a:ext>
            </a:extLst>
          </p:cNvPr>
          <p:cNvSpPr>
            <a:spLocks noGrp="1"/>
          </p:cNvSpPr>
          <p:nvPr>
            <p:ph idx="12"/>
          </p:nvPr>
        </p:nvSpPr>
        <p:spPr/>
        <p:txBody>
          <a:bodyPr/>
          <a:lstStyle/>
          <a:p>
            <a:r>
              <a:rPr lang="en-US" dirty="0"/>
              <a:t>Yes</a:t>
            </a:r>
          </a:p>
        </p:txBody>
      </p:sp>
      <p:sp>
        <p:nvSpPr>
          <p:cNvPr id="8" name="Content Placeholder 7">
            <a:extLst>
              <a:ext uri="{FF2B5EF4-FFF2-40B4-BE49-F238E27FC236}">
                <a16:creationId xmlns:a16="http://schemas.microsoft.com/office/drawing/2014/main" id="{F570CBD1-2E45-1945-AD4D-86A69CFE318E}"/>
              </a:ext>
            </a:extLst>
          </p:cNvPr>
          <p:cNvSpPr>
            <a:spLocks noGrp="1"/>
          </p:cNvSpPr>
          <p:nvPr>
            <p:ph idx="13"/>
          </p:nvPr>
        </p:nvSpPr>
        <p:spPr/>
        <p:txBody>
          <a:bodyPr/>
          <a:lstStyle/>
          <a:p>
            <a:r>
              <a:rPr lang="en-US" dirty="0"/>
              <a:t>Yes</a:t>
            </a:r>
          </a:p>
        </p:txBody>
      </p:sp>
      <p:sp>
        <p:nvSpPr>
          <p:cNvPr id="9" name="Content Placeholder 8">
            <a:extLst>
              <a:ext uri="{FF2B5EF4-FFF2-40B4-BE49-F238E27FC236}">
                <a16:creationId xmlns:a16="http://schemas.microsoft.com/office/drawing/2014/main" id="{B9706FBD-8925-1E40-9730-569EFC5A1048}"/>
              </a:ext>
            </a:extLst>
          </p:cNvPr>
          <p:cNvSpPr>
            <a:spLocks noGrp="1"/>
          </p:cNvSpPr>
          <p:nvPr>
            <p:ph idx="14"/>
          </p:nvPr>
        </p:nvSpPr>
        <p:spPr/>
        <p:txBody>
          <a:bodyPr/>
          <a:lstStyle/>
          <a:p>
            <a:r>
              <a:rPr lang="en-US" dirty="0"/>
              <a:t>Yes</a:t>
            </a:r>
          </a:p>
        </p:txBody>
      </p:sp>
      <p:sp>
        <p:nvSpPr>
          <p:cNvPr id="10" name="Content Placeholder 9">
            <a:extLst>
              <a:ext uri="{FF2B5EF4-FFF2-40B4-BE49-F238E27FC236}">
                <a16:creationId xmlns:a16="http://schemas.microsoft.com/office/drawing/2014/main" id="{05DE17A4-00D1-A14D-B7B2-DF6E12102709}"/>
              </a:ext>
            </a:extLst>
          </p:cNvPr>
          <p:cNvSpPr>
            <a:spLocks noGrp="1"/>
          </p:cNvSpPr>
          <p:nvPr>
            <p:ph idx="15"/>
          </p:nvPr>
        </p:nvSpPr>
        <p:spPr/>
        <p:txBody>
          <a:bodyPr/>
          <a:lstStyle/>
          <a:p>
            <a:r>
              <a:rPr lang="en-US" dirty="0"/>
              <a:t>Yes</a:t>
            </a:r>
          </a:p>
        </p:txBody>
      </p:sp>
      <p:sp>
        <p:nvSpPr>
          <p:cNvPr id="3" name="Title 2">
            <a:extLst>
              <a:ext uri="{FF2B5EF4-FFF2-40B4-BE49-F238E27FC236}">
                <a16:creationId xmlns:a16="http://schemas.microsoft.com/office/drawing/2014/main" id="{4344509D-C7CA-3649-A327-5632C5CF0746}"/>
              </a:ext>
            </a:extLst>
          </p:cNvPr>
          <p:cNvSpPr>
            <a:spLocks noGrp="1"/>
          </p:cNvSpPr>
          <p:nvPr>
            <p:ph type="title"/>
          </p:nvPr>
        </p:nvSpPr>
        <p:spPr/>
        <p:txBody>
          <a:bodyPr/>
          <a:lstStyle/>
          <a:p>
            <a:r>
              <a:rPr lang="en-US" dirty="0"/>
              <a:t>Should durvalumab be initiated at this point?</a:t>
            </a:r>
          </a:p>
        </p:txBody>
      </p:sp>
      <p:sp>
        <p:nvSpPr>
          <p:cNvPr id="11" name="Content Placeholder 9">
            <a:extLst>
              <a:ext uri="{FF2B5EF4-FFF2-40B4-BE49-F238E27FC236}">
                <a16:creationId xmlns:a16="http://schemas.microsoft.com/office/drawing/2014/main" id="{BF01D76B-F37D-5D4A-9EE6-B8705AC58220}"/>
              </a:ext>
            </a:extLst>
          </p:cNvPr>
          <p:cNvSpPr txBox="1">
            <a:spLocks/>
          </p:cNvSpPr>
          <p:nvPr/>
        </p:nvSpPr>
        <p:spPr bwMode="auto">
          <a:xfrm>
            <a:off x="3499104" y="5827540"/>
            <a:ext cx="7827264" cy="46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Tx/>
              <a:buNone/>
              <a:defRPr sz="2133">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133" b="0" i="0" u="none" strike="noStrike" kern="0" cap="none" spc="0" normalizeH="0" baseline="0" noProof="0" dirty="0">
                <a:ln>
                  <a:noFill/>
                </a:ln>
                <a:solidFill>
                  <a:srgbClr val="FFFFFF"/>
                </a:solidFill>
                <a:effectLst/>
                <a:uLnTx/>
                <a:uFillTx/>
                <a:latin typeface="Arial"/>
                <a:ea typeface="ＭＳ Ｐゴシック"/>
              </a:rPr>
              <a:t>Yes</a:t>
            </a:r>
          </a:p>
        </p:txBody>
      </p:sp>
    </p:spTree>
    <p:extLst>
      <p:ext uri="{BB962C8B-B14F-4D97-AF65-F5344CB8AC3E}">
        <p14:creationId xmlns:p14="http://schemas.microsoft.com/office/powerpoint/2010/main" val="33077453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62C3A-FC17-1741-9871-88767342CA9B}"/>
              </a:ext>
            </a:extLst>
          </p:cNvPr>
          <p:cNvSpPr>
            <a:spLocks noGrp="1"/>
          </p:cNvSpPr>
          <p:nvPr>
            <p:ph idx="1"/>
          </p:nvPr>
        </p:nvSpPr>
        <p:spPr/>
        <p:txBody>
          <a:bodyPr/>
          <a:lstStyle/>
          <a:p>
            <a:r>
              <a:rPr lang="en-US" dirty="0"/>
              <a:t>No</a:t>
            </a:r>
          </a:p>
        </p:txBody>
      </p:sp>
      <p:sp>
        <p:nvSpPr>
          <p:cNvPr id="3" name="Content Placeholder 2">
            <a:extLst>
              <a:ext uri="{FF2B5EF4-FFF2-40B4-BE49-F238E27FC236}">
                <a16:creationId xmlns:a16="http://schemas.microsoft.com/office/drawing/2014/main" id="{A4327B81-BCB8-4E49-96C8-89951C922BB2}"/>
              </a:ext>
            </a:extLst>
          </p:cNvPr>
          <p:cNvSpPr>
            <a:spLocks noGrp="1"/>
          </p:cNvSpPr>
          <p:nvPr>
            <p:ph idx="23"/>
          </p:nvPr>
        </p:nvSpPr>
        <p:spPr/>
        <p:txBody>
          <a:bodyPr/>
          <a:lstStyle/>
          <a:p>
            <a:r>
              <a:rPr lang="en-US" dirty="0"/>
              <a:t>Test PD-L1 levels?</a:t>
            </a:r>
          </a:p>
        </p:txBody>
      </p:sp>
      <p:sp>
        <p:nvSpPr>
          <p:cNvPr id="5" name="Content Placeholder 4">
            <a:extLst>
              <a:ext uri="{FF2B5EF4-FFF2-40B4-BE49-F238E27FC236}">
                <a16:creationId xmlns:a16="http://schemas.microsoft.com/office/drawing/2014/main" id="{8743867F-7B53-9F41-BC5E-CAF584B334F8}"/>
              </a:ext>
            </a:extLst>
          </p:cNvPr>
          <p:cNvSpPr>
            <a:spLocks noGrp="1"/>
          </p:cNvSpPr>
          <p:nvPr>
            <p:ph idx="25"/>
          </p:nvPr>
        </p:nvSpPr>
        <p:spPr/>
        <p:txBody>
          <a:bodyPr/>
          <a:lstStyle/>
          <a:p>
            <a:r>
              <a:rPr lang="en-US" dirty="0"/>
              <a:t>Yes</a:t>
            </a:r>
          </a:p>
        </p:txBody>
      </p:sp>
      <p:sp>
        <p:nvSpPr>
          <p:cNvPr id="8" name="Content Placeholder 7">
            <a:extLst>
              <a:ext uri="{FF2B5EF4-FFF2-40B4-BE49-F238E27FC236}">
                <a16:creationId xmlns:a16="http://schemas.microsoft.com/office/drawing/2014/main" id="{AED6AACF-BD97-7A44-8901-BF188AC6EE8F}"/>
              </a:ext>
            </a:extLst>
          </p:cNvPr>
          <p:cNvSpPr>
            <a:spLocks noGrp="1"/>
          </p:cNvSpPr>
          <p:nvPr>
            <p:ph idx="28"/>
          </p:nvPr>
        </p:nvSpPr>
        <p:spPr/>
        <p:txBody>
          <a:bodyPr/>
          <a:lstStyle/>
          <a:p>
            <a:r>
              <a:rPr lang="en-US" dirty="0"/>
              <a:t>No</a:t>
            </a:r>
          </a:p>
        </p:txBody>
      </p:sp>
      <p:sp>
        <p:nvSpPr>
          <p:cNvPr id="9" name="Content Placeholder 8">
            <a:extLst>
              <a:ext uri="{FF2B5EF4-FFF2-40B4-BE49-F238E27FC236}">
                <a16:creationId xmlns:a16="http://schemas.microsoft.com/office/drawing/2014/main" id="{334E7784-A61D-514D-8F33-32EEA7C33FF9}"/>
              </a:ext>
            </a:extLst>
          </p:cNvPr>
          <p:cNvSpPr>
            <a:spLocks noGrp="1"/>
          </p:cNvSpPr>
          <p:nvPr>
            <p:ph idx="29"/>
          </p:nvPr>
        </p:nvSpPr>
        <p:spPr/>
        <p:txBody>
          <a:bodyPr/>
          <a:lstStyle/>
          <a:p>
            <a:r>
              <a:rPr lang="en-US" dirty="0"/>
              <a:t>Yes</a:t>
            </a:r>
          </a:p>
        </p:txBody>
      </p:sp>
      <p:sp>
        <p:nvSpPr>
          <p:cNvPr id="10" name="Content Placeholder 9">
            <a:extLst>
              <a:ext uri="{FF2B5EF4-FFF2-40B4-BE49-F238E27FC236}">
                <a16:creationId xmlns:a16="http://schemas.microsoft.com/office/drawing/2014/main" id="{3DFD6C93-DF33-3A44-B22A-3CA01179EC93}"/>
              </a:ext>
            </a:extLst>
          </p:cNvPr>
          <p:cNvSpPr>
            <a:spLocks noGrp="1"/>
          </p:cNvSpPr>
          <p:nvPr>
            <p:ph idx="30"/>
          </p:nvPr>
        </p:nvSpPr>
        <p:spPr/>
        <p:txBody>
          <a:bodyPr/>
          <a:lstStyle/>
          <a:p>
            <a:r>
              <a:rPr lang="en-US" dirty="0"/>
              <a:t>Yes</a:t>
            </a:r>
          </a:p>
        </p:txBody>
      </p:sp>
      <p:sp>
        <p:nvSpPr>
          <p:cNvPr id="11" name="Content Placeholder 10">
            <a:extLst>
              <a:ext uri="{FF2B5EF4-FFF2-40B4-BE49-F238E27FC236}">
                <a16:creationId xmlns:a16="http://schemas.microsoft.com/office/drawing/2014/main" id="{5B441E4B-EAB7-304B-91F5-2F43E4E483C5}"/>
              </a:ext>
            </a:extLst>
          </p:cNvPr>
          <p:cNvSpPr>
            <a:spLocks noGrp="1"/>
          </p:cNvSpPr>
          <p:nvPr>
            <p:ph idx="31"/>
          </p:nvPr>
        </p:nvSpPr>
        <p:spPr/>
        <p:txBody>
          <a:bodyPr/>
          <a:lstStyle/>
          <a:p>
            <a:r>
              <a:rPr lang="en-US" dirty="0" err="1"/>
              <a:t>Durvalumab</a:t>
            </a:r>
            <a:r>
              <a:rPr lang="en-US" dirty="0"/>
              <a:t> for TPS ≤1%?</a:t>
            </a:r>
          </a:p>
        </p:txBody>
      </p:sp>
      <p:sp>
        <p:nvSpPr>
          <p:cNvPr id="13" name="Content Placeholder 12">
            <a:extLst>
              <a:ext uri="{FF2B5EF4-FFF2-40B4-BE49-F238E27FC236}">
                <a16:creationId xmlns:a16="http://schemas.microsoft.com/office/drawing/2014/main" id="{53753E44-9D68-B641-BB8A-1FF9332D20F4}"/>
              </a:ext>
            </a:extLst>
          </p:cNvPr>
          <p:cNvSpPr>
            <a:spLocks noGrp="1"/>
          </p:cNvSpPr>
          <p:nvPr>
            <p:ph idx="33"/>
          </p:nvPr>
        </p:nvSpPr>
        <p:spPr/>
        <p:txBody>
          <a:bodyPr/>
          <a:lstStyle/>
          <a:p>
            <a:r>
              <a:rPr lang="en-US" dirty="0"/>
              <a:t>Yes</a:t>
            </a:r>
          </a:p>
        </p:txBody>
      </p:sp>
      <p:sp>
        <p:nvSpPr>
          <p:cNvPr id="16" name="Content Placeholder 15">
            <a:extLst>
              <a:ext uri="{FF2B5EF4-FFF2-40B4-BE49-F238E27FC236}">
                <a16:creationId xmlns:a16="http://schemas.microsoft.com/office/drawing/2014/main" id="{037473D1-3722-184F-AEA6-A27A22281F55}"/>
              </a:ext>
            </a:extLst>
          </p:cNvPr>
          <p:cNvSpPr>
            <a:spLocks noGrp="1"/>
          </p:cNvSpPr>
          <p:nvPr>
            <p:ph idx="36"/>
          </p:nvPr>
        </p:nvSpPr>
        <p:spPr/>
        <p:txBody>
          <a:bodyPr/>
          <a:lstStyle/>
          <a:p>
            <a:r>
              <a:rPr lang="en-US" dirty="0"/>
              <a:t>Yes</a:t>
            </a:r>
          </a:p>
        </p:txBody>
      </p:sp>
      <p:sp>
        <p:nvSpPr>
          <p:cNvPr id="17" name="Content Placeholder 16">
            <a:extLst>
              <a:ext uri="{FF2B5EF4-FFF2-40B4-BE49-F238E27FC236}">
                <a16:creationId xmlns:a16="http://schemas.microsoft.com/office/drawing/2014/main" id="{F8001F54-3929-9744-8F64-6CDDB8E34E96}"/>
              </a:ext>
            </a:extLst>
          </p:cNvPr>
          <p:cNvSpPr>
            <a:spLocks noGrp="1"/>
          </p:cNvSpPr>
          <p:nvPr>
            <p:ph idx="37"/>
          </p:nvPr>
        </p:nvSpPr>
        <p:spPr/>
        <p:txBody>
          <a:bodyPr/>
          <a:lstStyle/>
          <a:p>
            <a:r>
              <a:rPr lang="en-US" dirty="0"/>
              <a:t>Yes</a:t>
            </a:r>
          </a:p>
        </p:txBody>
      </p:sp>
      <p:sp>
        <p:nvSpPr>
          <p:cNvPr id="18" name="Title 17">
            <a:extLst>
              <a:ext uri="{FF2B5EF4-FFF2-40B4-BE49-F238E27FC236}">
                <a16:creationId xmlns:a16="http://schemas.microsoft.com/office/drawing/2014/main" id="{299C2991-B421-7848-ADD9-D3913281A21D}"/>
              </a:ext>
            </a:extLst>
          </p:cNvPr>
          <p:cNvSpPr>
            <a:spLocks noGrp="1"/>
          </p:cNvSpPr>
          <p:nvPr>
            <p:ph type="title"/>
          </p:nvPr>
        </p:nvSpPr>
        <p:spPr/>
        <p:txBody>
          <a:bodyPr/>
          <a:lstStyle/>
          <a:p>
            <a:r>
              <a:rPr lang="en-US" sz="2000" dirty="0"/>
              <a:t>Should PD-L1 levels generally be tested in patients with locally advanced NSCLC?</a:t>
            </a:r>
            <a:br>
              <a:rPr lang="en-US" sz="2000" dirty="0"/>
            </a:br>
            <a:br>
              <a:rPr lang="en-US" sz="1000" dirty="0"/>
            </a:br>
            <a:r>
              <a:rPr lang="en-US" sz="2000" dirty="0"/>
              <a:t>Should durvalumab be used as consolidation treatment after chemoradiation therapy for patients with locally advanced NSCLC and a </a:t>
            </a:r>
            <a:r>
              <a:rPr lang="en-US" sz="2000" u="sng" dirty="0"/>
              <a:t>PD-L1 TPS of ≤1%</a:t>
            </a:r>
            <a:r>
              <a:rPr lang="en-US" sz="2000" dirty="0"/>
              <a:t>?</a:t>
            </a:r>
          </a:p>
        </p:txBody>
      </p:sp>
      <p:sp>
        <p:nvSpPr>
          <p:cNvPr id="19" name="Content Placeholder 18">
            <a:extLst>
              <a:ext uri="{FF2B5EF4-FFF2-40B4-BE49-F238E27FC236}">
                <a16:creationId xmlns:a16="http://schemas.microsoft.com/office/drawing/2014/main" id="{2925E3ED-91D9-B440-8547-67BC23F8437A}"/>
              </a:ext>
            </a:extLst>
          </p:cNvPr>
          <p:cNvSpPr>
            <a:spLocks noGrp="1"/>
          </p:cNvSpPr>
          <p:nvPr>
            <p:ph idx="24"/>
          </p:nvPr>
        </p:nvSpPr>
        <p:spPr/>
        <p:txBody>
          <a:bodyPr/>
          <a:lstStyle/>
          <a:p>
            <a:r>
              <a:rPr lang="en-US" dirty="0"/>
              <a:t>Yes</a:t>
            </a:r>
          </a:p>
        </p:txBody>
      </p:sp>
      <p:sp>
        <p:nvSpPr>
          <p:cNvPr id="20" name="Content Placeholder 19">
            <a:extLst>
              <a:ext uri="{FF2B5EF4-FFF2-40B4-BE49-F238E27FC236}">
                <a16:creationId xmlns:a16="http://schemas.microsoft.com/office/drawing/2014/main" id="{DD6DFCEE-9EC2-A84A-8DC0-FD9B59C88349}"/>
              </a:ext>
            </a:extLst>
          </p:cNvPr>
          <p:cNvSpPr>
            <a:spLocks noGrp="1"/>
          </p:cNvSpPr>
          <p:nvPr>
            <p:ph idx="32"/>
          </p:nvPr>
        </p:nvSpPr>
        <p:spPr/>
        <p:txBody>
          <a:bodyPr/>
          <a:lstStyle/>
          <a:p>
            <a:r>
              <a:rPr lang="en-US" dirty="0"/>
              <a:t>Yes</a:t>
            </a:r>
          </a:p>
        </p:txBody>
      </p:sp>
      <p:sp>
        <p:nvSpPr>
          <p:cNvPr id="21" name="Content Placeholder 20">
            <a:extLst>
              <a:ext uri="{FF2B5EF4-FFF2-40B4-BE49-F238E27FC236}">
                <a16:creationId xmlns:a16="http://schemas.microsoft.com/office/drawing/2014/main" id="{11C8B755-507F-3C4B-A7E7-52CB5FCCD062}"/>
              </a:ext>
            </a:extLst>
          </p:cNvPr>
          <p:cNvSpPr>
            <a:spLocks noGrp="1"/>
          </p:cNvSpPr>
          <p:nvPr>
            <p:ph idx="26"/>
          </p:nvPr>
        </p:nvSpPr>
        <p:spPr/>
        <p:txBody>
          <a:bodyPr/>
          <a:lstStyle/>
          <a:p>
            <a:r>
              <a:rPr lang="en-US" dirty="0"/>
              <a:t>Yes</a:t>
            </a:r>
          </a:p>
        </p:txBody>
      </p:sp>
      <p:sp>
        <p:nvSpPr>
          <p:cNvPr id="22" name="Content Placeholder 21">
            <a:extLst>
              <a:ext uri="{FF2B5EF4-FFF2-40B4-BE49-F238E27FC236}">
                <a16:creationId xmlns:a16="http://schemas.microsoft.com/office/drawing/2014/main" id="{3C79B73A-1B50-1B43-BBA3-EB2A1094C157}"/>
              </a:ext>
            </a:extLst>
          </p:cNvPr>
          <p:cNvSpPr>
            <a:spLocks noGrp="1"/>
          </p:cNvSpPr>
          <p:nvPr>
            <p:ph idx="34"/>
          </p:nvPr>
        </p:nvSpPr>
        <p:spPr/>
        <p:txBody>
          <a:bodyPr/>
          <a:lstStyle/>
          <a:p>
            <a:r>
              <a:rPr lang="en-US" dirty="0"/>
              <a:t>Yes</a:t>
            </a:r>
          </a:p>
        </p:txBody>
      </p:sp>
      <p:sp>
        <p:nvSpPr>
          <p:cNvPr id="23" name="Content Placeholder 6">
            <a:extLst>
              <a:ext uri="{FF2B5EF4-FFF2-40B4-BE49-F238E27FC236}">
                <a16:creationId xmlns:a16="http://schemas.microsoft.com/office/drawing/2014/main" id="{F6A1F4FE-8770-B04F-A1C1-51B0F0C64DC9}"/>
              </a:ext>
            </a:extLst>
          </p:cNvPr>
          <p:cNvSpPr>
            <a:spLocks noGrp="1"/>
          </p:cNvSpPr>
          <p:nvPr>
            <p:ph idx="27"/>
          </p:nvPr>
        </p:nvSpPr>
        <p:spPr>
          <a:xfrm>
            <a:off x="3499104" y="4242183"/>
            <a:ext cx="3860800" cy="508000"/>
          </a:xfrm>
        </p:spPr>
        <p:txBody>
          <a:bodyPr/>
          <a:lstStyle/>
          <a:p>
            <a:r>
              <a:rPr lang="en-US" dirty="0"/>
              <a:t>Yes</a:t>
            </a:r>
          </a:p>
        </p:txBody>
      </p:sp>
      <p:sp>
        <p:nvSpPr>
          <p:cNvPr id="24" name="Content Placeholder 14">
            <a:extLst>
              <a:ext uri="{FF2B5EF4-FFF2-40B4-BE49-F238E27FC236}">
                <a16:creationId xmlns:a16="http://schemas.microsoft.com/office/drawing/2014/main" id="{0C62BC92-87F1-094F-B947-54A653FD5B18}"/>
              </a:ext>
            </a:extLst>
          </p:cNvPr>
          <p:cNvSpPr>
            <a:spLocks noGrp="1"/>
          </p:cNvSpPr>
          <p:nvPr>
            <p:ph idx="35"/>
          </p:nvPr>
        </p:nvSpPr>
        <p:spPr>
          <a:xfrm>
            <a:off x="7438057" y="4242183"/>
            <a:ext cx="3860800" cy="508000"/>
          </a:xfrm>
        </p:spPr>
        <p:txBody>
          <a:bodyPr/>
          <a:lstStyle/>
          <a:p>
            <a:r>
              <a:rPr lang="en-US" dirty="0"/>
              <a:t>Yes</a:t>
            </a:r>
          </a:p>
        </p:txBody>
      </p:sp>
      <p:sp>
        <p:nvSpPr>
          <p:cNvPr id="25" name="Content Placeholder 8">
            <a:extLst>
              <a:ext uri="{FF2B5EF4-FFF2-40B4-BE49-F238E27FC236}">
                <a16:creationId xmlns:a16="http://schemas.microsoft.com/office/drawing/2014/main" id="{63443F28-220C-C940-8DAE-D1ECE2DE6828}"/>
              </a:ext>
            </a:extLst>
          </p:cNvPr>
          <p:cNvSpPr txBox="1">
            <a:spLocks/>
          </p:cNvSpPr>
          <p:nvPr/>
        </p:nvSpPr>
        <p:spPr bwMode="auto">
          <a:xfrm>
            <a:off x="3499104" y="5814027"/>
            <a:ext cx="3860800" cy="45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Tx/>
              <a:buNone/>
              <a:defRPr sz="2133">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133" b="0" i="0" u="none" strike="noStrike" kern="0" cap="none" spc="0" normalizeH="0" baseline="0" noProof="0">
                <a:ln>
                  <a:noFill/>
                </a:ln>
                <a:solidFill>
                  <a:srgbClr val="FFFFFF"/>
                </a:solidFill>
                <a:effectLst/>
                <a:uLnTx/>
                <a:uFillTx/>
                <a:latin typeface="Arial"/>
                <a:ea typeface="ＭＳ Ｐゴシック"/>
              </a:rPr>
              <a:t>No</a:t>
            </a:r>
            <a:endParaRPr kumimoji="0" lang="en-US" sz="2133" b="0" i="0" u="none" strike="noStrike" kern="0" cap="none" spc="0" normalizeH="0" baseline="0" noProof="0" dirty="0">
              <a:ln>
                <a:noFill/>
              </a:ln>
              <a:solidFill>
                <a:srgbClr val="FFFFFF"/>
              </a:solidFill>
              <a:effectLst/>
              <a:uLnTx/>
              <a:uFillTx/>
              <a:latin typeface="Arial"/>
              <a:ea typeface="ＭＳ Ｐゴシック"/>
            </a:endParaRPr>
          </a:p>
        </p:txBody>
      </p:sp>
      <p:sp>
        <p:nvSpPr>
          <p:cNvPr id="26" name="Content Placeholder 16">
            <a:extLst>
              <a:ext uri="{FF2B5EF4-FFF2-40B4-BE49-F238E27FC236}">
                <a16:creationId xmlns:a16="http://schemas.microsoft.com/office/drawing/2014/main" id="{F61F21C5-FED1-0B42-8E87-BD2BBEE15F8D}"/>
              </a:ext>
            </a:extLst>
          </p:cNvPr>
          <p:cNvSpPr txBox="1">
            <a:spLocks/>
          </p:cNvSpPr>
          <p:nvPr/>
        </p:nvSpPr>
        <p:spPr bwMode="auto">
          <a:xfrm>
            <a:off x="7438057" y="5814027"/>
            <a:ext cx="3860800" cy="45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Tx/>
              <a:buNone/>
              <a:defRPr sz="2133">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133" b="0" i="0" u="none" strike="noStrike" kern="0" cap="none" spc="0" normalizeH="0" baseline="0" noProof="0">
                <a:ln>
                  <a:noFill/>
                </a:ln>
                <a:solidFill>
                  <a:srgbClr val="FFFFFF"/>
                </a:solidFill>
                <a:effectLst/>
                <a:uLnTx/>
                <a:uFillTx/>
                <a:latin typeface="Arial"/>
                <a:ea typeface="ＭＳ Ｐゴシック"/>
              </a:rPr>
              <a:t>Yes</a:t>
            </a:r>
            <a:endParaRPr kumimoji="0" lang="en-US" sz="2133" b="0" i="0" u="none" strike="noStrike" kern="0" cap="none" spc="0" normalizeH="0" baseline="0" noProof="0" dirty="0">
              <a:ln>
                <a:noFill/>
              </a:ln>
              <a:solidFill>
                <a:srgbClr val="FFFFFF"/>
              </a:solidFill>
              <a:effectLst/>
              <a:uLnTx/>
              <a:uFillTx/>
              <a:latin typeface="Arial"/>
              <a:ea typeface="ＭＳ Ｐゴシック"/>
            </a:endParaRPr>
          </a:p>
        </p:txBody>
      </p:sp>
    </p:spTree>
    <p:extLst>
      <p:ext uri="{BB962C8B-B14F-4D97-AF65-F5344CB8AC3E}">
        <p14:creationId xmlns:p14="http://schemas.microsoft.com/office/powerpoint/2010/main" val="14965625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0556CD-97A9-D34A-9B9C-DB74CD989324}"/>
              </a:ext>
            </a:extLst>
          </p:cNvPr>
          <p:cNvSpPr>
            <a:spLocks noGrp="1"/>
          </p:cNvSpPr>
          <p:nvPr>
            <p:ph idx="1"/>
          </p:nvPr>
        </p:nvSpPr>
        <p:spPr/>
        <p:txBody>
          <a:bodyPr/>
          <a:lstStyle/>
          <a:p>
            <a:r>
              <a:rPr lang="en-US" dirty="0"/>
              <a:t>Yes, for both</a:t>
            </a:r>
          </a:p>
        </p:txBody>
      </p:sp>
      <p:sp>
        <p:nvSpPr>
          <p:cNvPr id="4" name="Content Placeholder 3">
            <a:extLst>
              <a:ext uri="{FF2B5EF4-FFF2-40B4-BE49-F238E27FC236}">
                <a16:creationId xmlns:a16="http://schemas.microsoft.com/office/drawing/2014/main" id="{40F28336-5058-7749-B0DF-6B53203053EC}"/>
              </a:ext>
            </a:extLst>
          </p:cNvPr>
          <p:cNvSpPr>
            <a:spLocks noGrp="1"/>
          </p:cNvSpPr>
          <p:nvPr>
            <p:ph idx="10"/>
          </p:nvPr>
        </p:nvSpPr>
        <p:spPr/>
        <p:txBody>
          <a:bodyPr/>
          <a:lstStyle/>
          <a:p>
            <a:r>
              <a:rPr lang="en-US" dirty="0"/>
              <a:t>Yes, for both</a:t>
            </a:r>
          </a:p>
        </p:txBody>
      </p:sp>
      <p:sp>
        <p:nvSpPr>
          <p:cNvPr id="5" name="Content Placeholder 4">
            <a:extLst>
              <a:ext uri="{FF2B5EF4-FFF2-40B4-BE49-F238E27FC236}">
                <a16:creationId xmlns:a16="http://schemas.microsoft.com/office/drawing/2014/main" id="{E756D630-BA5D-2046-8658-DC4B18540EA9}"/>
              </a:ext>
            </a:extLst>
          </p:cNvPr>
          <p:cNvSpPr>
            <a:spLocks noGrp="1"/>
          </p:cNvSpPr>
          <p:nvPr>
            <p:ph idx="11"/>
          </p:nvPr>
        </p:nvSpPr>
        <p:spPr/>
        <p:txBody>
          <a:bodyPr/>
          <a:lstStyle/>
          <a:p>
            <a:r>
              <a:rPr lang="en-US" dirty="0"/>
              <a:t>Yes, for both</a:t>
            </a:r>
          </a:p>
        </p:txBody>
      </p:sp>
      <p:sp>
        <p:nvSpPr>
          <p:cNvPr id="6" name="Content Placeholder 5">
            <a:extLst>
              <a:ext uri="{FF2B5EF4-FFF2-40B4-BE49-F238E27FC236}">
                <a16:creationId xmlns:a16="http://schemas.microsoft.com/office/drawing/2014/main" id="{532CDBAF-BD04-3F4B-9106-BA080056410F}"/>
              </a:ext>
            </a:extLst>
          </p:cNvPr>
          <p:cNvSpPr>
            <a:spLocks noGrp="1"/>
          </p:cNvSpPr>
          <p:nvPr>
            <p:ph idx="12"/>
          </p:nvPr>
        </p:nvSpPr>
        <p:spPr/>
        <p:txBody>
          <a:bodyPr/>
          <a:lstStyle/>
          <a:p>
            <a:r>
              <a:rPr lang="en-US" dirty="0"/>
              <a:t>No</a:t>
            </a:r>
          </a:p>
        </p:txBody>
      </p:sp>
      <p:sp>
        <p:nvSpPr>
          <p:cNvPr id="7" name="Content Placeholder 6">
            <a:extLst>
              <a:ext uri="{FF2B5EF4-FFF2-40B4-BE49-F238E27FC236}">
                <a16:creationId xmlns:a16="http://schemas.microsoft.com/office/drawing/2014/main" id="{3B37A450-2D27-854C-A427-6412771F41C4}"/>
              </a:ext>
            </a:extLst>
          </p:cNvPr>
          <p:cNvSpPr>
            <a:spLocks noGrp="1"/>
          </p:cNvSpPr>
          <p:nvPr>
            <p:ph idx="13"/>
          </p:nvPr>
        </p:nvSpPr>
        <p:spPr/>
        <p:txBody>
          <a:bodyPr/>
          <a:lstStyle/>
          <a:p>
            <a:r>
              <a:rPr lang="en-US" dirty="0"/>
              <a:t>Yes, for ALK only </a:t>
            </a:r>
          </a:p>
        </p:txBody>
      </p:sp>
      <p:sp>
        <p:nvSpPr>
          <p:cNvPr id="8" name="Content Placeholder 7">
            <a:extLst>
              <a:ext uri="{FF2B5EF4-FFF2-40B4-BE49-F238E27FC236}">
                <a16:creationId xmlns:a16="http://schemas.microsoft.com/office/drawing/2014/main" id="{BB6CF247-BC84-1F48-8747-ECB9C788CC4D}"/>
              </a:ext>
            </a:extLst>
          </p:cNvPr>
          <p:cNvSpPr>
            <a:spLocks noGrp="1"/>
          </p:cNvSpPr>
          <p:nvPr>
            <p:ph idx="14"/>
          </p:nvPr>
        </p:nvSpPr>
        <p:spPr/>
        <p:txBody>
          <a:bodyPr/>
          <a:lstStyle/>
          <a:p>
            <a:r>
              <a:rPr lang="en-US" dirty="0"/>
              <a:t>No</a:t>
            </a:r>
          </a:p>
        </p:txBody>
      </p:sp>
      <p:sp>
        <p:nvSpPr>
          <p:cNvPr id="9" name="Content Placeholder 8">
            <a:extLst>
              <a:ext uri="{FF2B5EF4-FFF2-40B4-BE49-F238E27FC236}">
                <a16:creationId xmlns:a16="http://schemas.microsoft.com/office/drawing/2014/main" id="{FFD1F6C1-C504-0442-8445-32AA139D3C1D}"/>
              </a:ext>
            </a:extLst>
          </p:cNvPr>
          <p:cNvSpPr>
            <a:spLocks noGrp="1"/>
          </p:cNvSpPr>
          <p:nvPr>
            <p:ph idx="15"/>
          </p:nvPr>
        </p:nvSpPr>
        <p:spPr/>
        <p:txBody>
          <a:bodyPr/>
          <a:lstStyle/>
          <a:p>
            <a:r>
              <a:rPr lang="en-US" dirty="0"/>
              <a:t>Yes, for both</a:t>
            </a:r>
          </a:p>
        </p:txBody>
      </p:sp>
      <p:sp>
        <p:nvSpPr>
          <p:cNvPr id="10" name="Title 26">
            <a:extLst>
              <a:ext uri="{FF2B5EF4-FFF2-40B4-BE49-F238E27FC236}">
                <a16:creationId xmlns:a16="http://schemas.microsoft.com/office/drawing/2014/main" id="{116A4192-4CEB-8B40-9B37-F998D3F2C103}"/>
              </a:ext>
            </a:extLst>
          </p:cNvPr>
          <p:cNvSpPr>
            <a:spLocks noGrp="1"/>
          </p:cNvSpPr>
          <p:nvPr>
            <p:ph type="title"/>
          </p:nvPr>
        </p:nvSpPr>
        <p:spPr>
          <a:xfrm>
            <a:off x="914639" y="0"/>
            <a:ext cx="10362724" cy="1997242"/>
          </a:xfrm>
        </p:spPr>
        <p:txBody>
          <a:bodyPr/>
          <a:lstStyle/>
          <a:p>
            <a:r>
              <a:rPr lang="en-US" dirty="0"/>
              <a:t>Should durvalumab be used as consolidation treatment after chemoradiation therapy for patients with locally advanced NSCLC with an EGFR or ALK mutation?</a:t>
            </a:r>
          </a:p>
        </p:txBody>
      </p:sp>
      <p:sp>
        <p:nvSpPr>
          <p:cNvPr id="11" name="Content Placeholder 8">
            <a:extLst>
              <a:ext uri="{FF2B5EF4-FFF2-40B4-BE49-F238E27FC236}">
                <a16:creationId xmlns:a16="http://schemas.microsoft.com/office/drawing/2014/main" id="{261C5300-2599-974A-8B43-9E45D45DD7CB}"/>
              </a:ext>
            </a:extLst>
          </p:cNvPr>
          <p:cNvSpPr txBox="1">
            <a:spLocks/>
          </p:cNvSpPr>
          <p:nvPr/>
        </p:nvSpPr>
        <p:spPr bwMode="auto">
          <a:xfrm>
            <a:off x="3499104" y="5814507"/>
            <a:ext cx="7827264" cy="46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Tx/>
              <a:buNone/>
              <a:defRPr sz="2133">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133" b="0" i="0" u="none" strike="noStrike" kern="0" cap="none" spc="0" normalizeH="0" baseline="0" noProof="0">
                <a:ln>
                  <a:noFill/>
                </a:ln>
                <a:solidFill>
                  <a:srgbClr val="FFFFFF"/>
                </a:solidFill>
                <a:effectLst/>
                <a:uLnTx/>
                <a:uFillTx/>
                <a:latin typeface="Arial"/>
                <a:ea typeface="ＭＳ Ｐゴシック"/>
              </a:rPr>
              <a:t>Yes, for both</a:t>
            </a:r>
            <a:endParaRPr kumimoji="0" lang="en-US" sz="2133" b="0" i="0" u="none" strike="noStrike" kern="0" cap="none" spc="0" normalizeH="0" baseline="0" noProof="0" dirty="0">
              <a:ln>
                <a:noFill/>
              </a:ln>
              <a:solidFill>
                <a:srgbClr val="FFFFFF"/>
              </a:solidFill>
              <a:effectLst/>
              <a:uLnTx/>
              <a:uFillTx/>
              <a:latin typeface="Arial"/>
              <a:ea typeface="ＭＳ Ｐゴシック"/>
            </a:endParaRPr>
          </a:p>
        </p:txBody>
      </p:sp>
    </p:spTree>
    <p:extLst>
      <p:ext uri="{BB962C8B-B14F-4D97-AF65-F5344CB8AC3E}">
        <p14:creationId xmlns:p14="http://schemas.microsoft.com/office/powerpoint/2010/main" val="37185547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sz="3200" dirty="0"/>
              <a:t>Background/historical perspective</a:t>
            </a:r>
          </a:p>
          <a:p>
            <a:r>
              <a:rPr lang="en-US" sz="3200" dirty="0"/>
              <a:t>Radiation advancements</a:t>
            </a:r>
          </a:p>
          <a:p>
            <a:r>
              <a:rPr lang="en-US" sz="3200" dirty="0"/>
              <a:t>Role of immunotherapy</a:t>
            </a:r>
          </a:p>
          <a:p>
            <a:r>
              <a:rPr lang="en-US" sz="3200" dirty="0"/>
              <a:t>PACIFIC trial </a:t>
            </a:r>
          </a:p>
          <a:p>
            <a:r>
              <a:rPr lang="en-US" sz="3200" dirty="0"/>
              <a:t>Future direction</a:t>
            </a:r>
          </a:p>
          <a:p>
            <a:endParaRPr lang="en-US" sz="3200" dirty="0"/>
          </a:p>
        </p:txBody>
      </p:sp>
      <p:sp>
        <p:nvSpPr>
          <p:cNvPr id="5" name="Text Placeholder 4"/>
          <p:cNvSpPr>
            <a:spLocks noGrp="1"/>
          </p:cNvSpPr>
          <p:nvPr>
            <p:ph type="body" sz="quarter" idx="11"/>
          </p:nvPr>
        </p:nvSpPr>
        <p:spPr/>
        <p:txBody>
          <a:bodyPr/>
          <a:lstStyle/>
          <a:p>
            <a:r>
              <a:rPr lang="en-US" dirty="0"/>
              <a:t>Outline</a:t>
            </a:r>
          </a:p>
        </p:txBody>
      </p:sp>
    </p:spTree>
    <p:extLst>
      <p:ext uri="{BB962C8B-B14F-4D97-AF65-F5344CB8AC3E}">
        <p14:creationId xmlns:p14="http://schemas.microsoft.com/office/powerpoint/2010/main" val="5574586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Approximately 1/3 of NSCLC are diagnosed at stage III</a:t>
            </a:r>
          </a:p>
          <a:p>
            <a:r>
              <a:rPr lang="en-US" dirty="0"/>
              <a:t>Standard of care for inoperable patients is concurrent platinum-based chemotherapy with concurrent RT (60 </a:t>
            </a:r>
            <a:r>
              <a:rPr lang="en-US" dirty="0" err="1"/>
              <a:t>Gy</a:t>
            </a:r>
            <a:r>
              <a:rPr lang="en-US" dirty="0"/>
              <a:t>)</a:t>
            </a:r>
          </a:p>
          <a:p>
            <a:r>
              <a:rPr lang="en-US" dirty="0"/>
              <a:t>Survival with </a:t>
            </a:r>
            <a:r>
              <a:rPr lang="en-US" dirty="0" err="1"/>
              <a:t>chemoradiotherapy</a:t>
            </a:r>
            <a:r>
              <a:rPr lang="en-US" dirty="0"/>
              <a:t> alone </a:t>
            </a:r>
          </a:p>
          <a:p>
            <a:pPr lvl="1"/>
            <a:r>
              <a:rPr lang="en-US" dirty="0"/>
              <a:t>Median PFS 8-10 months</a:t>
            </a:r>
          </a:p>
          <a:p>
            <a:pPr lvl="1"/>
            <a:r>
              <a:rPr lang="en-US" dirty="0"/>
              <a:t>5-year OS 15%-25%</a:t>
            </a:r>
          </a:p>
          <a:p>
            <a:r>
              <a:rPr lang="en-US" dirty="0"/>
              <a:t>Locally advanced NSCLC is highly aggressive</a:t>
            </a:r>
          </a:p>
          <a:p>
            <a:r>
              <a:rPr lang="en-US" dirty="0"/>
              <a:t>Normal lung is highly radiosensitive</a:t>
            </a:r>
          </a:p>
          <a:p>
            <a:r>
              <a:rPr lang="en-US" dirty="0"/>
              <a:t>Patients with lung cancer are generally older with smoking history and have overall poor pulmonary and cardiac function</a:t>
            </a:r>
          </a:p>
          <a:p>
            <a:pPr lvl="1"/>
            <a:endParaRPr lang="en-US" dirty="0"/>
          </a:p>
          <a:p>
            <a:endParaRPr lang="en-US" dirty="0"/>
          </a:p>
        </p:txBody>
      </p:sp>
      <p:sp>
        <p:nvSpPr>
          <p:cNvPr id="3" name="Text Placeholder 2"/>
          <p:cNvSpPr>
            <a:spLocks noGrp="1"/>
          </p:cNvSpPr>
          <p:nvPr>
            <p:ph type="body" sz="quarter" idx="11"/>
          </p:nvPr>
        </p:nvSpPr>
        <p:spPr/>
        <p:txBody>
          <a:bodyPr/>
          <a:lstStyle/>
          <a:p>
            <a:r>
              <a:rPr lang="en-US" dirty="0"/>
              <a:t>Locally Advanced NSCLC</a:t>
            </a:r>
          </a:p>
        </p:txBody>
      </p:sp>
    </p:spTree>
    <p:extLst>
      <p:ext uri="{BB962C8B-B14F-4D97-AF65-F5344CB8AC3E}">
        <p14:creationId xmlns:p14="http://schemas.microsoft.com/office/powerpoint/2010/main" val="1174331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46073" y="1402216"/>
            <a:ext cx="11099853" cy="982440"/>
          </a:xfrm>
        </p:spPr>
        <p:style>
          <a:lnRef idx="2">
            <a:schemeClr val="dk1"/>
          </a:lnRef>
          <a:fillRef idx="1">
            <a:schemeClr val="lt1"/>
          </a:fillRef>
          <a:effectRef idx="0">
            <a:schemeClr val="dk1"/>
          </a:effectRef>
          <a:fontRef idx="minor">
            <a:schemeClr val="dk1"/>
          </a:fontRef>
        </p:style>
        <p:txBody>
          <a:bodyPr anchor="ctr"/>
          <a:lstStyle/>
          <a:p>
            <a:r>
              <a:rPr lang="en-US" sz="2133" dirty="0"/>
              <a:t>RTOG-7301 – RT alone - 5y OS of 5% and RT dose of 60 </a:t>
            </a:r>
            <a:r>
              <a:rPr lang="en-US" sz="2133" dirty="0" err="1"/>
              <a:t>Gy</a:t>
            </a:r>
            <a:r>
              <a:rPr lang="en-US" sz="2133" dirty="0"/>
              <a:t> in 6 weeks</a:t>
            </a:r>
          </a:p>
          <a:p>
            <a:r>
              <a:rPr lang="en-US" sz="2133" dirty="0"/>
              <a:t>CALGB-8433 and RTOG-8808 evaluated role of induction chemo followed by RT</a:t>
            </a:r>
          </a:p>
        </p:txBody>
      </p:sp>
      <p:pic>
        <p:nvPicPr>
          <p:cNvPr id="5" name="Picture 4" descr="Screen Shot 2017-01-24 at 11.12.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640" y="2743991"/>
            <a:ext cx="7006807" cy="3196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1"/>
          <p:cNvSpPr txBox="1">
            <a:spLocks/>
          </p:cNvSpPr>
          <p:nvPr/>
        </p:nvSpPr>
        <p:spPr>
          <a:xfrm>
            <a:off x="577750" y="4114009"/>
            <a:ext cx="7006807" cy="2191996"/>
          </a:xfrm>
          <a:prstGeom prst="rect">
            <a:avLst/>
          </a:prstGeom>
        </p:spPr>
        <p:txBody>
          <a:bodyPr vert="horz"/>
          <a:lstStyle>
            <a:lvl1pPr marL="257175" indent="-257175"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ＭＳ Ｐゴシック"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ＭＳ Ｐゴシック"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ＭＳ Ｐゴシック"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endParaRPr lang="en-US" sz="2400" dirty="0"/>
          </a:p>
        </p:txBody>
      </p:sp>
      <p:sp>
        <p:nvSpPr>
          <p:cNvPr id="8" name="Text Placeholder 2">
            <a:extLst>
              <a:ext uri="{FF2B5EF4-FFF2-40B4-BE49-F238E27FC236}">
                <a16:creationId xmlns:a16="http://schemas.microsoft.com/office/drawing/2014/main" id="{18447C5D-86DB-C045-A6EE-6ACAFFA7E80A}"/>
              </a:ext>
            </a:extLst>
          </p:cNvPr>
          <p:cNvSpPr>
            <a:spLocks noGrp="1"/>
          </p:cNvSpPr>
          <p:nvPr>
            <p:ph type="body" sz="quarter" idx="11"/>
          </p:nvPr>
        </p:nvSpPr>
        <p:spPr>
          <a:xfrm>
            <a:off x="400682" y="58755"/>
            <a:ext cx="10201727" cy="673067"/>
          </a:xfrm>
        </p:spPr>
        <p:txBody>
          <a:bodyPr/>
          <a:lstStyle/>
          <a:p>
            <a:r>
              <a:rPr lang="en-US" dirty="0"/>
              <a:t>Role of Chemotherapy and Sequencing of Chemo/RT</a:t>
            </a:r>
          </a:p>
        </p:txBody>
      </p:sp>
    </p:spTree>
    <p:extLst>
      <p:ext uri="{BB962C8B-B14F-4D97-AF65-F5344CB8AC3E}">
        <p14:creationId xmlns:p14="http://schemas.microsoft.com/office/powerpoint/2010/main" val="34387718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ideTemplate_MichMed_16x9.potx" id="{28B73AE1-2A6C-4C86-99E5-0C42024C2710}" vid="{F5DA4737-F250-4BDE-B1EC-72BAD7FB3A4B}"/>
    </a:ext>
  </a:extLst>
</a:theme>
</file>

<file path=ppt/theme/theme2.xml><?xml version="1.0" encoding="utf-8"?>
<a:theme xmlns:a="http://schemas.openxmlformats.org/drawingml/2006/main" name="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SlideTemplate_MichMed_16x9</Template>
  <TotalTime>0</TotalTime>
  <Words>767</Words>
  <Application>Microsoft Macintosh PowerPoint</Application>
  <PresentationFormat>Widescreen</PresentationFormat>
  <Paragraphs>113</Paragraphs>
  <Slides>19</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Univers LT Std 57 Cn</vt:lpstr>
      <vt:lpstr>Custom Design</vt:lpstr>
      <vt:lpstr>Blank Presentation</vt:lpstr>
      <vt:lpstr>PowerPoint Presentation</vt:lpstr>
      <vt:lpstr>PowerPoint Presentation</vt:lpstr>
      <vt:lpstr>A 65-year-old former smoker with Stage IIIB squamous cell lung cancer and a history of COPD completes 6 cycles of carboplatin/paclitaxel/radiation therapy but develops Grade 2 esophagitis resulting in a 10-lb weight loss. Durvalumab is planned but not started, and the esophagitis totally resolves in 6 weeks. </vt:lpstr>
      <vt:lpstr>Should durvalumab be initiated at this point?</vt:lpstr>
      <vt:lpstr>Should PD-L1 levels generally be tested in patients with locally advanced NSCLC?  Should durvalumab be used as consolidation treatment after chemoradiation therapy for patients with locally advanced NSCLC and a PD-L1 TPS of ≤1%?</vt:lpstr>
      <vt:lpstr>Should durvalumab be used as consolidation treatment after chemoradiation therapy for patients with locally advanced NSCLC with an EGFR or ALK mutation?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Research To Practice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Research To Practice</dc:creator>
  <cp:keywords/>
  <dc:description>www.ResearchToPractice.com</dc:description>
  <cp:lastModifiedBy/>
  <cp:revision>1</cp:revision>
  <cp:lastPrinted>2019-09-15T21:41:27Z</cp:lastPrinted>
  <dcterms:created xsi:type="dcterms:W3CDTF">2018-08-14T11:55:53Z</dcterms:created>
  <dcterms:modified xsi:type="dcterms:W3CDTF">2019-09-16T13:40:54Z</dcterms:modified>
  <cp:category/>
</cp:coreProperties>
</file>