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6370" r:id="rId5"/>
  </p:sldMasterIdLst>
  <p:notesMasterIdLst>
    <p:notesMasterId r:id="rId26"/>
  </p:notesMasterIdLst>
  <p:sldIdLst>
    <p:sldId id="1299" r:id="rId6"/>
    <p:sldId id="1300" r:id="rId7"/>
    <p:sldId id="316" r:id="rId8"/>
    <p:sldId id="317" r:id="rId9"/>
    <p:sldId id="319" r:id="rId10"/>
    <p:sldId id="320" r:id="rId11"/>
    <p:sldId id="330" r:id="rId12"/>
    <p:sldId id="565" r:id="rId13"/>
    <p:sldId id="567" r:id="rId14"/>
    <p:sldId id="1295" r:id="rId15"/>
    <p:sldId id="562" r:id="rId16"/>
    <p:sldId id="743" r:id="rId17"/>
    <p:sldId id="570" r:id="rId18"/>
    <p:sldId id="1301" r:id="rId19"/>
    <p:sldId id="645" r:id="rId20"/>
    <p:sldId id="745" r:id="rId21"/>
    <p:sldId id="1296" r:id="rId22"/>
    <p:sldId id="1294" r:id="rId23"/>
    <p:sldId id="1297" r:id="rId24"/>
    <p:sldId id="1298" r:id="rId25"/>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3776"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E0E3"/>
    <a:srgbClr val="272B8B"/>
    <a:srgbClr val="BCE0E3"/>
    <a:srgbClr val="125894"/>
    <a:srgbClr val="072B4F"/>
    <a:srgbClr val="313693"/>
    <a:srgbClr val="8FC42A"/>
    <a:srgbClr val="FF8000"/>
    <a:srgbClr val="FF40FF"/>
    <a:srgbClr val="B5201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3038C6-1598-C34C-8B49-620F13C53051}" v="4" dt="2019-09-16T13:27:40.4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97"/>
    <p:restoredTop sz="94895"/>
  </p:normalViewPr>
  <p:slideViewPr>
    <p:cSldViewPr>
      <p:cViewPr varScale="1">
        <p:scale>
          <a:sx n="105" d="100"/>
          <a:sy n="105" d="100"/>
        </p:scale>
        <p:origin x="584" y="184"/>
      </p:cViewPr>
      <p:guideLst>
        <p:guide orient="horz" pos="2160"/>
        <p:guide pos="3776"/>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showGuides="1">
      <p:cViewPr varScale="1">
        <p:scale>
          <a:sx n="120" d="100"/>
          <a:sy n="120" d="100"/>
        </p:scale>
        <p:origin x="-492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lvana Izquierdo" userId="46480b9d-78ec-4659-884d-35c5467fe41c" providerId="ADAL" clId="{3933FC69-C203-1440-BAF3-6B1650A288F2}"/>
    <pc:docChg chg="modSld">
      <pc:chgData name="Silvana Izquierdo" userId="46480b9d-78ec-4659-884d-35c5467fe41c" providerId="ADAL" clId="{3933FC69-C203-1440-BAF3-6B1650A288F2}" dt="2019-09-09T13:54:12.544" v="14" actId="20577"/>
      <pc:docMkLst>
        <pc:docMk/>
      </pc:docMkLst>
      <pc:sldChg chg="modSp">
        <pc:chgData name="Silvana Izquierdo" userId="46480b9d-78ec-4659-884d-35c5467fe41c" providerId="ADAL" clId="{3933FC69-C203-1440-BAF3-6B1650A288F2}" dt="2019-09-09T13:52:50.328" v="0" actId="242"/>
        <pc:sldMkLst>
          <pc:docMk/>
          <pc:sldMk cId="3340822075" sldId="562"/>
        </pc:sldMkLst>
        <pc:graphicFrameChg chg="modGraphic">
          <ac:chgData name="Silvana Izquierdo" userId="46480b9d-78ec-4659-884d-35c5467fe41c" providerId="ADAL" clId="{3933FC69-C203-1440-BAF3-6B1650A288F2}" dt="2019-09-09T13:52:50.328" v="0" actId="242"/>
          <ac:graphicFrameMkLst>
            <pc:docMk/>
            <pc:sldMk cId="3340822075" sldId="562"/>
            <ac:graphicFrameMk id="11" creationId="{00000000-0000-0000-0000-000000000000}"/>
          </ac:graphicFrameMkLst>
        </pc:graphicFrameChg>
      </pc:sldChg>
      <pc:sldChg chg="modSp">
        <pc:chgData name="Silvana Izquierdo" userId="46480b9d-78ec-4659-884d-35c5467fe41c" providerId="ADAL" clId="{3933FC69-C203-1440-BAF3-6B1650A288F2}" dt="2019-09-09T13:54:12.544" v="14" actId="20577"/>
        <pc:sldMkLst>
          <pc:docMk/>
          <pc:sldMk cId="2851365895" sldId="1298"/>
        </pc:sldMkLst>
        <pc:graphicFrameChg chg="modGraphic">
          <ac:chgData name="Silvana Izquierdo" userId="46480b9d-78ec-4659-884d-35c5467fe41c" providerId="ADAL" clId="{3933FC69-C203-1440-BAF3-6B1650A288F2}" dt="2019-09-09T13:54:12.544" v="14" actId="20577"/>
          <ac:graphicFrameMkLst>
            <pc:docMk/>
            <pc:sldMk cId="2851365895" sldId="1298"/>
            <ac:graphicFrameMk id="5" creationId="{D8C5EC2F-4781-424B-B065-244F27B9A643}"/>
          </ac:graphicFrameMkLst>
        </pc:graphicFrameChg>
      </pc:sldChg>
      <pc:sldChg chg="modSp">
        <pc:chgData name="Silvana Izquierdo" userId="46480b9d-78ec-4659-884d-35c5467fe41c" providerId="ADAL" clId="{3933FC69-C203-1440-BAF3-6B1650A288F2}" dt="2019-09-09T13:53:37.338" v="11" actId="1076"/>
        <pc:sldMkLst>
          <pc:docMk/>
          <pc:sldMk cId="988036566" sldId="1301"/>
        </pc:sldMkLst>
        <pc:spChg chg="mod">
          <ac:chgData name="Silvana Izquierdo" userId="46480b9d-78ec-4659-884d-35c5467fe41c" providerId="ADAL" clId="{3933FC69-C203-1440-BAF3-6B1650A288F2}" dt="2019-09-09T13:53:31.446" v="10" actId="179"/>
          <ac:spMkLst>
            <pc:docMk/>
            <pc:sldMk cId="988036566" sldId="1301"/>
            <ac:spMk id="4" creationId="{A27E7E68-012D-4228-A0AC-1883D5A6C298}"/>
          </ac:spMkLst>
        </pc:spChg>
        <pc:picChg chg="mod">
          <ac:chgData name="Silvana Izquierdo" userId="46480b9d-78ec-4659-884d-35c5467fe41c" providerId="ADAL" clId="{3933FC69-C203-1440-BAF3-6B1650A288F2}" dt="2019-09-09T13:53:37.338" v="11" actId="1076"/>
          <ac:picMkLst>
            <pc:docMk/>
            <pc:sldMk cId="988036566" sldId="1301"/>
            <ac:picMk id="1026" creationId="{7C1457CA-64E5-43E6-9CA2-FA4F69B76532}"/>
          </ac:picMkLst>
        </pc:picChg>
      </pc:sldChg>
    </pc:docChg>
  </pc:docChgLst>
  <pc:docChgLst>
    <pc:chgData name="Silvana Izquierdo" userId="46480b9d-78ec-4659-884d-35c5467fe41c" providerId="ADAL" clId="{D33038C6-1598-C34C-8B49-620F13C53051}"/>
    <pc:docChg chg="addSld delSld modSld sldOrd delMainMaster">
      <pc:chgData name="Silvana Izquierdo" userId="46480b9d-78ec-4659-884d-35c5467fe41c" providerId="ADAL" clId="{D33038C6-1598-C34C-8B49-620F13C53051}" dt="2019-09-16T13:31:23.510" v="22" actId="2696"/>
      <pc:docMkLst>
        <pc:docMk/>
      </pc:docMkLst>
      <pc:sldChg chg="del">
        <pc:chgData name="Silvana Izquierdo" userId="46480b9d-78ec-4659-884d-35c5467fe41c" providerId="ADAL" clId="{D33038C6-1598-C34C-8B49-620F13C53051}" dt="2019-09-16T13:27:00.412" v="5" actId="2696"/>
        <pc:sldMkLst>
          <pc:docMk/>
          <pc:sldMk cId="3031199860" sldId="273"/>
        </pc:sldMkLst>
      </pc:sldChg>
      <pc:sldChg chg="del">
        <pc:chgData name="Silvana Izquierdo" userId="46480b9d-78ec-4659-884d-35c5467fe41c" providerId="ADAL" clId="{D33038C6-1598-C34C-8B49-620F13C53051}" dt="2019-09-16T13:27:00.390" v="4" actId="2696"/>
        <pc:sldMkLst>
          <pc:docMk/>
          <pc:sldMk cId="805020377" sldId="274"/>
        </pc:sldMkLst>
      </pc:sldChg>
      <pc:sldChg chg="del">
        <pc:chgData name="Silvana Izquierdo" userId="46480b9d-78ec-4659-884d-35c5467fe41c" providerId="ADAL" clId="{D33038C6-1598-C34C-8B49-620F13C53051}" dt="2019-09-16T13:27:00.389" v="3" actId="2696"/>
        <pc:sldMkLst>
          <pc:docMk/>
          <pc:sldMk cId="1181309861" sldId="275"/>
        </pc:sldMkLst>
      </pc:sldChg>
      <pc:sldChg chg="del">
        <pc:chgData name="Silvana Izquierdo" userId="46480b9d-78ec-4659-884d-35c5467fe41c" providerId="ADAL" clId="{D33038C6-1598-C34C-8B49-620F13C53051}" dt="2019-09-16T13:27:00.387" v="2" actId="2696"/>
        <pc:sldMkLst>
          <pc:docMk/>
          <pc:sldMk cId="2462539216" sldId="276"/>
        </pc:sldMkLst>
      </pc:sldChg>
      <pc:sldChg chg="del">
        <pc:chgData name="Silvana Izquierdo" userId="46480b9d-78ec-4659-884d-35c5467fe41c" providerId="ADAL" clId="{D33038C6-1598-C34C-8B49-620F13C53051}" dt="2019-09-16T13:27:00.385" v="1" actId="2696"/>
        <pc:sldMkLst>
          <pc:docMk/>
          <pc:sldMk cId="1519396671" sldId="277"/>
        </pc:sldMkLst>
      </pc:sldChg>
      <pc:sldChg chg="ord">
        <pc:chgData name="Silvana Izquierdo" userId="46480b9d-78ec-4659-884d-35c5467fe41c" providerId="ADAL" clId="{D33038C6-1598-C34C-8B49-620F13C53051}" dt="2019-09-16T13:27:07.775" v="18"/>
        <pc:sldMkLst>
          <pc:docMk/>
          <pc:sldMk cId="3877864203" sldId="1300"/>
        </pc:sldMkLst>
      </pc:sldChg>
      <pc:sldChg chg="del">
        <pc:chgData name="Silvana Izquierdo" userId="46480b9d-78ec-4659-884d-35c5467fe41c" providerId="ADAL" clId="{D33038C6-1598-C34C-8B49-620F13C53051}" dt="2019-09-16T13:27:00.383" v="0" actId="2696"/>
        <pc:sldMkLst>
          <pc:docMk/>
          <pc:sldMk cId="1237226827" sldId="1302"/>
        </pc:sldMkLst>
      </pc:sldChg>
      <pc:sldChg chg="addSp add del ord">
        <pc:chgData name="Silvana Izquierdo" userId="46480b9d-78ec-4659-884d-35c5467fe41c" providerId="ADAL" clId="{D33038C6-1598-C34C-8B49-620F13C53051}" dt="2019-09-16T13:31:23.510" v="22" actId="2696"/>
        <pc:sldMkLst>
          <pc:docMk/>
          <pc:sldMk cId="1917096921" sldId="1302"/>
        </pc:sldMkLst>
        <pc:spChg chg="add">
          <ac:chgData name="Silvana Izquierdo" userId="46480b9d-78ec-4659-884d-35c5467fe41c" providerId="ADAL" clId="{D33038C6-1598-C34C-8B49-620F13C53051}" dt="2019-09-16T13:27:40.482" v="21"/>
          <ac:spMkLst>
            <pc:docMk/>
            <pc:sldMk cId="1917096921" sldId="1302"/>
            <ac:spMk id="2" creationId="{F5686182-E9C6-1D45-9A17-72DAF38C0194}"/>
          </ac:spMkLst>
        </pc:spChg>
      </pc:sldChg>
      <pc:sldMasterChg chg="del delSldLayout">
        <pc:chgData name="Silvana Izquierdo" userId="46480b9d-78ec-4659-884d-35c5467fe41c" providerId="ADAL" clId="{D33038C6-1598-C34C-8B49-620F13C53051}" dt="2019-09-16T13:27:00.423" v="17" actId="2696"/>
        <pc:sldMasterMkLst>
          <pc:docMk/>
          <pc:sldMasterMk cId="2174951584" sldId="2147486389"/>
        </pc:sldMasterMkLst>
        <pc:sldLayoutChg chg="del">
          <pc:chgData name="Silvana Izquierdo" userId="46480b9d-78ec-4659-884d-35c5467fe41c" providerId="ADAL" clId="{D33038C6-1598-C34C-8B49-620F13C53051}" dt="2019-09-16T13:27:00.414" v="6" actId="2696"/>
          <pc:sldLayoutMkLst>
            <pc:docMk/>
            <pc:sldMasterMk cId="2174951584" sldId="2147486389"/>
            <pc:sldLayoutMk cId="1797172071" sldId="2147486390"/>
          </pc:sldLayoutMkLst>
        </pc:sldLayoutChg>
        <pc:sldLayoutChg chg="del">
          <pc:chgData name="Silvana Izquierdo" userId="46480b9d-78ec-4659-884d-35c5467fe41c" providerId="ADAL" clId="{D33038C6-1598-C34C-8B49-620F13C53051}" dt="2019-09-16T13:27:00.414" v="7" actId="2696"/>
          <pc:sldLayoutMkLst>
            <pc:docMk/>
            <pc:sldMasterMk cId="2174951584" sldId="2147486389"/>
            <pc:sldLayoutMk cId="1127756663" sldId="2147486391"/>
          </pc:sldLayoutMkLst>
        </pc:sldLayoutChg>
        <pc:sldLayoutChg chg="del">
          <pc:chgData name="Silvana Izquierdo" userId="46480b9d-78ec-4659-884d-35c5467fe41c" providerId="ADAL" clId="{D33038C6-1598-C34C-8B49-620F13C53051}" dt="2019-09-16T13:27:00.415" v="8" actId="2696"/>
          <pc:sldLayoutMkLst>
            <pc:docMk/>
            <pc:sldMasterMk cId="2174951584" sldId="2147486389"/>
            <pc:sldLayoutMk cId="2137488014" sldId="2147486392"/>
          </pc:sldLayoutMkLst>
        </pc:sldLayoutChg>
        <pc:sldLayoutChg chg="del">
          <pc:chgData name="Silvana Izquierdo" userId="46480b9d-78ec-4659-884d-35c5467fe41c" providerId="ADAL" clId="{D33038C6-1598-C34C-8B49-620F13C53051}" dt="2019-09-16T13:27:00.416" v="9" actId="2696"/>
          <pc:sldLayoutMkLst>
            <pc:docMk/>
            <pc:sldMasterMk cId="2174951584" sldId="2147486389"/>
            <pc:sldLayoutMk cId="3738728480" sldId="2147486393"/>
          </pc:sldLayoutMkLst>
        </pc:sldLayoutChg>
        <pc:sldLayoutChg chg="del">
          <pc:chgData name="Silvana Izquierdo" userId="46480b9d-78ec-4659-884d-35c5467fe41c" providerId="ADAL" clId="{D33038C6-1598-C34C-8B49-620F13C53051}" dt="2019-09-16T13:27:00.417" v="10" actId="2696"/>
          <pc:sldLayoutMkLst>
            <pc:docMk/>
            <pc:sldMasterMk cId="2174951584" sldId="2147486389"/>
            <pc:sldLayoutMk cId="2871013201" sldId="2147486394"/>
          </pc:sldLayoutMkLst>
        </pc:sldLayoutChg>
        <pc:sldLayoutChg chg="del">
          <pc:chgData name="Silvana Izquierdo" userId="46480b9d-78ec-4659-884d-35c5467fe41c" providerId="ADAL" clId="{D33038C6-1598-C34C-8B49-620F13C53051}" dt="2019-09-16T13:27:00.418" v="11" actId="2696"/>
          <pc:sldLayoutMkLst>
            <pc:docMk/>
            <pc:sldMasterMk cId="2174951584" sldId="2147486389"/>
            <pc:sldLayoutMk cId="1612395131" sldId="2147486395"/>
          </pc:sldLayoutMkLst>
        </pc:sldLayoutChg>
        <pc:sldLayoutChg chg="del">
          <pc:chgData name="Silvana Izquierdo" userId="46480b9d-78ec-4659-884d-35c5467fe41c" providerId="ADAL" clId="{D33038C6-1598-C34C-8B49-620F13C53051}" dt="2019-09-16T13:27:00.418" v="12" actId="2696"/>
          <pc:sldLayoutMkLst>
            <pc:docMk/>
            <pc:sldMasterMk cId="2174951584" sldId="2147486389"/>
            <pc:sldLayoutMk cId="3612886375" sldId="2147486396"/>
          </pc:sldLayoutMkLst>
        </pc:sldLayoutChg>
        <pc:sldLayoutChg chg="del">
          <pc:chgData name="Silvana Izquierdo" userId="46480b9d-78ec-4659-884d-35c5467fe41c" providerId="ADAL" clId="{D33038C6-1598-C34C-8B49-620F13C53051}" dt="2019-09-16T13:27:00.419" v="13" actId="2696"/>
          <pc:sldLayoutMkLst>
            <pc:docMk/>
            <pc:sldMasterMk cId="2174951584" sldId="2147486389"/>
            <pc:sldLayoutMk cId="17141269" sldId="2147486397"/>
          </pc:sldLayoutMkLst>
        </pc:sldLayoutChg>
        <pc:sldLayoutChg chg="del">
          <pc:chgData name="Silvana Izquierdo" userId="46480b9d-78ec-4659-884d-35c5467fe41c" providerId="ADAL" clId="{D33038C6-1598-C34C-8B49-620F13C53051}" dt="2019-09-16T13:27:00.420" v="14" actId="2696"/>
          <pc:sldLayoutMkLst>
            <pc:docMk/>
            <pc:sldMasterMk cId="2174951584" sldId="2147486389"/>
            <pc:sldLayoutMk cId="1541436059" sldId="2147486398"/>
          </pc:sldLayoutMkLst>
        </pc:sldLayoutChg>
        <pc:sldLayoutChg chg="del">
          <pc:chgData name="Silvana Izquierdo" userId="46480b9d-78ec-4659-884d-35c5467fe41c" providerId="ADAL" clId="{D33038C6-1598-C34C-8B49-620F13C53051}" dt="2019-09-16T13:27:00.421" v="15" actId="2696"/>
          <pc:sldLayoutMkLst>
            <pc:docMk/>
            <pc:sldMasterMk cId="2174951584" sldId="2147486389"/>
            <pc:sldLayoutMk cId="2900291247" sldId="2147486399"/>
          </pc:sldLayoutMkLst>
        </pc:sldLayoutChg>
        <pc:sldLayoutChg chg="del">
          <pc:chgData name="Silvana Izquierdo" userId="46480b9d-78ec-4659-884d-35c5467fe41c" providerId="ADAL" clId="{D33038C6-1598-C34C-8B49-620F13C53051}" dt="2019-09-16T13:27:00.421" v="16" actId="2696"/>
          <pc:sldLayoutMkLst>
            <pc:docMk/>
            <pc:sldMasterMk cId="2174951584" sldId="2147486389"/>
            <pc:sldLayoutMk cId="2330417740" sldId="2147486400"/>
          </pc:sldLayoutMkLst>
        </pc:sldLayoutChg>
      </pc:sldMasterChg>
    </pc:docChg>
  </pc:docChgLst>
  <pc:docChgLst>
    <pc:chgData name="Silvana Izquierdo" userId="46480b9d-78ec-4659-884d-35c5467fe41c" providerId="ADAL" clId="{9A92F834-1CFF-C946-A884-39E79E156C82}"/>
    <pc:docChg chg="undo custSel modSld">
      <pc:chgData name="Silvana Izquierdo" userId="46480b9d-78ec-4659-884d-35c5467fe41c" providerId="ADAL" clId="{9A92F834-1CFF-C946-A884-39E79E156C82}" dt="2019-09-10T14:29:36.848" v="72" actId="255"/>
      <pc:docMkLst>
        <pc:docMk/>
      </pc:docMkLst>
      <pc:sldChg chg="addSp delSp modSp">
        <pc:chgData name="Silvana Izquierdo" userId="46480b9d-78ec-4659-884d-35c5467fe41c" providerId="ADAL" clId="{9A92F834-1CFF-C946-A884-39E79E156C82}" dt="2019-09-10T14:29:04.988" v="66" actId="1076"/>
        <pc:sldMkLst>
          <pc:docMk/>
          <pc:sldMk cId="1178158089" sldId="570"/>
        </pc:sldMkLst>
        <pc:spChg chg="mod">
          <ac:chgData name="Silvana Izquierdo" userId="46480b9d-78ec-4659-884d-35c5467fe41c" providerId="ADAL" clId="{9A92F834-1CFF-C946-A884-39E79E156C82}" dt="2019-09-10T14:29:02.006" v="65" actId="1076"/>
          <ac:spMkLst>
            <pc:docMk/>
            <pc:sldMk cId="1178158089" sldId="570"/>
            <ac:spMk id="3" creationId="{00000000-0000-0000-0000-000000000000}"/>
          </ac:spMkLst>
        </pc:spChg>
        <pc:spChg chg="mod">
          <ac:chgData name="Silvana Izquierdo" userId="46480b9d-78ec-4659-884d-35c5467fe41c" providerId="ADAL" clId="{9A92F834-1CFF-C946-A884-39E79E156C82}" dt="2019-09-10T14:21:04.439" v="3" actId="20577"/>
          <ac:spMkLst>
            <pc:docMk/>
            <pc:sldMk cId="1178158089" sldId="570"/>
            <ac:spMk id="4" creationId="{00000000-0000-0000-0000-000000000000}"/>
          </ac:spMkLst>
        </pc:spChg>
        <pc:spChg chg="mod">
          <ac:chgData name="Silvana Izquierdo" userId="46480b9d-78ec-4659-884d-35c5467fe41c" providerId="ADAL" clId="{9A92F834-1CFF-C946-A884-39E79E156C82}" dt="2019-09-10T14:28:43.186" v="55" actId="1076"/>
          <ac:spMkLst>
            <pc:docMk/>
            <pc:sldMk cId="1178158089" sldId="570"/>
            <ac:spMk id="8" creationId="{00000000-0000-0000-0000-000000000000}"/>
          </ac:spMkLst>
        </pc:spChg>
        <pc:spChg chg="del">
          <ac:chgData name="Silvana Izquierdo" userId="46480b9d-78ec-4659-884d-35c5467fe41c" providerId="ADAL" clId="{9A92F834-1CFF-C946-A884-39E79E156C82}" dt="2019-09-10T14:28:02.001" v="39" actId="478"/>
          <ac:spMkLst>
            <pc:docMk/>
            <pc:sldMk cId="1178158089" sldId="570"/>
            <ac:spMk id="9" creationId="{00000000-0000-0000-0000-000000000000}"/>
          </ac:spMkLst>
        </pc:spChg>
        <pc:spChg chg="mod">
          <ac:chgData name="Silvana Izquierdo" userId="46480b9d-78ec-4659-884d-35c5467fe41c" providerId="ADAL" clId="{9A92F834-1CFF-C946-A884-39E79E156C82}" dt="2019-09-10T14:28:46.729" v="58" actId="1076"/>
          <ac:spMkLst>
            <pc:docMk/>
            <pc:sldMk cId="1178158089" sldId="570"/>
            <ac:spMk id="10" creationId="{00000000-0000-0000-0000-000000000000}"/>
          </ac:spMkLst>
        </pc:spChg>
        <pc:spChg chg="del">
          <ac:chgData name="Silvana Izquierdo" userId="46480b9d-78ec-4659-884d-35c5467fe41c" providerId="ADAL" clId="{9A92F834-1CFF-C946-A884-39E79E156C82}" dt="2019-09-10T14:27:57.601" v="37" actId="478"/>
          <ac:spMkLst>
            <pc:docMk/>
            <pc:sldMk cId="1178158089" sldId="570"/>
            <ac:spMk id="11" creationId="{00000000-0000-0000-0000-000000000000}"/>
          </ac:spMkLst>
        </pc:spChg>
        <pc:spChg chg="del">
          <ac:chgData name="Silvana Izquierdo" userId="46480b9d-78ec-4659-884d-35c5467fe41c" providerId="ADAL" clId="{9A92F834-1CFF-C946-A884-39E79E156C82}" dt="2019-09-10T14:27:57.601" v="37" actId="478"/>
          <ac:spMkLst>
            <pc:docMk/>
            <pc:sldMk cId="1178158089" sldId="570"/>
            <ac:spMk id="12" creationId="{00000000-0000-0000-0000-000000000000}"/>
          </ac:spMkLst>
        </pc:spChg>
        <pc:spChg chg="del">
          <ac:chgData name="Silvana Izquierdo" userId="46480b9d-78ec-4659-884d-35c5467fe41c" providerId="ADAL" clId="{9A92F834-1CFF-C946-A884-39E79E156C82}" dt="2019-09-10T14:27:57.601" v="37" actId="478"/>
          <ac:spMkLst>
            <pc:docMk/>
            <pc:sldMk cId="1178158089" sldId="570"/>
            <ac:spMk id="13" creationId="{00000000-0000-0000-0000-000000000000}"/>
          </ac:spMkLst>
        </pc:spChg>
        <pc:spChg chg="del">
          <ac:chgData name="Silvana Izquierdo" userId="46480b9d-78ec-4659-884d-35c5467fe41c" providerId="ADAL" clId="{9A92F834-1CFF-C946-A884-39E79E156C82}" dt="2019-09-10T14:27:57.601" v="37" actId="478"/>
          <ac:spMkLst>
            <pc:docMk/>
            <pc:sldMk cId="1178158089" sldId="570"/>
            <ac:spMk id="14" creationId="{00000000-0000-0000-0000-000000000000}"/>
          </ac:spMkLst>
        </pc:spChg>
        <pc:spChg chg="del">
          <ac:chgData name="Silvana Izquierdo" userId="46480b9d-78ec-4659-884d-35c5467fe41c" providerId="ADAL" clId="{9A92F834-1CFF-C946-A884-39E79E156C82}" dt="2019-09-10T14:27:57.601" v="37" actId="478"/>
          <ac:spMkLst>
            <pc:docMk/>
            <pc:sldMk cId="1178158089" sldId="570"/>
            <ac:spMk id="15" creationId="{00000000-0000-0000-0000-000000000000}"/>
          </ac:spMkLst>
        </pc:spChg>
        <pc:spChg chg="del">
          <ac:chgData name="Silvana Izquierdo" userId="46480b9d-78ec-4659-884d-35c5467fe41c" providerId="ADAL" clId="{9A92F834-1CFF-C946-A884-39E79E156C82}" dt="2019-09-10T14:27:59.371" v="38" actId="478"/>
          <ac:spMkLst>
            <pc:docMk/>
            <pc:sldMk cId="1178158089" sldId="570"/>
            <ac:spMk id="16" creationId="{00000000-0000-0000-0000-000000000000}"/>
          </ac:spMkLst>
        </pc:spChg>
        <pc:spChg chg="mod">
          <ac:chgData name="Silvana Izquierdo" userId="46480b9d-78ec-4659-884d-35c5467fe41c" providerId="ADAL" clId="{9A92F834-1CFF-C946-A884-39E79E156C82}" dt="2019-09-10T14:28:49.554" v="59" actId="1076"/>
          <ac:spMkLst>
            <pc:docMk/>
            <pc:sldMk cId="1178158089" sldId="570"/>
            <ac:spMk id="17" creationId="{00000000-0000-0000-0000-000000000000}"/>
          </ac:spMkLst>
        </pc:spChg>
        <pc:spChg chg="add mod">
          <ac:chgData name="Silvana Izquierdo" userId="46480b9d-78ec-4659-884d-35c5467fe41c" providerId="ADAL" clId="{9A92F834-1CFF-C946-A884-39E79E156C82}" dt="2019-09-10T14:29:04.988" v="66" actId="1076"/>
          <ac:spMkLst>
            <pc:docMk/>
            <pc:sldMk cId="1178158089" sldId="570"/>
            <ac:spMk id="19" creationId="{3066415F-6CD4-F241-97FC-6845511ADEBE}"/>
          </ac:spMkLst>
        </pc:spChg>
        <pc:picChg chg="add mod">
          <ac:chgData name="Silvana Izquierdo" userId="46480b9d-78ec-4659-884d-35c5467fe41c" providerId="ADAL" clId="{9A92F834-1CFF-C946-A884-39E79E156C82}" dt="2019-09-10T14:28:45.226" v="57" actId="1076"/>
          <ac:picMkLst>
            <pc:docMk/>
            <pc:sldMk cId="1178158089" sldId="570"/>
            <ac:picMk id="5" creationId="{7CB8BC56-58F8-8B4A-BEB5-64C8099202E4}"/>
          </ac:picMkLst>
        </pc:picChg>
        <pc:picChg chg="del">
          <ac:chgData name="Silvana Izquierdo" userId="46480b9d-78ec-4659-884d-35c5467fe41c" providerId="ADAL" clId="{9A92F834-1CFF-C946-A884-39E79E156C82}" dt="2019-09-10T14:27:55.035" v="36" actId="478"/>
          <ac:picMkLst>
            <pc:docMk/>
            <pc:sldMk cId="1178158089" sldId="570"/>
            <ac:picMk id="18" creationId="{00000000-0000-0000-0000-000000000000}"/>
          </ac:picMkLst>
        </pc:picChg>
      </pc:sldChg>
      <pc:sldChg chg="modSp">
        <pc:chgData name="Silvana Izquierdo" userId="46480b9d-78ec-4659-884d-35c5467fe41c" providerId="ADAL" clId="{9A92F834-1CFF-C946-A884-39E79E156C82}" dt="2019-09-10T14:29:36.848" v="72" actId="255"/>
        <pc:sldMkLst>
          <pc:docMk/>
          <pc:sldMk cId="95224240" sldId="645"/>
        </pc:sldMkLst>
        <pc:spChg chg="mod">
          <ac:chgData name="Silvana Izquierdo" userId="46480b9d-78ec-4659-884d-35c5467fe41c" providerId="ADAL" clId="{9A92F834-1CFF-C946-A884-39E79E156C82}" dt="2019-09-10T14:29:36.848" v="72" actId="255"/>
          <ac:spMkLst>
            <pc:docMk/>
            <pc:sldMk cId="95224240" sldId="645"/>
            <ac:spMk id="3" creationId="{00000000-0000-0000-0000-000000000000}"/>
          </ac:spMkLst>
        </pc:spChg>
      </pc:sldChg>
      <pc:sldChg chg="modSp">
        <pc:chgData name="Silvana Izquierdo" userId="46480b9d-78ec-4659-884d-35c5467fe41c" providerId="ADAL" clId="{9A92F834-1CFF-C946-A884-39E79E156C82}" dt="2019-09-10T14:20:46.664" v="0" actId="20577"/>
        <pc:sldMkLst>
          <pc:docMk/>
          <pc:sldMk cId="2270761299" sldId="1295"/>
        </pc:sldMkLst>
        <pc:graphicFrameChg chg="modGraphic">
          <ac:chgData name="Silvana Izquierdo" userId="46480b9d-78ec-4659-884d-35c5467fe41c" providerId="ADAL" clId="{9A92F834-1CFF-C946-A884-39E79E156C82}" dt="2019-09-10T14:20:46.664" v="0" actId="20577"/>
          <ac:graphicFrameMkLst>
            <pc:docMk/>
            <pc:sldMk cId="2270761299" sldId="1295"/>
            <ac:graphicFrameMk id="13" creationId="{54982902-0A06-BB49-A589-403271947A92}"/>
          </ac:graphicFrameMkLst>
        </pc:graphicFrameChg>
      </pc:sldChg>
      <pc:sldChg chg="modSp">
        <pc:chgData name="Silvana Izquierdo" userId="46480b9d-78ec-4659-884d-35c5467fe41c" providerId="ADAL" clId="{9A92F834-1CFF-C946-A884-39E79E156C82}" dt="2019-09-10T14:29:17.960" v="67" actId="20577"/>
        <pc:sldMkLst>
          <pc:docMk/>
          <pc:sldMk cId="988036566" sldId="1301"/>
        </pc:sldMkLst>
        <pc:spChg chg="mod">
          <ac:chgData name="Silvana Izquierdo" userId="46480b9d-78ec-4659-884d-35c5467fe41c" providerId="ADAL" clId="{9A92F834-1CFF-C946-A884-39E79E156C82}" dt="2019-09-10T14:29:17.960" v="67" actId="20577"/>
          <ac:spMkLst>
            <pc:docMk/>
            <pc:sldMk cId="988036566" sldId="1301"/>
            <ac:spMk id="4" creationId="{A27E7E68-012D-4228-A0AC-1883D5A6C298}"/>
          </ac:spMkLst>
        </pc:spChg>
      </pc:sldChg>
    </pc:docChg>
  </pc:docChgLst>
  <pc:docChgLst>
    <pc:chgData name="Silvana Izquierdo" userId="46480b9d-78ec-4659-884d-35c5467fe41c" providerId="ADAL" clId="{461B8FEC-19A5-DF49-809D-5849A5FFF691}"/>
    <pc:docChg chg="modSld">
      <pc:chgData name="Silvana Izquierdo" userId="46480b9d-78ec-4659-884d-35c5467fe41c" providerId="ADAL" clId="{461B8FEC-19A5-DF49-809D-5849A5FFF691}" dt="2019-09-12T17:38:16.604" v="8" actId="798"/>
      <pc:docMkLst>
        <pc:docMk/>
      </pc:docMkLst>
      <pc:sldChg chg="modSp">
        <pc:chgData name="Silvana Izquierdo" userId="46480b9d-78ec-4659-884d-35c5467fe41c" providerId="ADAL" clId="{461B8FEC-19A5-DF49-809D-5849A5FFF691}" dt="2019-09-12T17:37:30.275" v="2" actId="20577"/>
        <pc:sldMkLst>
          <pc:docMk/>
          <pc:sldMk cId="1178158089" sldId="570"/>
        </pc:sldMkLst>
        <pc:spChg chg="mod">
          <ac:chgData name="Silvana Izquierdo" userId="46480b9d-78ec-4659-884d-35c5467fe41c" providerId="ADAL" clId="{461B8FEC-19A5-DF49-809D-5849A5FFF691}" dt="2019-09-12T17:37:30.275" v="2" actId="20577"/>
          <ac:spMkLst>
            <pc:docMk/>
            <pc:sldMk cId="1178158089" sldId="570"/>
            <ac:spMk id="4" creationId="{00000000-0000-0000-0000-000000000000}"/>
          </ac:spMkLst>
        </pc:spChg>
      </pc:sldChg>
      <pc:sldChg chg="modSp">
        <pc:chgData name="Silvana Izquierdo" userId="46480b9d-78ec-4659-884d-35c5467fe41c" providerId="ADAL" clId="{461B8FEC-19A5-DF49-809D-5849A5FFF691}" dt="2019-09-12T17:37:55.453" v="5" actId="20577"/>
        <pc:sldMkLst>
          <pc:docMk/>
          <pc:sldMk cId="3633154030" sldId="1296"/>
        </pc:sldMkLst>
        <pc:spChg chg="mod">
          <ac:chgData name="Silvana Izquierdo" userId="46480b9d-78ec-4659-884d-35c5467fe41c" providerId="ADAL" clId="{461B8FEC-19A5-DF49-809D-5849A5FFF691}" dt="2019-09-12T17:37:55.453" v="5" actId="20577"/>
          <ac:spMkLst>
            <pc:docMk/>
            <pc:sldMk cId="3633154030" sldId="1296"/>
            <ac:spMk id="6" creationId="{E7E917A3-F974-0E4D-BC2E-274E781C3897}"/>
          </ac:spMkLst>
        </pc:spChg>
      </pc:sldChg>
      <pc:sldChg chg="modSp">
        <pc:chgData name="Silvana Izquierdo" userId="46480b9d-78ec-4659-884d-35c5467fe41c" providerId="ADAL" clId="{461B8FEC-19A5-DF49-809D-5849A5FFF691}" dt="2019-09-12T17:38:16.604" v="8" actId="798"/>
        <pc:sldMkLst>
          <pc:docMk/>
          <pc:sldMk cId="2851365895" sldId="1298"/>
        </pc:sldMkLst>
        <pc:graphicFrameChg chg="mod modGraphic">
          <ac:chgData name="Silvana Izquierdo" userId="46480b9d-78ec-4659-884d-35c5467fe41c" providerId="ADAL" clId="{461B8FEC-19A5-DF49-809D-5849A5FFF691}" dt="2019-09-12T17:38:16.604" v="8" actId="798"/>
          <ac:graphicFrameMkLst>
            <pc:docMk/>
            <pc:sldMk cId="2851365895" sldId="1298"/>
            <ac:graphicFrameMk id="5" creationId="{D8C5EC2F-4781-424B-B065-244F27B9A643}"/>
          </ac:graphicFrameMkLst>
        </pc:graphicFrameChg>
      </pc:sldChg>
      <pc:sldChg chg="modSp">
        <pc:chgData name="Silvana Izquierdo" userId="46480b9d-78ec-4659-884d-35c5467fe41c" providerId="ADAL" clId="{461B8FEC-19A5-DF49-809D-5849A5FFF691}" dt="2019-09-12T17:37:39.594" v="4" actId="20577"/>
        <pc:sldMkLst>
          <pc:docMk/>
          <pc:sldMk cId="988036566" sldId="1301"/>
        </pc:sldMkLst>
        <pc:spChg chg="mod">
          <ac:chgData name="Silvana Izquierdo" userId="46480b9d-78ec-4659-884d-35c5467fe41c" providerId="ADAL" clId="{461B8FEC-19A5-DF49-809D-5849A5FFF691}" dt="2019-09-12T17:37:39.594" v="4" actId="20577"/>
          <ac:spMkLst>
            <pc:docMk/>
            <pc:sldMk cId="988036566" sldId="1301"/>
            <ac:spMk id="2" creationId="{4D4AC755-22C8-4C60-9E86-1B981C41302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lgn="r">
              <a:defRPr sz="1200"/>
            </a:lvl1pPr>
          </a:lstStyle>
          <a:p>
            <a:pPr>
              <a:defRPr/>
            </a:pPr>
            <a:fld id="{B8817462-C0DE-534F-9430-245BC02EEB56}" type="slidenum">
              <a:rPr lang="en-US"/>
              <a:pPr>
                <a:defRPr/>
              </a:pPr>
              <a:t>‹#›</a:t>
            </a:fld>
            <a:endParaRPr lang="en-US"/>
          </a:p>
        </p:txBody>
      </p:sp>
    </p:spTree>
    <p:extLst>
      <p:ext uri="{BB962C8B-B14F-4D97-AF65-F5344CB8AC3E}">
        <p14:creationId xmlns:p14="http://schemas.microsoft.com/office/powerpoint/2010/main" val="23358473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8817462-C0DE-534F-9430-245BC02EEB5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Tree>
    <p:extLst>
      <p:ext uri="{BB962C8B-B14F-4D97-AF65-F5344CB8AC3E}">
        <p14:creationId xmlns:p14="http://schemas.microsoft.com/office/powerpoint/2010/main" val="811129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817462-C0DE-534F-9430-245BC02EEB56}" type="slidenum">
              <a:rPr lang="en-US" smtClean="0"/>
              <a:pPr>
                <a:defRPr/>
              </a:pPr>
              <a:t>13</a:t>
            </a:fld>
            <a:endParaRPr lang="en-US"/>
          </a:p>
        </p:txBody>
      </p:sp>
    </p:spTree>
    <p:extLst>
      <p:ext uri="{BB962C8B-B14F-4D97-AF65-F5344CB8AC3E}">
        <p14:creationId xmlns:p14="http://schemas.microsoft.com/office/powerpoint/2010/main" val="176554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09600" y="1981200"/>
            <a:ext cx="10972800" cy="1143000"/>
          </a:xfrm>
        </p:spPr>
        <p:txBody>
          <a:bodyPr/>
          <a:lstStyle>
            <a:lvl1pPr algn="ctr">
              <a:defRPr sz="2300"/>
            </a:lvl1pPr>
          </a:lstStyle>
          <a:p>
            <a:pPr lvl="0"/>
            <a:r>
              <a:rPr lang="en-US" noProof="0" dirty="0"/>
              <a:t>Click to edit Master title style</a:t>
            </a:r>
          </a:p>
        </p:txBody>
      </p:sp>
      <p:sp>
        <p:nvSpPr>
          <p:cNvPr id="4099" name="Rectangle 3"/>
          <p:cNvSpPr>
            <a:spLocks noGrp="1" noChangeArrowheads="1"/>
          </p:cNvSpPr>
          <p:nvPr>
            <p:ph type="subTitle" idx="1"/>
          </p:nvPr>
        </p:nvSpPr>
        <p:spPr>
          <a:xfrm>
            <a:off x="609600" y="3886200"/>
            <a:ext cx="10972800" cy="1752600"/>
          </a:xfrm>
        </p:spPr>
        <p:txBody>
          <a:bodyPr/>
          <a:lstStyle>
            <a:lvl1pPr marL="0" indent="0" algn="ctr">
              <a:buFontTx/>
              <a:buNone/>
              <a:defRPr/>
            </a:lvl1pPr>
          </a:lstStyle>
          <a:p>
            <a:pPr lvl="0"/>
            <a:r>
              <a:rPr lang="en-US" noProof="0"/>
              <a:t>Click to edit Master subtitle style</a:t>
            </a:r>
          </a:p>
        </p:txBody>
      </p:sp>
    </p:spTree>
    <p:extLst>
      <p:ext uri="{BB962C8B-B14F-4D97-AF65-F5344CB8AC3E}">
        <p14:creationId xmlns:p14="http://schemas.microsoft.com/office/powerpoint/2010/main" val="2748600318"/>
      </p:ext>
    </p:extLst>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3269953"/>
      </p:ext>
    </p:extLst>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0"/>
            <a:ext cx="2590800" cy="6489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0"/>
            <a:ext cx="7569200" cy="6489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8809586"/>
      </p:ext>
    </p:extLst>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914400" y="1447800"/>
            <a:ext cx="10363200" cy="5029200"/>
          </a:xfrm>
        </p:spPr>
        <p:txBody>
          <a:bodyPr/>
          <a:lstStyle>
            <a:lvl1pPr>
              <a:defRPr sz="2300">
                <a:solidFill>
                  <a:schemeClr val="bg1"/>
                </a:solidFill>
              </a:defRPr>
            </a:lvl1pPr>
            <a:lvl2pPr>
              <a:defRPr sz="2300">
                <a:solidFill>
                  <a:schemeClr val="bg1"/>
                </a:solidFill>
              </a:defRPr>
            </a:lvl2pPr>
            <a:lvl3pPr>
              <a:defRPr sz="2300">
                <a:solidFill>
                  <a:schemeClr val="bg1"/>
                </a:solidFill>
              </a:defRPr>
            </a:lvl3pPr>
            <a:lvl4pPr>
              <a:defRPr sz="2300">
                <a:solidFill>
                  <a:schemeClr val="bg1"/>
                </a:solidFill>
              </a:defRPr>
            </a:lvl4pPr>
            <a:lvl5pPr>
              <a:defRPr sz="23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2"/>
          <p:cNvSpPr>
            <a:spLocks noGrp="1" noChangeArrowheads="1"/>
          </p:cNvSpPr>
          <p:nvPr>
            <p:ph type="title"/>
          </p:nvPr>
        </p:nvSpPr>
        <p:spPr bwMode="auto">
          <a:xfrm>
            <a:off x="914400" y="457200"/>
            <a:ext cx="10363200" cy="762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solidFill>
                  <a:srgbClr val="BBE0E3"/>
                </a:solidFill>
              </a:defRPr>
            </a:lvl1pPr>
          </a:lstStyle>
          <a:p>
            <a:pPr lvl="0"/>
            <a:r>
              <a:rPr lang="en-US" dirty="0"/>
              <a:t>Click to edit Master title style</a:t>
            </a:r>
          </a:p>
        </p:txBody>
      </p:sp>
    </p:spTree>
    <p:extLst>
      <p:ext uri="{BB962C8B-B14F-4D97-AF65-F5344CB8AC3E}">
        <p14:creationId xmlns:p14="http://schemas.microsoft.com/office/powerpoint/2010/main" val="2116757062"/>
      </p:ext>
    </p:extLst>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 descr="RTP_SlideBackground-YiR_v3fr-bulleted.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RTP_SlideBackground-ASCO-GI-13_v1fr-Title.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45619" y="0"/>
            <a:ext cx="914638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914400" y="1981200"/>
            <a:ext cx="10363200" cy="1143000"/>
          </a:xfrm>
        </p:spPr>
        <p:txBody>
          <a:bodyPr/>
          <a:lstStyle>
            <a:lvl1pPr algn="ctr">
              <a:defRPr sz="2300"/>
            </a:lvl1pPr>
          </a:lstStyle>
          <a:p>
            <a:pPr lvl="0"/>
            <a:r>
              <a:rPr lang="en-US" noProof="0"/>
              <a:t>Click to edit Master title style</a:t>
            </a:r>
          </a:p>
        </p:txBody>
      </p:sp>
      <p:sp>
        <p:nvSpPr>
          <p:cNvPr id="4099" name="Rectangle 3"/>
          <p:cNvSpPr>
            <a:spLocks noGrp="1" noChangeArrowheads="1"/>
          </p:cNvSpPr>
          <p:nvPr>
            <p:ph type="subTitle" idx="1"/>
          </p:nvPr>
        </p:nvSpPr>
        <p:spPr>
          <a:xfrm>
            <a:off x="1828804" y="3886200"/>
            <a:ext cx="8534400" cy="1752600"/>
          </a:xfrm>
        </p:spPr>
        <p:txBody>
          <a:bodyPr/>
          <a:lstStyle>
            <a:lvl1pPr marL="0" indent="0" algn="ctr">
              <a:buFontTx/>
              <a:buNone/>
              <a:defRPr/>
            </a:lvl1pPr>
          </a:lstStyle>
          <a:p>
            <a:pPr lvl="0"/>
            <a:r>
              <a:rPr lang="en-US" noProof="0"/>
              <a:t>Click to edit Master subtitle style</a:t>
            </a:r>
          </a:p>
        </p:txBody>
      </p:sp>
    </p:spTree>
    <p:extLst>
      <p:ext uri="{BB962C8B-B14F-4D97-AF65-F5344CB8AC3E}">
        <p14:creationId xmlns:p14="http://schemas.microsoft.com/office/powerpoint/2010/main" val="312085677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en-US" dirty="0"/>
              <a:t>Click to edit Master title style</a:t>
            </a:r>
          </a:p>
        </p:txBody>
      </p:sp>
      <p:sp>
        <p:nvSpPr>
          <p:cNvPr id="3" name="Content Placeholder 2"/>
          <p:cNvSpPr>
            <a:spLocks noGrp="1"/>
          </p:cNvSpPr>
          <p:nvPr>
            <p:ph idx="1"/>
          </p:nvPr>
        </p:nvSpPr>
        <p:spPr/>
        <p:txBody>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9940316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7" y="440690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7"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Tree>
    <p:extLst>
      <p:ext uri="{BB962C8B-B14F-4D97-AF65-F5344CB8AC3E}">
        <p14:creationId xmlns:p14="http://schemas.microsoft.com/office/powerpoint/2010/main" val="311515576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4" y="1462089"/>
            <a:ext cx="5080000" cy="5027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62089"/>
            <a:ext cx="5080000" cy="5027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84413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4"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793288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en-US" dirty="0"/>
              <a:t>Click to edit Master title style</a:t>
            </a:r>
          </a:p>
        </p:txBody>
      </p:sp>
    </p:spTree>
    <p:extLst>
      <p:ext uri="{BB962C8B-B14F-4D97-AF65-F5344CB8AC3E}">
        <p14:creationId xmlns:p14="http://schemas.microsoft.com/office/powerpoint/2010/main" val="279395604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499104" y="2209800"/>
            <a:ext cx="7827264" cy="512064"/>
          </a:xfrm>
          <a:prstGeom prst="rect">
            <a:avLst/>
          </a:prstGeom>
        </p:spPr>
        <p:txBody>
          <a:bodyPr lIns="91440" anchor="ctr"/>
          <a:lstStyle>
            <a:lvl1pPr marL="0" indent="0" algn="ctr">
              <a:buFontTx/>
              <a:buNone/>
              <a:defRPr sz="2133"/>
            </a:lvl1pPr>
          </a:lstStyle>
          <a:p>
            <a:pPr lvl="0"/>
            <a:r>
              <a:rPr lang="en-US" dirty="0"/>
              <a:t>Answer</a:t>
            </a:r>
          </a:p>
        </p:txBody>
      </p:sp>
      <p:sp>
        <p:nvSpPr>
          <p:cNvPr id="12" name="Rectangle 2"/>
          <p:cNvSpPr>
            <a:spLocks noGrp="1" noChangeArrowheads="1"/>
          </p:cNvSpPr>
          <p:nvPr>
            <p:ph type="title"/>
          </p:nvPr>
        </p:nvSpPr>
        <p:spPr bwMode="auto">
          <a:xfrm>
            <a:off x="914639" y="0"/>
            <a:ext cx="10362724"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defRPr sz="2933"/>
            </a:lvl1pPr>
          </a:lstStyle>
          <a:p>
            <a:pPr lvl="0"/>
            <a:r>
              <a:rPr lang="en-US" altLang="en-US" dirty="0"/>
              <a:t>Click to edit Master title style</a:t>
            </a:r>
          </a:p>
        </p:txBody>
      </p:sp>
      <p:sp>
        <p:nvSpPr>
          <p:cNvPr id="14" name="Content Placeholder 2">
            <a:extLst>
              <a:ext uri="{FF2B5EF4-FFF2-40B4-BE49-F238E27FC236}">
                <a16:creationId xmlns:a16="http://schemas.microsoft.com/office/drawing/2014/main" id="{53519A4A-9219-1146-A62A-3E8031025C50}"/>
              </a:ext>
            </a:extLst>
          </p:cNvPr>
          <p:cNvSpPr>
            <a:spLocks noGrp="1"/>
          </p:cNvSpPr>
          <p:nvPr>
            <p:ph idx="10" hasCustomPrompt="1"/>
          </p:nvPr>
        </p:nvSpPr>
        <p:spPr>
          <a:xfrm>
            <a:off x="3499104" y="2807677"/>
            <a:ext cx="7827264" cy="512064"/>
          </a:xfrm>
          <a:prstGeom prst="rect">
            <a:avLst/>
          </a:prstGeom>
        </p:spPr>
        <p:txBody>
          <a:bodyPr lIns="91440" anchor="ctr"/>
          <a:lstStyle>
            <a:lvl1pPr marL="0" indent="0" algn="ctr">
              <a:buFontTx/>
              <a:buNone/>
              <a:defRPr sz="2133"/>
            </a:lvl1pPr>
          </a:lstStyle>
          <a:p>
            <a:pPr lvl="0"/>
            <a:r>
              <a:rPr lang="en-US" dirty="0"/>
              <a:t>Answer</a:t>
            </a:r>
          </a:p>
        </p:txBody>
      </p:sp>
      <p:sp>
        <p:nvSpPr>
          <p:cNvPr id="15" name="Content Placeholder 2">
            <a:extLst>
              <a:ext uri="{FF2B5EF4-FFF2-40B4-BE49-F238E27FC236}">
                <a16:creationId xmlns:a16="http://schemas.microsoft.com/office/drawing/2014/main" id="{6B7AEE27-F70D-0E4F-909D-9E6945E10DFB}"/>
              </a:ext>
            </a:extLst>
          </p:cNvPr>
          <p:cNvSpPr>
            <a:spLocks noGrp="1"/>
          </p:cNvSpPr>
          <p:nvPr>
            <p:ph idx="11" hasCustomPrompt="1"/>
          </p:nvPr>
        </p:nvSpPr>
        <p:spPr>
          <a:xfrm>
            <a:off x="3499104" y="3393831"/>
            <a:ext cx="7827264" cy="512064"/>
          </a:xfrm>
          <a:prstGeom prst="rect">
            <a:avLst/>
          </a:prstGeom>
        </p:spPr>
        <p:txBody>
          <a:bodyPr lIns="91440" anchor="ctr"/>
          <a:lstStyle>
            <a:lvl1pPr marL="0" indent="0" algn="ctr">
              <a:buFontTx/>
              <a:buNone/>
              <a:defRPr sz="2133"/>
            </a:lvl1pPr>
          </a:lstStyle>
          <a:p>
            <a:pPr lvl="0"/>
            <a:r>
              <a:rPr lang="en-US" dirty="0"/>
              <a:t>Answer</a:t>
            </a:r>
          </a:p>
        </p:txBody>
      </p:sp>
      <p:sp>
        <p:nvSpPr>
          <p:cNvPr id="16" name="Content Placeholder 2">
            <a:extLst>
              <a:ext uri="{FF2B5EF4-FFF2-40B4-BE49-F238E27FC236}">
                <a16:creationId xmlns:a16="http://schemas.microsoft.com/office/drawing/2014/main" id="{164EB7B3-A691-D94C-AFCB-A87D0DDDB328}"/>
              </a:ext>
            </a:extLst>
          </p:cNvPr>
          <p:cNvSpPr>
            <a:spLocks noGrp="1"/>
          </p:cNvSpPr>
          <p:nvPr>
            <p:ph idx="12" hasCustomPrompt="1"/>
          </p:nvPr>
        </p:nvSpPr>
        <p:spPr>
          <a:xfrm>
            <a:off x="3499104" y="3979984"/>
            <a:ext cx="7827264" cy="512064"/>
          </a:xfrm>
          <a:prstGeom prst="rect">
            <a:avLst/>
          </a:prstGeom>
        </p:spPr>
        <p:txBody>
          <a:bodyPr lIns="91440" anchor="ctr"/>
          <a:lstStyle>
            <a:lvl1pPr marL="0" indent="0" algn="ctr">
              <a:buFontTx/>
              <a:buNone/>
              <a:defRPr sz="2133"/>
            </a:lvl1pPr>
          </a:lstStyle>
          <a:p>
            <a:pPr lvl="0"/>
            <a:r>
              <a:rPr lang="en-US" dirty="0"/>
              <a:t>Answer</a:t>
            </a:r>
          </a:p>
        </p:txBody>
      </p:sp>
      <p:sp>
        <p:nvSpPr>
          <p:cNvPr id="17" name="Content Placeholder 2">
            <a:extLst>
              <a:ext uri="{FF2B5EF4-FFF2-40B4-BE49-F238E27FC236}">
                <a16:creationId xmlns:a16="http://schemas.microsoft.com/office/drawing/2014/main" id="{5525B9B0-F5E5-E444-BF6C-1117FF69152E}"/>
              </a:ext>
            </a:extLst>
          </p:cNvPr>
          <p:cNvSpPr>
            <a:spLocks noGrp="1"/>
          </p:cNvSpPr>
          <p:nvPr>
            <p:ph idx="13" hasCustomPrompt="1"/>
          </p:nvPr>
        </p:nvSpPr>
        <p:spPr>
          <a:xfrm>
            <a:off x="3499104" y="4577861"/>
            <a:ext cx="7827264" cy="512064"/>
          </a:xfrm>
          <a:prstGeom prst="rect">
            <a:avLst/>
          </a:prstGeom>
        </p:spPr>
        <p:txBody>
          <a:bodyPr lIns="91440" anchor="ctr"/>
          <a:lstStyle>
            <a:lvl1pPr marL="0" indent="0" algn="ctr">
              <a:buFontTx/>
              <a:buNone/>
              <a:defRPr sz="2133"/>
            </a:lvl1pPr>
          </a:lstStyle>
          <a:p>
            <a:pPr lvl="0"/>
            <a:r>
              <a:rPr lang="en-US" dirty="0"/>
              <a:t>Answer</a:t>
            </a:r>
          </a:p>
        </p:txBody>
      </p:sp>
      <p:sp>
        <p:nvSpPr>
          <p:cNvPr id="18" name="Content Placeholder 2">
            <a:extLst>
              <a:ext uri="{FF2B5EF4-FFF2-40B4-BE49-F238E27FC236}">
                <a16:creationId xmlns:a16="http://schemas.microsoft.com/office/drawing/2014/main" id="{21531B7A-D477-E249-9D1A-DA4E373A207F}"/>
              </a:ext>
            </a:extLst>
          </p:cNvPr>
          <p:cNvSpPr>
            <a:spLocks noGrp="1"/>
          </p:cNvSpPr>
          <p:nvPr>
            <p:ph idx="14" hasCustomPrompt="1"/>
          </p:nvPr>
        </p:nvSpPr>
        <p:spPr>
          <a:xfrm>
            <a:off x="3499104" y="5164016"/>
            <a:ext cx="7827264" cy="512064"/>
          </a:xfrm>
          <a:prstGeom prst="rect">
            <a:avLst/>
          </a:prstGeom>
        </p:spPr>
        <p:txBody>
          <a:bodyPr lIns="91440" anchor="ctr"/>
          <a:lstStyle>
            <a:lvl1pPr marL="0" indent="0" algn="ctr">
              <a:buFontTx/>
              <a:buNone/>
              <a:defRPr sz="2133"/>
            </a:lvl1pPr>
          </a:lstStyle>
          <a:p>
            <a:pPr lvl="0"/>
            <a:r>
              <a:rPr lang="en-US" dirty="0"/>
              <a:t>Answer</a:t>
            </a:r>
          </a:p>
        </p:txBody>
      </p:sp>
      <p:sp>
        <p:nvSpPr>
          <p:cNvPr id="19" name="Content Placeholder 2">
            <a:extLst>
              <a:ext uri="{FF2B5EF4-FFF2-40B4-BE49-F238E27FC236}">
                <a16:creationId xmlns:a16="http://schemas.microsoft.com/office/drawing/2014/main" id="{9A62099F-1357-724A-B5DA-BB02CBF114A2}"/>
              </a:ext>
            </a:extLst>
          </p:cNvPr>
          <p:cNvSpPr>
            <a:spLocks noGrp="1"/>
          </p:cNvSpPr>
          <p:nvPr>
            <p:ph idx="15" hasCustomPrompt="1"/>
          </p:nvPr>
        </p:nvSpPr>
        <p:spPr>
          <a:xfrm>
            <a:off x="3499104" y="5738447"/>
            <a:ext cx="7827264" cy="512064"/>
          </a:xfrm>
          <a:prstGeom prst="rect">
            <a:avLst/>
          </a:prstGeom>
        </p:spPr>
        <p:txBody>
          <a:bodyPr lIns="91440" anchor="ctr"/>
          <a:lstStyle>
            <a:lvl1pPr marL="0" indent="0" algn="ctr">
              <a:buFontTx/>
              <a:buNone/>
              <a:defRPr sz="2133"/>
            </a:lvl1pPr>
          </a:lstStyle>
          <a:p>
            <a:pPr lvl="0"/>
            <a:r>
              <a:rPr lang="en-US" dirty="0"/>
              <a:t>Answer</a:t>
            </a:r>
          </a:p>
        </p:txBody>
      </p:sp>
    </p:spTree>
    <p:extLst>
      <p:ext uri="{BB962C8B-B14F-4D97-AF65-F5344CB8AC3E}">
        <p14:creationId xmlns:p14="http://schemas.microsoft.com/office/powerpoint/2010/main" val="252580553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7165024"/>
      </p:ext>
    </p:extLst>
  </p:cSld>
  <p:clrMapOvr>
    <a:masterClrMapping/>
  </p:clrMapOvr>
  <p:transition advClick="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a:spLocks noGrp="1"/>
          </p:cNvSpPr>
          <p:nvPr>
            <p:ph idx="1" hasCustomPrompt="1"/>
          </p:nvPr>
        </p:nvSpPr>
        <p:spPr>
          <a:xfrm>
            <a:off x="3499104" y="2209800"/>
            <a:ext cx="3860800" cy="508000"/>
          </a:xfrm>
          <a:prstGeom prst="rect">
            <a:avLst/>
          </a:prstGeom>
        </p:spPr>
        <p:txBody>
          <a:bodyPr anchor="ctr"/>
          <a:lstStyle>
            <a:lvl1pPr marL="0" indent="0" algn="ctr">
              <a:buFontTx/>
              <a:buNone/>
              <a:defRPr sz="2133"/>
            </a:lvl1pPr>
          </a:lstStyle>
          <a:p>
            <a:pPr lvl="0"/>
            <a:r>
              <a:rPr lang="en-US" dirty="0"/>
              <a:t>Answer</a:t>
            </a:r>
          </a:p>
        </p:txBody>
      </p:sp>
      <p:sp>
        <p:nvSpPr>
          <p:cNvPr id="16" name="Rectangle 2"/>
          <p:cNvSpPr>
            <a:spLocks noGrp="1" noChangeArrowheads="1"/>
          </p:cNvSpPr>
          <p:nvPr>
            <p:ph type="title"/>
          </p:nvPr>
        </p:nvSpPr>
        <p:spPr bwMode="auto">
          <a:xfrm>
            <a:off x="914639" y="0"/>
            <a:ext cx="10362724"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defRPr sz="2933"/>
            </a:lvl1pPr>
          </a:lstStyle>
          <a:p>
            <a:pPr lvl="0"/>
            <a:r>
              <a:rPr lang="en-US" altLang="en-US" dirty="0"/>
              <a:t>Click to edit Master title style</a:t>
            </a:r>
          </a:p>
        </p:txBody>
      </p:sp>
      <p:sp>
        <p:nvSpPr>
          <p:cNvPr id="17" name="Content Placeholder 2">
            <a:extLst>
              <a:ext uri="{FF2B5EF4-FFF2-40B4-BE49-F238E27FC236}">
                <a16:creationId xmlns:a16="http://schemas.microsoft.com/office/drawing/2014/main" id="{A98E10E9-4C07-FF4D-A494-DC777B7B86F5}"/>
              </a:ext>
            </a:extLst>
          </p:cNvPr>
          <p:cNvSpPr>
            <a:spLocks noGrp="1"/>
          </p:cNvSpPr>
          <p:nvPr>
            <p:ph idx="10" hasCustomPrompt="1"/>
          </p:nvPr>
        </p:nvSpPr>
        <p:spPr>
          <a:xfrm>
            <a:off x="3499104" y="2807677"/>
            <a:ext cx="3860800" cy="508000"/>
          </a:xfrm>
          <a:prstGeom prst="rect">
            <a:avLst/>
          </a:prstGeom>
        </p:spPr>
        <p:txBody>
          <a:bodyPr anchor="ctr"/>
          <a:lstStyle>
            <a:lvl1pPr marL="0" indent="0" algn="ctr">
              <a:buFontTx/>
              <a:buNone/>
              <a:defRPr sz="2133"/>
            </a:lvl1pPr>
          </a:lstStyle>
          <a:p>
            <a:pPr lvl="0"/>
            <a:r>
              <a:rPr lang="en-US" dirty="0"/>
              <a:t>Answer</a:t>
            </a:r>
          </a:p>
        </p:txBody>
      </p:sp>
      <p:sp>
        <p:nvSpPr>
          <p:cNvPr id="18" name="Content Placeholder 2">
            <a:extLst>
              <a:ext uri="{FF2B5EF4-FFF2-40B4-BE49-F238E27FC236}">
                <a16:creationId xmlns:a16="http://schemas.microsoft.com/office/drawing/2014/main" id="{FE5393C4-689E-4F47-A5E1-B412CCE552FD}"/>
              </a:ext>
            </a:extLst>
          </p:cNvPr>
          <p:cNvSpPr>
            <a:spLocks noGrp="1"/>
          </p:cNvSpPr>
          <p:nvPr>
            <p:ph idx="11" hasCustomPrompt="1"/>
          </p:nvPr>
        </p:nvSpPr>
        <p:spPr>
          <a:xfrm>
            <a:off x="3499104" y="3393832"/>
            <a:ext cx="3860800" cy="508000"/>
          </a:xfrm>
          <a:prstGeom prst="rect">
            <a:avLst/>
          </a:prstGeom>
        </p:spPr>
        <p:txBody>
          <a:bodyPr anchor="ctr"/>
          <a:lstStyle>
            <a:lvl1pPr marL="0" indent="0" algn="ctr">
              <a:buFontTx/>
              <a:buNone/>
              <a:defRPr sz="2133"/>
            </a:lvl1pPr>
          </a:lstStyle>
          <a:p>
            <a:pPr lvl="0"/>
            <a:r>
              <a:rPr lang="en-US" dirty="0"/>
              <a:t>Answer</a:t>
            </a:r>
          </a:p>
        </p:txBody>
      </p:sp>
      <p:sp>
        <p:nvSpPr>
          <p:cNvPr id="19" name="Content Placeholder 2">
            <a:extLst>
              <a:ext uri="{FF2B5EF4-FFF2-40B4-BE49-F238E27FC236}">
                <a16:creationId xmlns:a16="http://schemas.microsoft.com/office/drawing/2014/main" id="{9124F695-2F0C-354D-8981-F986D94D3BEA}"/>
              </a:ext>
            </a:extLst>
          </p:cNvPr>
          <p:cNvSpPr>
            <a:spLocks noGrp="1"/>
          </p:cNvSpPr>
          <p:nvPr>
            <p:ph idx="12" hasCustomPrompt="1"/>
          </p:nvPr>
        </p:nvSpPr>
        <p:spPr>
          <a:xfrm>
            <a:off x="3499104" y="3956540"/>
            <a:ext cx="3860800" cy="508000"/>
          </a:xfrm>
          <a:prstGeom prst="rect">
            <a:avLst/>
          </a:prstGeom>
        </p:spPr>
        <p:txBody>
          <a:bodyPr anchor="ctr"/>
          <a:lstStyle>
            <a:lvl1pPr marL="0" indent="0" algn="ctr">
              <a:buFontTx/>
              <a:buNone/>
              <a:defRPr sz="2133"/>
            </a:lvl1pPr>
          </a:lstStyle>
          <a:p>
            <a:pPr lvl="0"/>
            <a:r>
              <a:rPr lang="en-US" dirty="0"/>
              <a:t>Answer</a:t>
            </a:r>
          </a:p>
        </p:txBody>
      </p:sp>
      <p:sp>
        <p:nvSpPr>
          <p:cNvPr id="20" name="Content Placeholder 2">
            <a:extLst>
              <a:ext uri="{FF2B5EF4-FFF2-40B4-BE49-F238E27FC236}">
                <a16:creationId xmlns:a16="http://schemas.microsoft.com/office/drawing/2014/main" id="{69489CD9-37BC-6842-8F6A-62A106074C7F}"/>
              </a:ext>
            </a:extLst>
          </p:cNvPr>
          <p:cNvSpPr>
            <a:spLocks noGrp="1"/>
          </p:cNvSpPr>
          <p:nvPr>
            <p:ph idx="13" hasCustomPrompt="1"/>
          </p:nvPr>
        </p:nvSpPr>
        <p:spPr>
          <a:xfrm>
            <a:off x="3499104" y="4577863"/>
            <a:ext cx="3860800" cy="508000"/>
          </a:xfrm>
          <a:prstGeom prst="rect">
            <a:avLst/>
          </a:prstGeom>
        </p:spPr>
        <p:txBody>
          <a:bodyPr anchor="ctr"/>
          <a:lstStyle>
            <a:lvl1pPr marL="0" indent="0" algn="ctr">
              <a:buFontTx/>
              <a:buNone/>
              <a:defRPr sz="2133"/>
            </a:lvl1pPr>
          </a:lstStyle>
          <a:p>
            <a:pPr lvl="0"/>
            <a:r>
              <a:rPr lang="en-US" dirty="0"/>
              <a:t>Answer</a:t>
            </a:r>
          </a:p>
        </p:txBody>
      </p:sp>
      <p:sp>
        <p:nvSpPr>
          <p:cNvPr id="21" name="Content Placeholder 2">
            <a:extLst>
              <a:ext uri="{FF2B5EF4-FFF2-40B4-BE49-F238E27FC236}">
                <a16:creationId xmlns:a16="http://schemas.microsoft.com/office/drawing/2014/main" id="{24E906C3-7755-9F4E-9BF5-D6605E68F9FB}"/>
              </a:ext>
            </a:extLst>
          </p:cNvPr>
          <p:cNvSpPr>
            <a:spLocks noGrp="1"/>
          </p:cNvSpPr>
          <p:nvPr>
            <p:ph idx="14" hasCustomPrompt="1"/>
          </p:nvPr>
        </p:nvSpPr>
        <p:spPr>
          <a:xfrm>
            <a:off x="3499104" y="5140571"/>
            <a:ext cx="3860800" cy="508000"/>
          </a:xfrm>
          <a:prstGeom prst="rect">
            <a:avLst/>
          </a:prstGeom>
        </p:spPr>
        <p:txBody>
          <a:bodyPr anchor="ctr"/>
          <a:lstStyle>
            <a:lvl1pPr marL="0" indent="0" algn="ctr">
              <a:buFontTx/>
              <a:buNone/>
              <a:defRPr sz="2133"/>
            </a:lvl1pPr>
          </a:lstStyle>
          <a:p>
            <a:pPr lvl="0"/>
            <a:r>
              <a:rPr lang="en-US" dirty="0"/>
              <a:t>Answer</a:t>
            </a:r>
          </a:p>
        </p:txBody>
      </p:sp>
      <p:sp>
        <p:nvSpPr>
          <p:cNvPr id="22" name="Content Placeholder 2">
            <a:extLst>
              <a:ext uri="{FF2B5EF4-FFF2-40B4-BE49-F238E27FC236}">
                <a16:creationId xmlns:a16="http://schemas.microsoft.com/office/drawing/2014/main" id="{429D9BBD-84D5-2C42-824D-5B66F8B378B2}"/>
              </a:ext>
            </a:extLst>
          </p:cNvPr>
          <p:cNvSpPr>
            <a:spLocks noGrp="1"/>
          </p:cNvSpPr>
          <p:nvPr>
            <p:ph idx="15" hasCustomPrompt="1"/>
          </p:nvPr>
        </p:nvSpPr>
        <p:spPr>
          <a:xfrm>
            <a:off x="3499104" y="5738447"/>
            <a:ext cx="3860800" cy="508000"/>
          </a:xfrm>
          <a:prstGeom prst="rect">
            <a:avLst/>
          </a:prstGeom>
        </p:spPr>
        <p:txBody>
          <a:bodyPr anchor="ctr"/>
          <a:lstStyle>
            <a:lvl1pPr marL="0" indent="0" algn="ctr">
              <a:buFontTx/>
              <a:buNone/>
              <a:defRPr sz="2133"/>
            </a:lvl1pPr>
          </a:lstStyle>
          <a:p>
            <a:pPr lvl="0"/>
            <a:r>
              <a:rPr lang="en-US" dirty="0"/>
              <a:t>Answer</a:t>
            </a:r>
          </a:p>
        </p:txBody>
      </p:sp>
      <p:sp>
        <p:nvSpPr>
          <p:cNvPr id="23" name="Content Placeholder 2">
            <a:extLst>
              <a:ext uri="{FF2B5EF4-FFF2-40B4-BE49-F238E27FC236}">
                <a16:creationId xmlns:a16="http://schemas.microsoft.com/office/drawing/2014/main" id="{01355584-F991-9348-AC39-8F0EA741A90B}"/>
              </a:ext>
            </a:extLst>
          </p:cNvPr>
          <p:cNvSpPr>
            <a:spLocks noGrp="1"/>
          </p:cNvSpPr>
          <p:nvPr>
            <p:ph idx="16" hasCustomPrompt="1"/>
          </p:nvPr>
        </p:nvSpPr>
        <p:spPr>
          <a:xfrm>
            <a:off x="7449781" y="2209800"/>
            <a:ext cx="3860800" cy="508000"/>
          </a:xfrm>
          <a:prstGeom prst="rect">
            <a:avLst/>
          </a:prstGeom>
        </p:spPr>
        <p:txBody>
          <a:bodyPr anchor="ctr"/>
          <a:lstStyle>
            <a:lvl1pPr marL="0" indent="0" algn="ctr">
              <a:buFontTx/>
              <a:buNone/>
              <a:defRPr sz="2133"/>
            </a:lvl1pPr>
          </a:lstStyle>
          <a:p>
            <a:pPr lvl="0"/>
            <a:r>
              <a:rPr lang="en-US" dirty="0"/>
              <a:t>Answer</a:t>
            </a:r>
          </a:p>
        </p:txBody>
      </p:sp>
      <p:sp>
        <p:nvSpPr>
          <p:cNvPr id="24" name="Content Placeholder 2">
            <a:extLst>
              <a:ext uri="{FF2B5EF4-FFF2-40B4-BE49-F238E27FC236}">
                <a16:creationId xmlns:a16="http://schemas.microsoft.com/office/drawing/2014/main" id="{98FC0CFF-53F6-A64D-9AD9-507565AFB6A0}"/>
              </a:ext>
            </a:extLst>
          </p:cNvPr>
          <p:cNvSpPr>
            <a:spLocks noGrp="1"/>
          </p:cNvSpPr>
          <p:nvPr>
            <p:ph idx="17" hasCustomPrompt="1"/>
          </p:nvPr>
        </p:nvSpPr>
        <p:spPr>
          <a:xfrm>
            <a:off x="7449781" y="2807677"/>
            <a:ext cx="3860800" cy="508000"/>
          </a:xfrm>
          <a:prstGeom prst="rect">
            <a:avLst/>
          </a:prstGeom>
        </p:spPr>
        <p:txBody>
          <a:bodyPr anchor="ctr"/>
          <a:lstStyle>
            <a:lvl1pPr marL="0" indent="0" algn="ctr">
              <a:buFontTx/>
              <a:buNone/>
              <a:defRPr sz="2133"/>
            </a:lvl1pPr>
          </a:lstStyle>
          <a:p>
            <a:pPr lvl="0"/>
            <a:r>
              <a:rPr lang="en-US" dirty="0"/>
              <a:t>Answer</a:t>
            </a:r>
          </a:p>
        </p:txBody>
      </p:sp>
      <p:sp>
        <p:nvSpPr>
          <p:cNvPr id="25" name="Content Placeholder 2">
            <a:extLst>
              <a:ext uri="{FF2B5EF4-FFF2-40B4-BE49-F238E27FC236}">
                <a16:creationId xmlns:a16="http://schemas.microsoft.com/office/drawing/2014/main" id="{B9462058-5FE8-3E49-9F18-6FE0CB749B26}"/>
              </a:ext>
            </a:extLst>
          </p:cNvPr>
          <p:cNvSpPr>
            <a:spLocks noGrp="1"/>
          </p:cNvSpPr>
          <p:nvPr>
            <p:ph idx="18" hasCustomPrompt="1"/>
          </p:nvPr>
        </p:nvSpPr>
        <p:spPr>
          <a:xfrm>
            <a:off x="7449781" y="3393832"/>
            <a:ext cx="3860800" cy="508000"/>
          </a:xfrm>
          <a:prstGeom prst="rect">
            <a:avLst/>
          </a:prstGeom>
        </p:spPr>
        <p:txBody>
          <a:bodyPr anchor="ctr"/>
          <a:lstStyle>
            <a:lvl1pPr marL="0" indent="0" algn="ctr">
              <a:buFontTx/>
              <a:buNone/>
              <a:defRPr sz="2133"/>
            </a:lvl1pPr>
          </a:lstStyle>
          <a:p>
            <a:pPr lvl="0"/>
            <a:r>
              <a:rPr lang="en-US" dirty="0"/>
              <a:t>Answer</a:t>
            </a:r>
          </a:p>
        </p:txBody>
      </p:sp>
      <p:sp>
        <p:nvSpPr>
          <p:cNvPr id="26" name="Content Placeholder 2">
            <a:extLst>
              <a:ext uri="{FF2B5EF4-FFF2-40B4-BE49-F238E27FC236}">
                <a16:creationId xmlns:a16="http://schemas.microsoft.com/office/drawing/2014/main" id="{E003B0C4-4EBF-2145-91FA-4F7A1EBBAEF4}"/>
              </a:ext>
            </a:extLst>
          </p:cNvPr>
          <p:cNvSpPr>
            <a:spLocks noGrp="1"/>
          </p:cNvSpPr>
          <p:nvPr>
            <p:ph idx="19" hasCustomPrompt="1"/>
          </p:nvPr>
        </p:nvSpPr>
        <p:spPr>
          <a:xfrm>
            <a:off x="7449781" y="3956540"/>
            <a:ext cx="3860800" cy="508000"/>
          </a:xfrm>
          <a:prstGeom prst="rect">
            <a:avLst/>
          </a:prstGeom>
        </p:spPr>
        <p:txBody>
          <a:bodyPr anchor="ctr"/>
          <a:lstStyle>
            <a:lvl1pPr marL="0" indent="0" algn="ctr">
              <a:buFontTx/>
              <a:buNone/>
              <a:defRPr sz="2133"/>
            </a:lvl1pPr>
          </a:lstStyle>
          <a:p>
            <a:pPr lvl="0"/>
            <a:r>
              <a:rPr lang="en-US" dirty="0"/>
              <a:t>Answer</a:t>
            </a:r>
          </a:p>
        </p:txBody>
      </p:sp>
      <p:sp>
        <p:nvSpPr>
          <p:cNvPr id="27" name="Content Placeholder 2">
            <a:extLst>
              <a:ext uri="{FF2B5EF4-FFF2-40B4-BE49-F238E27FC236}">
                <a16:creationId xmlns:a16="http://schemas.microsoft.com/office/drawing/2014/main" id="{E7579733-3C3D-734D-94CA-288941093A2E}"/>
              </a:ext>
            </a:extLst>
          </p:cNvPr>
          <p:cNvSpPr>
            <a:spLocks noGrp="1"/>
          </p:cNvSpPr>
          <p:nvPr>
            <p:ph idx="20" hasCustomPrompt="1"/>
          </p:nvPr>
        </p:nvSpPr>
        <p:spPr>
          <a:xfrm>
            <a:off x="7449781" y="4577863"/>
            <a:ext cx="3860800" cy="508000"/>
          </a:xfrm>
          <a:prstGeom prst="rect">
            <a:avLst/>
          </a:prstGeom>
        </p:spPr>
        <p:txBody>
          <a:bodyPr anchor="ctr"/>
          <a:lstStyle>
            <a:lvl1pPr marL="0" indent="0" algn="ctr">
              <a:buFontTx/>
              <a:buNone/>
              <a:defRPr sz="2133"/>
            </a:lvl1pPr>
          </a:lstStyle>
          <a:p>
            <a:pPr lvl="0"/>
            <a:r>
              <a:rPr lang="en-US" dirty="0"/>
              <a:t>Answer</a:t>
            </a:r>
          </a:p>
        </p:txBody>
      </p:sp>
      <p:sp>
        <p:nvSpPr>
          <p:cNvPr id="28" name="Content Placeholder 2">
            <a:extLst>
              <a:ext uri="{FF2B5EF4-FFF2-40B4-BE49-F238E27FC236}">
                <a16:creationId xmlns:a16="http://schemas.microsoft.com/office/drawing/2014/main" id="{B6A49497-429E-BF41-AB55-2A337CA40BAE}"/>
              </a:ext>
            </a:extLst>
          </p:cNvPr>
          <p:cNvSpPr>
            <a:spLocks noGrp="1"/>
          </p:cNvSpPr>
          <p:nvPr>
            <p:ph idx="21" hasCustomPrompt="1"/>
          </p:nvPr>
        </p:nvSpPr>
        <p:spPr>
          <a:xfrm>
            <a:off x="7449781" y="5140571"/>
            <a:ext cx="3860800" cy="508000"/>
          </a:xfrm>
          <a:prstGeom prst="rect">
            <a:avLst/>
          </a:prstGeom>
        </p:spPr>
        <p:txBody>
          <a:bodyPr anchor="ctr"/>
          <a:lstStyle>
            <a:lvl1pPr marL="0" indent="0" algn="ctr">
              <a:buFontTx/>
              <a:buNone/>
              <a:defRPr sz="2133"/>
            </a:lvl1pPr>
          </a:lstStyle>
          <a:p>
            <a:pPr lvl="0"/>
            <a:r>
              <a:rPr lang="en-US" dirty="0"/>
              <a:t>Answer</a:t>
            </a:r>
          </a:p>
        </p:txBody>
      </p:sp>
      <p:sp>
        <p:nvSpPr>
          <p:cNvPr id="29" name="Content Placeholder 2">
            <a:extLst>
              <a:ext uri="{FF2B5EF4-FFF2-40B4-BE49-F238E27FC236}">
                <a16:creationId xmlns:a16="http://schemas.microsoft.com/office/drawing/2014/main" id="{CE9D6693-ED6B-9B44-A062-8AFDAC094C54}"/>
              </a:ext>
            </a:extLst>
          </p:cNvPr>
          <p:cNvSpPr>
            <a:spLocks noGrp="1"/>
          </p:cNvSpPr>
          <p:nvPr>
            <p:ph idx="22" hasCustomPrompt="1"/>
          </p:nvPr>
        </p:nvSpPr>
        <p:spPr>
          <a:xfrm>
            <a:off x="7449781" y="5738447"/>
            <a:ext cx="3860800" cy="508000"/>
          </a:xfrm>
          <a:prstGeom prst="rect">
            <a:avLst/>
          </a:prstGeom>
        </p:spPr>
        <p:txBody>
          <a:bodyPr anchor="ctr"/>
          <a:lstStyle>
            <a:lvl1pPr marL="0" indent="0" algn="ctr">
              <a:buFontTx/>
              <a:buNone/>
              <a:defRPr sz="2133"/>
            </a:lvl1pPr>
          </a:lstStyle>
          <a:p>
            <a:pPr lvl="0"/>
            <a:r>
              <a:rPr lang="en-US" dirty="0"/>
              <a:t>Answer</a:t>
            </a:r>
          </a:p>
        </p:txBody>
      </p:sp>
    </p:spTree>
    <p:extLst>
      <p:ext uri="{BB962C8B-B14F-4D97-AF65-F5344CB8AC3E}">
        <p14:creationId xmlns:p14="http://schemas.microsoft.com/office/powerpoint/2010/main" val="139879908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Two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a:spLocks noGrp="1"/>
          </p:cNvSpPr>
          <p:nvPr>
            <p:ph idx="1" hasCustomPrompt="1"/>
          </p:nvPr>
        </p:nvSpPr>
        <p:spPr>
          <a:xfrm>
            <a:off x="3499104" y="2209800"/>
            <a:ext cx="2540000" cy="508000"/>
          </a:xfrm>
          <a:prstGeom prst="rect">
            <a:avLst/>
          </a:prstGeom>
        </p:spPr>
        <p:txBody>
          <a:bodyPr anchor="ctr"/>
          <a:lstStyle>
            <a:lvl1pPr marL="0" indent="0" algn="ctr">
              <a:buFontTx/>
              <a:buNone/>
              <a:defRPr sz="2133"/>
            </a:lvl1pPr>
          </a:lstStyle>
          <a:p>
            <a:pPr lvl="0"/>
            <a:r>
              <a:rPr lang="en-US" dirty="0"/>
              <a:t>Answer</a:t>
            </a:r>
          </a:p>
        </p:txBody>
      </p:sp>
      <p:sp>
        <p:nvSpPr>
          <p:cNvPr id="23" name="Rectangle 2"/>
          <p:cNvSpPr>
            <a:spLocks noGrp="1" noChangeArrowheads="1"/>
          </p:cNvSpPr>
          <p:nvPr>
            <p:ph type="title"/>
          </p:nvPr>
        </p:nvSpPr>
        <p:spPr bwMode="auto">
          <a:xfrm>
            <a:off x="914639" y="0"/>
            <a:ext cx="10362724"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defRPr sz="2933"/>
            </a:lvl1pPr>
          </a:lstStyle>
          <a:p>
            <a:pPr lvl="0"/>
            <a:r>
              <a:rPr lang="en-US" altLang="en-US" dirty="0"/>
              <a:t>Click to edit Master title style</a:t>
            </a:r>
          </a:p>
        </p:txBody>
      </p:sp>
      <p:sp>
        <p:nvSpPr>
          <p:cNvPr id="24" name="Content Placeholder 2">
            <a:extLst>
              <a:ext uri="{FF2B5EF4-FFF2-40B4-BE49-F238E27FC236}">
                <a16:creationId xmlns:a16="http://schemas.microsoft.com/office/drawing/2014/main" id="{256CEF19-5B74-A148-847A-582C91DB653C}"/>
              </a:ext>
            </a:extLst>
          </p:cNvPr>
          <p:cNvSpPr>
            <a:spLocks noGrp="1"/>
          </p:cNvSpPr>
          <p:nvPr>
            <p:ph idx="10" hasCustomPrompt="1"/>
          </p:nvPr>
        </p:nvSpPr>
        <p:spPr>
          <a:xfrm>
            <a:off x="3499104" y="2807676"/>
            <a:ext cx="2540000" cy="508000"/>
          </a:xfrm>
          <a:prstGeom prst="rect">
            <a:avLst/>
          </a:prstGeom>
        </p:spPr>
        <p:txBody>
          <a:bodyPr anchor="ctr"/>
          <a:lstStyle>
            <a:lvl1pPr marL="0" indent="0" algn="ctr">
              <a:buFontTx/>
              <a:buNone/>
              <a:defRPr sz="2133"/>
            </a:lvl1pPr>
          </a:lstStyle>
          <a:p>
            <a:pPr lvl="0"/>
            <a:r>
              <a:rPr lang="en-US" dirty="0"/>
              <a:t>Answer</a:t>
            </a:r>
          </a:p>
        </p:txBody>
      </p:sp>
      <p:sp>
        <p:nvSpPr>
          <p:cNvPr id="25" name="Content Placeholder 2">
            <a:extLst>
              <a:ext uri="{FF2B5EF4-FFF2-40B4-BE49-F238E27FC236}">
                <a16:creationId xmlns:a16="http://schemas.microsoft.com/office/drawing/2014/main" id="{0B93DE3F-9513-2A45-AAB1-242EBD776A42}"/>
              </a:ext>
            </a:extLst>
          </p:cNvPr>
          <p:cNvSpPr>
            <a:spLocks noGrp="1"/>
          </p:cNvSpPr>
          <p:nvPr>
            <p:ph idx="11" hasCustomPrompt="1"/>
          </p:nvPr>
        </p:nvSpPr>
        <p:spPr>
          <a:xfrm>
            <a:off x="3499104" y="3393829"/>
            <a:ext cx="2540000" cy="508000"/>
          </a:xfrm>
          <a:prstGeom prst="rect">
            <a:avLst/>
          </a:prstGeom>
        </p:spPr>
        <p:txBody>
          <a:bodyPr anchor="ctr"/>
          <a:lstStyle>
            <a:lvl1pPr marL="0" indent="0" algn="ctr">
              <a:buFontTx/>
              <a:buNone/>
              <a:defRPr sz="2133"/>
            </a:lvl1pPr>
          </a:lstStyle>
          <a:p>
            <a:pPr lvl="0"/>
            <a:r>
              <a:rPr lang="en-US" dirty="0"/>
              <a:t>Answer</a:t>
            </a:r>
          </a:p>
        </p:txBody>
      </p:sp>
      <p:sp>
        <p:nvSpPr>
          <p:cNvPr id="26" name="Content Placeholder 2">
            <a:extLst>
              <a:ext uri="{FF2B5EF4-FFF2-40B4-BE49-F238E27FC236}">
                <a16:creationId xmlns:a16="http://schemas.microsoft.com/office/drawing/2014/main" id="{DE79C4B2-0748-1C4C-973E-E4A669178976}"/>
              </a:ext>
            </a:extLst>
          </p:cNvPr>
          <p:cNvSpPr>
            <a:spLocks noGrp="1"/>
          </p:cNvSpPr>
          <p:nvPr>
            <p:ph idx="12" hasCustomPrompt="1"/>
          </p:nvPr>
        </p:nvSpPr>
        <p:spPr>
          <a:xfrm>
            <a:off x="3499104" y="3979984"/>
            <a:ext cx="2540000" cy="508000"/>
          </a:xfrm>
          <a:prstGeom prst="rect">
            <a:avLst/>
          </a:prstGeom>
        </p:spPr>
        <p:txBody>
          <a:bodyPr anchor="ctr"/>
          <a:lstStyle>
            <a:lvl1pPr marL="0" indent="0" algn="ctr">
              <a:buFontTx/>
              <a:buNone/>
              <a:defRPr sz="2133"/>
            </a:lvl1pPr>
          </a:lstStyle>
          <a:p>
            <a:pPr lvl="0"/>
            <a:r>
              <a:rPr lang="en-US" dirty="0"/>
              <a:t>Answer</a:t>
            </a:r>
          </a:p>
        </p:txBody>
      </p:sp>
      <p:sp>
        <p:nvSpPr>
          <p:cNvPr id="27" name="Content Placeholder 2">
            <a:extLst>
              <a:ext uri="{FF2B5EF4-FFF2-40B4-BE49-F238E27FC236}">
                <a16:creationId xmlns:a16="http://schemas.microsoft.com/office/drawing/2014/main" id="{E5013432-FA9C-014D-A745-5F36CA543192}"/>
              </a:ext>
            </a:extLst>
          </p:cNvPr>
          <p:cNvSpPr>
            <a:spLocks noGrp="1"/>
          </p:cNvSpPr>
          <p:nvPr>
            <p:ph idx="13" hasCustomPrompt="1"/>
          </p:nvPr>
        </p:nvSpPr>
        <p:spPr>
          <a:xfrm>
            <a:off x="3499104" y="4566137"/>
            <a:ext cx="2540000" cy="508000"/>
          </a:xfrm>
          <a:prstGeom prst="rect">
            <a:avLst/>
          </a:prstGeom>
        </p:spPr>
        <p:txBody>
          <a:bodyPr anchor="ctr"/>
          <a:lstStyle>
            <a:lvl1pPr marL="0" indent="0" algn="ctr">
              <a:buFontTx/>
              <a:buNone/>
              <a:defRPr sz="2133"/>
            </a:lvl1pPr>
          </a:lstStyle>
          <a:p>
            <a:pPr lvl="0"/>
            <a:r>
              <a:rPr lang="en-US" dirty="0"/>
              <a:t>Answer</a:t>
            </a:r>
          </a:p>
        </p:txBody>
      </p:sp>
      <p:sp>
        <p:nvSpPr>
          <p:cNvPr id="28" name="Content Placeholder 2">
            <a:extLst>
              <a:ext uri="{FF2B5EF4-FFF2-40B4-BE49-F238E27FC236}">
                <a16:creationId xmlns:a16="http://schemas.microsoft.com/office/drawing/2014/main" id="{564CFEF8-8D42-3C41-BB5E-A018B27F67E5}"/>
              </a:ext>
            </a:extLst>
          </p:cNvPr>
          <p:cNvSpPr>
            <a:spLocks noGrp="1"/>
          </p:cNvSpPr>
          <p:nvPr>
            <p:ph idx="14" hasCustomPrompt="1"/>
          </p:nvPr>
        </p:nvSpPr>
        <p:spPr>
          <a:xfrm>
            <a:off x="3499104" y="5164015"/>
            <a:ext cx="2540000" cy="508000"/>
          </a:xfrm>
          <a:prstGeom prst="rect">
            <a:avLst/>
          </a:prstGeom>
        </p:spPr>
        <p:txBody>
          <a:bodyPr anchor="ctr"/>
          <a:lstStyle>
            <a:lvl1pPr marL="0" indent="0" algn="ctr">
              <a:buFontTx/>
              <a:buNone/>
              <a:defRPr sz="2133"/>
            </a:lvl1pPr>
          </a:lstStyle>
          <a:p>
            <a:pPr lvl="0"/>
            <a:r>
              <a:rPr lang="en-US" dirty="0"/>
              <a:t>Answer</a:t>
            </a:r>
          </a:p>
        </p:txBody>
      </p:sp>
      <p:sp>
        <p:nvSpPr>
          <p:cNvPr id="29" name="Content Placeholder 2">
            <a:extLst>
              <a:ext uri="{FF2B5EF4-FFF2-40B4-BE49-F238E27FC236}">
                <a16:creationId xmlns:a16="http://schemas.microsoft.com/office/drawing/2014/main" id="{FD68243A-7FB1-5242-B37C-1702EAE9F61D}"/>
              </a:ext>
            </a:extLst>
          </p:cNvPr>
          <p:cNvSpPr>
            <a:spLocks noGrp="1"/>
          </p:cNvSpPr>
          <p:nvPr>
            <p:ph idx="15" hasCustomPrompt="1"/>
          </p:nvPr>
        </p:nvSpPr>
        <p:spPr>
          <a:xfrm>
            <a:off x="3499104" y="5750169"/>
            <a:ext cx="2540000" cy="508000"/>
          </a:xfrm>
          <a:prstGeom prst="rect">
            <a:avLst/>
          </a:prstGeom>
        </p:spPr>
        <p:txBody>
          <a:bodyPr anchor="ctr"/>
          <a:lstStyle>
            <a:lvl1pPr marL="0" indent="0" algn="ctr">
              <a:buFontTx/>
              <a:buNone/>
              <a:defRPr sz="2133"/>
            </a:lvl1pPr>
          </a:lstStyle>
          <a:p>
            <a:pPr lvl="0"/>
            <a:r>
              <a:rPr lang="en-US" dirty="0"/>
              <a:t>Answer</a:t>
            </a:r>
          </a:p>
        </p:txBody>
      </p:sp>
      <p:sp>
        <p:nvSpPr>
          <p:cNvPr id="30" name="Content Placeholder 2">
            <a:extLst>
              <a:ext uri="{FF2B5EF4-FFF2-40B4-BE49-F238E27FC236}">
                <a16:creationId xmlns:a16="http://schemas.microsoft.com/office/drawing/2014/main" id="{0A80B11A-A65F-3A43-A8DF-2B9C551F4909}"/>
              </a:ext>
            </a:extLst>
          </p:cNvPr>
          <p:cNvSpPr>
            <a:spLocks noGrp="1"/>
          </p:cNvSpPr>
          <p:nvPr>
            <p:ph idx="16" hasCustomPrompt="1"/>
          </p:nvPr>
        </p:nvSpPr>
        <p:spPr>
          <a:xfrm>
            <a:off x="6125073" y="2209800"/>
            <a:ext cx="2540000" cy="508000"/>
          </a:xfrm>
          <a:prstGeom prst="rect">
            <a:avLst/>
          </a:prstGeom>
        </p:spPr>
        <p:txBody>
          <a:bodyPr anchor="ctr"/>
          <a:lstStyle>
            <a:lvl1pPr marL="0" indent="0" algn="ctr">
              <a:buFontTx/>
              <a:buNone/>
              <a:defRPr sz="2133"/>
            </a:lvl1pPr>
          </a:lstStyle>
          <a:p>
            <a:pPr lvl="0"/>
            <a:r>
              <a:rPr lang="en-US" dirty="0"/>
              <a:t>Answer</a:t>
            </a:r>
          </a:p>
        </p:txBody>
      </p:sp>
      <p:sp>
        <p:nvSpPr>
          <p:cNvPr id="31" name="Content Placeholder 2">
            <a:extLst>
              <a:ext uri="{FF2B5EF4-FFF2-40B4-BE49-F238E27FC236}">
                <a16:creationId xmlns:a16="http://schemas.microsoft.com/office/drawing/2014/main" id="{8B9F52FF-0E76-4642-9C6D-4908935314E3}"/>
              </a:ext>
            </a:extLst>
          </p:cNvPr>
          <p:cNvSpPr>
            <a:spLocks noGrp="1"/>
          </p:cNvSpPr>
          <p:nvPr>
            <p:ph idx="17" hasCustomPrompt="1"/>
          </p:nvPr>
        </p:nvSpPr>
        <p:spPr>
          <a:xfrm>
            <a:off x="6125073" y="2807676"/>
            <a:ext cx="2540000" cy="508000"/>
          </a:xfrm>
          <a:prstGeom prst="rect">
            <a:avLst/>
          </a:prstGeom>
        </p:spPr>
        <p:txBody>
          <a:bodyPr anchor="ctr"/>
          <a:lstStyle>
            <a:lvl1pPr marL="0" indent="0" algn="ctr">
              <a:buFontTx/>
              <a:buNone/>
              <a:defRPr sz="2133"/>
            </a:lvl1pPr>
          </a:lstStyle>
          <a:p>
            <a:pPr lvl="0"/>
            <a:r>
              <a:rPr lang="en-US" dirty="0"/>
              <a:t>Answer</a:t>
            </a:r>
          </a:p>
        </p:txBody>
      </p:sp>
      <p:sp>
        <p:nvSpPr>
          <p:cNvPr id="32" name="Content Placeholder 2">
            <a:extLst>
              <a:ext uri="{FF2B5EF4-FFF2-40B4-BE49-F238E27FC236}">
                <a16:creationId xmlns:a16="http://schemas.microsoft.com/office/drawing/2014/main" id="{76092242-BBD2-0F4C-9122-03EA417265CB}"/>
              </a:ext>
            </a:extLst>
          </p:cNvPr>
          <p:cNvSpPr>
            <a:spLocks noGrp="1"/>
          </p:cNvSpPr>
          <p:nvPr>
            <p:ph idx="18" hasCustomPrompt="1"/>
          </p:nvPr>
        </p:nvSpPr>
        <p:spPr>
          <a:xfrm>
            <a:off x="6125073" y="3393829"/>
            <a:ext cx="2540000" cy="508000"/>
          </a:xfrm>
          <a:prstGeom prst="rect">
            <a:avLst/>
          </a:prstGeom>
        </p:spPr>
        <p:txBody>
          <a:bodyPr anchor="ctr"/>
          <a:lstStyle>
            <a:lvl1pPr marL="0" indent="0" algn="ctr">
              <a:buFontTx/>
              <a:buNone/>
              <a:defRPr sz="2133"/>
            </a:lvl1pPr>
          </a:lstStyle>
          <a:p>
            <a:pPr lvl="0"/>
            <a:r>
              <a:rPr lang="en-US" dirty="0"/>
              <a:t>Answer</a:t>
            </a:r>
          </a:p>
        </p:txBody>
      </p:sp>
      <p:sp>
        <p:nvSpPr>
          <p:cNvPr id="33" name="Content Placeholder 2">
            <a:extLst>
              <a:ext uri="{FF2B5EF4-FFF2-40B4-BE49-F238E27FC236}">
                <a16:creationId xmlns:a16="http://schemas.microsoft.com/office/drawing/2014/main" id="{6067009F-3EC8-C842-91BD-81044A98FF4D}"/>
              </a:ext>
            </a:extLst>
          </p:cNvPr>
          <p:cNvSpPr>
            <a:spLocks noGrp="1"/>
          </p:cNvSpPr>
          <p:nvPr>
            <p:ph idx="19" hasCustomPrompt="1"/>
          </p:nvPr>
        </p:nvSpPr>
        <p:spPr>
          <a:xfrm>
            <a:off x="6125073" y="3979984"/>
            <a:ext cx="2540000" cy="508000"/>
          </a:xfrm>
          <a:prstGeom prst="rect">
            <a:avLst/>
          </a:prstGeom>
        </p:spPr>
        <p:txBody>
          <a:bodyPr anchor="ctr"/>
          <a:lstStyle>
            <a:lvl1pPr marL="0" indent="0" algn="ctr">
              <a:buFontTx/>
              <a:buNone/>
              <a:defRPr sz="2133"/>
            </a:lvl1pPr>
          </a:lstStyle>
          <a:p>
            <a:pPr lvl="0"/>
            <a:r>
              <a:rPr lang="en-US" dirty="0"/>
              <a:t>Answer</a:t>
            </a:r>
          </a:p>
        </p:txBody>
      </p:sp>
      <p:sp>
        <p:nvSpPr>
          <p:cNvPr id="34" name="Content Placeholder 2">
            <a:extLst>
              <a:ext uri="{FF2B5EF4-FFF2-40B4-BE49-F238E27FC236}">
                <a16:creationId xmlns:a16="http://schemas.microsoft.com/office/drawing/2014/main" id="{70F00D1C-027D-4845-8F3D-3A25E40243A0}"/>
              </a:ext>
            </a:extLst>
          </p:cNvPr>
          <p:cNvSpPr>
            <a:spLocks noGrp="1"/>
          </p:cNvSpPr>
          <p:nvPr>
            <p:ph idx="20" hasCustomPrompt="1"/>
          </p:nvPr>
        </p:nvSpPr>
        <p:spPr>
          <a:xfrm>
            <a:off x="6125073" y="4566137"/>
            <a:ext cx="2540000" cy="508000"/>
          </a:xfrm>
          <a:prstGeom prst="rect">
            <a:avLst/>
          </a:prstGeom>
        </p:spPr>
        <p:txBody>
          <a:bodyPr anchor="ctr"/>
          <a:lstStyle>
            <a:lvl1pPr marL="0" indent="0" algn="ctr">
              <a:buFontTx/>
              <a:buNone/>
              <a:defRPr sz="2133"/>
            </a:lvl1pPr>
          </a:lstStyle>
          <a:p>
            <a:pPr lvl="0"/>
            <a:r>
              <a:rPr lang="en-US" dirty="0"/>
              <a:t>Answer</a:t>
            </a:r>
          </a:p>
        </p:txBody>
      </p:sp>
      <p:sp>
        <p:nvSpPr>
          <p:cNvPr id="35" name="Content Placeholder 2">
            <a:extLst>
              <a:ext uri="{FF2B5EF4-FFF2-40B4-BE49-F238E27FC236}">
                <a16:creationId xmlns:a16="http://schemas.microsoft.com/office/drawing/2014/main" id="{8025A330-4A74-5840-8A95-9D860D88866A}"/>
              </a:ext>
            </a:extLst>
          </p:cNvPr>
          <p:cNvSpPr>
            <a:spLocks noGrp="1"/>
          </p:cNvSpPr>
          <p:nvPr>
            <p:ph idx="21" hasCustomPrompt="1"/>
          </p:nvPr>
        </p:nvSpPr>
        <p:spPr>
          <a:xfrm>
            <a:off x="6125073" y="5164015"/>
            <a:ext cx="2540000" cy="508000"/>
          </a:xfrm>
          <a:prstGeom prst="rect">
            <a:avLst/>
          </a:prstGeom>
        </p:spPr>
        <p:txBody>
          <a:bodyPr anchor="ctr"/>
          <a:lstStyle>
            <a:lvl1pPr marL="0" indent="0" algn="ctr">
              <a:buFontTx/>
              <a:buNone/>
              <a:defRPr sz="2133"/>
            </a:lvl1pPr>
          </a:lstStyle>
          <a:p>
            <a:pPr lvl="0"/>
            <a:r>
              <a:rPr lang="en-US" dirty="0"/>
              <a:t>Answer</a:t>
            </a:r>
          </a:p>
        </p:txBody>
      </p:sp>
      <p:sp>
        <p:nvSpPr>
          <p:cNvPr id="36" name="Content Placeholder 2">
            <a:extLst>
              <a:ext uri="{FF2B5EF4-FFF2-40B4-BE49-F238E27FC236}">
                <a16:creationId xmlns:a16="http://schemas.microsoft.com/office/drawing/2014/main" id="{C5D0640D-E028-504E-86D6-258F80F09F74}"/>
              </a:ext>
            </a:extLst>
          </p:cNvPr>
          <p:cNvSpPr>
            <a:spLocks noGrp="1"/>
          </p:cNvSpPr>
          <p:nvPr>
            <p:ph idx="22" hasCustomPrompt="1"/>
          </p:nvPr>
        </p:nvSpPr>
        <p:spPr>
          <a:xfrm>
            <a:off x="6125073" y="5750169"/>
            <a:ext cx="2540000" cy="508000"/>
          </a:xfrm>
          <a:prstGeom prst="rect">
            <a:avLst/>
          </a:prstGeom>
        </p:spPr>
        <p:txBody>
          <a:bodyPr anchor="ctr"/>
          <a:lstStyle>
            <a:lvl1pPr marL="0" indent="0" algn="ctr">
              <a:buFontTx/>
              <a:buNone/>
              <a:defRPr sz="2133"/>
            </a:lvl1pPr>
          </a:lstStyle>
          <a:p>
            <a:pPr lvl="0"/>
            <a:r>
              <a:rPr lang="en-US" dirty="0"/>
              <a:t>Answer</a:t>
            </a:r>
          </a:p>
        </p:txBody>
      </p:sp>
      <p:sp>
        <p:nvSpPr>
          <p:cNvPr id="37" name="Content Placeholder 2">
            <a:extLst>
              <a:ext uri="{FF2B5EF4-FFF2-40B4-BE49-F238E27FC236}">
                <a16:creationId xmlns:a16="http://schemas.microsoft.com/office/drawing/2014/main" id="{EE1AB8A0-FAC3-E64B-A0EF-76C93612B81F}"/>
              </a:ext>
            </a:extLst>
          </p:cNvPr>
          <p:cNvSpPr>
            <a:spLocks noGrp="1"/>
          </p:cNvSpPr>
          <p:nvPr>
            <p:ph idx="23" hasCustomPrompt="1"/>
          </p:nvPr>
        </p:nvSpPr>
        <p:spPr>
          <a:xfrm>
            <a:off x="8751041" y="2209800"/>
            <a:ext cx="2540000" cy="508000"/>
          </a:xfrm>
          <a:prstGeom prst="rect">
            <a:avLst/>
          </a:prstGeom>
        </p:spPr>
        <p:txBody>
          <a:bodyPr anchor="ctr"/>
          <a:lstStyle>
            <a:lvl1pPr marL="0" indent="0" algn="ctr">
              <a:buFontTx/>
              <a:buNone/>
              <a:defRPr sz="2133"/>
            </a:lvl1pPr>
          </a:lstStyle>
          <a:p>
            <a:pPr lvl="0"/>
            <a:r>
              <a:rPr lang="en-US" dirty="0"/>
              <a:t>Answer</a:t>
            </a:r>
          </a:p>
        </p:txBody>
      </p:sp>
      <p:sp>
        <p:nvSpPr>
          <p:cNvPr id="38" name="Content Placeholder 2">
            <a:extLst>
              <a:ext uri="{FF2B5EF4-FFF2-40B4-BE49-F238E27FC236}">
                <a16:creationId xmlns:a16="http://schemas.microsoft.com/office/drawing/2014/main" id="{93D6F5CF-0B11-2D40-8A38-E3E513F644DD}"/>
              </a:ext>
            </a:extLst>
          </p:cNvPr>
          <p:cNvSpPr>
            <a:spLocks noGrp="1"/>
          </p:cNvSpPr>
          <p:nvPr>
            <p:ph idx="24" hasCustomPrompt="1"/>
          </p:nvPr>
        </p:nvSpPr>
        <p:spPr>
          <a:xfrm>
            <a:off x="8751041" y="2807676"/>
            <a:ext cx="2540000" cy="508000"/>
          </a:xfrm>
          <a:prstGeom prst="rect">
            <a:avLst/>
          </a:prstGeom>
        </p:spPr>
        <p:txBody>
          <a:bodyPr anchor="ctr"/>
          <a:lstStyle>
            <a:lvl1pPr marL="0" indent="0" algn="ctr">
              <a:buFontTx/>
              <a:buNone/>
              <a:defRPr sz="2133"/>
            </a:lvl1pPr>
          </a:lstStyle>
          <a:p>
            <a:pPr lvl="0"/>
            <a:r>
              <a:rPr lang="en-US" dirty="0"/>
              <a:t>Answer</a:t>
            </a:r>
          </a:p>
        </p:txBody>
      </p:sp>
      <p:sp>
        <p:nvSpPr>
          <p:cNvPr id="39" name="Content Placeholder 2">
            <a:extLst>
              <a:ext uri="{FF2B5EF4-FFF2-40B4-BE49-F238E27FC236}">
                <a16:creationId xmlns:a16="http://schemas.microsoft.com/office/drawing/2014/main" id="{81278261-2D76-DC4A-B697-1BAF3EF88E11}"/>
              </a:ext>
            </a:extLst>
          </p:cNvPr>
          <p:cNvSpPr>
            <a:spLocks noGrp="1"/>
          </p:cNvSpPr>
          <p:nvPr>
            <p:ph idx="25" hasCustomPrompt="1"/>
          </p:nvPr>
        </p:nvSpPr>
        <p:spPr>
          <a:xfrm>
            <a:off x="8751041" y="3393829"/>
            <a:ext cx="2540000" cy="508000"/>
          </a:xfrm>
          <a:prstGeom prst="rect">
            <a:avLst/>
          </a:prstGeom>
        </p:spPr>
        <p:txBody>
          <a:bodyPr anchor="ctr"/>
          <a:lstStyle>
            <a:lvl1pPr marL="0" indent="0" algn="ctr">
              <a:buFontTx/>
              <a:buNone/>
              <a:defRPr sz="2133"/>
            </a:lvl1pPr>
          </a:lstStyle>
          <a:p>
            <a:pPr lvl="0"/>
            <a:r>
              <a:rPr lang="en-US" dirty="0"/>
              <a:t>Answer</a:t>
            </a:r>
          </a:p>
        </p:txBody>
      </p:sp>
      <p:sp>
        <p:nvSpPr>
          <p:cNvPr id="40" name="Content Placeholder 2">
            <a:extLst>
              <a:ext uri="{FF2B5EF4-FFF2-40B4-BE49-F238E27FC236}">
                <a16:creationId xmlns:a16="http://schemas.microsoft.com/office/drawing/2014/main" id="{5208FDBF-1857-594E-8FF0-E63C4A8D8581}"/>
              </a:ext>
            </a:extLst>
          </p:cNvPr>
          <p:cNvSpPr>
            <a:spLocks noGrp="1"/>
          </p:cNvSpPr>
          <p:nvPr>
            <p:ph idx="26" hasCustomPrompt="1"/>
          </p:nvPr>
        </p:nvSpPr>
        <p:spPr>
          <a:xfrm>
            <a:off x="8751041" y="3979984"/>
            <a:ext cx="2540000" cy="508000"/>
          </a:xfrm>
          <a:prstGeom prst="rect">
            <a:avLst/>
          </a:prstGeom>
        </p:spPr>
        <p:txBody>
          <a:bodyPr anchor="ctr"/>
          <a:lstStyle>
            <a:lvl1pPr marL="0" indent="0" algn="ctr">
              <a:buFontTx/>
              <a:buNone/>
              <a:defRPr sz="2133"/>
            </a:lvl1pPr>
          </a:lstStyle>
          <a:p>
            <a:pPr lvl="0"/>
            <a:r>
              <a:rPr lang="en-US" dirty="0"/>
              <a:t>Answer</a:t>
            </a:r>
          </a:p>
        </p:txBody>
      </p:sp>
      <p:sp>
        <p:nvSpPr>
          <p:cNvPr id="41" name="Content Placeholder 2">
            <a:extLst>
              <a:ext uri="{FF2B5EF4-FFF2-40B4-BE49-F238E27FC236}">
                <a16:creationId xmlns:a16="http://schemas.microsoft.com/office/drawing/2014/main" id="{00F086D6-2724-A147-BDEB-E9242800875C}"/>
              </a:ext>
            </a:extLst>
          </p:cNvPr>
          <p:cNvSpPr>
            <a:spLocks noGrp="1"/>
          </p:cNvSpPr>
          <p:nvPr>
            <p:ph idx="27" hasCustomPrompt="1"/>
          </p:nvPr>
        </p:nvSpPr>
        <p:spPr>
          <a:xfrm>
            <a:off x="8751041" y="4566137"/>
            <a:ext cx="2540000" cy="508000"/>
          </a:xfrm>
          <a:prstGeom prst="rect">
            <a:avLst/>
          </a:prstGeom>
        </p:spPr>
        <p:txBody>
          <a:bodyPr anchor="ctr"/>
          <a:lstStyle>
            <a:lvl1pPr marL="0" indent="0" algn="ctr">
              <a:buFontTx/>
              <a:buNone/>
              <a:defRPr sz="2133"/>
            </a:lvl1pPr>
          </a:lstStyle>
          <a:p>
            <a:pPr lvl="0"/>
            <a:r>
              <a:rPr lang="en-US" dirty="0"/>
              <a:t>Answer</a:t>
            </a:r>
          </a:p>
        </p:txBody>
      </p:sp>
      <p:sp>
        <p:nvSpPr>
          <p:cNvPr id="42" name="Content Placeholder 2">
            <a:extLst>
              <a:ext uri="{FF2B5EF4-FFF2-40B4-BE49-F238E27FC236}">
                <a16:creationId xmlns:a16="http://schemas.microsoft.com/office/drawing/2014/main" id="{44973BFB-1A64-8F4F-89E6-138B3127DC38}"/>
              </a:ext>
            </a:extLst>
          </p:cNvPr>
          <p:cNvSpPr>
            <a:spLocks noGrp="1"/>
          </p:cNvSpPr>
          <p:nvPr>
            <p:ph idx="28" hasCustomPrompt="1"/>
          </p:nvPr>
        </p:nvSpPr>
        <p:spPr>
          <a:xfrm>
            <a:off x="8751041" y="5164015"/>
            <a:ext cx="2540000" cy="508000"/>
          </a:xfrm>
          <a:prstGeom prst="rect">
            <a:avLst/>
          </a:prstGeom>
        </p:spPr>
        <p:txBody>
          <a:bodyPr anchor="ctr"/>
          <a:lstStyle>
            <a:lvl1pPr marL="0" indent="0" algn="ctr">
              <a:buFontTx/>
              <a:buNone/>
              <a:defRPr sz="2133"/>
            </a:lvl1pPr>
          </a:lstStyle>
          <a:p>
            <a:pPr lvl="0"/>
            <a:r>
              <a:rPr lang="en-US" dirty="0"/>
              <a:t>Answer</a:t>
            </a:r>
          </a:p>
        </p:txBody>
      </p:sp>
      <p:sp>
        <p:nvSpPr>
          <p:cNvPr id="43" name="Content Placeholder 2">
            <a:extLst>
              <a:ext uri="{FF2B5EF4-FFF2-40B4-BE49-F238E27FC236}">
                <a16:creationId xmlns:a16="http://schemas.microsoft.com/office/drawing/2014/main" id="{1F61D5F3-766D-214A-9C6B-CA0BBE18331D}"/>
              </a:ext>
            </a:extLst>
          </p:cNvPr>
          <p:cNvSpPr>
            <a:spLocks noGrp="1"/>
          </p:cNvSpPr>
          <p:nvPr>
            <p:ph idx="29" hasCustomPrompt="1"/>
          </p:nvPr>
        </p:nvSpPr>
        <p:spPr>
          <a:xfrm>
            <a:off x="8751041" y="5750169"/>
            <a:ext cx="2540000" cy="508000"/>
          </a:xfrm>
          <a:prstGeom prst="rect">
            <a:avLst/>
          </a:prstGeom>
        </p:spPr>
        <p:txBody>
          <a:bodyPr anchor="ctr"/>
          <a:lstStyle>
            <a:lvl1pPr marL="0" indent="0" algn="ctr">
              <a:buFontTx/>
              <a:buNone/>
              <a:defRPr sz="2133"/>
            </a:lvl1pPr>
          </a:lstStyle>
          <a:p>
            <a:pPr lvl="0"/>
            <a:r>
              <a:rPr lang="en-US" dirty="0"/>
              <a:t>Answer</a:t>
            </a:r>
          </a:p>
        </p:txBody>
      </p:sp>
    </p:spTree>
    <p:extLst>
      <p:ext uri="{BB962C8B-B14F-4D97-AF65-F5344CB8AC3E}">
        <p14:creationId xmlns:p14="http://schemas.microsoft.com/office/powerpoint/2010/main" val="148114598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_Two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
          <p:cNvSpPr>
            <a:spLocks noGrp="1" noChangeArrowheads="1"/>
          </p:cNvSpPr>
          <p:nvPr>
            <p:ph type="title"/>
          </p:nvPr>
        </p:nvSpPr>
        <p:spPr bwMode="auto">
          <a:xfrm>
            <a:off x="914639" y="0"/>
            <a:ext cx="10362724"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defRPr sz="2933"/>
            </a:lvl1pPr>
          </a:lstStyle>
          <a:p>
            <a:pPr lvl="0"/>
            <a:r>
              <a:rPr lang="en-US" altLang="en-US" dirty="0"/>
              <a:t>Click to edit Master title style</a:t>
            </a:r>
          </a:p>
        </p:txBody>
      </p:sp>
      <p:sp>
        <p:nvSpPr>
          <p:cNvPr id="24" name="Content Placeholder 2"/>
          <p:cNvSpPr>
            <a:spLocks noGrp="1"/>
          </p:cNvSpPr>
          <p:nvPr>
            <p:ph idx="1" hasCustomPrompt="1"/>
          </p:nvPr>
        </p:nvSpPr>
        <p:spPr>
          <a:xfrm>
            <a:off x="3499104" y="2218944"/>
            <a:ext cx="3860800" cy="508000"/>
          </a:xfrm>
          <a:prstGeom prst="rect">
            <a:avLst/>
          </a:prstGeom>
        </p:spPr>
        <p:txBody>
          <a:bodyPr anchor="ctr"/>
          <a:lstStyle>
            <a:lvl1pPr marL="0" indent="0" algn="ctr">
              <a:buFontTx/>
              <a:buNone/>
              <a:defRPr sz="2133"/>
            </a:lvl1pPr>
          </a:lstStyle>
          <a:p>
            <a:pPr lvl="0"/>
            <a:r>
              <a:rPr lang="en-US" dirty="0"/>
              <a:t>Answer</a:t>
            </a:r>
          </a:p>
        </p:txBody>
      </p:sp>
      <p:sp>
        <p:nvSpPr>
          <p:cNvPr id="38" name="Content Placeholder 2"/>
          <p:cNvSpPr>
            <a:spLocks noGrp="1"/>
          </p:cNvSpPr>
          <p:nvPr>
            <p:ph idx="23" hasCustomPrompt="1"/>
          </p:nvPr>
        </p:nvSpPr>
        <p:spPr>
          <a:xfrm>
            <a:off x="3499104" y="1649047"/>
            <a:ext cx="3860800" cy="508000"/>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19" name="Content Placeholder 2">
            <a:extLst>
              <a:ext uri="{FF2B5EF4-FFF2-40B4-BE49-F238E27FC236}">
                <a16:creationId xmlns:a16="http://schemas.microsoft.com/office/drawing/2014/main" id="{8923EAE8-D6F0-A945-84D3-BBEC836FE9FF}"/>
              </a:ext>
            </a:extLst>
          </p:cNvPr>
          <p:cNvSpPr>
            <a:spLocks noGrp="1"/>
          </p:cNvSpPr>
          <p:nvPr>
            <p:ph idx="24" hasCustomPrompt="1"/>
          </p:nvPr>
        </p:nvSpPr>
        <p:spPr>
          <a:xfrm>
            <a:off x="3499104" y="2805097"/>
            <a:ext cx="3860800" cy="508000"/>
          </a:xfrm>
          <a:prstGeom prst="rect">
            <a:avLst/>
          </a:prstGeom>
        </p:spPr>
        <p:txBody>
          <a:bodyPr anchor="ctr"/>
          <a:lstStyle>
            <a:lvl1pPr marL="0" indent="0" algn="ctr">
              <a:buFontTx/>
              <a:buNone/>
              <a:defRPr sz="2133"/>
            </a:lvl1pPr>
          </a:lstStyle>
          <a:p>
            <a:pPr lvl="0"/>
            <a:r>
              <a:rPr lang="en-US" dirty="0"/>
              <a:t>Answer</a:t>
            </a:r>
          </a:p>
        </p:txBody>
      </p:sp>
      <p:sp>
        <p:nvSpPr>
          <p:cNvPr id="20" name="Content Placeholder 2">
            <a:extLst>
              <a:ext uri="{FF2B5EF4-FFF2-40B4-BE49-F238E27FC236}">
                <a16:creationId xmlns:a16="http://schemas.microsoft.com/office/drawing/2014/main" id="{F230B7CE-7B4B-154E-AEEF-B3F2623F33BE}"/>
              </a:ext>
            </a:extLst>
          </p:cNvPr>
          <p:cNvSpPr>
            <a:spLocks noGrp="1"/>
          </p:cNvSpPr>
          <p:nvPr>
            <p:ph idx="25" hasCustomPrompt="1"/>
          </p:nvPr>
        </p:nvSpPr>
        <p:spPr>
          <a:xfrm>
            <a:off x="3499104" y="3402973"/>
            <a:ext cx="3860800" cy="508000"/>
          </a:xfrm>
          <a:prstGeom prst="rect">
            <a:avLst/>
          </a:prstGeom>
        </p:spPr>
        <p:txBody>
          <a:bodyPr anchor="ctr"/>
          <a:lstStyle>
            <a:lvl1pPr marL="0" indent="0" algn="ctr">
              <a:buFontTx/>
              <a:buNone/>
              <a:defRPr sz="2133"/>
            </a:lvl1pPr>
          </a:lstStyle>
          <a:p>
            <a:pPr lvl="0"/>
            <a:r>
              <a:rPr lang="en-US" dirty="0"/>
              <a:t>Answer</a:t>
            </a:r>
          </a:p>
        </p:txBody>
      </p:sp>
      <p:sp>
        <p:nvSpPr>
          <p:cNvPr id="21" name="Content Placeholder 2">
            <a:extLst>
              <a:ext uri="{FF2B5EF4-FFF2-40B4-BE49-F238E27FC236}">
                <a16:creationId xmlns:a16="http://schemas.microsoft.com/office/drawing/2014/main" id="{1FCD32DC-523D-3D49-A850-0E393C3F9697}"/>
              </a:ext>
            </a:extLst>
          </p:cNvPr>
          <p:cNvSpPr>
            <a:spLocks noGrp="1"/>
          </p:cNvSpPr>
          <p:nvPr>
            <p:ph idx="26" hasCustomPrompt="1"/>
          </p:nvPr>
        </p:nvSpPr>
        <p:spPr>
          <a:xfrm>
            <a:off x="3499104" y="3977404"/>
            <a:ext cx="3860800" cy="508000"/>
          </a:xfrm>
          <a:prstGeom prst="rect">
            <a:avLst/>
          </a:prstGeom>
        </p:spPr>
        <p:txBody>
          <a:bodyPr anchor="ctr"/>
          <a:lstStyle>
            <a:lvl1pPr marL="0" indent="0" algn="ctr">
              <a:buFontTx/>
              <a:buNone/>
              <a:defRPr sz="2133"/>
            </a:lvl1pPr>
          </a:lstStyle>
          <a:p>
            <a:pPr lvl="0"/>
            <a:r>
              <a:rPr lang="en-US" dirty="0"/>
              <a:t>Answer</a:t>
            </a:r>
          </a:p>
        </p:txBody>
      </p:sp>
      <p:sp>
        <p:nvSpPr>
          <p:cNvPr id="22" name="Content Placeholder 2">
            <a:extLst>
              <a:ext uri="{FF2B5EF4-FFF2-40B4-BE49-F238E27FC236}">
                <a16:creationId xmlns:a16="http://schemas.microsoft.com/office/drawing/2014/main" id="{4DABCAC8-6E8C-294C-83FA-39FE61534BB4}"/>
              </a:ext>
            </a:extLst>
          </p:cNvPr>
          <p:cNvSpPr>
            <a:spLocks noGrp="1"/>
          </p:cNvSpPr>
          <p:nvPr>
            <p:ph idx="27" hasCustomPrompt="1"/>
          </p:nvPr>
        </p:nvSpPr>
        <p:spPr>
          <a:xfrm>
            <a:off x="3499104" y="4575281"/>
            <a:ext cx="3860800" cy="508000"/>
          </a:xfrm>
          <a:prstGeom prst="rect">
            <a:avLst/>
          </a:prstGeom>
        </p:spPr>
        <p:txBody>
          <a:bodyPr anchor="ctr"/>
          <a:lstStyle>
            <a:lvl1pPr marL="0" indent="0" algn="ctr">
              <a:buFontTx/>
              <a:buNone/>
              <a:defRPr sz="2133"/>
            </a:lvl1pPr>
          </a:lstStyle>
          <a:p>
            <a:pPr lvl="0"/>
            <a:r>
              <a:rPr lang="en-US" dirty="0"/>
              <a:t>Answer</a:t>
            </a:r>
          </a:p>
        </p:txBody>
      </p:sp>
      <p:sp>
        <p:nvSpPr>
          <p:cNvPr id="40" name="Content Placeholder 2">
            <a:extLst>
              <a:ext uri="{FF2B5EF4-FFF2-40B4-BE49-F238E27FC236}">
                <a16:creationId xmlns:a16="http://schemas.microsoft.com/office/drawing/2014/main" id="{F4625B6F-82B5-5D48-9C0B-4424DDEDE345}"/>
              </a:ext>
            </a:extLst>
          </p:cNvPr>
          <p:cNvSpPr>
            <a:spLocks noGrp="1"/>
          </p:cNvSpPr>
          <p:nvPr>
            <p:ph idx="28" hasCustomPrompt="1"/>
          </p:nvPr>
        </p:nvSpPr>
        <p:spPr>
          <a:xfrm>
            <a:off x="3499104" y="5149712"/>
            <a:ext cx="3860800" cy="508000"/>
          </a:xfrm>
          <a:prstGeom prst="rect">
            <a:avLst/>
          </a:prstGeom>
        </p:spPr>
        <p:txBody>
          <a:bodyPr anchor="ctr"/>
          <a:lstStyle>
            <a:lvl1pPr marL="0" indent="0" algn="ctr">
              <a:buFontTx/>
              <a:buNone/>
              <a:defRPr sz="2133"/>
            </a:lvl1pPr>
          </a:lstStyle>
          <a:p>
            <a:pPr lvl="0"/>
            <a:r>
              <a:rPr lang="en-US" dirty="0"/>
              <a:t>Answer</a:t>
            </a:r>
          </a:p>
        </p:txBody>
      </p:sp>
      <p:sp>
        <p:nvSpPr>
          <p:cNvPr id="41" name="Content Placeholder 2">
            <a:extLst>
              <a:ext uri="{FF2B5EF4-FFF2-40B4-BE49-F238E27FC236}">
                <a16:creationId xmlns:a16="http://schemas.microsoft.com/office/drawing/2014/main" id="{ADAA5899-1C71-6348-A562-0A330556DC66}"/>
              </a:ext>
            </a:extLst>
          </p:cNvPr>
          <p:cNvSpPr>
            <a:spLocks noGrp="1"/>
          </p:cNvSpPr>
          <p:nvPr>
            <p:ph idx="29" hasCustomPrompt="1"/>
          </p:nvPr>
        </p:nvSpPr>
        <p:spPr>
          <a:xfrm>
            <a:off x="3499104" y="5747589"/>
            <a:ext cx="3860800" cy="508000"/>
          </a:xfrm>
          <a:prstGeom prst="rect">
            <a:avLst/>
          </a:prstGeom>
        </p:spPr>
        <p:txBody>
          <a:bodyPr anchor="ctr"/>
          <a:lstStyle>
            <a:lvl1pPr marL="0" indent="0" algn="ctr">
              <a:buFontTx/>
              <a:buNone/>
              <a:defRPr sz="2133"/>
            </a:lvl1pPr>
          </a:lstStyle>
          <a:p>
            <a:pPr lvl="0"/>
            <a:r>
              <a:rPr lang="en-US" dirty="0"/>
              <a:t>Answer</a:t>
            </a:r>
          </a:p>
        </p:txBody>
      </p:sp>
      <p:sp>
        <p:nvSpPr>
          <p:cNvPr id="42" name="Content Placeholder 2">
            <a:extLst>
              <a:ext uri="{FF2B5EF4-FFF2-40B4-BE49-F238E27FC236}">
                <a16:creationId xmlns:a16="http://schemas.microsoft.com/office/drawing/2014/main" id="{55AD0286-313D-AF4F-9FC8-54D32B943E85}"/>
              </a:ext>
            </a:extLst>
          </p:cNvPr>
          <p:cNvSpPr>
            <a:spLocks noGrp="1"/>
          </p:cNvSpPr>
          <p:nvPr>
            <p:ph idx="30" hasCustomPrompt="1"/>
          </p:nvPr>
        </p:nvSpPr>
        <p:spPr>
          <a:xfrm>
            <a:off x="7438057" y="2218944"/>
            <a:ext cx="3860800" cy="508000"/>
          </a:xfrm>
          <a:prstGeom prst="rect">
            <a:avLst/>
          </a:prstGeom>
        </p:spPr>
        <p:txBody>
          <a:bodyPr anchor="ctr"/>
          <a:lstStyle>
            <a:lvl1pPr marL="0" indent="0" algn="ctr">
              <a:buFontTx/>
              <a:buNone/>
              <a:defRPr sz="2133"/>
            </a:lvl1pPr>
          </a:lstStyle>
          <a:p>
            <a:pPr lvl="0"/>
            <a:r>
              <a:rPr lang="en-US" dirty="0"/>
              <a:t>Answer</a:t>
            </a:r>
          </a:p>
        </p:txBody>
      </p:sp>
      <p:sp>
        <p:nvSpPr>
          <p:cNvPr id="43" name="Content Placeholder 2">
            <a:extLst>
              <a:ext uri="{FF2B5EF4-FFF2-40B4-BE49-F238E27FC236}">
                <a16:creationId xmlns:a16="http://schemas.microsoft.com/office/drawing/2014/main" id="{ACA4BEB2-B98D-FD4A-8D90-12C790DD8FEF}"/>
              </a:ext>
            </a:extLst>
          </p:cNvPr>
          <p:cNvSpPr>
            <a:spLocks noGrp="1"/>
          </p:cNvSpPr>
          <p:nvPr>
            <p:ph idx="31" hasCustomPrompt="1"/>
          </p:nvPr>
        </p:nvSpPr>
        <p:spPr>
          <a:xfrm>
            <a:off x="7438057" y="1649047"/>
            <a:ext cx="3860800" cy="508000"/>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44" name="Content Placeholder 2">
            <a:extLst>
              <a:ext uri="{FF2B5EF4-FFF2-40B4-BE49-F238E27FC236}">
                <a16:creationId xmlns:a16="http://schemas.microsoft.com/office/drawing/2014/main" id="{1DC8F532-6713-C94D-B47C-0E70C5DD0C9D}"/>
              </a:ext>
            </a:extLst>
          </p:cNvPr>
          <p:cNvSpPr>
            <a:spLocks noGrp="1"/>
          </p:cNvSpPr>
          <p:nvPr>
            <p:ph idx="32" hasCustomPrompt="1"/>
          </p:nvPr>
        </p:nvSpPr>
        <p:spPr>
          <a:xfrm>
            <a:off x="7438057" y="2805097"/>
            <a:ext cx="3860800" cy="508000"/>
          </a:xfrm>
          <a:prstGeom prst="rect">
            <a:avLst/>
          </a:prstGeom>
        </p:spPr>
        <p:txBody>
          <a:bodyPr anchor="ctr"/>
          <a:lstStyle>
            <a:lvl1pPr marL="0" indent="0" algn="ctr">
              <a:buFontTx/>
              <a:buNone/>
              <a:defRPr sz="2133"/>
            </a:lvl1pPr>
          </a:lstStyle>
          <a:p>
            <a:pPr lvl="0"/>
            <a:r>
              <a:rPr lang="en-US" dirty="0"/>
              <a:t>Answer</a:t>
            </a:r>
          </a:p>
        </p:txBody>
      </p:sp>
      <p:sp>
        <p:nvSpPr>
          <p:cNvPr id="45" name="Content Placeholder 2">
            <a:extLst>
              <a:ext uri="{FF2B5EF4-FFF2-40B4-BE49-F238E27FC236}">
                <a16:creationId xmlns:a16="http://schemas.microsoft.com/office/drawing/2014/main" id="{58C72C65-69B0-BC46-A65D-9B6C6AE750A5}"/>
              </a:ext>
            </a:extLst>
          </p:cNvPr>
          <p:cNvSpPr>
            <a:spLocks noGrp="1"/>
          </p:cNvSpPr>
          <p:nvPr>
            <p:ph idx="33" hasCustomPrompt="1"/>
          </p:nvPr>
        </p:nvSpPr>
        <p:spPr>
          <a:xfrm>
            <a:off x="7438057" y="3402973"/>
            <a:ext cx="3860800" cy="508000"/>
          </a:xfrm>
          <a:prstGeom prst="rect">
            <a:avLst/>
          </a:prstGeom>
        </p:spPr>
        <p:txBody>
          <a:bodyPr anchor="ctr"/>
          <a:lstStyle>
            <a:lvl1pPr marL="0" indent="0" algn="ctr">
              <a:buFontTx/>
              <a:buNone/>
              <a:defRPr sz="2133"/>
            </a:lvl1pPr>
          </a:lstStyle>
          <a:p>
            <a:pPr lvl="0"/>
            <a:r>
              <a:rPr lang="en-US" dirty="0"/>
              <a:t>Answer</a:t>
            </a:r>
          </a:p>
        </p:txBody>
      </p:sp>
      <p:sp>
        <p:nvSpPr>
          <p:cNvPr id="46" name="Content Placeholder 2">
            <a:extLst>
              <a:ext uri="{FF2B5EF4-FFF2-40B4-BE49-F238E27FC236}">
                <a16:creationId xmlns:a16="http://schemas.microsoft.com/office/drawing/2014/main" id="{F5EAF90D-F56E-244A-BC41-4DD4412114D2}"/>
              </a:ext>
            </a:extLst>
          </p:cNvPr>
          <p:cNvSpPr>
            <a:spLocks noGrp="1"/>
          </p:cNvSpPr>
          <p:nvPr>
            <p:ph idx="34" hasCustomPrompt="1"/>
          </p:nvPr>
        </p:nvSpPr>
        <p:spPr>
          <a:xfrm>
            <a:off x="7438057" y="3977404"/>
            <a:ext cx="3860800" cy="508000"/>
          </a:xfrm>
          <a:prstGeom prst="rect">
            <a:avLst/>
          </a:prstGeom>
        </p:spPr>
        <p:txBody>
          <a:bodyPr anchor="ctr"/>
          <a:lstStyle>
            <a:lvl1pPr marL="0" indent="0" algn="ctr">
              <a:buFontTx/>
              <a:buNone/>
              <a:defRPr sz="2133"/>
            </a:lvl1pPr>
          </a:lstStyle>
          <a:p>
            <a:pPr lvl="0"/>
            <a:r>
              <a:rPr lang="en-US" dirty="0"/>
              <a:t>Answer</a:t>
            </a:r>
          </a:p>
        </p:txBody>
      </p:sp>
      <p:sp>
        <p:nvSpPr>
          <p:cNvPr id="47" name="Content Placeholder 2">
            <a:extLst>
              <a:ext uri="{FF2B5EF4-FFF2-40B4-BE49-F238E27FC236}">
                <a16:creationId xmlns:a16="http://schemas.microsoft.com/office/drawing/2014/main" id="{0B14518A-A6FD-6F49-B803-6AEEBD024383}"/>
              </a:ext>
            </a:extLst>
          </p:cNvPr>
          <p:cNvSpPr>
            <a:spLocks noGrp="1"/>
          </p:cNvSpPr>
          <p:nvPr>
            <p:ph idx="35" hasCustomPrompt="1"/>
          </p:nvPr>
        </p:nvSpPr>
        <p:spPr>
          <a:xfrm>
            <a:off x="7438057" y="4575281"/>
            <a:ext cx="3860800" cy="508000"/>
          </a:xfrm>
          <a:prstGeom prst="rect">
            <a:avLst/>
          </a:prstGeom>
        </p:spPr>
        <p:txBody>
          <a:bodyPr anchor="ctr"/>
          <a:lstStyle>
            <a:lvl1pPr marL="0" indent="0" algn="ctr">
              <a:buFontTx/>
              <a:buNone/>
              <a:defRPr sz="2133"/>
            </a:lvl1pPr>
          </a:lstStyle>
          <a:p>
            <a:pPr lvl="0"/>
            <a:r>
              <a:rPr lang="en-US" dirty="0"/>
              <a:t>Answer</a:t>
            </a:r>
          </a:p>
        </p:txBody>
      </p:sp>
      <p:sp>
        <p:nvSpPr>
          <p:cNvPr id="48" name="Content Placeholder 2">
            <a:extLst>
              <a:ext uri="{FF2B5EF4-FFF2-40B4-BE49-F238E27FC236}">
                <a16:creationId xmlns:a16="http://schemas.microsoft.com/office/drawing/2014/main" id="{AB447606-F765-D94B-8748-1067550421E6}"/>
              </a:ext>
            </a:extLst>
          </p:cNvPr>
          <p:cNvSpPr>
            <a:spLocks noGrp="1"/>
          </p:cNvSpPr>
          <p:nvPr>
            <p:ph idx="36" hasCustomPrompt="1"/>
          </p:nvPr>
        </p:nvSpPr>
        <p:spPr>
          <a:xfrm>
            <a:off x="7438057" y="5149712"/>
            <a:ext cx="3860800" cy="508000"/>
          </a:xfrm>
          <a:prstGeom prst="rect">
            <a:avLst/>
          </a:prstGeom>
        </p:spPr>
        <p:txBody>
          <a:bodyPr anchor="ctr"/>
          <a:lstStyle>
            <a:lvl1pPr marL="0" indent="0" algn="ctr">
              <a:buFontTx/>
              <a:buNone/>
              <a:defRPr sz="2133"/>
            </a:lvl1pPr>
          </a:lstStyle>
          <a:p>
            <a:pPr lvl="0"/>
            <a:r>
              <a:rPr lang="en-US" dirty="0"/>
              <a:t>Answer</a:t>
            </a:r>
          </a:p>
        </p:txBody>
      </p:sp>
      <p:sp>
        <p:nvSpPr>
          <p:cNvPr id="49" name="Content Placeholder 2">
            <a:extLst>
              <a:ext uri="{FF2B5EF4-FFF2-40B4-BE49-F238E27FC236}">
                <a16:creationId xmlns:a16="http://schemas.microsoft.com/office/drawing/2014/main" id="{D12DD381-C312-A94B-8F7B-A55154E665FF}"/>
              </a:ext>
            </a:extLst>
          </p:cNvPr>
          <p:cNvSpPr>
            <a:spLocks noGrp="1"/>
          </p:cNvSpPr>
          <p:nvPr>
            <p:ph idx="37" hasCustomPrompt="1"/>
          </p:nvPr>
        </p:nvSpPr>
        <p:spPr>
          <a:xfrm>
            <a:off x="7438057" y="5747589"/>
            <a:ext cx="3860800" cy="508000"/>
          </a:xfrm>
          <a:prstGeom prst="rect">
            <a:avLst/>
          </a:prstGeom>
        </p:spPr>
        <p:txBody>
          <a:bodyPr anchor="ctr"/>
          <a:lstStyle>
            <a:lvl1pPr marL="0" indent="0" algn="ctr">
              <a:buFontTx/>
              <a:buNone/>
              <a:defRPr sz="2133"/>
            </a:lvl1pPr>
          </a:lstStyle>
          <a:p>
            <a:pPr lvl="0"/>
            <a:r>
              <a:rPr lang="en-US" dirty="0"/>
              <a:t>Answer</a:t>
            </a:r>
          </a:p>
        </p:txBody>
      </p:sp>
    </p:spTree>
    <p:extLst>
      <p:ext uri="{BB962C8B-B14F-4D97-AF65-F5344CB8AC3E}">
        <p14:creationId xmlns:p14="http://schemas.microsoft.com/office/powerpoint/2010/main" val="139435251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3_Two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
          <p:cNvSpPr>
            <a:spLocks noGrp="1" noChangeArrowheads="1"/>
          </p:cNvSpPr>
          <p:nvPr>
            <p:ph type="title"/>
          </p:nvPr>
        </p:nvSpPr>
        <p:spPr bwMode="auto">
          <a:xfrm>
            <a:off x="914639" y="0"/>
            <a:ext cx="10362724"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defRPr sz="2933"/>
            </a:lvl1pPr>
          </a:lstStyle>
          <a:p>
            <a:pPr lvl="0"/>
            <a:r>
              <a:rPr lang="en-US" altLang="en-US" dirty="0"/>
              <a:t>Click to edit Master title style</a:t>
            </a:r>
          </a:p>
        </p:txBody>
      </p:sp>
      <p:sp>
        <p:nvSpPr>
          <p:cNvPr id="27" name="Content Placeholder 2">
            <a:extLst>
              <a:ext uri="{FF2B5EF4-FFF2-40B4-BE49-F238E27FC236}">
                <a16:creationId xmlns:a16="http://schemas.microsoft.com/office/drawing/2014/main" id="{3F1757C9-BAF2-024A-AED1-3D92BCFE670B}"/>
              </a:ext>
            </a:extLst>
          </p:cNvPr>
          <p:cNvSpPr>
            <a:spLocks noGrp="1"/>
          </p:cNvSpPr>
          <p:nvPr>
            <p:ph idx="1" hasCustomPrompt="1"/>
          </p:nvPr>
        </p:nvSpPr>
        <p:spPr>
          <a:xfrm>
            <a:off x="3499104" y="2218944"/>
            <a:ext cx="2560320" cy="512064"/>
          </a:xfrm>
          <a:prstGeom prst="rect">
            <a:avLst/>
          </a:prstGeom>
        </p:spPr>
        <p:txBody>
          <a:bodyPr anchor="ctr"/>
          <a:lstStyle>
            <a:lvl1pPr marL="0" indent="0" algn="ctr">
              <a:buFontTx/>
              <a:buNone/>
              <a:defRPr sz="2133"/>
            </a:lvl1pPr>
          </a:lstStyle>
          <a:p>
            <a:pPr lvl="0"/>
            <a:r>
              <a:rPr lang="en-US" dirty="0"/>
              <a:t>Answer</a:t>
            </a:r>
          </a:p>
        </p:txBody>
      </p:sp>
      <p:sp>
        <p:nvSpPr>
          <p:cNvPr id="28" name="Content Placeholder 2">
            <a:extLst>
              <a:ext uri="{FF2B5EF4-FFF2-40B4-BE49-F238E27FC236}">
                <a16:creationId xmlns:a16="http://schemas.microsoft.com/office/drawing/2014/main" id="{302C711F-BAFF-5341-A065-B771C214F7E5}"/>
              </a:ext>
            </a:extLst>
          </p:cNvPr>
          <p:cNvSpPr>
            <a:spLocks noGrp="1"/>
          </p:cNvSpPr>
          <p:nvPr>
            <p:ph idx="23" hasCustomPrompt="1"/>
          </p:nvPr>
        </p:nvSpPr>
        <p:spPr>
          <a:xfrm>
            <a:off x="3499104" y="1649047"/>
            <a:ext cx="2560320" cy="512064"/>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29" name="Content Placeholder 2">
            <a:extLst>
              <a:ext uri="{FF2B5EF4-FFF2-40B4-BE49-F238E27FC236}">
                <a16:creationId xmlns:a16="http://schemas.microsoft.com/office/drawing/2014/main" id="{44E0C153-B579-5B40-BBD0-BCBDD6182F45}"/>
              </a:ext>
            </a:extLst>
          </p:cNvPr>
          <p:cNvSpPr>
            <a:spLocks noGrp="1"/>
          </p:cNvSpPr>
          <p:nvPr>
            <p:ph idx="24" hasCustomPrompt="1"/>
          </p:nvPr>
        </p:nvSpPr>
        <p:spPr>
          <a:xfrm>
            <a:off x="3499104" y="2805097"/>
            <a:ext cx="2560320" cy="512064"/>
          </a:xfrm>
          <a:prstGeom prst="rect">
            <a:avLst/>
          </a:prstGeom>
        </p:spPr>
        <p:txBody>
          <a:bodyPr anchor="ctr"/>
          <a:lstStyle>
            <a:lvl1pPr marL="0" indent="0" algn="ctr">
              <a:buFontTx/>
              <a:buNone/>
              <a:defRPr sz="2133"/>
            </a:lvl1pPr>
          </a:lstStyle>
          <a:p>
            <a:pPr lvl="0"/>
            <a:r>
              <a:rPr lang="en-US" dirty="0"/>
              <a:t>Answer</a:t>
            </a:r>
          </a:p>
        </p:txBody>
      </p:sp>
      <p:sp>
        <p:nvSpPr>
          <p:cNvPr id="30" name="Content Placeholder 2">
            <a:extLst>
              <a:ext uri="{FF2B5EF4-FFF2-40B4-BE49-F238E27FC236}">
                <a16:creationId xmlns:a16="http://schemas.microsoft.com/office/drawing/2014/main" id="{28CF86DB-97A3-8944-8D74-DA14E93228E5}"/>
              </a:ext>
            </a:extLst>
          </p:cNvPr>
          <p:cNvSpPr>
            <a:spLocks noGrp="1"/>
          </p:cNvSpPr>
          <p:nvPr>
            <p:ph idx="25" hasCustomPrompt="1"/>
          </p:nvPr>
        </p:nvSpPr>
        <p:spPr>
          <a:xfrm>
            <a:off x="3499104" y="3391251"/>
            <a:ext cx="2560320" cy="512064"/>
          </a:xfrm>
          <a:prstGeom prst="rect">
            <a:avLst/>
          </a:prstGeom>
        </p:spPr>
        <p:txBody>
          <a:bodyPr anchor="ctr"/>
          <a:lstStyle>
            <a:lvl1pPr marL="0" indent="0" algn="ctr">
              <a:buFontTx/>
              <a:buNone/>
              <a:defRPr sz="2133"/>
            </a:lvl1pPr>
          </a:lstStyle>
          <a:p>
            <a:pPr lvl="0"/>
            <a:r>
              <a:rPr lang="en-US" dirty="0"/>
              <a:t>Answer</a:t>
            </a:r>
          </a:p>
        </p:txBody>
      </p:sp>
      <p:sp>
        <p:nvSpPr>
          <p:cNvPr id="31" name="Content Placeholder 2">
            <a:extLst>
              <a:ext uri="{FF2B5EF4-FFF2-40B4-BE49-F238E27FC236}">
                <a16:creationId xmlns:a16="http://schemas.microsoft.com/office/drawing/2014/main" id="{D54480EC-DC27-D34D-A37F-9152DEF55851}"/>
              </a:ext>
            </a:extLst>
          </p:cNvPr>
          <p:cNvSpPr>
            <a:spLocks noGrp="1"/>
          </p:cNvSpPr>
          <p:nvPr>
            <p:ph idx="26" hasCustomPrompt="1"/>
          </p:nvPr>
        </p:nvSpPr>
        <p:spPr>
          <a:xfrm>
            <a:off x="3499104" y="3977404"/>
            <a:ext cx="2560320" cy="512064"/>
          </a:xfrm>
          <a:prstGeom prst="rect">
            <a:avLst/>
          </a:prstGeom>
        </p:spPr>
        <p:txBody>
          <a:bodyPr anchor="ctr"/>
          <a:lstStyle>
            <a:lvl1pPr marL="0" indent="0" algn="ctr">
              <a:buFontTx/>
              <a:buNone/>
              <a:defRPr sz="2133"/>
            </a:lvl1pPr>
          </a:lstStyle>
          <a:p>
            <a:pPr lvl="0"/>
            <a:r>
              <a:rPr lang="en-US" dirty="0"/>
              <a:t>Answer</a:t>
            </a:r>
          </a:p>
        </p:txBody>
      </p:sp>
      <p:sp>
        <p:nvSpPr>
          <p:cNvPr id="32" name="Content Placeholder 2">
            <a:extLst>
              <a:ext uri="{FF2B5EF4-FFF2-40B4-BE49-F238E27FC236}">
                <a16:creationId xmlns:a16="http://schemas.microsoft.com/office/drawing/2014/main" id="{996820AD-16E1-C84C-9EE9-0C352C0A4ECA}"/>
              </a:ext>
            </a:extLst>
          </p:cNvPr>
          <p:cNvSpPr>
            <a:spLocks noGrp="1"/>
          </p:cNvSpPr>
          <p:nvPr>
            <p:ph idx="27" hasCustomPrompt="1"/>
          </p:nvPr>
        </p:nvSpPr>
        <p:spPr>
          <a:xfrm>
            <a:off x="3499104" y="4563559"/>
            <a:ext cx="2560320" cy="512064"/>
          </a:xfrm>
          <a:prstGeom prst="rect">
            <a:avLst/>
          </a:prstGeom>
        </p:spPr>
        <p:txBody>
          <a:bodyPr anchor="ctr"/>
          <a:lstStyle>
            <a:lvl1pPr marL="0" indent="0" algn="ctr">
              <a:buFontTx/>
              <a:buNone/>
              <a:defRPr sz="2133"/>
            </a:lvl1pPr>
          </a:lstStyle>
          <a:p>
            <a:pPr lvl="0"/>
            <a:r>
              <a:rPr lang="en-US" dirty="0"/>
              <a:t>Answer</a:t>
            </a:r>
          </a:p>
        </p:txBody>
      </p:sp>
      <p:sp>
        <p:nvSpPr>
          <p:cNvPr id="33" name="Content Placeholder 2">
            <a:extLst>
              <a:ext uri="{FF2B5EF4-FFF2-40B4-BE49-F238E27FC236}">
                <a16:creationId xmlns:a16="http://schemas.microsoft.com/office/drawing/2014/main" id="{1717B1F7-E48A-3C41-8F12-A24549ADB9B3}"/>
              </a:ext>
            </a:extLst>
          </p:cNvPr>
          <p:cNvSpPr>
            <a:spLocks noGrp="1"/>
          </p:cNvSpPr>
          <p:nvPr>
            <p:ph idx="28" hasCustomPrompt="1"/>
          </p:nvPr>
        </p:nvSpPr>
        <p:spPr>
          <a:xfrm>
            <a:off x="3499104" y="5161436"/>
            <a:ext cx="2560320" cy="512064"/>
          </a:xfrm>
          <a:prstGeom prst="rect">
            <a:avLst/>
          </a:prstGeom>
        </p:spPr>
        <p:txBody>
          <a:bodyPr anchor="ctr"/>
          <a:lstStyle>
            <a:lvl1pPr marL="0" indent="0" algn="ctr">
              <a:buFontTx/>
              <a:buNone/>
              <a:defRPr sz="2133"/>
            </a:lvl1pPr>
          </a:lstStyle>
          <a:p>
            <a:pPr lvl="0"/>
            <a:r>
              <a:rPr lang="en-US" dirty="0"/>
              <a:t>Answer</a:t>
            </a:r>
          </a:p>
        </p:txBody>
      </p:sp>
      <p:sp>
        <p:nvSpPr>
          <p:cNvPr id="34" name="Content Placeholder 2">
            <a:extLst>
              <a:ext uri="{FF2B5EF4-FFF2-40B4-BE49-F238E27FC236}">
                <a16:creationId xmlns:a16="http://schemas.microsoft.com/office/drawing/2014/main" id="{BBEE41E3-230F-3348-B18E-B3B92E11F167}"/>
              </a:ext>
            </a:extLst>
          </p:cNvPr>
          <p:cNvSpPr>
            <a:spLocks noGrp="1"/>
          </p:cNvSpPr>
          <p:nvPr>
            <p:ph idx="29" hasCustomPrompt="1"/>
          </p:nvPr>
        </p:nvSpPr>
        <p:spPr>
          <a:xfrm>
            <a:off x="3499104" y="5747589"/>
            <a:ext cx="2560320" cy="512064"/>
          </a:xfrm>
          <a:prstGeom prst="rect">
            <a:avLst/>
          </a:prstGeom>
        </p:spPr>
        <p:txBody>
          <a:bodyPr anchor="ctr"/>
          <a:lstStyle>
            <a:lvl1pPr marL="0" indent="0" algn="ctr">
              <a:buFontTx/>
              <a:buNone/>
              <a:defRPr sz="2133"/>
            </a:lvl1pPr>
          </a:lstStyle>
          <a:p>
            <a:pPr lvl="0"/>
            <a:r>
              <a:rPr lang="en-US" dirty="0"/>
              <a:t>Answer</a:t>
            </a:r>
          </a:p>
        </p:txBody>
      </p:sp>
      <p:sp>
        <p:nvSpPr>
          <p:cNvPr id="35" name="Content Placeholder 2">
            <a:extLst>
              <a:ext uri="{FF2B5EF4-FFF2-40B4-BE49-F238E27FC236}">
                <a16:creationId xmlns:a16="http://schemas.microsoft.com/office/drawing/2014/main" id="{AA77BDC6-8683-6448-877B-AF600D1A062B}"/>
              </a:ext>
            </a:extLst>
          </p:cNvPr>
          <p:cNvSpPr>
            <a:spLocks noGrp="1"/>
          </p:cNvSpPr>
          <p:nvPr>
            <p:ph idx="30" hasCustomPrompt="1"/>
          </p:nvPr>
        </p:nvSpPr>
        <p:spPr>
          <a:xfrm>
            <a:off x="6113349" y="2218944"/>
            <a:ext cx="2560320" cy="512064"/>
          </a:xfrm>
          <a:prstGeom prst="rect">
            <a:avLst/>
          </a:prstGeom>
        </p:spPr>
        <p:txBody>
          <a:bodyPr anchor="ctr"/>
          <a:lstStyle>
            <a:lvl1pPr marL="0" indent="0" algn="ctr">
              <a:buFontTx/>
              <a:buNone/>
              <a:defRPr sz="2133"/>
            </a:lvl1pPr>
          </a:lstStyle>
          <a:p>
            <a:pPr lvl="0"/>
            <a:r>
              <a:rPr lang="en-US" dirty="0"/>
              <a:t>Answer</a:t>
            </a:r>
          </a:p>
        </p:txBody>
      </p:sp>
      <p:sp>
        <p:nvSpPr>
          <p:cNvPr id="36" name="Content Placeholder 2">
            <a:extLst>
              <a:ext uri="{FF2B5EF4-FFF2-40B4-BE49-F238E27FC236}">
                <a16:creationId xmlns:a16="http://schemas.microsoft.com/office/drawing/2014/main" id="{8F665422-A200-154E-8154-9E75590272AC}"/>
              </a:ext>
            </a:extLst>
          </p:cNvPr>
          <p:cNvSpPr>
            <a:spLocks noGrp="1"/>
          </p:cNvSpPr>
          <p:nvPr>
            <p:ph idx="31" hasCustomPrompt="1"/>
          </p:nvPr>
        </p:nvSpPr>
        <p:spPr>
          <a:xfrm>
            <a:off x="6113349" y="1649047"/>
            <a:ext cx="2560320" cy="512064"/>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37" name="Content Placeholder 2">
            <a:extLst>
              <a:ext uri="{FF2B5EF4-FFF2-40B4-BE49-F238E27FC236}">
                <a16:creationId xmlns:a16="http://schemas.microsoft.com/office/drawing/2014/main" id="{EC81CE73-308E-674A-8ABA-178112299AE4}"/>
              </a:ext>
            </a:extLst>
          </p:cNvPr>
          <p:cNvSpPr>
            <a:spLocks noGrp="1"/>
          </p:cNvSpPr>
          <p:nvPr>
            <p:ph idx="32" hasCustomPrompt="1"/>
          </p:nvPr>
        </p:nvSpPr>
        <p:spPr>
          <a:xfrm>
            <a:off x="6113349" y="2805097"/>
            <a:ext cx="2560320" cy="512064"/>
          </a:xfrm>
          <a:prstGeom prst="rect">
            <a:avLst/>
          </a:prstGeom>
        </p:spPr>
        <p:txBody>
          <a:bodyPr anchor="ctr"/>
          <a:lstStyle>
            <a:lvl1pPr marL="0" indent="0" algn="ctr">
              <a:buFontTx/>
              <a:buNone/>
              <a:defRPr sz="2133"/>
            </a:lvl1pPr>
          </a:lstStyle>
          <a:p>
            <a:pPr lvl="0"/>
            <a:r>
              <a:rPr lang="en-US" dirty="0"/>
              <a:t>Answer</a:t>
            </a:r>
          </a:p>
        </p:txBody>
      </p:sp>
      <p:sp>
        <p:nvSpPr>
          <p:cNvPr id="39" name="Content Placeholder 2">
            <a:extLst>
              <a:ext uri="{FF2B5EF4-FFF2-40B4-BE49-F238E27FC236}">
                <a16:creationId xmlns:a16="http://schemas.microsoft.com/office/drawing/2014/main" id="{9D9192FE-5C3F-4948-AD09-BA9F922BB505}"/>
              </a:ext>
            </a:extLst>
          </p:cNvPr>
          <p:cNvSpPr>
            <a:spLocks noGrp="1"/>
          </p:cNvSpPr>
          <p:nvPr>
            <p:ph idx="33" hasCustomPrompt="1"/>
          </p:nvPr>
        </p:nvSpPr>
        <p:spPr>
          <a:xfrm>
            <a:off x="6113349" y="3391251"/>
            <a:ext cx="2560320" cy="512064"/>
          </a:xfrm>
          <a:prstGeom prst="rect">
            <a:avLst/>
          </a:prstGeom>
        </p:spPr>
        <p:txBody>
          <a:bodyPr anchor="ctr"/>
          <a:lstStyle>
            <a:lvl1pPr marL="0" indent="0" algn="ctr">
              <a:buFontTx/>
              <a:buNone/>
              <a:defRPr sz="2133"/>
            </a:lvl1pPr>
          </a:lstStyle>
          <a:p>
            <a:pPr lvl="0"/>
            <a:r>
              <a:rPr lang="en-US" dirty="0"/>
              <a:t>Answer</a:t>
            </a:r>
          </a:p>
        </p:txBody>
      </p:sp>
      <p:sp>
        <p:nvSpPr>
          <p:cNvPr id="59" name="Content Placeholder 2">
            <a:extLst>
              <a:ext uri="{FF2B5EF4-FFF2-40B4-BE49-F238E27FC236}">
                <a16:creationId xmlns:a16="http://schemas.microsoft.com/office/drawing/2014/main" id="{4C5C85CB-DE06-8849-9D03-6A416934D63C}"/>
              </a:ext>
            </a:extLst>
          </p:cNvPr>
          <p:cNvSpPr>
            <a:spLocks noGrp="1"/>
          </p:cNvSpPr>
          <p:nvPr>
            <p:ph idx="34" hasCustomPrompt="1"/>
          </p:nvPr>
        </p:nvSpPr>
        <p:spPr>
          <a:xfrm>
            <a:off x="6113349" y="3977404"/>
            <a:ext cx="2560320" cy="512064"/>
          </a:xfrm>
          <a:prstGeom prst="rect">
            <a:avLst/>
          </a:prstGeom>
        </p:spPr>
        <p:txBody>
          <a:bodyPr anchor="ctr"/>
          <a:lstStyle>
            <a:lvl1pPr marL="0" indent="0" algn="ctr">
              <a:buFontTx/>
              <a:buNone/>
              <a:defRPr sz="2133"/>
            </a:lvl1pPr>
          </a:lstStyle>
          <a:p>
            <a:pPr lvl="0"/>
            <a:r>
              <a:rPr lang="en-US" dirty="0"/>
              <a:t>Answer</a:t>
            </a:r>
          </a:p>
        </p:txBody>
      </p:sp>
      <p:sp>
        <p:nvSpPr>
          <p:cNvPr id="60" name="Content Placeholder 2">
            <a:extLst>
              <a:ext uri="{FF2B5EF4-FFF2-40B4-BE49-F238E27FC236}">
                <a16:creationId xmlns:a16="http://schemas.microsoft.com/office/drawing/2014/main" id="{A3C0C1AB-1EAB-3648-80AB-97AE1BF69E72}"/>
              </a:ext>
            </a:extLst>
          </p:cNvPr>
          <p:cNvSpPr>
            <a:spLocks noGrp="1"/>
          </p:cNvSpPr>
          <p:nvPr>
            <p:ph idx="35" hasCustomPrompt="1"/>
          </p:nvPr>
        </p:nvSpPr>
        <p:spPr>
          <a:xfrm>
            <a:off x="6113349" y="4563559"/>
            <a:ext cx="2560320" cy="512064"/>
          </a:xfrm>
          <a:prstGeom prst="rect">
            <a:avLst/>
          </a:prstGeom>
        </p:spPr>
        <p:txBody>
          <a:bodyPr anchor="ctr"/>
          <a:lstStyle>
            <a:lvl1pPr marL="0" indent="0" algn="ctr">
              <a:buFontTx/>
              <a:buNone/>
              <a:defRPr sz="2133"/>
            </a:lvl1pPr>
          </a:lstStyle>
          <a:p>
            <a:pPr lvl="0"/>
            <a:r>
              <a:rPr lang="en-US" dirty="0"/>
              <a:t>Answer</a:t>
            </a:r>
          </a:p>
        </p:txBody>
      </p:sp>
      <p:sp>
        <p:nvSpPr>
          <p:cNvPr id="61" name="Content Placeholder 2">
            <a:extLst>
              <a:ext uri="{FF2B5EF4-FFF2-40B4-BE49-F238E27FC236}">
                <a16:creationId xmlns:a16="http://schemas.microsoft.com/office/drawing/2014/main" id="{DA287B18-B5CB-3D45-A60B-F34FD43F8F6C}"/>
              </a:ext>
            </a:extLst>
          </p:cNvPr>
          <p:cNvSpPr>
            <a:spLocks noGrp="1"/>
          </p:cNvSpPr>
          <p:nvPr>
            <p:ph idx="36" hasCustomPrompt="1"/>
          </p:nvPr>
        </p:nvSpPr>
        <p:spPr>
          <a:xfrm>
            <a:off x="6113349" y="5161436"/>
            <a:ext cx="2560320" cy="512064"/>
          </a:xfrm>
          <a:prstGeom prst="rect">
            <a:avLst/>
          </a:prstGeom>
        </p:spPr>
        <p:txBody>
          <a:bodyPr anchor="ctr"/>
          <a:lstStyle>
            <a:lvl1pPr marL="0" indent="0" algn="ctr">
              <a:buFontTx/>
              <a:buNone/>
              <a:defRPr sz="2133"/>
            </a:lvl1pPr>
          </a:lstStyle>
          <a:p>
            <a:pPr lvl="0"/>
            <a:r>
              <a:rPr lang="en-US" dirty="0"/>
              <a:t>Answer</a:t>
            </a:r>
          </a:p>
        </p:txBody>
      </p:sp>
      <p:sp>
        <p:nvSpPr>
          <p:cNvPr id="62" name="Content Placeholder 2">
            <a:extLst>
              <a:ext uri="{FF2B5EF4-FFF2-40B4-BE49-F238E27FC236}">
                <a16:creationId xmlns:a16="http://schemas.microsoft.com/office/drawing/2014/main" id="{EC0472A4-12A4-124C-895E-A187D9CD865F}"/>
              </a:ext>
            </a:extLst>
          </p:cNvPr>
          <p:cNvSpPr>
            <a:spLocks noGrp="1"/>
          </p:cNvSpPr>
          <p:nvPr>
            <p:ph idx="37" hasCustomPrompt="1"/>
          </p:nvPr>
        </p:nvSpPr>
        <p:spPr>
          <a:xfrm>
            <a:off x="6113349" y="5747589"/>
            <a:ext cx="2560320" cy="512064"/>
          </a:xfrm>
          <a:prstGeom prst="rect">
            <a:avLst/>
          </a:prstGeom>
        </p:spPr>
        <p:txBody>
          <a:bodyPr anchor="ctr"/>
          <a:lstStyle>
            <a:lvl1pPr marL="0" indent="0" algn="ctr">
              <a:buFontTx/>
              <a:buNone/>
              <a:defRPr sz="2133"/>
            </a:lvl1pPr>
          </a:lstStyle>
          <a:p>
            <a:pPr lvl="0"/>
            <a:r>
              <a:rPr lang="en-US" dirty="0"/>
              <a:t>Answer</a:t>
            </a:r>
          </a:p>
        </p:txBody>
      </p:sp>
      <p:sp>
        <p:nvSpPr>
          <p:cNvPr id="63" name="Content Placeholder 2">
            <a:extLst>
              <a:ext uri="{FF2B5EF4-FFF2-40B4-BE49-F238E27FC236}">
                <a16:creationId xmlns:a16="http://schemas.microsoft.com/office/drawing/2014/main" id="{6A20404D-2B3E-384B-A664-E82AA78301A3}"/>
              </a:ext>
            </a:extLst>
          </p:cNvPr>
          <p:cNvSpPr>
            <a:spLocks noGrp="1"/>
          </p:cNvSpPr>
          <p:nvPr>
            <p:ph idx="38" hasCustomPrompt="1"/>
          </p:nvPr>
        </p:nvSpPr>
        <p:spPr>
          <a:xfrm>
            <a:off x="8751041" y="2218944"/>
            <a:ext cx="2560320" cy="512064"/>
          </a:xfrm>
          <a:prstGeom prst="rect">
            <a:avLst/>
          </a:prstGeom>
        </p:spPr>
        <p:txBody>
          <a:bodyPr anchor="ctr"/>
          <a:lstStyle>
            <a:lvl1pPr marL="0" indent="0" algn="ctr">
              <a:buFontTx/>
              <a:buNone/>
              <a:defRPr sz="2133"/>
            </a:lvl1pPr>
          </a:lstStyle>
          <a:p>
            <a:pPr lvl="0"/>
            <a:r>
              <a:rPr lang="en-US" dirty="0"/>
              <a:t>Answer</a:t>
            </a:r>
          </a:p>
        </p:txBody>
      </p:sp>
      <p:sp>
        <p:nvSpPr>
          <p:cNvPr id="64" name="Content Placeholder 2">
            <a:extLst>
              <a:ext uri="{FF2B5EF4-FFF2-40B4-BE49-F238E27FC236}">
                <a16:creationId xmlns:a16="http://schemas.microsoft.com/office/drawing/2014/main" id="{3819B6DE-F331-6A4A-BD84-AB07D31BF57B}"/>
              </a:ext>
            </a:extLst>
          </p:cNvPr>
          <p:cNvSpPr>
            <a:spLocks noGrp="1"/>
          </p:cNvSpPr>
          <p:nvPr>
            <p:ph idx="39" hasCustomPrompt="1"/>
          </p:nvPr>
        </p:nvSpPr>
        <p:spPr>
          <a:xfrm>
            <a:off x="8751041" y="1649047"/>
            <a:ext cx="2560320" cy="512064"/>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65" name="Content Placeholder 2">
            <a:extLst>
              <a:ext uri="{FF2B5EF4-FFF2-40B4-BE49-F238E27FC236}">
                <a16:creationId xmlns:a16="http://schemas.microsoft.com/office/drawing/2014/main" id="{9572EDAE-E9D6-B447-969E-CC59CBDD9A88}"/>
              </a:ext>
            </a:extLst>
          </p:cNvPr>
          <p:cNvSpPr>
            <a:spLocks noGrp="1"/>
          </p:cNvSpPr>
          <p:nvPr>
            <p:ph idx="40" hasCustomPrompt="1"/>
          </p:nvPr>
        </p:nvSpPr>
        <p:spPr>
          <a:xfrm>
            <a:off x="8751041" y="2805097"/>
            <a:ext cx="2560320" cy="512064"/>
          </a:xfrm>
          <a:prstGeom prst="rect">
            <a:avLst/>
          </a:prstGeom>
        </p:spPr>
        <p:txBody>
          <a:bodyPr anchor="ctr"/>
          <a:lstStyle>
            <a:lvl1pPr marL="0" indent="0" algn="ctr">
              <a:buFontTx/>
              <a:buNone/>
              <a:defRPr sz="2133"/>
            </a:lvl1pPr>
          </a:lstStyle>
          <a:p>
            <a:pPr lvl="0"/>
            <a:r>
              <a:rPr lang="en-US" dirty="0"/>
              <a:t>Answer</a:t>
            </a:r>
          </a:p>
        </p:txBody>
      </p:sp>
      <p:sp>
        <p:nvSpPr>
          <p:cNvPr id="66" name="Content Placeholder 2">
            <a:extLst>
              <a:ext uri="{FF2B5EF4-FFF2-40B4-BE49-F238E27FC236}">
                <a16:creationId xmlns:a16="http://schemas.microsoft.com/office/drawing/2014/main" id="{2823D4ED-EA01-0D45-8FF1-B6D333A261E2}"/>
              </a:ext>
            </a:extLst>
          </p:cNvPr>
          <p:cNvSpPr>
            <a:spLocks noGrp="1"/>
          </p:cNvSpPr>
          <p:nvPr>
            <p:ph idx="41" hasCustomPrompt="1"/>
          </p:nvPr>
        </p:nvSpPr>
        <p:spPr>
          <a:xfrm>
            <a:off x="8751041" y="3391251"/>
            <a:ext cx="2560320" cy="512064"/>
          </a:xfrm>
          <a:prstGeom prst="rect">
            <a:avLst/>
          </a:prstGeom>
        </p:spPr>
        <p:txBody>
          <a:bodyPr anchor="ctr"/>
          <a:lstStyle>
            <a:lvl1pPr marL="0" indent="0" algn="ctr">
              <a:buFontTx/>
              <a:buNone/>
              <a:defRPr sz="2133"/>
            </a:lvl1pPr>
          </a:lstStyle>
          <a:p>
            <a:pPr lvl="0"/>
            <a:r>
              <a:rPr lang="en-US" dirty="0"/>
              <a:t>Answer</a:t>
            </a:r>
          </a:p>
        </p:txBody>
      </p:sp>
      <p:sp>
        <p:nvSpPr>
          <p:cNvPr id="67" name="Content Placeholder 2">
            <a:extLst>
              <a:ext uri="{FF2B5EF4-FFF2-40B4-BE49-F238E27FC236}">
                <a16:creationId xmlns:a16="http://schemas.microsoft.com/office/drawing/2014/main" id="{1A29A3C2-9A1D-5344-A285-27EF00C8F295}"/>
              </a:ext>
            </a:extLst>
          </p:cNvPr>
          <p:cNvSpPr>
            <a:spLocks noGrp="1"/>
          </p:cNvSpPr>
          <p:nvPr>
            <p:ph idx="42" hasCustomPrompt="1"/>
          </p:nvPr>
        </p:nvSpPr>
        <p:spPr>
          <a:xfrm>
            <a:off x="8751041" y="3977404"/>
            <a:ext cx="2560320" cy="512064"/>
          </a:xfrm>
          <a:prstGeom prst="rect">
            <a:avLst/>
          </a:prstGeom>
        </p:spPr>
        <p:txBody>
          <a:bodyPr anchor="ctr"/>
          <a:lstStyle>
            <a:lvl1pPr marL="0" indent="0" algn="ctr">
              <a:buFontTx/>
              <a:buNone/>
              <a:defRPr sz="2133"/>
            </a:lvl1pPr>
          </a:lstStyle>
          <a:p>
            <a:pPr lvl="0"/>
            <a:r>
              <a:rPr lang="en-US" dirty="0"/>
              <a:t>Answer</a:t>
            </a:r>
          </a:p>
        </p:txBody>
      </p:sp>
      <p:sp>
        <p:nvSpPr>
          <p:cNvPr id="68" name="Content Placeholder 2">
            <a:extLst>
              <a:ext uri="{FF2B5EF4-FFF2-40B4-BE49-F238E27FC236}">
                <a16:creationId xmlns:a16="http://schemas.microsoft.com/office/drawing/2014/main" id="{E45DECCA-0112-B64E-9B06-BBBE6500F0CC}"/>
              </a:ext>
            </a:extLst>
          </p:cNvPr>
          <p:cNvSpPr>
            <a:spLocks noGrp="1"/>
          </p:cNvSpPr>
          <p:nvPr>
            <p:ph idx="43" hasCustomPrompt="1"/>
          </p:nvPr>
        </p:nvSpPr>
        <p:spPr>
          <a:xfrm>
            <a:off x="8751041" y="4563559"/>
            <a:ext cx="2560320" cy="512064"/>
          </a:xfrm>
          <a:prstGeom prst="rect">
            <a:avLst/>
          </a:prstGeom>
        </p:spPr>
        <p:txBody>
          <a:bodyPr anchor="ctr"/>
          <a:lstStyle>
            <a:lvl1pPr marL="0" indent="0" algn="ctr">
              <a:buFontTx/>
              <a:buNone/>
              <a:defRPr sz="2133"/>
            </a:lvl1pPr>
          </a:lstStyle>
          <a:p>
            <a:pPr lvl="0"/>
            <a:r>
              <a:rPr lang="en-US" dirty="0"/>
              <a:t>Answer</a:t>
            </a:r>
          </a:p>
        </p:txBody>
      </p:sp>
      <p:sp>
        <p:nvSpPr>
          <p:cNvPr id="69" name="Content Placeholder 2">
            <a:extLst>
              <a:ext uri="{FF2B5EF4-FFF2-40B4-BE49-F238E27FC236}">
                <a16:creationId xmlns:a16="http://schemas.microsoft.com/office/drawing/2014/main" id="{9988A377-47FE-544C-B14C-69199CDB37AB}"/>
              </a:ext>
            </a:extLst>
          </p:cNvPr>
          <p:cNvSpPr>
            <a:spLocks noGrp="1"/>
          </p:cNvSpPr>
          <p:nvPr>
            <p:ph idx="44" hasCustomPrompt="1"/>
          </p:nvPr>
        </p:nvSpPr>
        <p:spPr>
          <a:xfrm>
            <a:off x="8751041" y="5161436"/>
            <a:ext cx="2560320" cy="512064"/>
          </a:xfrm>
          <a:prstGeom prst="rect">
            <a:avLst/>
          </a:prstGeom>
        </p:spPr>
        <p:txBody>
          <a:bodyPr anchor="ctr"/>
          <a:lstStyle>
            <a:lvl1pPr marL="0" indent="0" algn="ctr">
              <a:buFontTx/>
              <a:buNone/>
              <a:defRPr sz="2133"/>
            </a:lvl1pPr>
          </a:lstStyle>
          <a:p>
            <a:pPr lvl="0"/>
            <a:r>
              <a:rPr lang="en-US" dirty="0"/>
              <a:t>Answer</a:t>
            </a:r>
          </a:p>
        </p:txBody>
      </p:sp>
      <p:sp>
        <p:nvSpPr>
          <p:cNvPr id="70" name="Content Placeholder 2">
            <a:extLst>
              <a:ext uri="{FF2B5EF4-FFF2-40B4-BE49-F238E27FC236}">
                <a16:creationId xmlns:a16="http://schemas.microsoft.com/office/drawing/2014/main" id="{67825BF7-A2F6-F34F-B3AB-365923937B13}"/>
              </a:ext>
            </a:extLst>
          </p:cNvPr>
          <p:cNvSpPr>
            <a:spLocks noGrp="1"/>
          </p:cNvSpPr>
          <p:nvPr>
            <p:ph idx="45" hasCustomPrompt="1"/>
          </p:nvPr>
        </p:nvSpPr>
        <p:spPr>
          <a:xfrm>
            <a:off x="8751041" y="5747589"/>
            <a:ext cx="2560320" cy="512064"/>
          </a:xfrm>
          <a:prstGeom prst="rect">
            <a:avLst/>
          </a:prstGeom>
        </p:spPr>
        <p:txBody>
          <a:bodyPr anchor="ctr"/>
          <a:lstStyle>
            <a:lvl1pPr marL="0" indent="0" algn="ctr">
              <a:buFontTx/>
              <a:buNone/>
              <a:defRPr sz="2133"/>
            </a:lvl1pPr>
          </a:lstStyle>
          <a:p>
            <a:pPr lvl="0"/>
            <a:r>
              <a:rPr lang="en-US" dirty="0"/>
              <a:t>Answer</a:t>
            </a:r>
          </a:p>
        </p:txBody>
      </p:sp>
    </p:spTree>
    <p:extLst>
      <p:ext uri="{BB962C8B-B14F-4D97-AF65-F5344CB8AC3E}">
        <p14:creationId xmlns:p14="http://schemas.microsoft.com/office/powerpoint/2010/main" val="249472606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4_Two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
          <p:cNvSpPr>
            <a:spLocks noGrp="1" noChangeArrowheads="1"/>
          </p:cNvSpPr>
          <p:nvPr>
            <p:ph type="title"/>
          </p:nvPr>
        </p:nvSpPr>
        <p:spPr bwMode="auto">
          <a:xfrm>
            <a:off x="914639" y="0"/>
            <a:ext cx="10362724"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defRPr sz="2933"/>
            </a:lvl1pPr>
          </a:lstStyle>
          <a:p>
            <a:pPr lvl="0"/>
            <a:r>
              <a:rPr lang="en-US" altLang="en-US" dirty="0"/>
              <a:t>Click to edit Master title style</a:t>
            </a:r>
          </a:p>
        </p:txBody>
      </p:sp>
      <p:sp>
        <p:nvSpPr>
          <p:cNvPr id="43" name="Content Placeholder 2">
            <a:extLst>
              <a:ext uri="{FF2B5EF4-FFF2-40B4-BE49-F238E27FC236}">
                <a16:creationId xmlns:a16="http://schemas.microsoft.com/office/drawing/2014/main" id="{B92F34C0-5A72-D947-977B-BDEDF63BFCF0}"/>
              </a:ext>
            </a:extLst>
          </p:cNvPr>
          <p:cNvSpPr>
            <a:spLocks noGrp="1"/>
          </p:cNvSpPr>
          <p:nvPr>
            <p:ph idx="1" hasCustomPrompt="1"/>
          </p:nvPr>
        </p:nvSpPr>
        <p:spPr>
          <a:xfrm>
            <a:off x="3499104" y="2218944"/>
            <a:ext cx="1885696" cy="512064"/>
          </a:xfrm>
          <a:prstGeom prst="rect">
            <a:avLst/>
          </a:prstGeom>
        </p:spPr>
        <p:txBody>
          <a:bodyPr anchor="ctr"/>
          <a:lstStyle>
            <a:lvl1pPr marL="0" indent="0" algn="ctr">
              <a:buFontTx/>
              <a:buNone/>
              <a:defRPr sz="2133"/>
            </a:lvl1pPr>
          </a:lstStyle>
          <a:p>
            <a:pPr lvl="0"/>
            <a:r>
              <a:rPr lang="en-US" dirty="0"/>
              <a:t>Answer</a:t>
            </a:r>
          </a:p>
        </p:txBody>
      </p:sp>
      <p:sp>
        <p:nvSpPr>
          <p:cNvPr id="44" name="Content Placeholder 2">
            <a:extLst>
              <a:ext uri="{FF2B5EF4-FFF2-40B4-BE49-F238E27FC236}">
                <a16:creationId xmlns:a16="http://schemas.microsoft.com/office/drawing/2014/main" id="{33A3F1C6-6FC9-3745-AE41-78A5105DC437}"/>
              </a:ext>
            </a:extLst>
          </p:cNvPr>
          <p:cNvSpPr>
            <a:spLocks noGrp="1"/>
          </p:cNvSpPr>
          <p:nvPr>
            <p:ph idx="23" hasCustomPrompt="1"/>
          </p:nvPr>
        </p:nvSpPr>
        <p:spPr>
          <a:xfrm>
            <a:off x="3499104" y="1649047"/>
            <a:ext cx="1885696" cy="512064"/>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46" name="Content Placeholder 2">
            <a:extLst>
              <a:ext uri="{FF2B5EF4-FFF2-40B4-BE49-F238E27FC236}">
                <a16:creationId xmlns:a16="http://schemas.microsoft.com/office/drawing/2014/main" id="{6AFED53C-C5DF-7247-8741-7EB0CDA1659E}"/>
              </a:ext>
            </a:extLst>
          </p:cNvPr>
          <p:cNvSpPr>
            <a:spLocks noGrp="1"/>
          </p:cNvSpPr>
          <p:nvPr>
            <p:ph idx="24" hasCustomPrompt="1"/>
          </p:nvPr>
        </p:nvSpPr>
        <p:spPr>
          <a:xfrm>
            <a:off x="3499104" y="2805097"/>
            <a:ext cx="1885696" cy="512064"/>
          </a:xfrm>
          <a:prstGeom prst="rect">
            <a:avLst/>
          </a:prstGeom>
        </p:spPr>
        <p:txBody>
          <a:bodyPr anchor="ctr"/>
          <a:lstStyle>
            <a:lvl1pPr marL="0" indent="0" algn="ctr">
              <a:buFontTx/>
              <a:buNone/>
              <a:defRPr sz="2133"/>
            </a:lvl1pPr>
          </a:lstStyle>
          <a:p>
            <a:pPr lvl="0"/>
            <a:r>
              <a:rPr lang="en-US" dirty="0"/>
              <a:t>Answer</a:t>
            </a:r>
          </a:p>
        </p:txBody>
      </p:sp>
      <p:sp>
        <p:nvSpPr>
          <p:cNvPr id="47" name="Content Placeholder 2">
            <a:extLst>
              <a:ext uri="{FF2B5EF4-FFF2-40B4-BE49-F238E27FC236}">
                <a16:creationId xmlns:a16="http://schemas.microsoft.com/office/drawing/2014/main" id="{28FDFE3E-DB48-334D-9540-DC6EE3E2E2D2}"/>
              </a:ext>
            </a:extLst>
          </p:cNvPr>
          <p:cNvSpPr>
            <a:spLocks noGrp="1"/>
          </p:cNvSpPr>
          <p:nvPr>
            <p:ph idx="25" hasCustomPrompt="1"/>
          </p:nvPr>
        </p:nvSpPr>
        <p:spPr>
          <a:xfrm>
            <a:off x="3499104" y="3391251"/>
            <a:ext cx="1885696" cy="512064"/>
          </a:xfrm>
          <a:prstGeom prst="rect">
            <a:avLst/>
          </a:prstGeom>
        </p:spPr>
        <p:txBody>
          <a:bodyPr anchor="ctr"/>
          <a:lstStyle>
            <a:lvl1pPr marL="0" indent="0" algn="ctr">
              <a:buFontTx/>
              <a:buNone/>
              <a:defRPr sz="2133"/>
            </a:lvl1pPr>
          </a:lstStyle>
          <a:p>
            <a:pPr lvl="0"/>
            <a:r>
              <a:rPr lang="en-US" dirty="0"/>
              <a:t>Answer</a:t>
            </a:r>
          </a:p>
        </p:txBody>
      </p:sp>
      <p:sp>
        <p:nvSpPr>
          <p:cNvPr id="48" name="Content Placeholder 2">
            <a:extLst>
              <a:ext uri="{FF2B5EF4-FFF2-40B4-BE49-F238E27FC236}">
                <a16:creationId xmlns:a16="http://schemas.microsoft.com/office/drawing/2014/main" id="{E6C2CE0B-8889-5C43-B497-B0C58B201006}"/>
              </a:ext>
            </a:extLst>
          </p:cNvPr>
          <p:cNvSpPr>
            <a:spLocks noGrp="1"/>
          </p:cNvSpPr>
          <p:nvPr>
            <p:ph idx="26" hasCustomPrompt="1"/>
          </p:nvPr>
        </p:nvSpPr>
        <p:spPr>
          <a:xfrm>
            <a:off x="3499104" y="3977404"/>
            <a:ext cx="1885696" cy="512064"/>
          </a:xfrm>
          <a:prstGeom prst="rect">
            <a:avLst/>
          </a:prstGeom>
        </p:spPr>
        <p:txBody>
          <a:bodyPr anchor="ctr"/>
          <a:lstStyle>
            <a:lvl1pPr marL="0" indent="0" algn="ctr">
              <a:buFontTx/>
              <a:buNone/>
              <a:defRPr sz="2133"/>
            </a:lvl1pPr>
          </a:lstStyle>
          <a:p>
            <a:pPr lvl="0"/>
            <a:r>
              <a:rPr lang="en-US" dirty="0"/>
              <a:t>Answer</a:t>
            </a:r>
          </a:p>
        </p:txBody>
      </p:sp>
      <p:sp>
        <p:nvSpPr>
          <p:cNvPr id="49" name="Content Placeholder 2">
            <a:extLst>
              <a:ext uri="{FF2B5EF4-FFF2-40B4-BE49-F238E27FC236}">
                <a16:creationId xmlns:a16="http://schemas.microsoft.com/office/drawing/2014/main" id="{8923BA06-A923-F740-86A7-E908B55CE7FD}"/>
              </a:ext>
            </a:extLst>
          </p:cNvPr>
          <p:cNvSpPr>
            <a:spLocks noGrp="1"/>
          </p:cNvSpPr>
          <p:nvPr>
            <p:ph idx="27" hasCustomPrompt="1"/>
          </p:nvPr>
        </p:nvSpPr>
        <p:spPr>
          <a:xfrm>
            <a:off x="3499104" y="4563559"/>
            <a:ext cx="1885696" cy="512064"/>
          </a:xfrm>
          <a:prstGeom prst="rect">
            <a:avLst/>
          </a:prstGeom>
        </p:spPr>
        <p:txBody>
          <a:bodyPr anchor="ctr"/>
          <a:lstStyle>
            <a:lvl1pPr marL="0" indent="0" algn="ctr">
              <a:buFontTx/>
              <a:buNone/>
              <a:defRPr sz="2133"/>
            </a:lvl1pPr>
          </a:lstStyle>
          <a:p>
            <a:pPr lvl="0"/>
            <a:r>
              <a:rPr lang="en-US" dirty="0"/>
              <a:t>Answer</a:t>
            </a:r>
          </a:p>
        </p:txBody>
      </p:sp>
      <p:sp>
        <p:nvSpPr>
          <p:cNvPr id="50" name="Content Placeholder 2">
            <a:extLst>
              <a:ext uri="{FF2B5EF4-FFF2-40B4-BE49-F238E27FC236}">
                <a16:creationId xmlns:a16="http://schemas.microsoft.com/office/drawing/2014/main" id="{297BBD58-CB5C-9243-9BA3-8988A80AB813}"/>
              </a:ext>
            </a:extLst>
          </p:cNvPr>
          <p:cNvSpPr>
            <a:spLocks noGrp="1"/>
          </p:cNvSpPr>
          <p:nvPr>
            <p:ph idx="28" hasCustomPrompt="1"/>
          </p:nvPr>
        </p:nvSpPr>
        <p:spPr>
          <a:xfrm>
            <a:off x="3499104" y="5161436"/>
            <a:ext cx="1885696" cy="512064"/>
          </a:xfrm>
          <a:prstGeom prst="rect">
            <a:avLst/>
          </a:prstGeom>
        </p:spPr>
        <p:txBody>
          <a:bodyPr anchor="ctr"/>
          <a:lstStyle>
            <a:lvl1pPr marL="0" indent="0" algn="ctr">
              <a:buFontTx/>
              <a:buNone/>
              <a:defRPr sz="2133"/>
            </a:lvl1pPr>
          </a:lstStyle>
          <a:p>
            <a:pPr lvl="0"/>
            <a:r>
              <a:rPr lang="en-US" dirty="0"/>
              <a:t>Answer</a:t>
            </a:r>
          </a:p>
        </p:txBody>
      </p:sp>
      <p:sp>
        <p:nvSpPr>
          <p:cNvPr id="51" name="Content Placeholder 2">
            <a:extLst>
              <a:ext uri="{FF2B5EF4-FFF2-40B4-BE49-F238E27FC236}">
                <a16:creationId xmlns:a16="http://schemas.microsoft.com/office/drawing/2014/main" id="{B696B25F-4BC5-D34A-A9E5-0C0632685302}"/>
              </a:ext>
            </a:extLst>
          </p:cNvPr>
          <p:cNvSpPr>
            <a:spLocks noGrp="1"/>
          </p:cNvSpPr>
          <p:nvPr>
            <p:ph idx="29" hasCustomPrompt="1"/>
          </p:nvPr>
        </p:nvSpPr>
        <p:spPr>
          <a:xfrm>
            <a:off x="3499104" y="5724144"/>
            <a:ext cx="1885696" cy="512064"/>
          </a:xfrm>
          <a:prstGeom prst="rect">
            <a:avLst/>
          </a:prstGeom>
        </p:spPr>
        <p:txBody>
          <a:bodyPr anchor="ctr"/>
          <a:lstStyle>
            <a:lvl1pPr marL="0" indent="0" algn="ctr">
              <a:buFontTx/>
              <a:buNone/>
              <a:defRPr sz="2133"/>
            </a:lvl1pPr>
          </a:lstStyle>
          <a:p>
            <a:pPr lvl="0"/>
            <a:r>
              <a:rPr lang="en-US" dirty="0"/>
              <a:t>Answer</a:t>
            </a:r>
          </a:p>
        </p:txBody>
      </p:sp>
      <p:sp>
        <p:nvSpPr>
          <p:cNvPr id="52" name="Content Placeholder 2">
            <a:extLst>
              <a:ext uri="{FF2B5EF4-FFF2-40B4-BE49-F238E27FC236}">
                <a16:creationId xmlns:a16="http://schemas.microsoft.com/office/drawing/2014/main" id="{997DBD40-1553-9C48-9899-54CA47F5558E}"/>
              </a:ext>
            </a:extLst>
          </p:cNvPr>
          <p:cNvSpPr>
            <a:spLocks noGrp="1"/>
          </p:cNvSpPr>
          <p:nvPr>
            <p:ph idx="30" hasCustomPrompt="1"/>
          </p:nvPr>
        </p:nvSpPr>
        <p:spPr>
          <a:xfrm>
            <a:off x="5468580" y="2218944"/>
            <a:ext cx="1885696" cy="512064"/>
          </a:xfrm>
          <a:prstGeom prst="rect">
            <a:avLst/>
          </a:prstGeom>
        </p:spPr>
        <p:txBody>
          <a:bodyPr anchor="ctr"/>
          <a:lstStyle>
            <a:lvl1pPr marL="0" indent="0" algn="ctr">
              <a:buFontTx/>
              <a:buNone/>
              <a:defRPr sz="2133"/>
            </a:lvl1pPr>
          </a:lstStyle>
          <a:p>
            <a:pPr lvl="0"/>
            <a:r>
              <a:rPr lang="en-US" dirty="0"/>
              <a:t>Answer</a:t>
            </a:r>
          </a:p>
        </p:txBody>
      </p:sp>
      <p:sp>
        <p:nvSpPr>
          <p:cNvPr id="53" name="Content Placeholder 2">
            <a:extLst>
              <a:ext uri="{FF2B5EF4-FFF2-40B4-BE49-F238E27FC236}">
                <a16:creationId xmlns:a16="http://schemas.microsoft.com/office/drawing/2014/main" id="{FA242A5E-FBC5-154B-A9DB-730BFAA08DBF}"/>
              </a:ext>
            </a:extLst>
          </p:cNvPr>
          <p:cNvSpPr>
            <a:spLocks noGrp="1"/>
          </p:cNvSpPr>
          <p:nvPr>
            <p:ph idx="31" hasCustomPrompt="1"/>
          </p:nvPr>
        </p:nvSpPr>
        <p:spPr>
          <a:xfrm>
            <a:off x="5468580" y="1649047"/>
            <a:ext cx="1885696" cy="512064"/>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54" name="Content Placeholder 2">
            <a:extLst>
              <a:ext uri="{FF2B5EF4-FFF2-40B4-BE49-F238E27FC236}">
                <a16:creationId xmlns:a16="http://schemas.microsoft.com/office/drawing/2014/main" id="{51302B1B-48F8-2B47-B0BE-9662CDB601B3}"/>
              </a:ext>
            </a:extLst>
          </p:cNvPr>
          <p:cNvSpPr>
            <a:spLocks noGrp="1"/>
          </p:cNvSpPr>
          <p:nvPr>
            <p:ph idx="32" hasCustomPrompt="1"/>
          </p:nvPr>
        </p:nvSpPr>
        <p:spPr>
          <a:xfrm>
            <a:off x="5468580" y="2805097"/>
            <a:ext cx="1885696" cy="512064"/>
          </a:xfrm>
          <a:prstGeom prst="rect">
            <a:avLst/>
          </a:prstGeom>
        </p:spPr>
        <p:txBody>
          <a:bodyPr anchor="ctr"/>
          <a:lstStyle>
            <a:lvl1pPr marL="0" indent="0" algn="ctr">
              <a:buFontTx/>
              <a:buNone/>
              <a:defRPr sz="2133"/>
            </a:lvl1pPr>
          </a:lstStyle>
          <a:p>
            <a:pPr lvl="0"/>
            <a:r>
              <a:rPr lang="en-US" dirty="0"/>
              <a:t>Answer</a:t>
            </a:r>
          </a:p>
        </p:txBody>
      </p:sp>
      <p:sp>
        <p:nvSpPr>
          <p:cNvPr id="55" name="Content Placeholder 2">
            <a:extLst>
              <a:ext uri="{FF2B5EF4-FFF2-40B4-BE49-F238E27FC236}">
                <a16:creationId xmlns:a16="http://schemas.microsoft.com/office/drawing/2014/main" id="{BBDF3F9A-5B05-C142-8900-9AB0A5A612BF}"/>
              </a:ext>
            </a:extLst>
          </p:cNvPr>
          <p:cNvSpPr>
            <a:spLocks noGrp="1"/>
          </p:cNvSpPr>
          <p:nvPr>
            <p:ph idx="33" hasCustomPrompt="1"/>
          </p:nvPr>
        </p:nvSpPr>
        <p:spPr>
          <a:xfrm>
            <a:off x="5468580" y="3391251"/>
            <a:ext cx="1885696" cy="512064"/>
          </a:xfrm>
          <a:prstGeom prst="rect">
            <a:avLst/>
          </a:prstGeom>
        </p:spPr>
        <p:txBody>
          <a:bodyPr anchor="ctr"/>
          <a:lstStyle>
            <a:lvl1pPr marL="0" indent="0" algn="ctr">
              <a:buFontTx/>
              <a:buNone/>
              <a:defRPr sz="2133"/>
            </a:lvl1pPr>
          </a:lstStyle>
          <a:p>
            <a:pPr lvl="0"/>
            <a:r>
              <a:rPr lang="en-US" dirty="0"/>
              <a:t>Answer</a:t>
            </a:r>
          </a:p>
        </p:txBody>
      </p:sp>
      <p:sp>
        <p:nvSpPr>
          <p:cNvPr id="56" name="Content Placeholder 2">
            <a:extLst>
              <a:ext uri="{FF2B5EF4-FFF2-40B4-BE49-F238E27FC236}">
                <a16:creationId xmlns:a16="http://schemas.microsoft.com/office/drawing/2014/main" id="{DEDF4EC6-A687-6A42-AB82-FBB08502EF9E}"/>
              </a:ext>
            </a:extLst>
          </p:cNvPr>
          <p:cNvSpPr>
            <a:spLocks noGrp="1"/>
          </p:cNvSpPr>
          <p:nvPr>
            <p:ph idx="34" hasCustomPrompt="1"/>
          </p:nvPr>
        </p:nvSpPr>
        <p:spPr>
          <a:xfrm>
            <a:off x="5468580" y="3977404"/>
            <a:ext cx="1885696" cy="512064"/>
          </a:xfrm>
          <a:prstGeom prst="rect">
            <a:avLst/>
          </a:prstGeom>
        </p:spPr>
        <p:txBody>
          <a:bodyPr anchor="ctr"/>
          <a:lstStyle>
            <a:lvl1pPr marL="0" indent="0" algn="ctr">
              <a:buFontTx/>
              <a:buNone/>
              <a:defRPr sz="2133"/>
            </a:lvl1pPr>
          </a:lstStyle>
          <a:p>
            <a:pPr lvl="0"/>
            <a:r>
              <a:rPr lang="en-US" dirty="0"/>
              <a:t>Answer</a:t>
            </a:r>
          </a:p>
        </p:txBody>
      </p:sp>
      <p:sp>
        <p:nvSpPr>
          <p:cNvPr id="57" name="Content Placeholder 2">
            <a:extLst>
              <a:ext uri="{FF2B5EF4-FFF2-40B4-BE49-F238E27FC236}">
                <a16:creationId xmlns:a16="http://schemas.microsoft.com/office/drawing/2014/main" id="{92AAA718-A1E1-3B41-BC30-C1275ECD9F49}"/>
              </a:ext>
            </a:extLst>
          </p:cNvPr>
          <p:cNvSpPr>
            <a:spLocks noGrp="1"/>
          </p:cNvSpPr>
          <p:nvPr>
            <p:ph idx="35" hasCustomPrompt="1"/>
          </p:nvPr>
        </p:nvSpPr>
        <p:spPr>
          <a:xfrm>
            <a:off x="5468580" y="4563559"/>
            <a:ext cx="1885696" cy="512064"/>
          </a:xfrm>
          <a:prstGeom prst="rect">
            <a:avLst/>
          </a:prstGeom>
        </p:spPr>
        <p:txBody>
          <a:bodyPr anchor="ctr"/>
          <a:lstStyle>
            <a:lvl1pPr marL="0" indent="0" algn="ctr">
              <a:buFontTx/>
              <a:buNone/>
              <a:defRPr sz="2133"/>
            </a:lvl1pPr>
          </a:lstStyle>
          <a:p>
            <a:pPr lvl="0"/>
            <a:r>
              <a:rPr lang="en-US" dirty="0"/>
              <a:t>Answer</a:t>
            </a:r>
          </a:p>
        </p:txBody>
      </p:sp>
      <p:sp>
        <p:nvSpPr>
          <p:cNvPr id="58" name="Content Placeholder 2">
            <a:extLst>
              <a:ext uri="{FF2B5EF4-FFF2-40B4-BE49-F238E27FC236}">
                <a16:creationId xmlns:a16="http://schemas.microsoft.com/office/drawing/2014/main" id="{C17E39B0-E401-3349-8C8C-8C3CE7F27279}"/>
              </a:ext>
            </a:extLst>
          </p:cNvPr>
          <p:cNvSpPr>
            <a:spLocks noGrp="1"/>
          </p:cNvSpPr>
          <p:nvPr>
            <p:ph idx="36" hasCustomPrompt="1"/>
          </p:nvPr>
        </p:nvSpPr>
        <p:spPr>
          <a:xfrm>
            <a:off x="5468580" y="5161436"/>
            <a:ext cx="1885696" cy="512064"/>
          </a:xfrm>
          <a:prstGeom prst="rect">
            <a:avLst/>
          </a:prstGeom>
        </p:spPr>
        <p:txBody>
          <a:bodyPr anchor="ctr"/>
          <a:lstStyle>
            <a:lvl1pPr marL="0" indent="0" algn="ctr">
              <a:buFontTx/>
              <a:buNone/>
              <a:defRPr sz="2133"/>
            </a:lvl1pPr>
          </a:lstStyle>
          <a:p>
            <a:pPr lvl="0"/>
            <a:r>
              <a:rPr lang="en-US" dirty="0"/>
              <a:t>Answer</a:t>
            </a:r>
          </a:p>
        </p:txBody>
      </p:sp>
      <p:sp>
        <p:nvSpPr>
          <p:cNvPr id="71" name="Content Placeholder 2">
            <a:extLst>
              <a:ext uri="{FF2B5EF4-FFF2-40B4-BE49-F238E27FC236}">
                <a16:creationId xmlns:a16="http://schemas.microsoft.com/office/drawing/2014/main" id="{43D6F598-96ED-5347-8E6E-BC45EAA12018}"/>
              </a:ext>
            </a:extLst>
          </p:cNvPr>
          <p:cNvSpPr>
            <a:spLocks noGrp="1"/>
          </p:cNvSpPr>
          <p:nvPr>
            <p:ph idx="37" hasCustomPrompt="1"/>
          </p:nvPr>
        </p:nvSpPr>
        <p:spPr>
          <a:xfrm>
            <a:off x="5468580" y="5724144"/>
            <a:ext cx="1885696" cy="512064"/>
          </a:xfrm>
          <a:prstGeom prst="rect">
            <a:avLst/>
          </a:prstGeom>
        </p:spPr>
        <p:txBody>
          <a:bodyPr anchor="ctr"/>
          <a:lstStyle>
            <a:lvl1pPr marL="0" indent="0" algn="ctr">
              <a:buFontTx/>
              <a:buNone/>
              <a:defRPr sz="2133"/>
            </a:lvl1pPr>
          </a:lstStyle>
          <a:p>
            <a:pPr lvl="0"/>
            <a:r>
              <a:rPr lang="en-US" dirty="0"/>
              <a:t>Answer</a:t>
            </a:r>
          </a:p>
        </p:txBody>
      </p:sp>
      <p:sp>
        <p:nvSpPr>
          <p:cNvPr id="72" name="Content Placeholder 2">
            <a:extLst>
              <a:ext uri="{FF2B5EF4-FFF2-40B4-BE49-F238E27FC236}">
                <a16:creationId xmlns:a16="http://schemas.microsoft.com/office/drawing/2014/main" id="{412AF445-C20D-A648-8CE8-93DBDCDAFCFC}"/>
              </a:ext>
            </a:extLst>
          </p:cNvPr>
          <p:cNvSpPr>
            <a:spLocks noGrp="1"/>
          </p:cNvSpPr>
          <p:nvPr>
            <p:ph idx="38" hasCustomPrompt="1"/>
          </p:nvPr>
        </p:nvSpPr>
        <p:spPr>
          <a:xfrm>
            <a:off x="7438056" y="2218944"/>
            <a:ext cx="1885696" cy="512064"/>
          </a:xfrm>
          <a:prstGeom prst="rect">
            <a:avLst/>
          </a:prstGeom>
        </p:spPr>
        <p:txBody>
          <a:bodyPr anchor="ctr"/>
          <a:lstStyle>
            <a:lvl1pPr marL="0" indent="0" algn="ctr">
              <a:buFontTx/>
              <a:buNone/>
              <a:defRPr sz="2133"/>
            </a:lvl1pPr>
          </a:lstStyle>
          <a:p>
            <a:pPr lvl="0"/>
            <a:r>
              <a:rPr lang="en-US" dirty="0"/>
              <a:t>Answer</a:t>
            </a:r>
          </a:p>
        </p:txBody>
      </p:sp>
      <p:sp>
        <p:nvSpPr>
          <p:cNvPr id="73" name="Content Placeholder 2">
            <a:extLst>
              <a:ext uri="{FF2B5EF4-FFF2-40B4-BE49-F238E27FC236}">
                <a16:creationId xmlns:a16="http://schemas.microsoft.com/office/drawing/2014/main" id="{270E8D95-94BD-E346-B37C-42A6632CC798}"/>
              </a:ext>
            </a:extLst>
          </p:cNvPr>
          <p:cNvSpPr>
            <a:spLocks noGrp="1"/>
          </p:cNvSpPr>
          <p:nvPr>
            <p:ph idx="39" hasCustomPrompt="1"/>
          </p:nvPr>
        </p:nvSpPr>
        <p:spPr>
          <a:xfrm>
            <a:off x="7438056" y="1649047"/>
            <a:ext cx="1885696" cy="512064"/>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74" name="Content Placeholder 2">
            <a:extLst>
              <a:ext uri="{FF2B5EF4-FFF2-40B4-BE49-F238E27FC236}">
                <a16:creationId xmlns:a16="http://schemas.microsoft.com/office/drawing/2014/main" id="{6C882F30-6417-D745-9126-740F855984B0}"/>
              </a:ext>
            </a:extLst>
          </p:cNvPr>
          <p:cNvSpPr>
            <a:spLocks noGrp="1"/>
          </p:cNvSpPr>
          <p:nvPr>
            <p:ph idx="40" hasCustomPrompt="1"/>
          </p:nvPr>
        </p:nvSpPr>
        <p:spPr>
          <a:xfrm>
            <a:off x="7438056" y="2805097"/>
            <a:ext cx="1885696" cy="512064"/>
          </a:xfrm>
          <a:prstGeom prst="rect">
            <a:avLst/>
          </a:prstGeom>
        </p:spPr>
        <p:txBody>
          <a:bodyPr anchor="ctr"/>
          <a:lstStyle>
            <a:lvl1pPr marL="0" indent="0" algn="ctr">
              <a:buFontTx/>
              <a:buNone/>
              <a:defRPr sz="2133"/>
            </a:lvl1pPr>
          </a:lstStyle>
          <a:p>
            <a:pPr lvl="0"/>
            <a:r>
              <a:rPr lang="en-US" dirty="0"/>
              <a:t>Answer</a:t>
            </a:r>
          </a:p>
        </p:txBody>
      </p:sp>
      <p:sp>
        <p:nvSpPr>
          <p:cNvPr id="75" name="Content Placeholder 2">
            <a:extLst>
              <a:ext uri="{FF2B5EF4-FFF2-40B4-BE49-F238E27FC236}">
                <a16:creationId xmlns:a16="http://schemas.microsoft.com/office/drawing/2014/main" id="{DDB9F031-2471-FB4A-A1B1-2FAF998F4058}"/>
              </a:ext>
            </a:extLst>
          </p:cNvPr>
          <p:cNvSpPr>
            <a:spLocks noGrp="1"/>
          </p:cNvSpPr>
          <p:nvPr>
            <p:ph idx="41" hasCustomPrompt="1"/>
          </p:nvPr>
        </p:nvSpPr>
        <p:spPr>
          <a:xfrm>
            <a:off x="7438056" y="3391251"/>
            <a:ext cx="1885696" cy="512064"/>
          </a:xfrm>
          <a:prstGeom prst="rect">
            <a:avLst/>
          </a:prstGeom>
        </p:spPr>
        <p:txBody>
          <a:bodyPr anchor="ctr"/>
          <a:lstStyle>
            <a:lvl1pPr marL="0" indent="0" algn="ctr">
              <a:buFontTx/>
              <a:buNone/>
              <a:defRPr sz="2133"/>
            </a:lvl1pPr>
          </a:lstStyle>
          <a:p>
            <a:pPr lvl="0"/>
            <a:r>
              <a:rPr lang="en-US" dirty="0"/>
              <a:t>Answer</a:t>
            </a:r>
          </a:p>
        </p:txBody>
      </p:sp>
      <p:sp>
        <p:nvSpPr>
          <p:cNvPr id="76" name="Content Placeholder 2">
            <a:extLst>
              <a:ext uri="{FF2B5EF4-FFF2-40B4-BE49-F238E27FC236}">
                <a16:creationId xmlns:a16="http://schemas.microsoft.com/office/drawing/2014/main" id="{7B1BC2BC-18AF-5F45-A87D-A2815016040C}"/>
              </a:ext>
            </a:extLst>
          </p:cNvPr>
          <p:cNvSpPr>
            <a:spLocks noGrp="1"/>
          </p:cNvSpPr>
          <p:nvPr>
            <p:ph idx="42" hasCustomPrompt="1"/>
          </p:nvPr>
        </p:nvSpPr>
        <p:spPr>
          <a:xfrm>
            <a:off x="7438056" y="3977404"/>
            <a:ext cx="1885696" cy="512064"/>
          </a:xfrm>
          <a:prstGeom prst="rect">
            <a:avLst/>
          </a:prstGeom>
        </p:spPr>
        <p:txBody>
          <a:bodyPr anchor="ctr"/>
          <a:lstStyle>
            <a:lvl1pPr marL="0" indent="0" algn="ctr">
              <a:buFontTx/>
              <a:buNone/>
              <a:defRPr sz="2133"/>
            </a:lvl1pPr>
          </a:lstStyle>
          <a:p>
            <a:pPr lvl="0"/>
            <a:r>
              <a:rPr lang="en-US" dirty="0"/>
              <a:t>Answer</a:t>
            </a:r>
          </a:p>
        </p:txBody>
      </p:sp>
      <p:sp>
        <p:nvSpPr>
          <p:cNvPr id="77" name="Content Placeholder 2">
            <a:extLst>
              <a:ext uri="{FF2B5EF4-FFF2-40B4-BE49-F238E27FC236}">
                <a16:creationId xmlns:a16="http://schemas.microsoft.com/office/drawing/2014/main" id="{C6DFA826-2403-7349-B2BD-289B7DBFB1B2}"/>
              </a:ext>
            </a:extLst>
          </p:cNvPr>
          <p:cNvSpPr>
            <a:spLocks noGrp="1"/>
          </p:cNvSpPr>
          <p:nvPr>
            <p:ph idx="43" hasCustomPrompt="1"/>
          </p:nvPr>
        </p:nvSpPr>
        <p:spPr>
          <a:xfrm>
            <a:off x="7438056" y="4563559"/>
            <a:ext cx="1885696" cy="512064"/>
          </a:xfrm>
          <a:prstGeom prst="rect">
            <a:avLst/>
          </a:prstGeom>
        </p:spPr>
        <p:txBody>
          <a:bodyPr anchor="ctr"/>
          <a:lstStyle>
            <a:lvl1pPr marL="0" indent="0" algn="ctr">
              <a:buFontTx/>
              <a:buNone/>
              <a:defRPr sz="2133"/>
            </a:lvl1pPr>
          </a:lstStyle>
          <a:p>
            <a:pPr lvl="0"/>
            <a:r>
              <a:rPr lang="en-US" dirty="0"/>
              <a:t>Answer</a:t>
            </a:r>
          </a:p>
        </p:txBody>
      </p:sp>
      <p:sp>
        <p:nvSpPr>
          <p:cNvPr id="78" name="Content Placeholder 2">
            <a:extLst>
              <a:ext uri="{FF2B5EF4-FFF2-40B4-BE49-F238E27FC236}">
                <a16:creationId xmlns:a16="http://schemas.microsoft.com/office/drawing/2014/main" id="{98CFD11C-3CF2-7A40-B9D6-CF13CCF6E9A2}"/>
              </a:ext>
            </a:extLst>
          </p:cNvPr>
          <p:cNvSpPr>
            <a:spLocks noGrp="1"/>
          </p:cNvSpPr>
          <p:nvPr>
            <p:ph idx="44" hasCustomPrompt="1"/>
          </p:nvPr>
        </p:nvSpPr>
        <p:spPr>
          <a:xfrm>
            <a:off x="7438056" y="5161436"/>
            <a:ext cx="1885696" cy="512064"/>
          </a:xfrm>
          <a:prstGeom prst="rect">
            <a:avLst/>
          </a:prstGeom>
        </p:spPr>
        <p:txBody>
          <a:bodyPr anchor="ctr"/>
          <a:lstStyle>
            <a:lvl1pPr marL="0" indent="0" algn="ctr">
              <a:buFontTx/>
              <a:buNone/>
              <a:defRPr sz="2133"/>
            </a:lvl1pPr>
          </a:lstStyle>
          <a:p>
            <a:pPr lvl="0"/>
            <a:r>
              <a:rPr lang="en-US" dirty="0"/>
              <a:t>Answer</a:t>
            </a:r>
          </a:p>
        </p:txBody>
      </p:sp>
      <p:sp>
        <p:nvSpPr>
          <p:cNvPr id="79" name="Content Placeholder 2">
            <a:extLst>
              <a:ext uri="{FF2B5EF4-FFF2-40B4-BE49-F238E27FC236}">
                <a16:creationId xmlns:a16="http://schemas.microsoft.com/office/drawing/2014/main" id="{D75B7DCB-44BF-C346-9E6E-32706441146B}"/>
              </a:ext>
            </a:extLst>
          </p:cNvPr>
          <p:cNvSpPr>
            <a:spLocks noGrp="1"/>
          </p:cNvSpPr>
          <p:nvPr>
            <p:ph idx="45" hasCustomPrompt="1"/>
          </p:nvPr>
        </p:nvSpPr>
        <p:spPr>
          <a:xfrm>
            <a:off x="7438056" y="5724144"/>
            <a:ext cx="1885696" cy="512064"/>
          </a:xfrm>
          <a:prstGeom prst="rect">
            <a:avLst/>
          </a:prstGeom>
        </p:spPr>
        <p:txBody>
          <a:bodyPr anchor="ctr"/>
          <a:lstStyle>
            <a:lvl1pPr marL="0" indent="0" algn="ctr">
              <a:buFontTx/>
              <a:buNone/>
              <a:defRPr sz="2133"/>
            </a:lvl1pPr>
          </a:lstStyle>
          <a:p>
            <a:pPr lvl="0"/>
            <a:r>
              <a:rPr lang="en-US" dirty="0"/>
              <a:t>Answer</a:t>
            </a:r>
          </a:p>
        </p:txBody>
      </p:sp>
      <p:sp>
        <p:nvSpPr>
          <p:cNvPr id="80" name="Content Placeholder 2">
            <a:extLst>
              <a:ext uri="{FF2B5EF4-FFF2-40B4-BE49-F238E27FC236}">
                <a16:creationId xmlns:a16="http://schemas.microsoft.com/office/drawing/2014/main" id="{1190F7D1-F7B7-F441-A1C8-DFF18DF3B198}"/>
              </a:ext>
            </a:extLst>
          </p:cNvPr>
          <p:cNvSpPr>
            <a:spLocks noGrp="1"/>
          </p:cNvSpPr>
          <p:nvPr>
            <p:ph idx="46" hasCustomPrompt="1"/>
          </p:nvPr>
        </p:nvSpPr>
        <p:spPr>
          <a:xfrm>
            <a:off x="9430979" y="2218944"/>
            <a:ext cx="1885696" cy="512064"/>
          </a:xfrm>
          <a:prstGeom prst="rect">
            <a:avLst/>
          </a:prstGeom>
        </p:spPr>
        <p:txBody>
          <a:bodyPr anchor="ctr"/>
          <a:lstStyle>
            <a:lvl1pPr marL="0" indent="0" algn="ctr">
              <a:buFontTx/>
              <a:buNone/>
              <a:defRPr sz="2133"/>
            </a:lvl1pPr>
          </a:lstStyle>
          <a:p>
            <a:pPr lvl="0"/>
            <a:r>
              <a:rPr lang="en-US" dirty="0"/>
              <a:t>Answer</a:t>
            </a:r>
          </a:p>
        </p:txBody>
      </p:sp>
      <p:sp>
        <p:nvSpPr>
          <p:cNvPr id="81" name="Content Placeholder 2">
            <a:extLst>
              <a:ext uri="{FF2B5EF4-FFF2-40B4-BE49-F238E27FC236}">
                <a16:creationId xmlns:a16="http://schemas.microsoft.com/office/drawing/2014/main" id="{41D35612-080A-7141-91DA-05CC04F40878}"/>
              </a:ext>
            </a:extLst>
          </p:cNvPr>
          <p:cNvSpPr>
            <a:spLocks noGrp="1"/>
          </p:cNvSpPr>
          <p:nvPr>
            <p:ph idx="47" hasCustomPrompt="1"/>
          </p:nvPr>
        </p:nvSpPr>
        <p:spPr>
          <a:xfrm>
            <a:off x="9430979" y="1649047"/>
            <a:ext cx="1885696" cy="512064"/>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82" name="Content Placeholder 2">
            <a:extLst>
              <a:ext uri="{FF2B5EF4-FFF2-40B4-BE49-F238E27FC236}">
                <a16:creationId xmlns:a16="http://schemas.microsoft.com/office/drawing/2014/main" id="{DE15FC8D-CBD6-DB4B-A024-A43A7116A8E5}"/>
              </a:ext>
            </a:extLst>
          </p:cNvPr>
          <p:cNvSpPr>
            <a:spLocks noGrp="1"/>
          </p:cNvSpPr>
          <p:nvPr>
            <p:ph idx="48" hasCustomPrompt="1"/>
          </p:nvPr>
        </p:nvSpPr>
        <p:spPr>
          <a:xfrm>
            <a:off x="9430979" y="2805097"/>
            <a:ext cx="1885696" cy="512064"/>
          </a:xfrm>
          <a:prstGeom prst="rect">
            <a:avLst/>
          </a:prstGeom>
        </p:spPr>
        <p:txBody>
          <a:bodyPr anchor="ctr"/>
          <a:lstStyle>
            <a:lvl1pPr marL="0" indent="0" algn="ctr">
              <a:buFontTx/>
              <a:buNone/>
              <a:defRPr sz="2133"/>
            </a:lvl1pPr>
          </a:lstStyle>
          <a:p>
            <a:pPr lvl="0"/>
            <a:r>
              <a:rPr lang="en-US" dirty="0"/>
              <a:t>Answer</a:t>
            </a:r>
          </a:p>
        </p:txBody>
      </p:sp>
      <p:sp>
        <p:nvSpPr>
          <p:cNvPr id="83" name="Content Placeholder 2">
            <a:extLst>
              <a:ext uri="{FF2B5EF4-FFF2-40B4-BE49-F238E27FC236}">
                <a16:creationId xmlns:a16="http://schemas.microsoft.com/office/drawing/2014/main" id="{55310DC7-38C0-5D45-A9E1-EA6F39911251}"/>
              </a:ext>
            </a:extLst>
          </p:cNvPr>
          <p:cNvSpPr>
            <a:spLocks noGrp="1"/>
          </p:cNvSpPr>
          <p:nvPr>
            <p:ph idx="49" hasCustomPrompt="1"/>
          </p:nvPr>
        </p:nvSpPr>
        <p:spPr>
          <a:xfrm>
            <a:off x="9430979" y="3391251"/>
            <a:ext cx="1885696" cy="512064"/>
          </a:xfrm>
          <a:prstGeom prst="rect">
            <a:avLst/>
          </a:prstGeom>
        </p:spPr>
        <p:txBody>
          <a:bodyPr anchor="ctr"/>
          <a:lstStyle>
            <a:lvl1pPr marL="0" indent="0" algn="ctr">
              <a:buFontTx/>
              <a:buNone/>
              <a:defRPr sz="2133"/>
            </a:lvl1pPr>
          </a:lstStyle>
          <a:p>
            <a:pPr lvl="0"/>
            <a:r>
              <a:rPr lang="en-US" dirty="0"/>
              <a:t>Answer</a:t>
            </a:r>
          </a:p>
        </p:txBody>
      </p:sp>
      <p:sp>
        <p:nvSpPr>
          <p:cNvPr id="84" name="Content Placeholder 2">
            <a:extLst>
              <a:ext uri="{FF2B5EF4-FFF2-40B4-BE49-F238E27FC236}">
                <a16:creationId xmlns:a16="http://schemas.microsoft.com/office/drawing/2014/main" id="{563B9931-9A75-C944-BAE9-5304E347A94F}"/>
              </a:ext>
            </a:extLst>
          </p:cNvPr>
          <p:cNvSpPr>
            <a:spLocks noGrp="1"/>
          </p:cNvSpPr>
          <p:nvPr>
            <p:ph idx="50" hasCustomPrompt="1"/>
          </p:nvPr>
        </p:nvSpPr>
        <p:spPr>
          <a:xfrm>
            <a:off x="9430979" y="3977404"/>
            <a:ext cx="1885696" cy="512064"/>
          </a:xfrm>
          <a:prstGeom prst="rect">
            <a:avLst/>
          </a:prstGeom>
        </p:spPr>
        <p:txBody>
          <a:bodyPr anchor="ctr"/>
          <a:lstStyle>
            <a:lvl1pPr marL="0" indent="0" algn="ctr">
              <a:buFontTx/>
              <a:buNone/>
              <a:defRPr sz="2133"/>
            </a:lvl1pPr>
          </a:lstStyle>
          <a:p>
            <a:pPr lvl="0"/>
            <a:r>
              <a:rPr lang="en-US" dirty="0"/>
              <a:t>Answer</a:t>
            </a:r>
          </a:p>
        </p:txBody>
      </p:sp>
      <p:sp>
        <p:nvSpPr>
          <p:cNvPr id="85" name="Content Placeholder 2">
            <a:extLst>
              <a:ext uri="{FF2B5EF4-FFF2-40B4-BE49-F238E27FC236}">
                <a16:creationId xmlns:a16="http://schemas.microsoft.com/office/drawing/2014/main" id="{816C2B97-8BB8-DC43-B556-20B76CFFD469}"/>
              </a:ext>
            </a:extLst>
          </p:cNvPr>
          <p:cNvSpPr>
            <a:spLocks noGrp="1"/>
          </p:cNvSpPr>
          <p:nvPr>
            <p:ph idx="51" hasCustomPrompt="1"/>
          </p:nvPr>
        </p:nvSpPr>
        <p:spPr>
          <a:xfrm>
            <a:off x="9430979" y="4563559"/>
            <a:ext cx="1885696" cy="512064"/>
          </a:xfrm>
          <a:prstGeom prst="rect">
            <a:avLst/>
          </a:prstGeom>
        </p:spPr>
        <p:txBody>
          <a:bodyPr anchor="ctr"/>
          <a:lstStyle>
            <a:lvl1pPr marL="0" indent="0" algn="ctr">
              <a:buFontTx/>
              <a:buNone/>
              <a:defRPr sz="2133"/>
            </a:lvl1pPr>
          </a:lstStyle>
          <a:p>
            <a:pPr lvl="0"/>
            <a:r>
              <a:rPr lang="en-US" dirty="0"/>
              <a:t>Answer</a:t>
            </a:r>
          </a:p>
        </p:txBody>
      </p:sp>
      <p:sp>
        <p:nvSpPr>
          <p:cNvPr id="86" name="Content Placeholder 2">
            <a:extLst>
              <a:ext uri="{FF2B5EF4-FFF2-40B4-BE49-F238E27FC236}">
                <a16:creationId xmlns:a16="http://schemas.microsoft.com/office/drawing/2014/main" id="{EDD828FB-9CDE-EB4B-B353-BA4673F19BC6}"/>
              </a:ext>
            </a:extLst>
          </p:cNvPr>
          <p:cNvSpPr>
            <a:spLocks noGrp="1"/>
          </p:cNvSpPr>
          <p:nvPr>
            <p:ph idx="52" hasCustomPrompt="1"/>
          </p:nvPr>
        </p:nvSpPr>
        <p:spPr>
          <a:xfrm>
            <a:off x="9430979" y="5161436"/>
            <a:ext cx="1885696" cy="512064"/>
          </a:xfrm>
          <a:prstGeom prst="rect">
            <a:avLst/>
          </a:prstGeom>
        </p:spPr>
        <p:txBody>
          <a:bodyPr anchor="ctr"/>
          <a:lstStyle>
            <a:lvl1pPr marL="0" indent="0" algn="ctr">
              <a:buFontTx/>
              <a:buNone/>
              <a:defRPr sz="2133"/>
            </a:lvl1pPr>
          </a:lstStyle>
          <a:p>
            <a:pPr lvl="0"/>
            <a:r>
              <a:rPr lang="en-US" dirty="0"/>
              <a:t>Answer</a:t>
            </a:r>
          </a:p>
        </p:txBody>
      </p:sp>
      <p:sp>
        <p:nvSpPr>
          <p:cNvPr id="87" name="Content Placeholder 2">
            <a:extLst>
              <a:ext uri="{FF2B5EF4-FFF2-40B4-BE49-F238E27FC236}">
                <a16:creationId xmlns:a16="http://schemas.microsoft.com/office/drawing/2014/main" id="{81518D96-4ABC-B74E-9F8C-E30FCB9AC8B3}"/>
              </a:ext>
            </a:extLst>
          </p:cNvPr>
          <p:cNvSpPr>
            <a:spLocks noGrp="1"/>
          </p:cNvSpPr>
          <p:nvPr>
            <p:ph idx="53" hasCustomPrompt="1"/>
          </p:nvPr>
        </p:nvSpPr>
        <p:spPr>
          <a:xfrm>
            <a:off x="9430979" y="5724144"/>
            <a:ext cx="1885696" cy="512064"/>
          </a:xfrm>
          <a:prstGeom prst="rect">
            <a:avLst/>
          </a:prstGeom>
        </p:spPr>
        <p:txBody>
          <a:bodyPr anchor="ctr"/>
          <a:lstStyle>
            <a:lvl1pPr marL="0" indent="0" algn="ctr">
              <a:buFontTx/>
              <a:buNone/>
              <a:defRPr sz="2133"/>
            </a:lvl1pPr>
          </a:lstStyle>
          <a:p>
            <a:pPr lvl="0"/>
            <a:r>
              <a:rPr lang="en-US" dirty="0"/>
              <a:t>Answer</a:t>
            </a:r>
          </a:p>
        </p:txBody>
      </p:sp>
    </p:spTree>
    <p:extLst>
      <p:ext uri="{BB962C8B-B14F-4D97-AF65-F5344CB8AC3E}">
        <p14:creationId xmlns:p14="http://schemas.microsoft.com/office/powerpoint/2010/main" val="349031590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5_Two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
          <p:cNvSpPr>
            <a:spLocks noGrp="1" noChangeArrowheads="1"/>
          </p:cNvSpPr>
          <p:nvPr>
            <p:ph type="title"/>
          </p:nvPr>
        </p:nvSpPr>
        <p:spPr bwMode="auto">
          <a:xfrm>
            <a:off x="914639" y="0"/>
            <a:ext cx="10362724"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defRPr sz="2933"/>
            </a:lvl1pPr>
          </a:lstStyle>
          <a:p>
            <a:pPr lvl="0"/>
            <a:r>
              <a:rPr lang="en-US" altLang="en-US" dirty="0"/>
              <a:t>Click to edit Master title style</a:t>
            </a:r>
          </a:p>
        </p:txBody>
      </p:sp>
      <p:sp>
        <p:nvSpPr>
          <p:cNvPr id="43" name="Content Placeholder 2"/>
          <p:cNvSpPr>
            <a:spLocks noGrp="1"/>
          </p:cNvSpPr>
          <p:nvPr>
            <p:ph idx="48" hasCustomPrompt="1"/>
          </p:nvPr>
        </p:nvSpPr>
        <p:spPr>
          <a:xfrm>
            <a:off x="3506921" y="1361597"/>
            <a:ext cx="3847356" cy="211092"/>
          </a:xfrm>
          <a:prstGeom prst="rect">
            <a:avLst/>
          </a:prstGeom>
          <a:solidFill>
            <a:srgbClr val="AECCD8"/>
          </a:solidFill>
        </p:spPr>
        <p:txBody>
          <a:bodyPr anchor="ctr"/>
          <a:lstStyle>
            <a:lvl1pPr marL="0" indent="0" algn="ctr">
              <a:buFontTx/>
              <a:buNone/>
              <a:defRPr sz="1600" b="1">
                <a:solidFill>
                  <a:srgbClr val="002E5D"/>
                </a:solidFill>
              </a:defRPr>
            </a:lvl1pPr>
          </a:lstStyle>
          <a:p>
            <a:pPr lvl="0"/>
            <a:r>
              <a:rPr lang="en-US" dirty="0"/>
              <a:t>ANSWER</a:t>
            </a:r>
          </a:p>
        </p:txBody>
      </p:sp>
      <p:sp>
        <p:nvSpPr>
          <p:cNvPr id="44" name="Content Placeholder 2"/>
          <p:cNvSpPr>
            <a:spLocks noGrp="1"/>
          </p:cNvSpPr>
          <p:nvPr>
            <p:ph idx="49" hasCustomPrompt="1"/>
          </p:nvPr>
        </p:nvSpPr>
        <p:spPr>
          <a:xfrm>
            <a:off x="7438055" y="1361597"/>
            <a:ext cx="3953711" cy="222816"/>
          </a:xfrm>
          <a:prstGeom prst="rect">
            <a:avLst/>
          </a:prstGeom>
          <a:solidFill>
            <a:srgbClr val="AECCD8"/>
          </a:solidFill>
        </p:spPr>
        <p:txBody>
          <a:bodyPr anchor="ctr"/>
          <a:lstStyle>
            <a:lvl1pPr marL="0" indent="0" algn="ctr">
              <a:buFontTx/>
              <a:buNone/>
              <a:defRPr sz="1600" b="1">
                <a:solidFill>
                  <a:srgbClr val="002E5D"/>
                </a:solidFill>
              </a:defRPr>
            </a:lvl1pPr>
          </a:lstStyle>
          <a:p>
            <a:pPr lvl="0"/>
            <a:r>
              <a:rPr lang="en-US" dirty="0"/>
              <a:t>ANSWER</a:t>
            </a:r>
          </a:p>
        </p:txBody>
      </p:sp>
      <p:sp>
        <p:nvSpPr>
          <p:cNvPr id="45" name="Content Placeholder 2">
            <a:extLst>
              <a:ext uri="{FF2B5EF4-FFF2-40B4-BE49-F238E27FC236}">
                <a16:creationId xmlns:a16="http://schemas.microsoft.com/office/drawing/2014/main" id="{15943205-E296-FD47-AA30-87836CDCDAA7}"/>
              </a:ext>
            </a:extLst>
          </p:cNvPr>
          <p:cNvSpPr>
            <a:spLocks noGrp="1"/>
          </p:cNvSpPr>
          <p:nvPr>
            <p:ph idx="1" hasCustomPrompt="1"/>
          </p:nvPr>
        </p:nvSpPr>
        <p:spPr>
          <a:xfrm>
            <a:off x="3499104" y="2218944"/>
            <a:ext cx="1885696" cy="512064"/>
          </a:xfrm>
          <a:prstGeom prst="rect">
            <a:avLst/>
          </a:prstGeom>
        </p:spPr>
        <p:txBody>
          <a:bodyPr anchor="ctr"/>
          <a:lstStyle>
            <a:lvl1pPr marL="0" indent="0" algn="ctr">
              <a:buFontTx/>
              <a:buNone/>
              <a:defRPr sz="2133"/>
            </a:lvl1pPr>
          </a:lstStyle>
          <a:p>
            <a:pPr lvl="0"/>
            <a:r>
              <a:rPr lang="en-US" dirty="0"/>
              <a:t>Answer</a:t>
            </a:r>
          </a:p>
        </p:txBody>
      </p:sp>
      <p:sp>
        <p:nvSpPr>
          <p:cNvPr id="46" name="Content Placeholder 2">
            <a:extLst>
              <a:ext uri="{FF2B5EF4-FFF2-40B4-BE49-F238E27FC236}">
                <a16:creationId xmlns:a16="http://schemas.microsoft.com/office/drawing/2014/main" id="{CFC3D627-EF74-7049-8EE6-C18E283BB10B}"/>
              </a:ext>
            </a:extLst>
          </p:cNvPr>
          <p:cNvSpPr>
            <a:spLocks noGrp="1"/>
          </p:cNvSpPr>
          <p:nvPr>
            <p:ph idx="23" hasCustomPrompt="1"/>
          </p:nvPr>
        </p:nvSpPr>
        <p:spPr>
          <a:xfrm>
            <a:off x="3499104" y="1649047"/>
            <a:ext cx="1885696" cy="512064"/>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47" name="Content Placeholder 2">
            <a:extLst>
              <a:ext uri="{FF2B5EF4-FFF2-40B4-BE49-F238E27FC236}">
                <a16:creationId xmlns:a16="http://schemas.microsoft.com/office/drawing/2014/main" id="{9805CF42-DC2F-2241-87A1-A361CF177F74}"/>
              </a:ext>
            </a:extLst>
          </p:cNvPr>
          <p:cNvSpPr>
            <a:spLocks noGrp="1"/>
          </p:cNvSpPr>
          <p:nvPr>
            <p:ph idx="24" hasCustomPrompt="1"/>
          </p:nvPr>
        </p:nvSpPr>
        <p:spPr>
          <a:xfrm>
            <a:off x="3499104" y="2805097"/>
            <a:ext cx="1885696" cy="512064"/>
          </a:xfrm>
          <a:prstGeom prst="rect">
            <a:avLst/>
          </a:prstGeom>
        </p:spPr>
        <p:txBody>
          <a:bodyPr anchor="ctr"/>
          <a:lstStyle>
            <a:lvl1pPr marL="0" indent="0" algn="ctr">
              <a:buFontTx/>
              <a:buNone/>
              <a:defRPr sz="2133"/>
            </a:lvl1pPr>
          </a:lstStyle>
          <a:p>
            <a:pPr lvl="0"/>
            <a:r>
              <a:rPr lang="en-US" dirty="0"/>
              <a:t>Answer</a:t>
            </a:r>
          </a:p>
        </p:txBody>
      </p:sp>
      <p:sp>
        <p:nvSpPr>
          <p:cNvPr id="48" name="Content Placeholder 2">
            <a:extLst>
              <a:ext uri="{FF2B5EF4-FFF2-40B4-BE49-F238E27FC236}">
                <a16:creationId xmlns:a16="http://schemas.microsoft.com/office/drawing/2014/main" id="{874B0B6B-18D7-F542-A48A-BA46DFF40FBE}"/>
              </a:ext>
            </a:extLst>
          </p:cNvPr>
          <p:cNvSpPr>
            <a:spLocks noGrp="1"/>
          </p:cNvSpPr>
          <p:nvPr>
            <p:ph idx="25" hasCustomPrompt="1"/>
          </p:nvPr>
        </p:nvSpPr>
        <p:spPr>
          <a:xfrm>
            <a:off x="3499104" y="3391251"/>
            <a:ext cx="1885696" cy="512064"/>
          </a:xfrm>
          <a:prstGeom prst="rect">
            <a:avLst/>
          </a:prstGeom>
        </p:spPr>
        <p:txBody>
          <a:bodyPr anchor="ctr"/>
          <a:lstStyle>
            <a:lvl1pPr marL="0" indent="0" algn="ctr">
              <a:buFontTx/>
              <a:buNone/>
              <a:defRPr sz="2133"/>
            </a:lvl1pPr>
          </a:lstStyle>
          <a:p>
            <a:pPr lvl="0"/>
            <a:r>
              <a:rPr lang="en-US" dirty="0"/>
              <a:t>Answer</a:t>
            </a:r>
          </a:p>
        </p:txBody>
      </p:sp>
      <p:sp>
        <p:nvSpPr>
          <p:cNvPr id="49" name="Content Placeholder 2">
            <a:extLst>
              <a:ext uri="{FF2B5EF4-FFF2-40B4-BE49-F238E27FC236}">
                <a16:creationId xmlns:a16="http://schemas.microsoft.com/office/drawing/2014/main" id="{DE53A1A0-B71D-C946-BB10-23449B694582}"/>
              </a:ext>
            </a:extLst>
          </p:cNvPr>
          <p:cNvSpPr>
            <a:spLocks noGrp="1"/>
          </p:cNvSpPr>
          <p:nvPr>
            <p:ph idx="26" hasCustomPrompt="1"/>
          </p:nvPr>
        </p:nvSpPr>
        <p:spPr>
          <a:xfrm>
            <a:off x="3499104" y="3977404"/>
            <a:ext cx="1885696" cy="512064"/>
          </a:xfrm>
          <a:prstGeom prst="rect">
            <a:avLst/>
          </a:prstGeom>
        </p:spPr>
        <p:txBody>
          <a:bodyPr anchor="ctr"/>
          <a:lstStyle>
            <a:lvl1pPr marL="0" indent="0" algn="ctr">
              <a:buFontTx/>
              <a:buNone/>
              <a:defRPr sz="2133"/>
            </a:lvl1pPr>
          </a:lstStyle>
          <a:p>
            <a:pPr lvl="0"/>
            <a:r>
              <a:rPr lang="en-US" dirty="0"/>
              <a:t>Answer</a:t>
            </a:r>
          </a:p>
        </p:txBody>
      </p:sp>
      <p:sp>
        <p:nvSpPr>
          <p:cNvPr id="50" name="Content Placeholder 2">
            <a:extLst>
              <a:ext uri="{FF2B5EF4-FFF2-40B4-BE49-F238E27FC236}">
                <a16:creationId xmlns:a16="http://schemas.microsoft.com/office/drawing/2014/main" id="{E1AE74C4-C3F6-B94D-8203-50EDEBF5B9AC}"/>
              </a:ext>
            </a:extLst>
          </p:cNvPr>
          <p:cNvSpPr>
            <a:spLocks noGrp="1"/>
          </p:cNvSpPr>
          <p:nvPr>
            <p:ph idx="27" hasCustomPrompt="1"/>
          </p:nvPr>
        </p:nvSpPr>
        <p:spPr>
          <a:xfrm>
            <a:off x="3499104" y="4563559"/>
            <a:ext cx="1885696" cy="512064"/>
          </a:xfrm>
          <a:prstGeom prst="rect">
            <a:avLst/>
          </a:prstGeom>
        </p:spPr>
        <p:txBody>
          <a:bodyPr anchor="ctr"/>
          <a:lstStyle>
            <a:lvl1pPr marL="0" indent="0" algn="ctr">
              <a:buFontTx/>
              <a:buNone/>
              <a:defRPr sz="2133"/>
            </a:lvl1pPr>
          </a:lstStyle>
          <a:p>
            <a:pPr lvl="0"/>
            <a:r>
              <a:rPr lang="en-US" dirty="0"/>
              <a:t>Answer</a:t>
            </a:r>
          </a:p>
        </p:txBody>
      </p:sp>
      <p:sp>
        <p:nvSpPr>
          <p:cNvPr id="51" name="Content Placeholder 2">
            <a:extLst>
              <a:ext uri="{FF2B5EF4-FFF2-40B4-BE49-F238E27FC236}">
                <a16:creationId xmlns:a16="http://schemas.microsoft.com/office/drawing/2014/main" id="{4E29ACFC-BEEB-5A42-B7D4-94F0E3334441}"/>
              </a:ext>
            </a:extLst>
          </p:cNvPr>
          <p:cNvSpPr>
            <a:spLocks noGrp="1"/>
          </p:cNvSpPr>
          <p:nvPr>
            <p:ph idx="28" hasCustomPrompt="1"/>
          </p:nvPr>
        </p:nvSpPr>
        <p:spPr>
          <a:xfrm>
            <a:off x="3499104" y="5161436"/>
            <a:ext cx="1885696" cy="512064"/>
          </a:xfrm>
          <a:prstGeom prst="rect">
            <a:avLst/>
          </a:prstGeom>
        </p:spPr>
        <p:txBody>
          <a:bodyPr anchor="ctr"/>
          <a:lstStyle>
            <a:lvl1pPr marL="0" indent="0" algn="ctr">
              <a:buFontTx/>
              <a:buNone/>
              <a:defRPr sz="2133"/>
            </a:lvl1pPr>
          </a:lstStyle>
          <a:p>
            <a:pPr lvl="0"/>
            <a:r>
              <a:rPr lang="en-US" dirty="0"/>
              <a:t>Answer</a:t>
            </a:r>
          </a:p>
        </p:txBody>
      </p:sp>
      <p:sp>
        <p:nvSpPr>
          <p:cNvPr id="52" name="Content Placeholder 2">
            <a:extLst>
              <a:ext uri="{FF2B5EF4-FFF2-40B4-BE49-F238E27FC236}">
                <a16:creationId xmlns:a16="http://schemas.microsoft.com/office/drawing/2014/main" id="{2A4C8371-F599-AF43-A8DB-19EAA6E3F88B}"/>
              </a:ext>
            </a:extLst>
          </p:cNvPr>
          <p:cNvSpPr>
            <a:spLocks noGrp="1"/>
          </p:cNvSpPr>
          <p:nvPr>
            <p:ph idx="29" hasCustomPrompt="1"/>
          </p:nvPr>
        </p:nvSpPr>
        <p:spPr>
          <a:xfrm>
            <a:off x="3499104" y="5724144"/>
            <a:ext cx="1885696" cy="512064"/>
          </a:xfrm>
          <a:prstGeom prst="rect">
            <a:avLst/>
          </a:prstGeom>
        </p:spPr>
        <p:txBody>
          <a:bodyPr anchor="ctr"/>
          <a:lstStyle>
            <a:lvl1pPr marL="0" indent="0" algn="ctr">
              <a:buFontTx/>
              <a:buNone/>
              <a:defRPr sz="2133"/>
            </a:lvl1pPr>
          </a:lstStyle>
          <a:p>
            <a:pPr lvl="0"/>
            <a:r>
              <a:rPr lang="en-US" dirty="0"/>
              <a:t>Answer</a:t>
            </a:r>
          </a:p>
        </p:txBody>
      </p:sp>
      <p:sp>
        <p:nvSpPr>
          <p:cNvPr id="53" name="Content Placeholder 2">
            <a:extLst>
              <a:ext uri="{FF2B5EF4-FFF2-40B4-BE49-F238E27FC236}">
                <a16:creationId xmlns:a16="http://schemas.microsoft.com/office/drawing/2014/main" id="{9173613B-C430-8142-8DF5-ACE2DFF73CF7}"/>
              </a:ext>
            </a:extLst>
          </p:cNvPr>
          <p:cNvSpPr>
            <a:spLocks noGrp="1"/>
          </p:cNvSpPr>
          <p:nvPr>
            <p:ph idx="30" hasCustomPrompt="1"/>
          </p:nvPr>
        </p:nvSpPr>
        <p:spPr>
          <a:xfrm>
            <a:off x="5468580" y="2218944"/>
            <a:ext cx="1885696" cy="512064"/>
          </a:xfrm>
          <a:prstGeom prst="rect">
            <a:avLst/>
          </a:prstGeom>
        </p:spPr>
        <p:txBody>
          <a:bodyPr anchor="ctr"/>
          <a:lstStyle>
            <a:lvl1pPr marL="0" indent="0" algn="ctr">
              <a:buFontTx/>
              <a:buNone/>
              <a:defRPr sz="2133"/>
            </a:lvl1pPr>
          </a:lstStyle>
          <a:p>
            <a:pPr lvl="0"/>
            <a:r>
              <a:rPr lang="en-US" dirty="0"/>
              <a:t>Answer</a:t>
            </a:r>
          </a:p>
        </p:txBody>
      </p:sp>
      <p:sp>
        <p:nvSpPr>
          <p:cNvPr id="54" name="Content Placeholder 2">
            <a:extLst>
              <a:ext uri="{FF2B5EF4-FFF2-40B4-BE49-F238E27FC236}">
                <a16:creationId xmlns:a16="http://schemas.microsoft.com/office/drawing/2014/main" id="{C5628DD0-56E8-2D48-A997-B0A17C55E3A9}"/>
              </a:ext>
            </a:extLst>
          </p:cNvPr>
          <p:cNvSpPr>
            <a:spLocks noGrp="1"/>
          </p:cNvSpPr>
          <p:nvPr>
            <p:ph idx="31" hasCustomPrompt="1"/>
          </p:nvPr>
        </p:nvSpPr>
        <p:spPr>
          <a:xfrm>
            <a:off x="5468580" y="1649047"/>
            <a:ext cx="1885696" cy="512064"/>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55" name="Content Placeholder 2">
            <a:extLst>
              <a:ext uri="{FF2B5EF4-FFF2-40B4-BE49-F238E27FC236}">
                <a16:creationId xmlns:a16="http://schemas.microsoft.com/office/drawing/2014/main" id="{9B5C08CC-18A4-B04E-86F8-4A302F584CB8}"/>
              </a:ext>
            </a:extLst>
          </p:cNvPr>
          <p:cNvSpPr>
            <a:spLocks noGrp="1"/>
          </p:cNvSpPr>
          <p:nvPr>
            <p:ph idx="32" hasCustomPrompt="1"/>
          </p:nvPr>
        </p:nvSpPr>
        <p:spPr>
          <a:xfrm>
            <a:off x="5468580" y="2805097"/>
            <a:ext cx="1885696" cy="512064"/>
          </a:xfrm>
          <a:prstGeom prst="rect">
            <a:avLst/>
          </a:prstGeom>
        </p:spPr>
        <p:txBody>
          <a:bodyPr anchor="ctr"/>
          <a:lstStyle>
            <a:lvl1pPr marL="0" indent="0" algn="ctr">
              <a:buFontTx/>
              <a:buNone/>
              <a:defRPr sz="2133"/>
            </a:lvl1pPr>
          </a:lstStyle>
          <a:p>
            <a:pPr lvl="0"/>
            <a:r>
              <a:rPr lang="en-US" dirty="0"/>
              <a:t>Answer</a:t>
            </a:r>
          </a:p>
        </p:txBody>
      </p:sp>
      <p:sp>
        <p:nvSpPr>
          <p:cNvPr id="56" name="Content Placeholder 2">
            <a:extLst>
              <a:ext uri="{FF2B5EF4-FFF2-40B4-BE49-F238E27FC236}">
                <a16:creationId xmlns:a16="http://schemas.microsoft.com/office/drawing/2014/main" id="{34937C0F-456D-2E41-8748-516E9ACBCB13}"/>
              </a:ext>
            </a:extLst>
          </p:cNvPr>
          <p:cNvSpPr>
            <a:spLocks noGrp="1"/>
          </p:cNvSpPr>
          <p:nvPr>
            <p:ph idx="33" hasCustomPrompt="1"/>
          </p:nvPr>
        </p:nvSpPr>
        <p:spPr>
          <a:xfrm>
            <a:off x="5468580" y="3391251"/>
            <a:ext cx="1885696" cy="512064"/>
          </a:xfrm>
          <a:prstGeom prst="rect">
            <a:avLst/>
          </a:prstGeom>
        </p:spPr>
        <p:txBody>
          <a:bodyPr anchor="ctr"/>
          <a:lstStyle>
            <a:lvl1pPr marL="0" indent="0" algn="ctr">
              <a:buFontTx/>
              <a:buNone/>
              <a:defRPr sz="2133"/>
            </a:lvl1pPr>
          </a:lstStyle>
          <a:p>
            <a:pPr lvl="0"/>
            <a:r>
              <a:rPr lang="en-US" dirty="0"/>
              <a:t>Answer</a:t>
            </a:r>
          </a:p>
        </p:txBody>
      </p:sp>
      <p:sp>
        <p:nvSpPr>
          <p:cNvPr id="57" name="Content Placeholder 2">
            <a:extLst>
              <a:ext uri="{FF2B5EF4-FFF2-40B4-BE49-F238E27FC236}">
                <a16:creationId xmlns:a16="http://schemas.microsoft.com/office/drawing/2014/main" id="{6673C87B-AC40-D444-B0CA-0A1D8ADE8AD2}"/>
              </a:ext>
            </a:extLst>
          </p:cNvPr>
          <p:cNvSpPr>
            <a:spLocks noGrp="1"/>
          </p:cNvSpPr>
          <p:nvPr>
            <p:ph idx="34" hasCustomPrompt="1"/>
          </p:nvPr>
        </p:nvSpPr>
        <p:spPr>
          <a:xfrm>
            <a:off x="5468580" y="3977404"/>
            <a:ext cx="1885696" cy="512064"/>
          </a:xfrm>
          <a:prstGeom prst="rect">
            <a:avLst/>
          </a:prstGeom>
        </p:spPr>
        <p:txBody>
          <a:bodyPr anchor="ctr"/>
          <a:lstStyle>
            <a:lvl1pPr marL="0" indent="0" algn="ctr">
              <a:buFontTx/>
              <a:buNone/>
              <a:defRPr sz="2133"/>
            </a:lvl1pPr>
          </a:lstStyle>
          <a:p>
            <a:pPr lvl="0"/>
            <a:r>
              <a:rPr lang="en-US" dirty="0"/>
              <a:t>Answer</a:t>
            </a:r>
          </a:p>
        </p:txBody>
      </p:sp>
      <p:sp>
        <p:nvSpPr>
          <p:cNvPr id="58" name="Content Placeholder 2">
            <a:extLst>
              <a:ext uri="{FF2B5EF4-FFF2-40B4-BE49-F238E27FC236}">
                <a16:creationId xmlns:a16="http://schemas.microsoft.com/office/drawing/2014/main" id="{E9C4ADF2-2A61-B24E-8E77-77782036DBD9}"/>
              </a:ext>
            </a:extLst>
          </p:cNvPr>
          <p:cNvSpPr>
            <a:spLocks noGrp="1"/>
          </p:cNvSpPr>
          <p:nvPr>
            <p:ph idx="35" hasCustomPrompt="1"/>
          </p:nvPr>
        </p:nvSpPr>
        <p:spPr>
          <a:xfrm>
            <a:off x="5468580" y="4563559"/>
            <a:ext cx="1885696" cy="512064"/>
          </a:xfrm>
          <a:prstGeom prst="rect">
            <a:avLst/>
          </a:prstGeom>
        </p:spPr>
        <p:txBody>
          <a:bodyPr anchor="ctr"/>
          <a:lstStyle>
            <a:lvl1pPr marL="0" indent="0" algn="ctr">
              <a:buFontTx/>
              <a:buNone/>
              <a:defRPr sz="2133"/>
            </a:lvl1pPr>
          </a:lstStyle>
          <a:p>
            <a:pPr lvl="0"/>
            <a:r>
              <a:rPr lang="en-US" dirty="0"/>
              <a:t>Answer</a:t>
            </a:r>
          </a:p>
        </p:txBody>
      </p:sp>
      <p:sp>
        <p:nvSpPr>
          <p:cNvPr id="71" name="Content Placeholder 2">
            <a:extLst>
              <a:ext uri="{FF2B5EF4-FFF2-40B4-BE49-F238E27FC236}">
                <a16:creationId xmlns:a16="http://schemas.microsoft.com/office/drawing/2014/main" id="{7302BD2F-69C4-1A4D-8732-5141521061D8}"/>
              </a:ext>
            </a:extLst>
          </p:cNvPr>
          <p:cNvSpPr>
            <a:spLocks noGrp="1"/>
          </p:cNvSpPr>
          <p:nvPr>
            <p:ph idx="36" hasCustomPrompt="1"/>
          </p:nvPr>
        </p:nvSpPr>
        <p:spPr>
          <a:xfrm>
            <a:off x="5468580" y="5161436"/>
            <a:ext cx="1885696" cy="512064"/>
          </a:xfrm>
          <a:prstGeom prst="rect">
            <a:avLst/>
          </a:prstGeom>
        </p:spPr>
        <p:txBody>
          <a:bodyPr anchor="ctr"/>
          <a:lstStyle>
            <a:lvl1pPr marL="0" indent="0" algn="ctr">
              <a:buFontTx/>
              <a:buNone/>
              <a:defRPr sz="2133"/>
            </a:lvl1pPr>
          </a:lstStyle>
          <a:p>
            <a:pPr lvl="0"/>
            <a:r>
              <a:rPr lang="en-US" dirty="0"/>
              <a:t>Answer</a:t>
            </a:r>
          </a:p>
        </p:txBody>
      </p:sp>
      <p:sp>
        <p:nvSpPr>
          <p:cNvPr id="72" name="Content Placeholder 2">
            <a:extLst>
              <a:ext uri="{FF2B5EF4-FFF2-40B4-BE49-F238E27FC236}">
                <a16:creationId xmlns:a16="http://schemas.microsoft.com/office/drawing/2014/main" id="{DA9082FE-A898-124F-863E-A2CFB43768CA}"/>
              </a:ext>
            </a:extLst>
          </p:cNvPr>
          <p:cNvSpPr>
            <a:spLocks noGrp="1"/>
          </p:cNvSpPr>
          <p:nvPr>
            <p:ph idx="37" hasCustomPrompt="1"/>
          </p:nvPr>
        </p:nvSpPr>
        <p:spPr>
          <a:xfrm>
            <a:off x="5468580" y="5724144"/>
            <a:ext cx="1885696" cy="512064"/>
          </a:xfrm>
          <a:prstGeom prst="rect">
            <a:avLst/>
          </a:prstGeom>
        </p:spPr>
        <p:txBody>
          <a:bodyPr anchor="ctr"/>
          <a:lstStyle>
            <a:lvl1pPr marL="0" indent="0" algn="ctr">
              <a:buFontTx/>
              <a:buNone/>
              <a:defRPr sz="2133"/>
            </a:lvl1pPr>
          </a:lstStyle>
          <a:p>
            <a:pPr lvl="0"/>
            <a:r>
              <a:rPr lang="en-US" dirty="0"/>
              <a:t>Answer</a:t>
            </a:r>
          </a:p>
        </p:txBody>
      </p:sp>
      <p:sp>
        <p:nvSpPr>
          <p:cNvPr id="73" name="Content Placeholder 2">
            <a:extLst>
              <a:ext uri="{FF2B5EF4-FFF2-40B4-BE49-F238E27FC236}">
                <a16:creationId xmlns:a16="http://schemas.microsoft.com/office/drawing/2014/main" id="{E5B0D545-1A1A-8D44-8447-124E4D3C4737}"/>
              </a:ext>
            </a:extLst>
          </p:cNvPr>
          <p:cNvSpPr>
            <a:spLocks noGrp="1"/>
          </p:cNvSpPr>
          <p:nvPr>
            <p:ph idx="38" hasCustomPrompt="1"/>
          </p:nvPr>
        </p:nvSpPr>
        <p:spPr>
          <a:xfrm>
            <a:off x="7438056" y="2218944"/>
            <a:ext cx="1885696" cy="512064"/>
          </a:xfrm>
          <a:prstGeom prst="rect">
            <a:avLst/>
          </a:prstGeom>
        </p:spPr>
        <p:txBody>
          <a:bodyPr anchor="ctr"/>
          <a:lstStyle>
            <a:lvl1pPr marL="0" indent="0" algn="ctr">
              <a:buFontTx/>
              <a:buNone/>
              <a:defRPr sz="2133"/>
            </a:lvl1pPr>
          </a:lstStyle>
          <a:p>
            <a:pPr lvl="0"/>
            <a:r>
              <a:rPr lang="en-US" dirty="0"/>
              <a:t>Answer</a:t>
            </a:r>
          </a:p>
        </p:txBody>
      </p:sp>
      <p:sp>
        <p:nvSpPr>
          <p:cNvPr id="74" name="Content Placeholder 2">
            <a:extLst>
              <a:ext uri="{FF2B5EF4-FFF2-40B4-BE49-F238E27FC236}">
                <a16:creationId xmlns:a16="http://schemas.microsoft.com/office/drawing/2014/main" id="{FB7CF761-528B-4D45-B6E7-071611DA789A}"/>
              </a:ext>
            </a:extLst>
          </p:cNvPr>
          <p:cNvSpPr>
            <a:spLocks noGrp="1"/>
          </p:cNvSpPr>
          <p:nvPr>
            <p:ph idx="39" hasCustomPrompt="1"/>
          </p:nvPr>
        </p:nvSpPr>
        <p:spPr>
          <a:xfrm>
            <a:off x="7438056" y="1649047"/>
            <a:ext cx="1885696" cy="512064"/>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75" name="Content Placeholder 2">
            <a:extLst>
              <a:ext uri="{FF2B5EF4-FFF2-40B4-BE49-F238E27FC236}">
                <a16:creationId xmlns:a16="http://schemas.microsoft.com/office/drawing/2014/main" id="{0F7EADB6-48C9-7046-9AD3-1A99CC92AE5B}"/>
              </a:ext>
            </a:extLst>
          </p:cNvPr>
          <p:cNvSpPr>
            <a:spLocks noGrp="1"/>
          </p:cNvSpPr>
          <p:nvPr>
            <p:ph idx="40" hasCustomPrompt="1"/>
          </p:nvPr>
        </p:nvSpPr>
        <p:spPr>
          <a:xfrm>
            <a:off x="7438056" y="2805097"/>
            <a:ext cx="1885696" cy="512064"/>
          </a:xfrm>
          <a:prstGeom prst="rect">
            <a:avLst/>
          </a:prstGeom>
        </p:spPr>
        <p:txBody>
          <a:bodyPr anchor="ctr"/>
          <a:lstStyle>
            <a:lvl1pPr marL="0" indent="0" algn="ctr">
              <a:buFontTx/>
              <a:buNone/>
              <a:defRPr sz="2133"/>
            </a:lvl1pPr>
          </a:lstStyle>
          <a:p>
            <a:pPr lvl="0"/>
            <a:r>
              <a:rPr lang="en-US" dirty="0"/>
              <a:t>Answer</a:t>
            </a:r>
          </a:p>
        </p:txBody>
      </p:sp>
      <p:sp>
        <p:nvSpPr>
          <p:cNvPr id="76" name="Content Placeholder 2">
            <a:extLst>
              <a:ext uri="{FF2B5EF4-FFF2-40B4-BE49-F238E27FC236}">
                <a16:creationId xmlns:a16="http://schemas.microsoft.com/office/drawing/2014/main" id="{3FBE96EB-822F-DE42-B660-63B7814B9EC8}"/>
              </a:ext>
            </a:extLst>
          </p:cNvPr>
          <p:cNvSpPr>
            <a:spLocks noGrp="1"/>
          </p:cNvSpPr>
          <p:nvPr>
            <p:ph idx="41" hasCustomPrompt="1"/>
          </p:nvPr>
        </p:nvSpPr>
        <p:spPr>
          <a:xfrm>
            <a:off x="7438056" y="3391251"/>
            <a:ext cx="1885696" cy="512064"/>
          </a:xfrm>
          <a:prstGeom prst="rect">
            <a:avLst/>
          </a:prstGeom>
        </p:spPr>
        <p:txBody>
          <a:bodyPr anchor="ctr"/>
          <a:lstStyle>
            <a:lvl1pPr marL="0" indent="0" algn="ctr">
              <a:buFontTx/>
              <a:buNone/>
              <a:defRPr sz="2133"/>
            </a:lvl1pPr>
          </a:lstStyle>
          <a:p>
            <a:pPr lvl="0"/>
            <a:r>
              <a:rPr lang="en-US" dirty="0"/>
              <a:t>Answer</a:t>
            </a:r>
          </a:p>
        </p:txBody>
      </p:sp>
      <p:sp>
        <p:nvSpPr>
          <p:cNvPr id="77" name="Content Placeholder 2">
            <a:extLst>
              <a:ext uri="{FF2B5EF4-FFF2-40B4-BE49-F238E27FC236}">
                <a16:creationId xmlns:a16="http://schemas.microsoft.com/office/drawing/2014/main" id="{4B0E2C28-45F1-FB45-B10A-244092205266}"/>
              </a:ext>
            </a:extLst>
          </p:cNvPr>
          <p:cNvSpPr>
            <a:spLocks noGrp="1"/>
          </p:cNvSpPr>
          <p:nvPr>
            <p:ph idx="42" hasCustomPrompt="1"/>
          </p:nvPr>
        </p:nvSpPr>
        <p:spPr>
          <a:xfrm>
            <a:off x="7438056" y="3977404"/>
            <a:ext cx="1885696" cy="512064"/>
          </a:xfrm>
          <a:prstGeom prst="rect">
            <a:avLst/>
          </a:prstGeom>
        </p:spPr>
        <p:txBody>
          <a:bodyPr anchor="ctr"/>
          <a:lstStyle>
            <a:lvl1pPr marL="0" indent="0" algn="ctr">
              <a:buFontTx/>
              <a:buNone/>
              <a:defRPr sz="2133"/>
            </a:lvl1pPr>
          </a:lstStyle>
          <a:p>
            <a:pPr lvl="0"/>
            <a:r>
              <a:rPr lang="en-US" dirty="0"/>
              <a:t>Answer</a:t>
            </a:r>
          </a:p>
        </p:txBody>
      </p:sp>
      <p:sp>
        <p:nvSpPr>
          <p:cNvPr id="78" name="Content Placeholder 2">
            <a:extLst>
              <a:ext uri="{FF2B5EF4-FFF2-40B4-BE49-F238E27FC236}">
                <a16:creationId xmlns:a16="http://schemas.microsoft.com/office/drawing/2014/main" id="{DBB33337-CD91-3543-9458-1D25C67D84D2}"/>
              </a:ext>
            </a:extLst>
          </p:cNvPr>
          <p:cNvSpPr>
            <a:spLocks noGrp="1"/>
          </p:cNvSpPr>
          <p:nvPr>
            <p:ph idx="43" hasCustomPrompt="1"/>
          </p:nvPr>
        </p:nvSpPr>
        <p:spPr>
          <a:xfrm>
            <a:off x="7438056" y="4563559"/>
            <a:ext cx="1885696" cy="512064"/>
          </a:xfrm>
          <a:prstGeom prst="rect">
            <a:avLst/>
          </a:prstGeom>
        </p:spPr>
        <p:txBody>
          <a:bodyPr anchor="ctr"/>
          <a:lstStyle>
            <a:lvl1pPr marL="0" indent="0" algn="ctr">
              <a:buFontTx/>
              <a:buNone/>
              <a:defRPr sz="2133"/>
            </a:lvl1pPr>
          </a:lstStyle>
          <a:p>
            <a:pPr lvl="0"/>
            <a:r>
              <a:rPr lang="en-US" dirty="0"/>
              <a:t>Answer</a:t>
            </a:r>
          </a:p>
        </p:txBody>
      </p:sp>
      <p:sp>
        <p:nvSpPr>
          <p:cNvPr id="79" name="Content Placeholder 2">
            <a:extLst>
              <a:ext uri="{FF2B5EF4-FFF2-40B4-BE49-F238E27FC236}">
                <a16:creationId xmlns:a16="http://schemas.microsoft.com/office/drawing/2014/main" id="{080DEC13-F098-964B-A223-6516B8AC2215}"/>
              </a:ext>
            </a:extLst>
          </p:cNvPr>
          <p:cNvSpPr>
            <a:spLocks noGrp="1"/>
          </p:cNvSpPr>
          <p:nvPr>
            <p:ph idx="44" hasCustomPrompt="1"/>
          </p:nvPr>
        </p:nvSpPr>
        <p:spPr>
          <a:xfrm>
            <a:off x="7438056" y="5161436"/>
            <a:ext cx="1885696" cy="512064"/>
          </a:xfrm>
          <a:prstGeom prst="rect">
            <a:avLst/>
          </a:prstGeom>
        </p:spPr>
        <p:txBody>
          <a:bodyPr anchor="ctr"/>
          <a:lstStyle>
            <a:lvl1pPr marL="0" indent="0" algn="ctr">
              <a:buFontTx/>
              <a:buNone/>
              <a:defRPr sz="2133"/>
            </a:lvl1pPr>
          </a:lstStyle>
          <a:p>
            <a:pPr lvl="0"/>
            <a:r>
              <a:rPr lang="en-US" dirty="0"/>
              <a:t>Answer</a:t>
            </a:r>
          </a:p>
        </p:txBody>
      </p:sp>
      <p:sp>
        <p:nvSpPr>
          <p:cNvPr id="80" name="Content Placeholder 2">
            <a:extLst>
              <a:ext uri="{FF2B5EF4-FFF2-40B4-BE49-F238E27FC236}">
                <a16:creationId xmlns:a16="http://schemas.microsoft.com/office/drawing/2014/main" id="{576BB8D2-CCB8-5D48-BBA0-F23BAE70CAE1}"/>
              </a:ext>
            </a:extLst>
          </p:cNvPr>
          <p:cNvSpPr>
            <a:spLocks noGrp="1"/>
          </p:cNvSpPr>
          <p:nvPr>
            <p:ph idx="45" hasCustomPrompt="1"/>
          </p:nvPr>
        </p:nvSpPr>
        <p:spPr>
          <a:xfrm>
            <a:off x="7438056" y="5724144"/>
            <a:ext cx="1885696" cy="512064"/>
          </a:xfrm>
          <a:prstGeom prst="rect">
            <a:avLst/>
          </a:prstGeom>
        </p:spPr>
        <p:txBody>
          <a:bodyPr anchor="ctr"/>
          <a:lstStyle>
            <a:lvl1pPr marL="0" indent="0" algn="ctr">
              <a:buFontTx/>
              <a:buNone/>
              <a:defRPr sz="2133"/>
            </a:lvl1pPr>
          </a:lstStyle>
          <a:p>
            <a:pPr lvl="0"/>
            <a:r>
              <a:rPr lang="en-US" dirty="0"/>
              <a:t>Answer</a:t>
            </a:r>
          </a:p>
        </p:txBody>
      </p:sp>
      <p:sp>
        <p:nvSpPr>
          <p:cNvPr id="81" name="Content Placeholder 2">
            <a:extLst>
              <a:ext uri="{FF2B5EF4-FFF2-40B4-BE49-F238E27FC236}">
                <a16:creationId xmlns:a16="http://schemas.microsoft.com/office/drawing/2014/main" id="{0724E1CC-2DF6-6947-BCE2-CEA7A3D2B9CA}"/>
              </a:ext>
            </a:extLst>
          </p:cNvPr>
          <p:cNvSpPr>
            <a:spLocks noGrp="1"/>
          </p:cNvSpPr>
          <p:nvPr>
            <p:ph idx="46" hasCustomPrompt="1"/>
          </p:nvPr>
        </p:nvSpPr>
        <p:spPr>
          <a:xfrm>
            <a:off x="9430979" y="2218944"/>
            <a:ext cx="1885696" cy="512064"/>
          </a:xfrm>
          <a:prstGeom prst="rect">
            <a:avLst/>
          </a:prstGeom>
        </p:spPr>
        <p:txBody>
          <a:bodyPr anchor="ctr"/>
          <a:lstStyle>
            <a:lvl1pPr marL="0" indent="0" algn="ctr">
              <a:buFontTx/>
              <a:buNone/>
              <a:defRPr sz="2133"/>
            </a:lvl1pPr>
          </a:lstStyle>
          <a:p>
            <a:pPr lvl="0"/>
            <a:r>
              <a:rPr lang="en-US" dirty="0"/>
              <a:t>Answer</a:t>
            </a:r>
          </a:p>
        </p:txBody>
      </p:sp>
      <p:sp>
        <p:nvSpPr>
          <p:cNvPr id="82" name="Content Placeholder 2">
            <a:extLst>
              <a:ext uri="{FF2B5EF4-FFF2-40B4-BE49-F238E27FC236}">
                <a16:creationId xmlns:a16="http://schemas.microsoft.com/office/drawing/2014/main" id="{BCC74456-F327-2A4C-B200-2BFB5EB68D3C}"/>
              </a:ext>
            </a:extLst>
          </p:cNvPr>
          <p:cNvSpPr>
            <a:spLocks noGrp="1"/>
          </p:cNvSpPr>
          <p:nvPr>
            <p:ph idx="47" hasCustomPrompt="1"/>
          </p:nvPr>
        </p:nvSpPr>
        <p:spPr>
          <a:xfrm>
            <a:off x="9430979" y="1649047"/>
            <a:ext cx="1885696" cy="512064"/>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83" name="Content Placeholder 2">
            <a:extLst>
              <a:ext uri="{FF2B5EF4-FFF2-40B4-BE49-F238E27FC236}">
                <a16:creationId xmlns:a16="http://schemas.microsoft.com/office/drawing/2014/main" id="{83F4E818-5D13-F748-A7A5-9F49B725E12E}"/>
              </a:ext>
            </a:extLst>
          </p:cNvPr>
          <p:cNvSpPr>
            <a:spLocks noGrp="1"/>
          </p:cNvSpPr>
          <p:nvPr>
            <p:ph idx="50" hasCustomPrompt="1"/>
          </p:nvPr>
        </p:nvSpPr>
        <p:spPr>
          <a:xfrm>
            <a:off x="9430979" y="2805097"/>
            <a:ext cx="1885696" cy="512064"/>
          </a:xfrm>
          <a:prstGeom prst="rect">
            <a:avLst/>
          </a:prstGeom>
        </p:spPr>
        <p:txBody>
          <a:bodyPr anchor="ctr"/>
          <a:lstStyle>
            <a:lvl1pPr marL="0" indent="0" algn="ctr">
              <a:buFontTx/>
              <a:buNone/>
              <a:defRPr sz="2133"/>
            </a:lvl1pPr>
          </a:lstStyle>
          <a:p>
            <a:pPr lvl="0"/>
            <a:r>
              <a:rPr lang="en-US" dirty="0"/>
              <a:t>Answer</a:t>
            </a:r>
          </a:p>
        </p:txBody>
      </p:sp>
      <p:sp>
        <p:nvSpPr>
          <p:cNvPr id="84" name="Content Placeholder 2">
            <a:extLst>
              <a:ext uri="{FF2B5EF4-FFF2-40B4-BE49-F238E27FC236}">
                <a16:creationId xmlns:a16="http://schemas.microsoft.com/office/drawing/2014/main" id="{8B319F79-923C-344A-B337-6CD9AE45124B}"/>
              </a:ext>
            </a:extLst>
          </p:cNvPr>
          <p:cNvSpPr>
            <a:spLocks noGrp="1"/>
          </p:cNvSpPr>
          <p:nvPr>
            <p:ph idx="51" hasCustomPrompt="1"/>
          </p:nvPr>
        </p:nvSpPr>
        <p:spPr>
          <a:xfrm>
            <a:off x="9430979" y="3391251"/>
            <a:ext cx="1885696" cy="512064"/>
          </a:xfrm>
          <a:prstGeom prst="rect">
            <a:avLst/>
          </a:prstGeom>
        </p:spPr>
        <p:txBody>
          <a:bodyPr anchor="ctr"/>
          <a:lstStyle>
            <a:lvl1pPr marL="0" indent="0" algn="ctr">
              <a:buFontTx/>
              <a:buNone/>
              <a:defRPr sz="2133"/>
            </a:lvl1pPr>
          </a:lstStyle>
          <a:p>
            <a:pPr lvl="0"/>
            <a:r>
              <a:rPr lang="en-US" dirty="0"/>
              <a:t>Answer</a:t>
            </a:r>
          </a:p>
        </p:txBody>
      </p:sp>
      <p:sp>
        <p:nvSpPr>
          <p:cNvPr id="85" name="Content Placeholder 2">
            <a:extLst>
              <a:ext uri="{FF2B5EF4-FFF2-40B4-BE49-F238E27FC236}">
                <a16:creationId xmlns:a16="http://schemas.microsoft.com/office/drawing/2014/main" id="{AD3463DD-0DF9-6B48-9218-1284F5D052D7}"/>
              </a:ext>
            </a:extLst>
          </p:cNvPr>
          <p:cNvSpPr>
            <a:spLocks noGrp="1"/>
          </p:cNvSpPr>
          <p:nvPr>
            <p:ph idx="52" hasCustomPrompt="1"/>
          </p:nvPr>
        </p:nvSpPr>
        <p:spPr>
          <a:xfrm>
            <a:off x="9430979" y="3977404"/>
            <a:ext cx="1885696" cy="512064"/>
          </a:xfrm>
          <a:prstGeom prst="rect">
            <a:avLst/>
          </a:prstGeom>
        </p:spPr>
        <p:txBody>
          <a:bodyPr anchor="ctr"/>
          <a:lstStyle>
            <a:lvl1pPr marL="0" indent="0" algn="ctr">
              <a:buFontTx/>
              <a:buNone/>
              <a:defRPr sz="2133"/>
            </a:lvl1pPr>
          </a:lstStyle>
          <a:p>
            <a:pPr lvl="0"/>
            <a:r>
              <a:rPr lang="en-US" dirty="0"/>
              <a:t>Answer</a:t>
            </a:r>
          </a:p>
        </p:txBody>
      </p:sp>
      <p:sp>
        <p:nvSpPr>
          <p:cNvPr id="86" name="Content Placeholder 2">
            <a:extLst>
              <a:ext uri="{FF2B5EF4-FFF2-40B4-BE49-F238E27FC236}">
                <a16:creationId xmlns:a16="http://schemas.microsoft.com/office/drawing/2014/main" id="{ED71A28A-6021-6444-BDDE-86F37D34081A}"/>
              </a:ext>
            </a:extLst>
          </p:cNvPr>
          <p:cNvSpPr>
            <a:spLocks noGrp="1"/>
          </p:cNvSpPr>
          <p:nvPr>
            <p:ph idx="53" hasCustomPrompt="1"/>
          </p:nvPr>
        </p:nvSpPr>
        <p:spPr>
          <a:xfrm>
            <a:off x="9430979" y="4563559"/>
            <a:ext cx="1885696" cy="512064"/>
          </a:xfrm>
          <a:prstGeom prst="rect">
            <a:avLst/>
          </a:prstGeom>
        </p:spPr>
        <p:txBody>
          <a:bodyPr anchor="ctr"/>
          <a:lstStyle>
            <a:lvl1pPr marL="0" indent="0" algn="ctr">
              <a:buFontTx/>
              <a:buNone/>
              <a:defRPr sz="2133"/>
            </a:lvl1pPr>
          </a:lstStyle>
          <a:p>
            <a:pPr lvl="0"/>
            <a:r>
              <a:rPr lang="en-US" dirty="0"/>
              <a:t>Answer</a:t>
            </a:r>
          </a:p>
        </p:txBody>
      </p:sp>
      <p:sp>
        <p:nvSpPr>
          <p:cNvPr id="87" name="Content Placeholder 2">
            <a:extLst>
              <a:ext uri="{FF2B5EF4-FFF2-40B4-BE49-F238E27FC236}">
                <a16:creationId xmlns:a16="http://schemas.microsoft.com/office/drawing/2014/main" id="{A906F337-9618-7B43-9B55-D0C4402103A8}"/>
              </a:ext>
            </a:extLst>
          </p:cNvPr>
          <p:cNvSpPr>
            <a:spLocks noGrp="1"/>
          </p:cNvSpPr>
          <p:nvPr>
            <p:ph idx="54" hasCustomPrompt="1"/>
          </p:nvPr>
        </p:nvSpPr>
        <p:spPr>
          <a:xfrm>
            <a:off x="9430979" y="5161436"/>
            <a:ext cx="1885696" cy="512064"/>
          </a:xfrm>
          <a:prstGeom prst="rect">
            <a:avLst/>
          </a:prstGeom>
        </p:spPr>
        <p:txBody>
          <a:bodyPr anchor="ctr"/>
          <a:lstStyle>
            <a:lvl1pPr marL="0" indent="0" algn="ctr">
              <a:buFontTx/>
              <a:buNone/>
              <a:defRPr sz="2133"/>
            </a:lvl1pPr>
          </a:lstStyle>
          <a:p>
            <a:pPr lvl="0"/>
            <a:r>
              <a:rPr lang="en-US" dirty="0"/>
              <a:t>Answer</a:t>
            </a:r>
          </a:p>
        </p:txBody>
      </p:sp>
      <p:sp>
        <p:nvSpPr>
          <p:cNvPr id="88" name="Content Placeholder 2">
            <a:extLst>
              <a:ext uri="{FF2B5EF4-FFF2-40B4-BE49-F238E27FC236}">
                <a16:creationId xmlns:a16="http://schemas.microsoft.com/office/drawing/2014/main" id="{BCFC5008-3DBC-F740-BBEC-D80F04A62EAC}"/>
              </a:ext>
            </a:extLst>
          </p:cNvPr>
          <p:cNvSpPr>
            <a:spLocks noGrp="1"/>
          </p:cNvSpPr>
          <p:nvPr>
            <p:ph idx="55" hasCustomPrompt="1"/>
          </p:nvPr>
        </p:nvSpPr>
        <p:spPr>
          <a:xfrm>
            <a:off x="9430979" y="5724144"/>
            <a:ext cx="1885696" cy="512064"/>
          </a:xfrm>
          <a:prstGeom prst="rect">
            <a:avLst/>
          </a:prstGeom>
        </p:spPr>
        <p:txBody>
          <a:bodyPr anchor="ctr"/>
          <a:lstStyle>
            <a:lvl1pPr marL="0" indent="0" algn="ctr">
              <a:buFontTx/>
              <a:buNone/>
              <a:defRPr sz="2133"/>
            </a:lvl1pPr>
          </a:lstStyle>
          <a:p>
            <a:pPr lvl="0"/>
            <a:r>
              <a:rPr lang="en-US" dirty="0"/>
              <a:t>Answer</a:t>
            </a:r>
          </a:p>
        </p:txBody>
      </p:sp>
    </p:spTree>
    <p:extLst>
      <p:ext uri="{BB962C8B-B14F-4D97-AF65-F5344CB8AC3E}">
        <p14:creationId xmlns:p14="http://schemas.microsoft.com/office/powerpoint/2010/main" val="190145500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042754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328470215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21"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21"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2389721"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178569524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759890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36395057"/>
      </p:ext>
    </p:extLst>
  </p:cSld>
  <p:clrMapOvr>
    <a:masterClrMapping/>
  </p:clrMapOvr>
  <p:transition advClick="0"/>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1"/>
            <a:ext cx="2590800" cy="6489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5" y="1"/>
            <a:ext cx="7569200" cy="6489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32554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462088"/>
            <a:ext cx="5080000" cy="5027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62088"/>
            <a:ext cx="5080000" cy="5027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2106579"/>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8542971"/>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21758"/>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6318956"/>
      </p:ext>
    </p:extLst>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87085041"/>
      </p:ext>
    </p:extLst>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95226235"/>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72B8B"/>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914400" y="0"/>
            <a:ext cx="103632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914400" y="1462088"/>
            <a:ext cx="10363200" cy="5027612"/>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6361" r:id="rId1"/>
    <p:sldLayoutId id="2147486351" r:id="rId2"/>
    <p:sldLayoutId id="2147486352" r:id="rId3"/>
    <p:sldLayoutId id="2147486353" r:id="rId4"/>
    <p:sldLayoutId id="2147486354" r:id="rId5"/>
    <p:sldLayoutId id="2147486355" r:id="rId6"/>
    <p:sldLayoutId id="2147486356" r:id="rId7"/>
    <p:sldLayoutId id="2147486357" r:id="rId8"/>
    <p:sldLayoutId id="2147486358" r:id="rId9"/>
    <p:sldLayoutId id="2147486359" r:id="rId10"/>
    <p:sldLayoutId id="2147486360" r:id="rId11"/>
    <p:sldLayoutId id="2147486369" r:id="rId12"/>
  </p:sldLayoutIdLst>
  <p:transition advClick="0"/>
  <p:txStyles>
    <p:titleStyle>
      <a:lvl1pPr algn="l" rtl="0" eaLnBrk="0" fontAlgn="base" hangingPunct="0">
        <a:spcBef>
          <a:spcPct val="0"/>
        </a:spcBef>
        <a:spcAft>
          <a:spcPct val="0"/>
        </a:spcAft>
        <a:defRPr sz="2600" b="1">
          <a:solidFill>
            <a:srgbClr val="BBE0E3"/>
          </a:solidFill>
          <a:latin typeface="+mj-lt"/>
          <a:ea typeface="+mj-ea"/>
          <a:cs typeface="+mj-cs"/>
        </a:defRPr>
      </a:lvl1pPr>
      <a:lvl2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5pPr>
      <a:lvl6pPr marL="457200" algn="l" rtl="0" fontAlgn="base">
        <a:spcBef>
          <a:spcPct val="0"/>
        </a:spcBef>
        <a:spcAft>
          <a:spcPct val="0"/>
        </a:spcAft>
        <a:defRPr sz="2600" b="1">
          <a:solidFill>
            <a:srgbClr val="EFC53D"/>
          </a:solidFill>
          <a:latin typeface="Arial" charset="0"/>
          <a:ea typeface="ＭＳ Ｐゴシック" charset="0"/>
          <a:cs typeface="ＭＳ Ｐゴシック" charset="0"/>
        </a:defRPr>
      </a:lvl6pPr>
      <a:lvl7pPr marL="914400" algn="l" rtl="0" fontAlgn="base">
        <a:spcBef>
          <a:spcPct val="0"/>
        </a:spcBef>
        <a:spcAft>
          <a:spcPct val="0"/>
        </a:spcAft>
        <a:defRPr sz="2600" b="1">
          <a:solidFill>
            <a:srgbClr val="EFC53D"/>
          </a:solidFill>
          <a:latin typeface="Arial" charset="0"/>
          <a:ea typeface="ＭＳ Ｐゴシック" charset="0"/>
          <a:cs typeface="ＭＳ Ｐゴシック" charset="0"/>
        </a:defRPr>
      </a:lvl7pPr>
      <a:lvl8pPr marL="1371600" algn="l" rtl="0" fontAlgn="base">
        <a:spcBef>
          <a:spcPct val="0"/>
        </a:spcBef>
        <a:spcAft>
          <a:spcPct val="0"/>
        </a:spcAft>
        <a:defRPr sz="2600" b="1">
          <a:solidFill>
            <a:srgbClr val="EFC53D"/>
          </a:solidFill>
          <a:latin typeface="Arial" charset="0"/>
          <a:ea typeface="ＭＳ Ｐゴシック" charset="0"/>
          <a:cs typeface="ＭＳ Ｐゴシック" charset="0"/>
        </a:defRPr>
      </a:lvl8pPr>
      <a:lvl9pPr marL="1828800" algn="l" rtl="0" fontAlgn="base">
        <a:spcBef>
          <a:spcPct val="0"/>
        </a:spcBef>
        <a:spcAft>
          <a:spcPct val="0"/>
        </a:spcAft>
        <a:defRPr sz="2600" b="1">
          <a:solidFill>
            <a:srgbClr val="EFC53D"/>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25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500">
          <a:solidFill>
            <a:schemeClr val="bg1"/>
          </a:solidFill>
          <a:latin typeface="+mn-lt"/>
          <a:ea typeface="+mn-ea"/>
        </a:defRPr>
      </a:lvl2pPr>
      <a:lvl3pPr marL="1143000" indent="-228600" algn="l" rtl="0" eaLnBrk="0" fontAlgn="base" hangingPunct="0">
        <a:spcBef>
          <a:spcPct val="20000"/>
        </a:spcBef>
        <a:spcAft>
          <a:spcPct val="0"/>
        </a:spcAft>
        <a:buChar char="•"/>
        <a:defRPr sz="2500">
          <a:solidFill>
            <a:schemeClr val="bg1"/>
          </a:solidFill>
          <a:latin typeface="+mn-lt"/>
          <a:ea typeface="+mn-ea"/>
        </a:defRPr>
      </a:lvl3pPr>
      <a:lvl4pPr marL="1600200" indent="-228600" algn="l" rtl="0" eaLnBrk="0" fontAlgn="base" hangingPunct="0">
        <a:spcBef>
          <a:spcPct val="20000"/>
        </a:spcBef>
        <a:spcAft>
          <a:spcPct val="0"/>
        </a:spcAft>
        <a:buChar char="–"/>
        <a:defRPr sz="2500">
          <a:solidFill>
            <a:schemeClr val="bg1"/>
          </a:solidFill>
          <a:latin typeface="+mn-lt"/>
          <a:ea typeface="+mn-ea"/>
        </a:defRPr>
      </a:lvl4pPr>
      <a:lvl5pPr marL="2057400" indent="-228600" algn="l" rtl="0" eaLnBrk="0" fontAlgn="base" hangingPunct="0">
        <a:spcBef>
          <a:spcPct val="20000"/>
        </a:spcBef>
        <a:spcAft>
          <a:spcPct val="0"/>
        </a:spcAft>
        <a:buChar char="»"/>
        <a:defRPr sz="2500">
          <a:solidFill>
            <a:schemeClr val="bg1"/>
          </a:solidFill>
          <a:latin typeface="+mn-lt"/>
          <a:ea typeface="+mn-ea"/>
        </a:defRPr>
      </a:lvl5pPr>
      <a:lvl6pPr marL="2514600" indent="-228600" algn="l" rtl="0" fontAlgn="base">
        <a:spcBef>
          <a:spcPct val="20000"/>
        </a:spcBef>
        <a:spcAft>
          <a:spcPct val="0"/>
        </a:spcAft>
        <a:buChar char="»"/>
        <a:defRPr sz="2500">
          <a:solidFill>
            <a:schemeClr val="bg1"/>
          </a:solidFill>
          <a:latin typeface="+mn-lt"/>
          <a:ea typeface="+mn-ea"/>
        </a:defRPr>
      </a:lvl6pPr>
      <a:lvl7pPr marL="2971800" indent="-228600" algn="l" rtl="0" fontAlgn="base">
        <a:spcBef>
          <a:spcPct val="20000"/>
        </a:spcBef>
        <a:spcAft>
          <a:spcPct val="0"/>
        </a:spcAft>
        <a:buChar char="»"/>
        <a:defRPr sz="2500">
          <a:solidFill>
            <a:schemeClr val="bg1"/>
          </a:solidFill>
          <a:latin typeface="+mn-lt"/>
          <a:ea typeface="+mn-ea"/>
        </a:defRPr>
      </a:lvl7pPr>
      <a:lvl8pPr marL="3429000" indent="-228600" algn="l" rtl="0" fontAlgn="base">
        <a:spcBef>
          <a:spcPct val="20000"/>
        </a:spcBef>
        <a:spcAft>
          <a:spcPct val="0"/>
        </a:spcAft>
        <a:buChar char="»"/>
        <a:defRPr sz="2500">
          <a:solidFill>
            <a:schemeClr val="bg1"/>
          </a:solidFill>
          <a:latin typeface="+mn-lt"/>
          <a:ea typeface="+mn-ea"/>
        </a:defRPr>
      </a:lvl8pPr>
      <a:lvl9pPr marL="3886200" indent="-228600" algn="l" rtl="0" fontAlgn="base">
        <a:spcBef>
          <a:spcPct val="20000"/>
        </a:spcBef>
        <a:spcAft>
          <a:spcPct val="0"/>
        </a:spcAft>
        <a:buChar char="»"/>
        <a:defRPr sz="2500">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RTP_SlideBackground-YiR_v3fr-bulleted.png"/>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914639" y="0"/>
            <a:ext cx="1036272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8" name="Rectangle 3"/>
          <p:cNvSpPr>
            <a:spLocks noGrp="1" noChangeArrowheads="1"/>
          </p:cNvSpPr>
          <p:nvPr>
            <p:ph type="body" idx="1"/>
          </p:nvPr>
        </p:nvSpPr>
        <p:spPr bwMode="auto">
          <a:xfrm>
            <a:off x="914639" y="1462089"/>
            <a:ext cx="10362724" cy="502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933819825"/>
      </p:ext>
    </p:extLst>
  </p:cSld>
  <p:clrMap bg1="lt1" tx1="dk1" bg2="lt2" tx2="dk2" accent1="accent1" accent2="accent2" accent3="accent3" accent4="accent4" accent5="accent5" accent6="accent6" hlink="hlink" folHlink="folHlink"/>
  <p:sldLayoutIdLst>
    <p:sldLayoutId id="2147486371" r:id="rId1"/>
    <p:sldLayoutId id="2147486372" r:id="rId2"/>
    <p:sldLayoutId id="2147486373" r:id="rId3"/>
    <p:sldLayoutId id="2147486374" r:id="rId4"/>
    <p:sldLayoutId id="2147486375" r:id="rId5"/>
    <p:sldLayoutId id="2147486376" r:id="rId6"/>
    <p:sldLayoutId id="2147486377" r:id="rId7"/>
    <p:sldLayoutId id="2147486378" r:id="rId8"/>
    <p:sldLayoutId id="2147486379" r:id="rId9"/>
    <p:sldLayoutId id="2147486380" r:id="rId10"/>
    <p:sldLayoutId id="2147486381" r:id="rId11"/>
    <p:sldLayoutId id="2147486382" r:id="rId12"/>
    <p:sldLayoutId id="2147486383" r:id="rId13"/>
    <p:sldLayoutId id="2147486384" r:id="rId14"/>
    <p:sldLayoutId id="2147486385" r:id="rId15"/>
    <p:sldLayoutId id="2147486386" r:id="rId16"/>
    <p:sldLayoutId id="2147486387" r:id="rId17"/>
    <p:sldLayoutId id="2147486388" r:id="rId18"/>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xStyles>
    <p:titleStyle>
      <a:lvl1pPr algn="l" rtl="0" eaLnBrk="0" fontAlgn="base" hangingPunct="0">
        <a:spcBef>
          <a:spcPct val="0"/>
        </a:spcBef>
        <a:spcAft>
          <a:spcPct val="0"/>
        </a:spcAft>
        <a:defRPr sz="2800" b="1">
          <a:solidFill>
            <a:srgbClr val="BBE0E3"/>
          </a:solidFill>
          <a:latin typeface="+mj-lt"/>
          <a:ea typeface="+mj-ea"/>
          <a:cs typeface="+mj-cs"/>
        </a:defRPr>
      </a:lvl1pPr>
      <a:lvl2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5pPr>
      <a:lvl6pPr marL="457189" algn="l" rtl="0" fontAlgn="base">
        <a:spcBef>
          <a:spcPct val="0"/>
        </a:spcBef>
        <a:spcAft>
          <a:spcPct val="0"/>
        </a:spcAft>
        <a:defRPr sz="2600" b="1">
          <a:solidFill>
            <a:srgbClr val="EFC53D"/>
          </a:solidFill>
          <a:latin typeface="Arial" charset="0"/>
          <a:ea typeface="ＭＳ Ｐゴシック" charset="0"/>
          <a:cs typeface="ＭＳ Ｐゴシック" charset="0"/>
        </a:defRPr>
      </a:lvl6pPr>
      <a:lvl7pPr marL="914377" algn="l" rtl="0" fontAlgn="base">
        <a:spcBef>
          <a:spcPct val="0"/>
        </a:spcBef>
        <a:spcAft>
          <a:spcPct val="0"/>
        </a:spcAft>
        <a:defRPr sz="2600" b="1">
          <a:solidFill>
            <a:srgbClr val="EFC53D"/>
          </a:solidFill>
          <a:latin typeface="Arial" charset="0"/>
          <a:ea typeface="ＭＳ Ｐゴシック" charset="0"/>
          <a:cs typeface="ＭＳ Ｐゴシック" charset="0"/>
        </a:defRPr>
      </a:lvl7pPr>
      <a:lvl8pPr marL="1371566" algn="l" rtl="0" fontAlgn="base">
        <a:spcBef>
          <a:spcPct val="0"/>
        </a:spcBef>
        <a:spcAft>
          <a:spcPct val="0"/>
        </a:spcAft>
        <a:defRPr sz="2600" b="1">
          <a:solidFill>
            <a:srgbClr val="EFC53D"/>
          </a:solidFill>
          <a:latin typeface="Arial" charset="0"/>
          <a:ea typeface="ＭＳ Ｐゴシック" charset="0"/>
          <a:cs typeface="ＭＳ Ｐゴシック" charset="0"/>
        </a:defRPr>
      </a:lvl8pPr>
      <a:lvl9pPr marL="1828754" algn="l" rtl="0" fontAlgn="base">
        <a:spcBef>
          <a:spcPct val="0"/>
        </a:spcBef>
        <a:spcAft>
          <a:spcPct val="0"/>
        </a:spcAft>
        <a:defRPr sz="2600" b="1">
          <a:solidFill>
            <a:srgbClr val="EFC53D"/>
          </a:solidFill>
          <a:latin typeface="Arial" charset="0"/>
          <a:ea typeface="ＭＳ Ｐゴシック" charset="0"/>
          <a:cs typeface="ＭＳ Ｐゴシック" charset="0"/>
        </a:defRPr>
      </a:lvl9pPr>
    </p:titleStyle>
    <p:bodyStyle>
      <a:lvl1pPr marL="342891" indent="-342891" algn="l" rtl="0" eaLnBrk="0" fontAlgn="base" hangingPunct="0">
        <a:spcBef>
          <a:spcPct val="20000"/>
        </a:spcBef>
        <a:spcAft>
          <a:spcPct val="0"/>
        </a:spcAft>
        <a:buChar char="•"/>
        <a:defRPr sz="2500">
          <a:solidFill>
            <a:schemeClr val="bg1"/>
          </a:solidFill>
          <a:latin typeface="+mn-lt"/>
          <a:ea typeface="+mn-ea"/>
          <a:cs typeface="+mn-cs"/>
        </a:defRPr>
      </a:lvl1pPr>
      <a:lvl2pPr marL="742932" indent="-285744" algn="l" rtl="0" eaLnBrk="0" fontAlgn="base" hangingPunct="0">
        <a:spcBef>
          <a:spcPct val="20000"/>
        </a:spcBef>
        <a:spcAft>
          <a:spcPct val="0"/>
        </a:spcAft>
        <a:buChar char="–"/>
        <a:defRPr sz="2500">
          <a:solidFill>
            <a:schemeClr val="bg1"/>
          </a:solidFill>
          <a:latin typeface="+mn-lt"/>
          <a:ea typeface="+mn-ea"/>
        </a:defRPr>
      </a:lvl2pPr>
      <a:lvl3pPr marL="1142971" indent="-228594" algn="l" rtl="0" eaLnBrk="0" fontAlgn="base" hangingPunct="0">
        <a:spcBef>
          <a:spcPct val="20000"/>
        </a:spcBef>
        <a:spcAft>
          <a:spcPct val="0"/>
        </a:spcAft>
        <a:buChar char="•"/>
        <a:defRPr sz="2500">
          <a:solidFill>
            <a:schemeClr val="bg1"/>
          </a:solidFill>
          <a:latin typeface="+mn-lt"/>
          <a:ea typeface="+mn-ea"/>
        </a:defRPr>
      </a:lvl3pPr>
      <a:lvl4pPr marL="1600160" indent="-228594" algn="l" rtl="0" eaLnBrk="0" fontAlgn="base" hangingPunct="0">
        <a:spcBef>
          <a:spcPct val="20000"/>
        </a:spcBef>
        <a:spcAft>
          <a:spcPct val="0"/>
        </a:spcAft>
        <a:buChar char="–"/>
        <a:defRPr sz="2500">
          <a:solidFill>
            <a:schemeClr val="bg1"/>
          </a:solidFill>
          <a:latin typeface="+mn-lt"/>
          <a:ea typeface="+mn-ea"/>
        </a:defRPr>
      </a:lvl4pPr>
      <a:lvl5pPr marL="2057349" indent="-228594" algn="l" rtl="0" eaLnBrk="0" fontAlgn="base" hangingPunct="0">
        <a:spcBef>
          <a:spcPct val="20000"/>
        </a:spcBef>
        <a:spcAft>
          <a:spcPct val="0"/>
        </a:spcAft>
        <a:buChar char="»"/>
        <a:defRPr sz="2500">
          <a:solidFill>
            <a:schemeClr val="bg1"/>
          </a:solidFill>
          <a:latin typeface="+mn-lt"/>
          <a:ea typeface="+mn-ea"/>
        </a:defRPr>
      </a:lvl5pPr>
      <a:lvl6pPr marL="2514537" indent="-228594" algn="l" rtl="0" fontAlgn="base">
        <a:spcBef>
          <a:spcPct val="20000"/>
        </a:spcBef>
        <a:spcAft>
          <a:spcPct val="0"/>
        </a:spcAft>
        <a:buChar char="»"/>
        <a:defRPr sz="2500">
          <a:solidFill>
            <a:schemeClr val="bg1"/>
          </a:solidFill>
          <a:latin typeface="+mn-lt"/>
          <a:ea typeface="+mn-ea"/>
        </a:defRPr>
      </a:lvl6pPr>
      <a:lvl7pPr marL="2971726" indent="-228594" algn="l" rtl="0" fontAlgn="base">
        <a:spcBef>
          <a:spcPct val="20000"/>
        </a:spcBef>
        <a:spcAft>
          <a:spcPct val="0"/>
        </a:spcAft>
        <a:buChar char="»"/>
        <a:defRPr sz="2500">
          <a:solidFill>
            <a:schemeClr val="bg1"/>
          </a:solidFill>
          <a:latin typeface="+mn-lt"/>
          <a:ea typeface="+mn-ea"/>
        </a:defRPr>
      </a:lvl7pPr>
      <a:lvl8pPr marL="3428914" indent="-228594" algn="l" rtl="0" fontAlgn="base">
        <a:spcBef>
          <a:spcPct val="20000"/>
        </a:spcBef>
        <a:spcAft>
          <a:spcPct val="0"/>
        </a:spcAft>
        <a:buChar char="»"/>
        <a:defRPr sz="2500">
          <a:solidFill>
            <a:schemeClr val="bg1"/>
          </a:solidFill>
          <a:latin typeface="+mn-lt"/>
          <a:ea typeface="+mn-ea"/>
        </a:defRPr>
      </a:lvl8pPr>
      <a:lvl9pPr marL="3886103" indent="-228594" algn="l" rtl="0" fontAlgn="base">
        <a:spcBef>
          <a:spcPct val="20000"/>
        </a:spcBef>
        <a:spcAft>
          <a:spcPct val="0"/>
        </a:spcAft>
        <a:buChar char="»"/>
        <a:defRPr sz="2500">
          <a:solidFill>
            <a:schemeClr val="bg1"/>
          </a:solidFill>
          <a:latin typeface="+mn-lt"/>
          <a:ea typeface="+mn-ea"/>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F0FF66-6604-9545-B93C-E044F9AEAF33}"/>
              </a:ext>
            </a:extLst>
          </p:cNvPr>
          <p:cNvSpPr txBox="1"/>
          <p:nvPr/>
        </p:nvSpPr>
        <p:spPr>
          <a:xfrm>
            <a:off x="1866900" y="1447800"/>
            <a:ext cx="8458200" cy="1200329"/>
          </a:xfrm>
          <a:prstGeom prst="rect">
            <a:avLst/>
          </a:prstGeom>
          <a:noFill/>
        </p:spPr>
        <p:txBody>
          <a:bodyPr wrap="square" rtlCol="0">
            <a:spAutoFit/>
          </a:bodyPr>
          <a:lstStyle/>
          <a:p>
            <a:pPr algn="ctr"/>
            <a:r>
              <a:rPr lang="en-US" sz="3600" b="1" dirty="0">
                <a:solidFill>
                  <a:srgbClr val="BCE0E3"/>
                </a:solidFill>
              </a:rPr>
              <a:t>Existing and Recently Approved Approaches for Patients with R/R CLL</a:t>
            </a:r>
          </a:p>
        </p:txBody>
      </p:sp>
      <p:sp>
        <p:nvSpPr>
          <p:cNvPr id="4" name="TextBox 3">
            <a:extLst>
              <a:ext uri="{FF2B5EF4-FFF2-40B4-BE49-F238E27FC236}">
                <a16:creationId xmlns:a16="http://schemas.microsoft.com/office/drawing/2014/main" id="{6C90A4B7-61FC-A744-AD81-6E2245E6F0B7}"/>
              </a:ext>
            </a:extLst>
          </p:cNvPr>
          <p:cNvSpPr txBox="1"/>
          <p:nvPr/>
        </p:nvSpPr>
        <p:spPr>
          <a:xfrm>
            <a:off x="1752600" y="3276600"/>
            <a:ext cx="8458200" cy="2308324"/>
          </a:xfrm>
          <a:prstGeom prst="rect">
            <a:avLst/>
          </a:prstGeom>
          <a:noFill/>
        </p:spPr>
        <p:txBody>
          <a:bodyPr wrap="square" rtlCol="0">
            <a:spAutoFit/>
          </a:bodyPr>
          <a:lstStyle/>
          <a:p>
            <a:pPr algn="ctr"/>
            <a:r>
              <a:rPr lang="en-US" b="1" dirty="0"/>
              <a:t>Christopher R Flowers, MD, MS </a:t>
            </a:r>
          </a:p>
          <a:p>
            <a:pPr algn="ctr"/>
            <a:r>
              <a:rPr lang="en-US" dirty="0"/>
              <a:t>Chair, Professor</a:t>
            </a:r>
          </a:p>
          <a:p>
            <a:pPr algn="ctr"/>
            <a:r>
              <a:rPr lang="en-US" dirty="0"/>
              <a:t>Department of Lymphoma/Myeloma</a:t>
            </a:r>
          </a:p>
          <a:p>
            <a:pPr algn="ctr"/>
            <a:r>
              <a:rPr lang="en-US" dirty="0"/>
              <a:t>The University of Texas</a:t>
            </a:r>
          </a:p>
          <a:p>
            <a:pPr algn="ctr"/>
            <a:r>
              <a:rPr lang="en-US" dirty="0"/>
              <a:t>MD Anderson Cancer Center</a:t>
            </a:r>
          </a:p>
          <a:p>
            <a:pPr algn="ctr"/>
            <a:r>
              <a:rPr lang="en-US" dirty="0"/>
              <a:t>Houston, Texas</a:t>
            </a:r>
          </a:p>
        </p:txBody>
      </p:sp>
    </p:spTree>
    <p:extLst>
      <p:ext uri="{BB962C8B-B14F-4D97-AF65-F5344CB8AC3E}">
        <p14:creationId xmlns:p14="http://schemas.microsoft.com/office/powerpoint/2010/main" val="916386480"/>
      </p:ext>
    </p:ext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BF4ABC-0447-D94F-98BC-F3D1D083AC5C}"/>
              </a:ext>
            </a:extLst>
          </p:cNvPr>
          <p:cNvPicPr>
            <a:picLocks noChangeAspect="1"/>
          </p:cNvPicPr>
          <p:nvPr/>
        </p:nvPicPr>
        <p:blipFill>
          <a:blip r:embed="rId2"/>
          <a:stretch>
            <a:fillRect/>
          </a:stretch>
        </p:blipFill>
        <p:spPr>
          <a:xfrm>
            <a:off x="2060828" y="1014140"/>
            <a:ext cx="8866080" cy="5040366"/>
          </a:xfrm>
          <a:prstGeom prst="rect">
            <a:avLst/>
          </a:prstGeom>
        </p:spPr>
      </p:pic>
      <p:sp>
        <p:nvSpPr>
          <p:cNvPr id="7" name="TextBox 6"/>
          <p:cNvSpPr txBox="1">
            <a:spLocks noChangeArrowheads="1"/>
          </p:cNvSpPr>
          <p:nvPr/>
        </p:nvSpPr>
        <p:spPr bwMode="auto">
          <a:xfrm>
            <a:off x="354791" y="6183366"/>
            <a:ext cx="10972800" cy="6365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82880" bIns="91440"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t>Seymour JF et al. </a:t>
            </a:r>
            <a:r>
              <a:rPr lang="en-US" sz="1600" i="1" dirty="0"/>
              <a:t>Proc </a:t>
            </a:r>
            <a:r>
              <a:rPr lang="is-IS" sz="1600" i="1" dirty="0"/>
              <a:t>ASH </a:t>
            </a:r>
            <a:r>
              <a:rPr lang="is-IS" sz="1600" dirty="0"/>
              <a:t>2018;Abstract 184.</a:t>
            </a:r>
            <a:endParaRPr lang="en-US" sz="1600" dirty="0">
              <a:solidFill>
                <a:srgbClr val="FFFFFF"/>
              </a:solidFill>
            </a:endParaRPr>
          </a:p>
        </p:txBody>
      </p:sp>
      <p:sp>
        <p:nvSpPr>
          <p:cNvPr id="4" name="Title 3"/>
          <p:cNvSpPr>
            <a:spLocks noGrp="1"/>
          </p:cNvSpPr>
          <p:nvPr>
            <p:ph type="title"/>
          </p:nvPr>
        </p:nvSpPr>
        <p:spPr>
          <a:xfrm>
            <a:off x="914400" y="0"/>
            <a:ext cx="10668000" cy="1143000"/>
          </a:xfrm>
        </p:spPr>
        <p:txBody>
          <a:bodyPr/>
          <a:lstStyle/>
          <a:p>
            <a:r>
              <a:rPr lang="en-US" dirty="0"/>
              <a:t>MURANO: Overall Survival (ITT) at 36-Month Follow-Up</a:t>
            </a:r>
          </a:p>
        </p:txBody>
      </p:sp>
      <p:sp>
        <p:nvSpPr>
          <p:cNvPr id="5" name="TextBox 4"/>
          <p:cNvSpPr txBox="1"/>
          <p:nvPr/>
        </p:nvSpPr>
        <p:spPr>
          <a:xfrm rot="16200000">
            <a:off x="222004" y="3241936"/>
            <a:ext cx="3092871" cy="584775"/>
          </a:xfrm>
          <a:prstGeom prst="rect">
            <a:avLst/>
          </a:prstGeom>
          <a:noFill/>
        </p:spPr>
        <p:txBody>
          <a:bodyPr wrap="square" rtlCol="0">
            <a:spAutoFit/>
          </a:bodyPr>
          <a:lstStyle/>
          <a:p>
            <a:pPr algn="ctr"/>
            <a:r>
              <a:rPr lang="en-US" sz="1600" b="1" dirty="0"/>
              <a:t>Overall survival </a:t>
            </a:r>
          </a:p>
          <a:p>
            <a:pPr algn="ctr"/>
            <a:r>
              <a:rPr lang="en-US" sz="1600" b="1" dirty="0"/>
              <a:t>(% of patients)</a:t>
            </a:r>
          </a:p>
        </p:txBody>
      </p:sp>
      <p:sp>
        <p:nvSpPr>
          <p:cNvPr id="9" name="TextBox 8">
            <a:extLst>
              <a:ext uri="{FF2B5EF4-FFF2-40B4-BE49-F238E27FC236}">
                <a16:creationId xmlns:a16="http://schemas.microsoft.com/office/drawing/2014/main" id="{467CA740-50AB-C248-B314-D1E68EB43130}"/>
              </a:ext>
            </a:extLst>
          </p:cNvPr>
          <p:cNvSpPr txBox="1"/>
          <p:nvPr/>
        </p:nvSpPr>
        <p:spPr>
          <a:xfrm>
            <a:off x="6067425" y="6089184"/>
            <a:ext cx="1596399" cy="338554"/>
          </a:xfrm>
          <a:prstGeom prst="rect">
            <a:avLst/>
          </a:prstGeom>
          <a:noFill/>
        </p:spPr>
        <p:txBody>
          <a:bodyPr wrap="none" rtlCol="0">
            <a:spAutoFit/>
          </a:bodyPr>
          <a:lstStyle/>
          <a:p>
            <a:r>
              <a:rPr lang="en-US" sz="1600" b="1" dirty="0"/>
              <a:t>Time (months)</a:t>
            </a:r>
          </a:p>
        </p:txBody>
      </p:sp>
      <p:sp>
        <p:nvSpPr>
          <p:cNvPr id="12" name="TextBox 11">
            <a:extLst>
              <a:ext uri="{FF2B5EF4-FFF2-40B4-BE49-F238E27FC236}">
                <a16:creationId xmlns:a16="http://schemas.microsoft.com/office/drawing/2014/main" id="{23FC7942-9DDE-684C-84FC-4D3479B58F44}"/>
              </a:ext>
            </a:extLst>
          </p:cNvPr>
          <p:cNvSpPr txBox="1"/>
          <p:nvPr/>
        </p:nvSpPr>
        <p:spPr>
          <a:xfrm>
            <a:off x="3207256" y="2416687"/>
            <a:ext cx="1524000" cy="830997"/>
          </a:xfrm>
          <a:prstGeom prst="rect">
            <a:avLst/>
          </a:prstGeom>
          <a:noFill/>
        </p:spPr>
        <p:txBody>
          <a:bodyPr wrap="square" rtlCol="0">
            <a:spAutoFit/>
          </a:bodyPr>
          <a:lstStyle/>
          <a:p>
            <a:r>
              <a:rPr lang="en-US" sz="1600" b="1" dirty="0"/>
              <a:t>3-yr OS Rate</a:t>
            </a:r>
          </a:p>
          <a:p>
            <a:r>
              <a:rPr lang="en-US" sz="1600" dirty="0"/>
              <a:t>Ven-R: 87.9%</a:t>
            </a:r>
          </a:p>
          <a:p>
            <a:r>
              <a:rPr lang="en-US" sz="1600" dirty="0"/>
              <a:t>BR: 79.5%</a:t>
            </a:r>
          </a:p>
        </p:txBody>
      </p:sp>
      <p:graphicFrame>
        <p:nvGraphicFramePr>
          <p:cNvPr id="13" name="Group 217">
            <a:extLst>
              <a:ext uri="{FF2B5EF4-FFF2-40B4-BE49-F238E27FC236}">
                <a16:creationId xmlns:a16="http://schemas.microsoft.com/office/drawing/2014/main" id="{54982902-0A06-BB49-A589-403271947A92}"/>
              </a:ext>
            </a:extLst>
          </p:cNvPr>
          <p:cNvGraphicFramePr>
            <a:graphicFrameLocks noGrp="1"/>
          </p:cNvGraphicFramePr>
          <p:nvPr>
            <p:extLst>
              <p:ext uri="{D42A27DB-BD31-4B8C-83A1-F6EECF244321}">
                <p14:modId xmlns:p14="http://schemas.microsoft.com/office/powerpoint/2010/main" val="561319338"/>
              </p:ext>
            </p:extLst>
          </p:nvPr>
        </p:nvGraphicFramePr>
        <p:xfrm>
          <a:off x="3149600" y="3401624"/>
          <a:ext cx="4193416" cy="932676"/>
        </p:xfrm>
        <a:graphic>
          <a:graphicData uri="http://schemas.openxmlformats.org/drawingml/2006/table">
            <a:tbl>
              <a:tblPr/>
              <a:tblGrid>
                <a:gridCol w="864897">
                  <a:extLst>
                    <a:ext uri="{9D8B030D-6E8A-4147-A177-3AD203B41FA5}">
                      <a16:colId xmlns:a16="http://schemas.microsoft.com/office/drawing/2014/main" val="20000"/>
                    </a:ext>
                  </a:extLst>
                </a:gridCol>
                <a:gridCol w="1229104">
                  <a:extLst>
                    <a:ext uri="{9D8B030D-6E8A-4147-A177-3AD203B41FA5}">
                      <a16:colId xmlns:a16="http://schemas.microsoft.com/office/drawing/2014/main" val="20004"/>
                    </a:ext>
                  </a:extLst>
                </a:gridCol>
                <a:gridCol w="954781">
                  <a:extLst>
                    <a:ext uri="{9D8B030D-6E8A-4147-A177-3AD203B41FA5}">
                      <a16:colId xmlns:a16="http://schemas.microsoft.com/office/drawing/2014/main" val="20002"/>
                    </a:ext>
                  </a:extLst>
                </a:gridCol>
                <a:gridCol w="1144634">
                  <a:extLst>
                    <a:ext uri="{9D8B030D-6E8A-4147-A177-3AD203B41FA5}">
                      <a16:colId xmlns:a16="http://schemas.microsoft.com/office/drawing/2014/main" val="20003"/>
                    </a:ext>
                  </a:extLst>
                </a:gridCol>
              </a:tblGrid>
              <a:tr h="0">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endParaRPr kumimoji="0" lang="en-US" sz="1600" b="1" i="0" u="none" strike="noStrike" cap="none" normalizeH="0" baseline="0" dirty="0">
                        <a:ln>
                          <a:noFill/>
                        </a:ln>
                        <a:solidFill>
                          <a:srgbClr val="FFFFFF"/>
                        </a:solidFill>
                        <a:effectLst/>
                        <a:latin typeface="Arial" charset="0"/>
                        <a:ea typeface="ヒラギノ角ゴ Pro W3" charset="-128"/>
                      </a:endParaRPr>
                    </a:p>
                  </a:txBody>
                  <a:tcPr marL="91454" marR="91454" marT="45718" marB="45718"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82B50"/>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600" b="1" i="0" u="none" strike="noStrike" cap="none" normalizeH="0" baseline="0" dirty="0">
                          <a:ln>
                            <a:noFill/>
                          </a:ln>
                          <a:solidFill>
                            <a:srgbClr val="FFFFFF"/>
                          </a:solidFill>
                          <a:effectLst/>
                          <a:latin typeface="Arial" charset="0"/>
                          <a:ea typeface="ヒラギノ角ゴ Pro W3" charset="-128"/>
                        </a:rPr>
                        <a:t>N</a:t>
                      </a:r>
                    </a:p>
                  </a:txBody>
                  <a:tcPr marL="91454" marR="91454" marT="45718" marB="45718"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82B50"/>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600" b="1" i="0" u="none" strike="noStrike" cap="none" normalizeH="0" baseline="0" dirty="0">
                          <a:ln>
                            <a:noFill/>
                          </a:ln>
                          <a:solidFill>
                            <a:srgbClr val="FFFFFF"/>
                          </a:solidFill>
                          <a:effectLst/>
                          <a:latin typeface="Arial" charset="0"/>
                          <a:ea typeface="ヒラギノ角ゴ Pro W3" charset="-128"/>
                        </a:rPr>
                        <a:t>HR</a:t>
                      </a:r>
                    </a:p>
                  </a:txBody>
                  <a:tcPr marL="91454" marR="91454" marT="45718" marB="45718"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82B50"/>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600" b="1" i="1" u="none" strike="noStrike" cap="none" normalizeH="0" baseline="0" dirty="0">
                          <a:ln>
                            <a:noFill/>
                          </a:ln>
                          <a:solidFill>
                            <a:srgbClr val="FFFFFF"/>
                          </a:solidFill>
                          <a:effectLst/>
                          <a:latin typeface="Arial" charset="0"/>
                          <a:ea typeface="ヒラギノ角ゴ Pro W3" charset="-128"/>
                        </a:rPr>
                        <a:t>p-</a:t>
                      </a:r>
                      <a:r>
                        <a:rPr kumimoji="0" lang="en-US" sz="1600" b="1" i="0" u="none" strike="noStrike" cap="none" normalizeH="0" baseline="0" dirty="0">
                          <a:ln>
                            <a:noFill/>
                          </a:ln>
                          <a:solidFill>
                            <a:srgbClr val="FFFFFF"/>
                          </a:solidFill>
                          <a:effectLst/>
                          <a:latin typeface="Arial" charset="0"/>
                          <a:ea typeface="ヒラギノ角ゴ Pro W3" charset="-128"/>
                        </a:rPr>
                        <a:t>value</a:t>
                      </a:r>
                    </a:p>
                  </a:txBody>
                  <a:tcPr marL="91454" marR="91454" marT="45718" marB="45718"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82B50"/>
                    </a:solidFill>
                  </a:tcPr>
                </a:tc>
                <a:extLst>
                  <a:ext uri="{0D108BD9-81ED-4DB2-BD59-A6C34878D82A}">
                    <a16:rowId xmlns:a16="http://schemas.microsoft.com/office/drawing/2014/main" val="10000"/>
                  </a:ext>
                </a:extLst>
              </a:tr>
              <a:tr h="210003">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600" b="0" i="0" u="none" strike="noStrike" cap="none" normalizeH="0" baseline="0" dirty="0">
                          <a:ln>
                            <a:noFill/>
                          </a:ln>
                          <a:solidFill>
                            <a:srgbClr val="FFFFFF"/>
                          </a:solidFill>
                          <a:effectLst/>
                          <a:latin typeface="Arial" charset="0"/>
                          <a:ea typeface="ヒラギノ角ゴ Pro W3" charset="-128"/>
                        </a:rPr>
                        <a:t>Ven-R</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600" b="0" i="0" u="none" strike="noStrike" cap="none" normalizeH="0" baseline="0" dirty="0">
                          <a:ln>
                            <a:noFill/>
                          </a:ln>
                          <a:solidFill>
                            <a:srgbClr val="FFFFFF"/>
                          </a:solidFill>
                          <a:effectLst/>
                          <a:latin typeface="Arial" charset="0"/>
                          <a:ea typeface="ヒラギノ角ゴ Pro W3" charset="-128"/>
                        </a:rPr>
                        <a:t>194</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rowSpan="2">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lang="en-US" sz="1600" dirty="0"/>
                        <a:t>0.50</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rowSpan="2">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600" b="0" i="0" u="none" strike="noStrike" cap="none" normalizeH="0" baseline="0" dirty="0">
                          <a:ln>
                            <a:noFill/>
                          </a:ln>
                          <a:solidFill>
                            <a:srgbClr val="FFFFFF"/>
                          </a:solidFill>
                          <a:effectLst/>
                          <a:latin typeface="Arial" charset="0"/>
                          <a:ea typeface="ヒラギノ角ゴ Pro W3" charset="-128"/>
                        </a:rPr>
                        <a:t>0.0093</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extLst>
                  <a:ext uri="{0D108BD9-81ED-4DB2-BD59-A6C34878D82A}">
                    <a16:rowId xmlns:a16="http://schemas.microsoft.com/office/drawing/2014/main" val="10001"/>
                  </a:ext>
                </a:extLst>
              </a:tr>
              <a:tr h="210003">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600" b="0" i="0" u="none" strike="noStrike" cap="none" normalizeH="0" baseline="0" dirty="0">
                          <a:ln>
                            <a:noFill/>
                          </a:ln>
                          <a:solidFill>
                            <a:srgbClr val="FFFFFF"/>
                          </a:solidFill>
                          <a:effectLst/>
                          <a:latin typeface="Arial" charset="0"/>
                          <a:ea typeface="ヒラギノ角ゴ Pro W3" charset="-128"/>
                        </a:rPr>
                        <a:t>BR</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600" b="0" i="0" u="none" strike="noStrike" cap="none" normalizeH="0" baseline="0" dirty="0">
                          <a:ln>
                            <a:noFill/>
                          </a:ln>
                          <a:solidFill>
                            <a:srgbClr val="FFFFFF"/>
                          </a:solidFill>
                          <a:effectLst/>
                          <a:latin typeface="Arial" charset="0"/>
                          <a:ea typeface="ヒラギノ角ゴ Pro W3" charset="-128"/>
                        </a:rPr>
                        <a:t>195</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vMerge="1">
                  <a:txBody>
                    <a:bodyPr/>
                    <a:lstStyle/>
                    <a:p>
                      <a:pPr algn="ctr"/>
                      <a:endParaRPr lang="en-US" sz="2000" dirty="0"/>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vMerge="1">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000" b="0" i="0" u="none" strike="noStrike" cap="none" normalizeH="0" baseline="0" dirty="0">
                        <a:ln>
                          <a:noFill/>
                        </a:ln>
                        <a:solidFill>
                          <a:srgbClr val="FFFFFF"/>
                        </a:solidFill>
                        <a:effectLst/>
                        <a:latin typeface="Arial" charset="0"/>
                        <a:ea typeface="ヒラギノ角ゴ Pro W3" charset="-128"/>
                      </a:endParaRP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extLst>
                  <a:ext uri="{0D108BD9-81ED-4DB2-BD59-A6C34878D82A}">
                    <a16:rowId xmlns:a16="http://schemas.microsoft.com/office/drawing/2014/main" val="10002"/>
                  </a:ext>
                </a:extLst>
              </a:tr>
            </a:tbl>
          </a:graphicData>
        </a:graphic>
      </p:graphicFrame>
      <p:cxnSp>
        <p:nvCxnSpPr>
          <p:cNvPr id="10" name="Straight Connector 9">
            <a:extLst>
              <a:ext uri="{FF2B5EF4-FFF2-40B4-BE49-F238E27FC236}">
                <a16:creationId xmlns:a16="http://schemas.microsoft.com/office/drawing/2014/main" id="{4935D761-A780-104E-AA36-6DBBCA0ABF5B}"/>
              </a:ext>
            </a:extLst>
          </p:cNvPr>
          <p:cNvCxnSpPr/>
          <p:nvPr/>
        </p:nvCxnSpPr>
        <p:spPr bwMode="auto">
          <a:xfrm>
            <a:off x="2922795" y="4698969"/>
            <a:ext cx="277604" cy="0"/>
          </a:xfrm>
          <a:prstGeom prst="line">
            <a:avLst/>
          </a:prstGeom>
          <a:solidFill>
            <a:schemeClr val="accent1"/>
          </a:solidFill>
          <a:ln w="28575" cap="flat" cmpd="sng" algn="ctr">
            <a:solidFill>
              <a:srgbClr val="FF8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1" name="Straight Connector 10">
            <a:extLst>
              <a:ext uri="{FF2B5EF4-FFF2-40B4-BE49-F238E27FC236}">
                <a16:creationId xmlns:a16="http://schemas.microsoft.com/office/drawing/2014/main" id="{902A1F64-DFA4-FE48-89B1-EF78ACA80076}"/>
              </a:ext>
            </a:extLst>
          </p:cNvPr>
          <p:cNvCxnSpPr/>
          <p:nvPr/>
        </p:nvCxnSpPr>
        <p:spPr bwMode="auto">
          <a:xfrm>
            <a:off x="2922795" y="4942809"/>
            <a:ext cx="277604" cy="0"/>
          </a:xfrm>
          <a:prstGeom prst="line">
            <a:avLst/>
          </a:prstGeom>
          <a:solidFill>
            <a:schemeClr val="accent1"/>
          </a:solidFill>
          <a:ln w="28575" cap="flat" cmpd="sng" algn="ctr">
            <a:solidFill>
              <a:srgbClr val="8FC42A"/>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4" name="TextBox 13">
            <a:extLst>
              <a:ext uri="{FF2B5EF4-FFF2-40B4-BE49-F238E27FC236}">
                <a16:creationId xmlns:a16="http://schemas.microsoft.com/office/drawing/2014/main" id="{DF88DA4D-5182-D542-8016-F51AC59FB02C}"/>
              </a:ext>
            </a:extLst>
          </p:cNvPr>
          <p:cNvSpPr txBox="1">
            <a:spLocks noChangeArrowheads="1"/>
          </p:cNvSpPr>
          <p:nvPr/>
        </p:nvSpPr>
        <p:spPr bwMode="auto">
          <a:xfrm>
            <a:off x="3276600" y="4557450"/>
            <a:ext cx="1742856" cy="886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t"/>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err="1">
                <a:solidFill>
                  <a:srgbClr val="FFFFFF"/>
                </a:solidFill>
              </a:rPr>
              <a:t>VenR</a:t>
            </a:r>
            <a:r>
              <a:rPr lang="en-US" sz="1600" dirty="0">
                <a:solidFill>
                  <a:srgbClr val="FFFFFF"/>
                </a:solidFill>
              </a:rPr>
              <a:t> (N = 194)</a:t>
            </a:r>
          </a:p>
          <a:p>
            <a:r>
              <a:rPr lang="en-US" sz="1600" dirty="0">
                <a:solidFill>
                  <a:srgbClr val="FFFFFF"/>
                </a:solidFill>
              </a:rPr>
              <a:t>BR (N = 195)</a:t>
            </a:r>
          </a:p>
          <a:p>
            <a:r>
              <a:rPr lang="en-US" sz="1600" dirty="0">
                <a:solidFill>
                  <a:srgbClr val="FFFFFF"/>
                </a:solidFill>
              </a:rPr>
              <a:t>Censored</a:t>
            </a:r>
          </a:p>
        </p:txBody>
      </p:sp>
      <p:sp>
        <p:nvSpPr>
          <p:cNvPr id="16" name="TextBox 15">
            <a:extLst>
              <a:ext uri="{FF2B5EF4-FFF2-40B4-BE49-F238E27FC236}">
                <a16:creationId xmlns:a16="http://schemas.microsoft.com/office/drawing/2014/main" id="{BC211A82-C14B-434B-A741-CDA1091A298C}"/>
              </a:ext>
            </a:extLst>
          </p:cNvPr>
          <p:cNvSpPr txBox="1">
            <a:spLocks noChangeArrowheads="1"/>
          </p:cNvSpPr>
          <p:nvPr/>
        </p:nvSpPr>
        <p:spPr bwMode="auto">
          <a:xfrm>
            <a:off x="3038257" y="5080765"/>
            <a:ext cx="654720" cy="461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t"/>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b="1" dirty="0">
                <a:solidFill>
                  <a:srgbClr val="FFFFFF"/>
                </a:solidFill>
              </a:rPr>
              <a:t>+</a:t>
            </a:r>
          </a:p>
        </p:txBody>
      </p:sp>
    </p:spTree>
    <p:extLst>
      <p:ext uri="{BB962C8B-B14F-4D97-AF65-F5344CB8AC3E}">
        <p14:creationId xmlns:p14="http://schemas.microsoft.com/office/powerpoint/2010/main" val="2270761299"/>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96030" y="431772"/>
            <a:ext cx="10972800" cy="533400"/>
          </a:xfrm>
        </p:spPr>
        <p:txBody>
          <a:bodyPr/>
          <a:lstStyle/>
          <a:p>
            <a:r>
              <a:rPr lang="en-US" sz="3600" dirty="0">
                <a:solidFill>
                  <a:schemeClr val="accent5"/>
                </a:solidFill>
              </a:rPr>
              <a:t>MURANO: Select Grade 3/4 Adverse Events</a:t>
            </a:r>
          </a:p>
        </p:txBody>
      </p:sp>
      <p:graphicFrame>
        <p:nvGraphicFramePr>
          <p:cNvPr id="11" name="Group 217"/>
          <p:cNvGraphicFramePr>
            <a:graphicFrameLocks noGrp="1"/>
          </p:cNvGraphicFramePr>
          <p:nvPr>
            <p:extLst>
              <p:ext uri="{D42A27DB-BD31-4B8C-83A1-F6EECF244321}">
                <p14:modId xmlns:p14="http://schemas.microsoft.com/office/powerpoint/2010/main" val="3931206268"/>
              </p:ext>
            </p:extLst>
          </p:nvPr>
        </p:nvGraphicFramePr>
        <p:xfrm>
          <a:off x="733190" y="1247510"/>
          <a:ext cx="10698479" cy="3993648"/>
        </p:xfrm>
        <a:graphic>
          <a:graphicData uri="http://schemas.openxmlformats.org/drawingml/2006/table">
            <a:tbl>
              <a:tblPr/>
              <a:tblGrid>
                <a:gridCol w="3749040">
                  <a:extLst>
                    <a:ext uri="{9D8B030D-6E8A-4147-A177-3AD203B41FA5}">
                      <a16:colId xmlns:a16="http://schemas.microsoft.com/office/drawing/2014/main" val="20000"/>
                    </a:ext>
                  </a:extLst>
                </a:gridCol>
                <a:gridCol w="3451662">
                  <a:extLst>
                    <a:ext uri="{9D8B030D-6E8A-4147-A177-3AD203B41FA5}">
                      <a16:colId xmlns:a16="http://schemas.microsoft.com/office/drawing/2014/main" val="20001"/>
                    </a:ext>
                  </a:extLst>
                </a:gridCol>
                <a:gridCol w="3497777">
                  <a:extLst>
                    <a:ext uri="{9D8B030D-6E8A-4147-A177-3AD203B41FA5}">
                      <a16:colId xmlns:a16="http://schemas.microsoft.com/office/drawing/2014/main" val="20002"/>
                    </a:ext>
                  </a:extLst>
                </a:gridCol>
              </a:tblGrid>
              <a:tr h="561027">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endParaRPr kumimoji="0" lang="en-US" sz="1700" b="1" i="0" u="none" strike="noStrike" cap="none" normalizeH="0" baseline="0" dirty="0">
                        <a:ln>
                          <a:noFill/>
                        </a:ln>
                        <a:solidFill>
                          <a:schemeClr val="tx1"/>
                        </a:solidFill>
                        <a:effectLst/>
                        <a:latin typeface="Arial" charset="0"/>
                        <a:ea typeface="ヒラギノ角ゴ Pro W3" charset="-128"/>
                      </a:endParaRPr>
                    </a:p>
                  </a:txBody>
                  <a:tcPr marL="91454" marR="91454" marT="45718" marB="4571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72B4F"/>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700" b="1" i="0" u="none" strike="noStrike" cap="none" normalizeH="0" baseline="0" dirty="0">
                          <a:ln>
                            <a:noFill/>
                          </a:ln>
                          <a:solidFill>
                            <a:schemeClr val="tx1"/>
                          </a:solidFill>
                          <a:effectLst/>
                          <a:latin typeface="Arial" charset="0"/>
                          <a:ea typeface="ヒラギノ角ゴ Pro W3" charset="-128"/>
                        </a:rPr>
                        <a:t>Venetoclax-Rituximab</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700" b="1" i="0" u="none" strike="noStrike" cap="none" normalizeH="0" baseline="0" dirty="0">
                          <a:ln>
                            <a:noFill/>
                          </a:ln>
                          <a:solidFill>
                            <a:schemeClr val="tx1"/>
                          </a:solidFill>
                          <a:effectLst/>
                          <a:latin typeface="Arial" charset="0"/>
                          <a:ea typeface="ヒラギノ角ゴ Pro W3" charset="-128"/>
                        </a:rPr>
                        <a:t>(n = 194)</a:t>
                      </a:r>
                    </a:p>
                  </a:txBody>
                  <a:tcPr marL="91454" marR="91454" marT="45718" marB="4571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72B4F"/>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700" b="1" i="0" u="none" strike="noStrike" cap="none" normalizeH="0" baseline="0" dirty="0">
                          <a:ln>
                            <a:noFill/>
                          </a:ln>
                          <a:solidFill>
                            <a:schemeClr val="tx1"/>
                          </a:solidFill>
                          <a:effectLst/>
                          <a:latin typeface="Arial" charset="0"/>
                          <a:ea typeface="ヒラギノ角ゴ Pro W3" charset="-128"/>
                        </a:rPr>
                        <a:t>Bendamustine-Rituximab</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700" b="1" i="0" u="none" strike="noStrike" cap="none" normalizeH="0" baseline="0" dirty="0">
                          <a:ln>
                            <a:noFill/>
                          </a:ln>
                          <a:solidFill>
                            <a:schemeClr val="tx1"/>
                          </a:solidFill>
                          <a:effectLst/>
                          <a:latin typeface="Arial" charset="0"/>
                          <a:ea typeface="ヒラギノ角ゴ Pro W3" charset="-128"/>
                        </a:rPr>
                        <a:t>(n = 188)</a:t>
                      </a:r>
                    </a:p>
                  </a:txBody>
                  <a:tcPr marL="91454" marR="91454" marT="45718" marB="4571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72B4F"/>
                    </a:solidFill>
                  </a:tcPr>
                </a:tc>
                <a:extLst>
                  <a:ext uri="{0D108BD9-81ED-4DB2-BD59-A6C34878D82A}">
                    <a16:rowId xmlns:a16="http://schemas.microsoft.com/office/drawing/2014/main" val="10000"/>
                  </a:ext>
                </a:extLst>
              </a:tr>
              <a:tr h="361771">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700" b="0" i="0" u="none" strike="noStrike" cap="none" normalizeH="0" baseline="0" dirty="0">
                          <a:ln>
                            <a:noFill/>
                          </a:ln>
                          <a:solidFill>
                            <a:schemeClr val="tx1"/>
                          </a:solidFill>
                          <a:effectLst/>
                          <a:latin typeface="Arial" charset="0"/>
                          <a:ea typeface="ヒラギノ角ゴ Pro W3" charset="-128"/>
                        </a:rPr>
                        <a:t>Grade 3/4 adverse event</a:t>
                      </a:r>
                    </a:p>
                  </a:txBody>
                  <a:tcPr marL="91454" marR="91454"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700" b="0" i="0" u="none" strike="noStrike" cap="none" normalizeH="0" baseline="0" dirty="0">
                          <a:ln>
                            <a:noFill/>
                          </a:ln>
                          <a:solidFill>
                            <a:schemeClr val="tx1"/>
                          </a:solidFill>
                          <a:effectLst/>
                          <a:latin typeface="Arial" charset="0"/>
                          <a:ea typeface="ヒラギノ角ゴ Pro W3" charset="-128"/>
                        </a:rPr>
                        <a:t>82.0%</a:t>
                      </a:r>
                    </a:p>
                  </a:txBody>
                  <a:tcPr marL="91454" marR="91454"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700" b="0" i="0" u="none" strike="noStrike" cap="none" normalizeH="0" baseline="0" dirty="0">
                          <a:ln>
                            <a:noFill/>
                          </a:ln>
                          <a:solidFill>
                            <a:schemeClr val="tx1"/>
                          </a:solidFill>
                          <a:effectLst/>
                          <a:latin typeface="Arial" charset="0"/>
                          <a:ea typeface="ヒラギノ角ゴ Pro W3" charset="-128"/>
                        </a:rPr>
                        <a:t>70.2%</a:t>
                      </a:r>
                    </a:p>
                  </a:txBody>
                  <a:tcPr marL="91454" marR="91454"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25894"/>
                    </a:solidFill>
                  </a:tcPr>
                </a:tc>
                <a:extLst>
                  <a:ext uri="{0D108BD9-81ED-4DB2-BD59-A6C34878D82A}">
                    <a16:rowId xmlns:a16="http://schemas.microsoft.com/office/drawing/2014/main" val="10002"/>
                  </a:ext>
                </a:extLst>
              </a:tr>
              <a:tr h="361771">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700" b="0" i="0" u="none" strike="noStrike" cap="none" normalizeH="0" baseline="0" dirty="0">
                          <a:ln>
                            <a:noFill/>
                          </a:ln>
                          <a:solidFill>
                            <a:schemeClr val="tx1"/>
                          </a:solidFill>
                          <a:effectLst/>
                          <a:latin typeface="Arial" charset="0"/>
                          <a:ea typeface="ヒラギノ角ゴ Pro W3" charset="-128"/>
                        </a:rPr>
                        <a:t>    Neutropenia</a:t>
                      </a:r>
                    </a:p>
                  </a:txBody>
                  <a:tcPr marL="91454" marR="91454"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700" b="0" i="0" u="none" strike="noStrike" cap="none" normalizeH="0" baseline="0" dirty="0">
                          <a:ln>
                            <a:noFill/>
                          </a:ln>
                          <a:solidFill>
                            <a:schemeClr val="tx1"/>
                          </a:solidFill>
                          <a:effectLst/>
                          <a:latin typeface="Arial" charset="0"/>
                          <a:ea typeface="ヒラギノ角ゴ Pro W3" charset="-128"/>
                        </a:rPr>
                        <a:t>57.7%</a:t>
                      </a:r>
                    </a:p>
                  </a:txBody>
                  <a:tcPr marL="91454" marR="91454"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700" b="0" i="0" u="none" strike="noStrike" cap="none" normalizeH="0" baseline="0" dirty="0">
                          <a:ln>
                            <a:noFill/>
                          </a:ln>
                          <a:solidFill>
                            <a:schemeClr val="tx1"/>
                          </a:solidFill>
                          <a:effectLst/>
                          <a:latin typeface="Arial" charset="0"/>
                          <a:ea typeface="ヒラギノ角ゴ Pro W3" charset="-128"/>
                        </a:rPr>
                        <a:t>38.8%</a:t>
                      </a:r>
                    </a:p>
                  </a:txBody>
                  <a:tcPr marL="91454" marR="91454"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25894"/>
                    </a:solidFill>
                  </a:tcPr>
                </a:tc>
                <a:extLst>
                  <a:ext uri="{0D108BD9-81ED-4DB2-BD59-A6C34878D82A}">
                    <a16:rowId xmlns:a16="http://schemas.microsoft.com/office/drawing/2014/main" val="10001"/>
                  </a:ext>
                </a:extLst>
              </a:tr>
              <a:tr h="377927">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700" b="0" i="0" u="none" strike="noStrike" cap="none" normalizeH="0" baseline="0" dirty="0">
                          <a:ln>
                            <a:noFill/>
                          </a:ln>
                          <a:solidFill>
                            <a:schemeClr val="tx1"/>
                          </a:solidFill>
                          <a:effectLst/>
                          <a:latin typeface="Arial" charset="0"/>
                          <a:ea typeface="ヒラギノ角ゴ Pro W3" charset="-128"/>
                        </a:rPr>
                        <a:t>    Infections and infestations</a:t>
                      </a:r>
                    </a:p>
                  </a:txBody>
                  <a:tcPr marL="91454" marR="91454"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700" b="0" i="0" u="none" strike="noStrike" cap="none" normalizeH="0" baseline="0" dirty="0">
                          <a:ln>
                            <a:noFill/>
                          </a:ln>
                          <a:solidFill>
                            <a:schemeClr val="tx1"/>
                          </a:solidFill>
                          <a:effectLst/>
                          <a:latin typeface="Arial" charset="0"/>
                          <a:ea typeface="ヒラギノ角ゴ Pro W3" charset="-128"/>
                        </a:rPr>
                        <a:t>17.5%</a:t>
                      </a:r>
                    </a:p>
                  </a:txBody>
                  <a:tcPr marL="91454" marR="91454"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700" b="0" i="0" u="none" strike="noStrike" cap="none" normalizeH="0" baseline="0" dirty="0">
                          <a:ln>
                            <a:noFill/>
                          </a:ln>
                          <a:solidFill>
                            <a:schemeClr val="tx1"/>
                          </a:solidFill>
                          <a:effectLst/>
                          <a:latin typeface="Arial" charset="0"/>
                          <a:ea typeface="ヒラギノ角ゴ Pro W3" charset="-128"/>
                        </a:rPr>
                        <a:t>21.8%</a:t>
                      </a:r>
                    </a:p>
                  </a:txBody>
                  <a:tcPr marL="91454" marR="91454"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25894"/>
                    </a:solidFill>
                  </a:tcPr>
                </a:tc>
                <a:extLst>
                  <a:ext uri="{0D108BD9-81ED-4DB2-BD59-A6C34878D82A}">
                    <a16:rowId xmlns:a16="http://schemas.microsoft.com/office/drawing/2014/main" val="10003"/>
                  </a:ext>
                </a:extLst>
              </a:tr>
              <a:tr h="377927">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700" b="0" i="0" u="none" strike="noStrike" cap="none" normalizeH="0" baseline="0" dirty="0">
                          <a:ln>
                            <a:noFill/>
                          </a:ln>
                          <a:solidFill>
                            <a:schemeClr val="tx1"/>
                          </a:solidFill>
                          <a:effectLst/>
                          <a:latin typeface="Arial" charset="0"/>
                          <a:ea typeface="ヒラギノ角ゴ Pro W3" charset="-128"/>
                        </a:rPr>
                        <a:t>    Anemia</a:t>
                      </a:r>
                    </a:p>
                  </a:txBody>
                  <a:tcPr marL="91454" marR="91454"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700" b="0" i="0" u="none" strike="noStrike" cap="none" normalizeH="0" baseline="0" dirty="0">
                          <a:ln>
                            <a:noFill/>
                          </a:ln>
                          <a:solidFill>
                            <a:schemeClr val="tx1"/>
                          </a:solidFill>
                          <a:effectLst/>
                          <a:latin typeface="Arial" charset="0"/>
                          <a:ea typeface="ヒラギノ角ゴ Pro W3" charset="-128"/>
                        </a:rPr>
                        <a:t>10.8%</a:t>
                      </a:r>
                    </a:p>
                  </a:txBody>
                  <a:tcPr marL="91454" marR="91454"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700" b="0" i="0" u="none" strike="noStrike" cap="none" normalizeH="0" baseline="0" dirty="0">
                          <a:ln>
                            <a:noFill/>
                          </a:ln>
                          <a:solidFill>
                            <a:schemeClr val="tx1"/>
                          </a:solidFill>
                          <a:effectLst/>
                          <a:latin typeface="Arial" charset="0"/>
                          <a:ea typeface="ヒラギノ角ゴ Pro W3" charset="-128"/>
                        </a:rPr>
                        <a:t>13.8%</a:t>
                      </a:r>
                    </a:p>
                  </a:txBody>
                  <a:tcPr marL="91454" marR="91454"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25894"/>
                    </a:solidFill>
                  </a:tcPr>
                </a:tc>
                <a:extLst>
                  <a:ext uri="{0D108BD9-81ED-4DB2-BD59-A6C34878D82A}">
                    <a16:rowId xmlns:a16="http://schemas.microsoft.com/office/drawing/2014/main" val="10004"/>
                  </a:ext>
                </a:extLst>
              </a:tr>
              <a:tr h="390645">
                <a:tc>
                  <a:txBody>
                    <a:bodyPr/>
                    <a:lstStyle/>
                    <a:p>
                      <a:r>
                        <a:rPr lang="en-US" sz="1700" dirty="0">
                          <a:solidFill>
                            <a:schemeClr val="tx1"/>
                          </a:solidFill>
                        </a:rPr>
                        <a:t>    Thrombocytopenia</a:t>
                      </a:r>
                    </a:p>
                  </a:txBody>
                  <a:tcPr marL="91454" marR="91454"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25894"/>
                    </a:solidFill>
                  </a:tcPr>
                </a:tc>
                <a:tc>
                  <a:txBody>
                    <a:bodyPr/>
                    <a:lstStyle/>
                    <a:p>
                      <a:pPr algn="ctr"/>
                      <a:r>
                        <a:rPr lang="en-US" sz="1700" dirty="0">
                          <a:solidFill>
                            <a:schemeClr val="tx1"/>
                          </a:solidFill>
                        </a:rPr>
                        <a:t>5.7%</a:t>
                      </a:r>
                    </a:p>
                  </a:txBody>
                  <a:tcPr marL="91454" marR="91454"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700" b="0" i="0" u="none" strike="noStrike" cap="none" normalizeH="0" baseline="0" dirty="0">
                          <a:ln>
                            <a:noFill/>
                          </a:ln>
                          <a:solidFill>
                            <a:schemeClr val="tx1"/>
                          </a:solidFill>
                          <a:effectLst/>
                          <a:latin typeface="Arial" charset="0"/>
                          <a:ea typeface="ヒラギノ角ゴ Pro W3" charset="-128"/>
                        </a:rPr>
                        <a:t>10.1%</a:t>
                      </a:r>
                    </a:p>
                  </a:txBody>
                  <a:tcPr marL="91454" marR="91454"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25894"/>
                    </a:solidFill>
                  </a:tcPr>
                </a:tc>
                <a:extLst>
                  <a:ext uri="{0D108BD9-81ED-4DB2-BD59-A6C34878D82A}">
                    <a16:rowId xmlns:a16="http://schemas.microsoft.com/office/drawing/2014/main" val="10005"/>
                  </a:ext>
                </a:extLst>
              </a:tr>
              <a:tr h="390645">
                <a:tc>
                  <a:txBody>
                    <a:bodyPr/>
                    <a:lstStyle/>
                    <a:p>
                      <a:r>
                        <a:rPr lang="en-US" sz="1700" dirty="0">
                          <a:solidFill>
                            <a:schemeClr val="tx1"/>
                          </a:solidFill>
                        </a:rPr>
                        <a:t>    </a:t>
                      </a:r>
                      <a:r>
                        <a:rPr lang="en-US" sz="1700">
                          <a:solidFill>
                            <a:schemeClr val="tx1"/>
                          </a:solidFill>
                        </a:rPr>
                        <a:t>Febrile neutropenia</a:t>
                      </a:r>
                      <a:endParaRPr lang="en-US" sz="1700" dirty="0">
                        <a:solidFill>
                          <a:schemeClr val="tx1"/>
                        </a:solidFill>
                      </a:endParaRPr>
                    </a:p>
                  </a:txBody>
                  <a:tcPr marL="91454" marR="91454"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25894"/>
                    </a:solidFill>
                  </a:tcPr>
                </a:tc>
                <a:tc>
                  <a:txBody>
                    <a:bodyPr/>
                    <a:lstStyle/>
                    <a:p>
                      <a:pPr algn="ctr"/>
                      <a:r>
                        <a:rPr lang="en-US" sz="1700" dirty="0">
                          <a:solidFill>
                            <a:schemeClr val="tx1"/>
                          </a:solidFill>
                        </a:rPr>
                        <a:t>3.6%</a:t>
                      </a:r>
                    </a:p>
                  </a:txBody>
                  <a:tcPr marL="91454" marR="91454"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700" b="0" i="0" u="none" strike="noStrike" cap="none" normalizeH="0" baseline="0" dirty="0">
                          <a:ln>
                            <a:noFill/>
                          </a:ln>
                          <a:solidFill>
                            <a:schemeClr val="tx1"/>
                          </a:solidFill>
                          <a:effectLst/>
                          <a:latin typeface="Arial" charset="0"/>
                          <a:ea typeface="ヒラギノ角ゴ Pro W3" charset="-128"/>
                        </a:rPr>
                        <a:t>9.6%</a:t>
                      </a:r>
                    </a:p>
                  </a:txBody>
                  <a:tcPr marL="91454" marR="91454"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25894"/>
                    </a:solidFill>
                  </a:tcPr>
                </a:tc>
                <a:extLst>
                  <a:ext uri="{0D108BD9-81ED-4DB2-BD59-A6C34878D82A}">
                    <a16:rowId xmlns:a16="http://schemas.microsoft.com/office/drawing/2014/main" val="10006"/>
                  </a:ext>
                </a:extLst>
              </a:tr>
              <a:tr h="390645">
                <a:tc>
                  <a:txBody>
                    <a:bodyPr/>
                    <a:lstStyle/>
                    <a:p>
                      <a:r>
                        <a:rPr lang="en-US" sz="1700" dirty="0">
                          <a:solidFill>
                            <a:schemeClr val="tx1"/>
                          </a:solidFill>
                        </a:rPr>
                        <a:t>    Pneumonia</a:t>
                      </a:r>
                    </a:p>
                  </a:txBody>
                  <a:tcPr marL="91454" marR="91454"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25894"/>
                    </a:solidFill>
                  </a:tcPr>
                </a:tc>
                <a:tc>
                  <a:txBody>
                    <a:bodyPr/>
                    <a:lstStyle/>
                    <a:p>
                      <a:pPr algn="ctr"/>
                      <a:r>
                        <a:rPr lang="en-US" sz="1700" dirty="0">
                          <a:solidFill>
                            <a:schemeClr val="tx1"/>
                          </a:solidFill>
                        </a:rPr>
                        <a:t>5.2%</a:t>
                      </a:r>
                    </a:p>
                  </a:txBody>
                  <a:tcPr marL="91454" marR="91454"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700" b="0" i="0" u="none" strike="noStrike" cap="none" normalizeH="0" baseline="0" dirty="0">
                          <a:ln>
                            <a:noFill/>
                          </a:ln>
                          <a:solidFill>
                            <a:schemeClr val="tx1"/>
                          </a:solidFill>
                          <a:effectLst/>
                          <a:latin typeface="Arial" charset="0"/>
                          <a:ea typeface="ヒラギノ角ゴ Pro W3" charset="-128"/>
                        </a:rPr>
                        <a:t>8.0%</a:t>
                      </a:r>
                    </a:p>
                  </a:txBody>
                  <a:tcPr marL="91454" marR="91454"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25894"/>
                    </a:solidFill>
                  </a:tcPr>
                </a:tc>
                <a:extLst>
                  <a:ext uri="{0D108BD9-81ED-4DB2-BD59-A6C34878D82A}">
                    <a16:rowId xmlns:a16="http://schemas.microsoft.com/office/drawing/2014/main" val="10007"/>
                  </a:ext>
                </a:extLst>
              </a:tr>
              <a:tr h="390645">
                <a:tc>
                  <a:txBody>
                    <a:bodyPr/>
                    <a:lstStyle/>
                    <a:p>
                      <a:r>
                        <a:rPr lang="en-US" sz="1700" dirty="0">
                          <a:solidFill>
                            <a:schemeClr val="tx1"/>
                          </a:solidFill>
                        </a:rPr>
                        <a:t>    Infusion-related reaction</a:t>
                      </a:r>
                    </a:p>
                  </a:txBody>
                  <a:tcPr marL="91454" marR="91454"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25894"/>
                    </a:solidFill>
                  </a:tcPr>
                </a:tc>
                <a:tc>
                  <a:txBody>
                    <a:bodyPr/>
                    <a:lstStyle/>
                    <a:p>
                      <a:pPr algn="ctr"/>
                      <a:r>
                        <a:rPr lang="en-US" sz="1700" dirty="0">
                          <a:solidFill>
                            <a:schemeClr val="tx1"/>
                          </a:solidFill>
                        </a:rPr>
                        <a:t>1.5%</a:t>
                      </a:r>
                    </a:p>
                  </a:txBody>
                  <a:tcPr marL="91454" marR="91454"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700" b="0" i="0" u="none" strike="noStrike" cap="none" normalizeH="0" baseline="0" dirty="0">
                          <a:ln>
                            <a:noFill/>
                          </a:ln>
                          <a:solidFill>
                            <a:schemeClr val="tx1"/>
                          </a:solidFill>
                          <a:effectLst/>
                          <a:latin typeface="Arial" charset="0"/>
                          <a:ea typeface="ヒラギノ角ゴ Pro W3" charset="-128"/>
                        </a:rPr>
                        <a:t>5.3%</a:t>
                      </a:r>
                    </a:p>
                  </a:txBody>
                  <a:tcPr marL="91454" marR="91454"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25894"/>
                    </a:solidFill>
                  </a:tcPr>
                </a:tc>
                <a:extLst>
                  <a:ext uri="{0D108BD9-81ED-4DB2-BD59-A6C34878D82A}">
                    <a16:rowId xmlns:a16="http://schemas.microsoft.com/office/drawing/2014/main" val="1726091801"/>
                  </a:ext>
                </a:extLst>
              </a:tr>
              <a:tr h="390645">
                <a:tc>
                  <a:txBody>
                    <a:bodyPr/>
                    <a:lstStyle/>
                    <a:p>
                      <a:r>
                        <a:rPr lang="en-US" sz="1700" dirty="0">
                          <a:solidFill>
                            <a:schemeClr val="tx1"/>
                          </a:solidFill>
                        </a:rPr>
                        <a:t>    Tumor lysis syndrome</a:t>
                      </a:r>
                    </a:p>
                  </a:txBody>
                  <a:tcPr marL="91454" marR="91454"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25894"/>
                    </a:solidFill>
                  </a:tcPr>
                </a:tc>
                <a:tc>
                  <a:txBody>
                    <a:bodyPr/>
                    <a:lstStyle/>
                    <a:p>
                      <a:pPr algn="ctr"/>
                      <a:r>
                        <a:rPr lang="en-US" sz="1700" dirty="0">
                          <a:solidFill>
                            <a:schemeClr val="tx1"/>
                          </a:solidFill>
                        </a:rPr>
                        <a:t>3.1%</a:t>
                      </a:r>
                    </a:p>
                  </a:txBody>
                  <a:tcPr marL="91454" marR="91454"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700" b="0" i="0" u="none" strike="noStrike" cap="none" normalizeH="0" baseline="0" dirty="0">
                          <a:ln>
                            <a:noFill/>
                          </a:ln>
                          <a:solidFill>
                            <a:schemeClr val="tx1"/>
                          </a:solidFill>
                          <a:effectLst/>
                          <a:latin typeface="Arial" charset="0"/>
                          <a:ea typeface="ヒラギノ角ゴ Pro W3" charset="-128"/>
                        </a:rPr>
                        <a:t>1.1%</a:t>
                      </a:r>
                    </a:p>
                  </a:txBody>
                  <a:tcPr marL="91454" marR="91454"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25894"/>
                    </a:solidFill>
                  </a:tcPr>
                </a:tc>
                <a:extLst>
                  <a:ext uri="{0D108BD9-81ED-4DB2-BD59-A6C34878D82A}">
                    <a16:rowId xmlns:a16="http://schemas.microsoft.com/office/drawing/2014/main" val="10008"/>
                  </a:ext>
                </a:extLst>
              </a:tr>
            </a:tbl>
          </a:graphicData>
        </a:graphic>
      </p:graphicFrame>
      <p:sp>
        <p:nvSpPr>
          <p:cNvPr id="12" name="TextBox 11"/>
          <p:cNvSpPr txBox="1">
            <a:spLocks noChangeArrowheads="1"/>
          </p:cNvSpPr>
          <p:nvPr/>
        </p:nvSpPr>
        <p:spPr bwMode="auto">
          <a:xfrm>
            <a:off x="23812" y="6183912"/>
            <a:ext cx="10972800" cy="4846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82880" bIns="91440" anchor="t"/>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effectLst/>
                <a:uLnTx/>
                <a:uFillTx/>
                <a:latin typeface="Arial" charset="0"/>
                <a:ea typeface="ＭＳ Ｐゴシック" charset="0"/>
              </a:rPr>
              <a:t>Seymour JF et al. </a:t>
            </a:r>
            <a:r>
              <a:rPr kumimoji="0" lang="is-IS" sz="1600" b="0" i="1" u="none" strike="noStrike" kern="1200" cap="none" spc="0" normalizeH="0" baseline="0" noProof="0" dirty="0">
                <a:ln>
                  <a:noFill/>
                </a:ln>
                <a:effectLst/>
                <a:uLnTx/>
                <a:uFillTx/>
                <a:latin typeface="Arial" charset="0"/>
                <a:ea typeface="ＭＳ Ｐゴシック" charset="0"/>
              </a:rPr>
              <a:t>N Engl J Med </a:t>
            </a:r>
            <a:r>
              <a:rPr kumimoji="0" lang="is-IS" sz="1600" b="0" i="0" u="none" strike="noStrike" kern="1200" cap="none" spc="0" normalizeH="0" baseline="0" noProof="0" dirty="0">
                <a:ln>
                  <a:noFill/>
                </a:ln>
                <a:effectLst/>
                <a:uLnTx/>
                <a:uFillTx/>
                <a:latin typeface="Arial" charset="0"/>
                <a:ea typeface="ＭＳ Ｐゴシック" charset="0"/>
              </a:rPr>
              <a:t>2018;378(12):1107-20.</a:t>
            </a:r>
          </a:p>
          <a:p>
            <a:pPr>
              <a:defRPr/>
            </a:pPr>
            <a:r>
              <a:rPr lang="en-US" sz="1600" dirty="0"/>
              <a:t>Seymour JF et al. </a:t>
            </a:r>
            <a:r>
              <a:rPr lang="en-US" sz="1600" i="1" dirty="0"/>
              <a:t>Proc </a:t>
            </a:r>
            <a:r>
              <a:rPr lang="is-IS" sz="1600" i="1" dirty="0"/>
              <a:t>ASH </a:t>
            </a:r>
            <a:r>
              <a:rPr lang="is-IS" sz="1600" dirty="0"/>
              <a:t>2018;Abstract 184.</a:t>
            </a:r>
            <a:endParaRPr lang="en-US" sz="1600" dirty="0">
              <a:solidFill>
                <a:srgbClr val="FFFFFF"/>
              </a:solidFill>
            </a:endParaRPr>
          </a:p>
        </p:txBody>
      </p:sp>
      <p:sp>
        <p:nvSpPr>
          <p:cNvPr id="2" name="TextBox 1">
            <a:extLst>
              <a:ext uri="{FF2B5EF4-FFF2-40B4-BE49-F238E27FC236}">
                <a16:creationId xmlns:a16="http://schemas.microsoft.com/office/drawing/2014/main" id="{BD4FDD23-EA71-3042-B6A5-F595B3C63BAF}"/>
              </a:ext>
            </a:extLst>
          </p:cNvPr>
          <p:cNvSpPr txBox="1"/>
          <p:nvPr/>
        </p:nvSpPr>
        <p:spPr>
          <a:xfrm>
            <a:off x="752240" y="5416471"/>
            <a:ext cx="6288901" cy="369332"/>
          </a:xfrm>
          <a:prstGeom prst="rect">
            <a:avLst/>
          </a:prstGeom>
          <a:noFill/>
        </p:spPr>
        <p:txBody>
          <a:bodyPr wrap="none" rtlCol="0">
            <a:spAutoFit/>
          </a:bodyPr>
          <a:lstStyle/>
          <a:p>
            <a:r>
              <a:rPr lang="en-US" sz="1800" dirty="0"/>
              <a:t>No new safety signals were observed at 36-month follow-up</a:t>
            </a:r>
          </a:p>
        </p:txBody>
      </p:sp>
    </p:spTree>
    <p:extLst>
      <p:ext uri="{BB962C8B-B14F-4D97-AF65-F5344CB8AC3E}">
        <p14:creationId xmlns:p14="http://schemas.microsoft.com/office/powerpoint/2010/main" val="33408220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875353" y="624215"/>
            <a:ext cx="10348913" cy="4985858"/>
          </a:xfrm>
          <a:prstGeom prst="rect">
            <a:avLst/>
          </a:prstGeom>
          <a:solidFill>
            <a:schemeClr val="tx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3" name="TextBox 2"/>
          <p:cNvSpPr txBox="1"/>
          <p:nvPr/>
        </p:nvSpPr>
        <p:spPr>
          <a:xfrm>
            <a:off x="5728341" y="5147223"/>
            <a:ext cx="5495925" cy="369332"/>
          </a:xfrm>
          <a:prstGeom prst="rect">
            <a:avLst/>
          </a:prstGeom>
          <a:noFill/>
        </p:spPr>
        <p:txBody>
          <a:bodyPr wrap="square" rtlCol="0">
            <a:spAutoFit/>
          </a:bodyPr>
          <a:lstStyle/>
          <a:p>
            <a:pPr algn="r"/>
            <a:r>
              <a:rPr lang="it-IT" sz="1800" i="1" dirty="0" err="1">
                <a:solidFill>
                  <a:schemeClr val="tx2"/>
                </a:solidFill>
              </a:rPr>
              <a:t>J</a:t>
            </a:r>
            <a:r>
              <a:rPr lang="it-IT" sz="1800" i="1" dirty="0">
                <a:solidFill>
                  <a:schemeClr val="tx2"/>
                </a:solidFill>
              </a:rPr>
              <a:t> </a:t>
            </a:r>
            <a:r>
              <a:rPr lang="it-IT" sz="1800" i="1" dirty="0" err="1">
                <a:solidFill>
                  <a:schemeClr val="tx2"/>
                </a:solidFill>
              </a:rPr>
              <a:t>Clin</a:t>
            </a:r>
            <a:r>
              <a:rPr lang="it-IT" sz="1800" i="1" dirty="0">
                <a:solidFill>
                  <a:schemeClr val="tx2"/>
                </a:solidFill>
              </a:rPr>
              <a:t> </a:t>
            </a:r>
            <a:r>
              <a:rPr lang="it-IT" sz="1800" i="1" dirty="0" err="1">
                <a:solidFill>
                  <a:schemeClr val="tx2"/>
                </a:solidFill>
              </a:rPr>
              <a:t>Oncol</a:t>
            </a:r>
            <a:r>
              <a:rPr lang="it-IT" sz="1800" i="1" dirty="0">
                <a:solidFill>
                  <a:schemeClr val="tx2"/>
                </a:solidFill>
              </a:rPr>
              <a:t> </a:t>
            </a:r>
            <a:r>
              <a:rPr lang="is-IS" sz="1800" dirty="0">
                <a:solidFill>
                  <a:schemeClr val="tx2"/>
                </a:solidFill>
              </a:rPr>
              <a:t>2019;37(4):269-77.</a:t>
            </a:r>
          </a:p>
        </p:txBody>
      </p:sp>
      <p:pic>
        <p:nvPicPr>
          <p:cNvPr id="7" name="Picture 6">
            <a:extLst>
              <a:ext uri="{FF2B5EF4-FFF2-40B4-BE49-F238E27FC236}">
                <a16:creationId xmlns:a16="http://schemas.microsoft.com/office/drawing/2014/main" id="{83EEA375-D4CE-C54D-95CE-7F3ADE8D4785}"/>
              </a:ext>
            </a:extLst>
          </p:cNvPr>
          <p:cNvPicPr>
            <a:picLocks noChangeAspect="1"/>
          </p:cNvPicPr>
          <p:nvPr/>
        </p:nvPicPr>
        <p:blipFill>
          <a:blip r:embed="rId2"/>
          <a:stretch>
            <a:fillRect/>
          </a:stretch>
        </p:blipFill>
        <p:spPr>
          <a:xfrm>
            <a:off x="1447800" y="1030348"/>
            <a:ext cx="9157647" cy="4000656"/>
          </a:xfrm>
          <a:prstGeom prst="rect">
            <a:avLst/>
          </a:prstGeom>
        </p:spPr>
      </p:pic>
    </p:spTree>
    <p:extLst>
      <p:ext uri="{BB962C8B-B14F-4D97-AF65-F5344CB8AC3E}">
        <p14:creationId xmlns:p14="http://schemas.microsoft.com/office/powerpoint/2010/main" val="1420339393"/>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B8BC56-58F8-8B4A-BEB5-64C8099202E4}"/>
              </a:ext>
            </a:extLst>
          </p:cNvPr>
          <p:cNvPicPr>
            <a:picLocks noChangeAspect="1"/>
          </p:cNvPicPr>
          <p:nvPr/>
        </p:nvPicPr>
        <p:blipFill>
          <a:blip r:embed="rId3"/>
          <a:stretch>
            <a:fillRect/>
          </a:stretch>
        </p:blipFill>
        <p:spPr>
          <a:xfrm>
            <a:off x="792295" y="1472261"/>
            <a:ext cx="7440355" cy="4460493"/>
          </a:xfrm>
          <a:prstGeom prst="rect">
            <a:avLst/>
          </a:prstGeom>
        </p:spPr>
      </p:pic>
      <p:sp>
        <p:nvSpPr>
          <p:cNvPr id="4" name="Title 3"/>
          <p:cNvSpPr>
            <a:spLocks noGrp="1"/>
          </p:cNvSpPr>
          <p:nvPr>
            <p:ph type="title"/>
          </p:nvPr>
        </p:nvSpPr>
        <p:spPr/>
        <p:txBody>
          <a:bodyPr/>
          <a:lstStyle/>
          <a:p>
            <a:r>
              <a:rPr lang="en-US" dirty="0"/>
              <a:t>MURANO: Peripheral Blood (PB) MRD Kinetics for </a:t>
            </a:r>
            <a:r>
              <a:rPr lang="en-US" dirty="0" err="1"/>
              <a:t>Venetoclax</a:t>
            </a:r>
            <a:r>
              <a:rPr lang="en-US" dirty="0"/>
              <a:t> + Rituximab (</a:t>
            </a:r>
            <a:r>
              <a:rPr lang="en-US" dirty="0" err="1"/>
              <a:t>VenR</a:t>
            </a:r>
            <a:r>
              <a:rPr lang="en-US" dirty="0"/>
              <a:t>) at Various Timepoints </a:t>
            </a:r>
          </a:p>
        </p:txBody>
      </p:sp>
      <p:sp>
        <p:nvSpPr>
          <p:cNvPr id="7" name="TextBox 6"/>
          <p:cNvSpPr txBox="1">
            <a:spLocks noChangeArrowheads="1"/>
          </p:cNvSpPr>
          <p:nvPr/>
        </p:nvSpPr>
        <p:spPr bwMode="auto">
          <a:xfrm>
            <a:off x="228600" y="6362930"/>
            <a:ext cx="10972800" cy="4846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82880" bIns="91440"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err="1">
                <a:solidFill>
                  <a:srgbClr val="FFFFFF"/>
                </a:solidFill>
              </a:rPr>
              <a:t>Kater</a:t>
            </a:r>
            <a:r>
              <a:rPr lang="en-US" sz="1600" dirty="0">
                <a:solidFill>
                  <a:srgbClr val="FFFFFF"/>
                </a:solidFill>
              </a:rPr>
              <a:t> AP et al. </a:t>
            </a:r>
            <a:r>
              <a:rPr lang="en-US" sz="1600" i="1" dirty="0">
                <a:solidFill>
                  <a:srgbClr val="FFFFFF"/>
                </a:solidFill>
              </a:rPr>
              <a:t>J Clin Oncol </a:t>
            </a:r>
            <a:r>
              <a:rPr lang="en-US" sz="1600" dirty="0">
                <a:solidFill>
                  <a:srgbClr val="FFFFFF"/>
                </a:solidFill>
              </a:rPr>
              <a:t>2019;37(4):269-77.</a:t>
            </a:r>
          </a:p>
        </p:txBody>
      </p:sp>
      <p:sp>
        <p:nvSpPr>
          <p:cNvPr id="3" name="TextBox 2"/>
          <p:cNvSpPr txBox="1"/>
          <p:nvPr/>
        </p:nvSpPr>
        <p:spPr>
          <a:xfrm>
            <a:off x="8382000" y="1431391"/>
            <a:ext cx="3631427" cy="4739759"/>
          </a:xfrm>
          <a:prstGeom prst="rect">
            <a:avLst/>
          </a:prstGeom>
          <a:noFill/>
        </p:spPr>
        <p:txBody>
          <a:bodyPr wrap="square" rtlCol="0" anchor="ctr">
            <a:spAutoFit/>
          </a:bodyPr>
          <a:lstStyle/>
          <a:p>
            <a:pPr marL="228600" indent="-217488">
              <a:spcBef>
                <a:spcPts val="1200"/>
              </a:spcBef>
              <a:buFont typeface="Arial" panose="020B0604020202020204" pitchFamily="34" charset="0"/>
              <a:buChar char="•"/>
            </a:pPr>
            <a:r>
              <a:rPr lang="en-US" sz="1600" dirty="0"/>
              <a:t>Rate of PB undetectable MRD (</a:t>
            </a:r>
            <a:r>
              <a:rPr lang="en-US" sz="1600" dirty="0" err="1"/>
              <a:t>uMRD</a:t>
            </a:r>
            <a:r>
              <a:rPr lang="en-US" sz="1600" dirty="0"/>
              <a:t>) at EOCT was higher for patients who received </a:t>
            </a:r>
            <a:r>
              <a:rPr lang="en-US" sz="1600" dirty="0" err="1"/>
              <a:t>Ven</a:t>
            </a:r>
            <a:r>
              <a:rPr lang="en-US" sz="1600" dirty="0"/>
              <a:t>, with superiority sustained through month 24 (EOT).</a:t>
            </a:r>
          </a:p>
          <a:p>
            <a:pPr marL="228600" indent="-217488">
              <a:spcBef>
                <a:spcPts val="1200"/>
              </a:spcBef>
              <a:buFont typeface="Arial" panose="020B0604020202020204" pitchFamily="34" charset="0"/>
              <a:buChar char="•"/>
            </a:pPr>
            <a:r>
              <a:rPr lang="en-US" sz="1600" dirty="0"/>
              <a:t>Continued benefit was observed with </a:t>
            </a:r>
            <a:r>
              <a:rPr lang="en-US" sz="1600" dirty="0" err="1"/>
              <a:t>VenR</a:t>
            </a:r>
            <a:r>
              <a:rPr lang="en-US" sz="1600" dirty="0"/>
              <a:t> compared to </a:t>
            </a:r>
            <a:r>
              <a:rPr lang="en-US" sz="1600" dirty="0" err="1"/>
              <a:t>bendamustine</a:t>
            </a:r>
            <a:r>
              <a:rPr lang="en-US" sz="1600" dirty="0"/>
              <a:t>/rituximab. </a:t>
            </a:r>
          </a:p>
          <a:p>
            <a:pPr marL="228600" indent="-217488">
              <a:spcBef>
                <a:spcPts val="1200"/>
              </a:spcBef>
              <a:buFont typeface="Arial" panose="020B0604020202020204" pitchFamily="34" charset="0"/>
              <a:buChar char="•"/>
            </a:pPr>
            <a:r>
              <a:rPr lang="en-US" sz="1600" dirty="0" err="1"/>
              <a:t>uMRD</a:t>
            </a:r>
            <a:r>
              <a:rPr lang="en-US" sz="1600" dirty="0"/>
              <a:t> rates were durable and predicted longer PFS, which establishes the impact of PB MRD on the benefit of fixed-duration </a:t>
            </a:r>
            <a:r>
              <a:rPr lang="en-US" sz="1600" dirty="0" err="1"/>
              <a:t>Ven</a:t>
            </a:r>
            <a:r>
              <a:rPr lang="en-US" sz="1600" dirty="0"/>
              <a:t>-containing therapy. </a:t>
            </a:r>
          </a:p>
          <a:p>
            <a:pPr marL="228600" indent="-217488">
              <a:spcBef>
                <a:spcPts val="1200"/>
              </a:spcBef>
              <a:buFont typeface="Arial" panose="020B0604020202020204" pitchFamily="34" charset="0"/>
              <a:buChar char="•"/>
            </a:pPr>
            <a:r>
              <a:rPr lang="en-US" sz="1600" dirty="0"/>
              <a:t>Low conversion to detectable MRD and sustained PFS after completion of 2 years of </a:t>
            </a:r>
            <a:r>
              <a:rPr lang="en-US" sz="1600" dirty="0" err="1"/>
              <a:t>VenR</a:t>
            </a:r>
            <a:r>
              <a:rPr lang="en-US" sz="1600" dirty="0"/>
              <a:t> demonstrate the feasibility of this regimen.</a:t>
            </a:r>
          </a:p>
        </p:txBody>
      </p:sp>
      <p:sp>
        <p:nvSpPr>
          <p:cNvPr id="8" name="TextBox 7"/>
          <p:cNvSpPr txBox="1"/>
          <p:nvPr/>
        </p:nvSpPr>
        <p:spPr>
          <a:xfrm rot="16200000">
            <a:off x="-775573" y="3034672"/>
            <a:ext cx="2797181" cy="338554"/>
          </a:xfrm>
          <a:prstGeom prst="rect">
            <a:avLst/>
          </a:prstGeom>
          <a:noFill/>
        </p:spPr>
        <p:txBody>
          <a:bodyPr wrap="square" rtlCol="0">
            <a:spAutoFit/>
          </a:bodyPr>
          <a:lstStyle/>
          <a:p>
            <a:pPr algn="ctr"/>
            <a:r>
              <a:rPr lang="en-US" sz="1600" b="1" dirty="0"/>
              <a:t>MRD Category (%)</a:t>
            </a:r>
          </a:p>
        </p:txBody>
      </p:sp>
      <p:sp>
        <p:nvSpPr>
          <p:cNvPr id="10" name="TextBox 9"/>
          <p:cNvSpPr txBox="1"/>
          <p:nvPr/>
        </p:nvSpPr>
        <p:spPr>
          <a:xfrm>
            <a:off x="1762608" y="5476931"/>
            <a:ext cx="3885336" cy="338554"/>
          </a:xfrm>
          <a:prstGeom prst="rect">
            <a:avLst/>
          </a:prstGeom>
          <a:noFill/>
        </p:spPr>
        <p:txBody>
          <a:bodyPr wrap="square" rtlCol="0">
            <a:spAutoFit/>
          </a:bodyPr>
          <a:lstStyle/>
          <a:p>
            <a:pPr algn="ctr"/>
            <a:r>
              <a:rPr lang="en-US" sz="1600" b="1" dirty="0"/>
              <a:t>Time (months)</a:t>
            </a:r>
          </a:p>
        </p:txBody>
      </p:sp>
      <p:sp>
        <p:nvSpPr>
          <p:cNvPr id="17" name="TextBox 16"/>
          <p:cNvSpPr txBox="1"/>
          <p:nvPr/>
        </p:nvSpPr>
        <p:spPr>
          <a:xfrm>
            <a:off x="2965376" y="1227507"/>
            <a:ext cx="1795119" cy="307777"/>
          </a:xfrm>
          <a:prstGeom prst="rect">
            <a:avLst/>
          </a:prstGeom>
          <a:noFill/>
        </p:spPr>
        <p:txBody>
          <a:bodyPr wrap="square" rtlCol="0">
            <a:spAutoFit/>
          </a:bodyPr>
          <a:lstStyle/>
          <a:p>
            <a:pPr algn="ctr"/>
            <a:r>
              <a:rPr lang="en-US" sz="1400" b="1" dirty="0" err="1"/>
              <a:t>VenR</a:t>
            </a:r>
            <a:r>
              <a:rPr lang="en-US" sz="1400" b="1" dirty="0"/>
              <a:t> (n = 194)</a:t>
            </a:r>
          </a:p>
        </p:txBody>
      </p:sp>
      <p:sp>
        <p:nvSpPr>
          <p:cNvPr id="19" name="TextBox 18">
            <a:extLst>
              <a:ext uri="{FF2B5EF4-FFF2-40B4-BE49-F238E27FC236}">
                <a16:creationId xmlns:a16="http://schemas.microsoft.com/office/drawing/2014/main" id="{3066415F-6CD4-F241-97FC-6845511ADEBE}"/>
              </a:ext>
            </a:extLst>
          </p:cNvPr>
          <p:cNvSpPr txBox="1"/>
          <p:nvPr/>
        </p:nvSpPr>
        <p:spPr>
          <a:xfrm>
            <a:off x="860876" y="6039765"/>
            <a:ext cx="5943600" cy="323165"/>
          </a:xfrm>
          <a:prstGeom prst="rect">
            <a:avLst/>
          </a:prstGeom>
          <a:noFill/>
        </p:spPr>
        <p:txBody>
          <a:bodyPr wrap="square" rtlCol="0" anchor="ctr">
            <a:spAutoFit/>
          </a:bodyPr>
          <a:lstStyle/>
          <a:p>
            <a:r>
              <a:rPr lang="en-US" sz="1500" dirty="0"/>
              <a:t>EOCT = end of combination therapy; EOT = end of treatment</a:t>
            </a:r>
          </a:p>
        </p:txBody>
      </p:sp>
    </p:spTree>
    <p:extLst>
      <p:ext uri="{BB962C8B-B14F-4D97-AF65-F5344CB8AC3E}">
        <p14:creationId xmlns:p14="http://schemas.microsoft.com/office/powerpoint/2010/main" val="1178158089"/>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AC755-22C8-4C60-9E86-1B981C413025}"/>
              </a:ext>
            </a:extLst>
          </p:cNvPr>
          <p:cNvSpPr>
            <a:spLocks noGrp="1"/>
          </p:cNvSpPr>
          <p:nvPr>
            <p:ph type="title"/>
          </p:nvPr>
        </p:nvSpPr>
        <p:spPr/>
        <p:txBody>
          <a:bodyPr/>
          <a:lstStyle/>
          <a:p>
            <a:r>
              <a:rPr lang="en-US" dirty="0" err="1"/>
              <a:t>Venetoclax</a:t>
            </a:r>
            <a:r>
              <a:rPr lang="en-US" dirty="0"/>
              <a:t> TLS Rate Depends on Starting Dose and Ramp-Up</a:t>
            </a:r>
          </a:p>
        </p:txBody>
      </p:sp>
      <p:pic>
        <p:nvPicPr>
          <p:cNvPr id="1026" name="Picture 2" descr="Risk Assessment and monitoring for TLS - Step 1: Assess, Step 2: Prepare, Step 3: Initiate">
            <a:extLst>
              <a:ext uri="{FF2B5EF4-FFF2-40B4-BE49-F238E27FC236}">
                <a16:creationId xmlns:a16="http://schemas.microsoft.com/office/drawing/2014/main" id="{7C1457CA-64E5-43E6-9CA2-FA4F69B7653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4444"/>
          <a:stretch/>
        </p:blipFill>
        <p:spPr bwMode="auto">
          <a:xfrm>
            <a:off x="5029200" y="1141294"/>
            <a:ext cx="6934200" cy="530884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27E7E68-012D-4228-A0AC-1883D5A6C298}"/>
              </a:ext>
            </a:extLst>
          </p:cNvPr>
          <p:cNvSpPr/>
          <p:nvPr/>
        </p:nvSpPr>
        <p:spPr>
          <a:xfrm>
            <a:off x="304800" y="1141294"/>
            <a:ext cx="4724400" cy="4926285"/>
          </a:xfrm>
          <a:prstGeom prst="rect">
            <a:avLst/>
          </a:prstGeom>
        </p:spPr>
        <p:txBody>
          <a:bodyPr wrap="square">
            <a:spAutoFit/>
          </a:bodyPr>
          <a:lstStyle/>
          <a:p>
            <a:pPr marL="0" marR="0">
              <a:lnSpc>
                <a:spcPct val="107000"/>
              </a:lnSpc>
              <a:spcBef>
                <a:spcPts val="0"/>
              </a:spcBef>
              <a:spcAft>
                <a:spcPts val="800"/>
              </a:spcAft>
            </a:pPr>
            <a:r>
              <a:rPr lang="en-US" sz="2200" dirty="0">
                <a:solidFill>
                  <a:schemeClr val="bg1"/>
                </a:solidFill>
                <a:latin typeface="+mn-lt"/>
                <a:ea typeface="Calibri" panose="020F0502020204030204" pitchFamily="34" charset="0"/>
                <a:cs typeface="Times New Roman" panose="02020603050405020304" pitchFamily="18" charset="0"/>
              </a:rPr>
              <a:t>Phase 1: </a:t>
            </a:r>
            <a:r>
              <a:rPr lang="en-US" sz="2200" dirty="0">
                <a:latin typeface="+mn-lt"/>
                <a:ea typeface="Calibri" panose="020F0502020204030204" pitchFamily="34" charset="0"/>
                <a:cs typeface="Times New Roman" panose="02020603050405020304" pitchFamily="18" charset="0"/>
              </a:rPr>
              <a:t>shorter (2-3 week) ramp-up and higher starting doses</a:t>
            </a:r>
          </a:p>
          <a:p>
            <a:pPr marL="0" marR="0">
              <a:lnSpc>
                <a:spcPct val="107000"/>
              </a:lnSpc>
              <a:spcBef>
                <a:spcPts val="0"/>
              </a:spcBef>
              <a:spcAft>
                <a:spcPts val="800"/>
              </a:spcAft>
            </a:pPr>
            <a:r>
              <a:rPr lang="en-US" sz="2200" dirty="0">
                <a:solidFill>
                  <a:schemeClr val="bg1"/>
                </a:solidFill>
                <a:latin typeface="+mn-lt"/>
                <a:ea typeface="Calibri" panose="020F0502020204030204" pitchFamily="34" charset="0"/>
                <a:cs typeface="Times New Roman" panose="02020603050405020304" pitchFamily="18" charset="0"/>
              </a:rPr>
              <a:t>TLS rate 13%</a:t>
            </a:r>
          </a:p>
          <a:p>
            <a:pPr marL="519113" marR="0" lvl="0" indent="-290513">
              <a:lnSpc>
                <a:spcPct val="107000"/>
              </a:lnSpc>
              <a:spcBef>
                <a:spcPts val="0"/>
              </a:spcBef>
              <a:spcAft>
                <a:spcPts val="800"/>
              </a:spcAft>
              <a:buFont typeface="Calibri" panose="020F0502020204030204" pitchFamily="34" charset="0"/>
              <a:buChar char="-"/>
            </a:pPr>
            <a:r>
              <a:rPr lang="en-US" sz="2200" dirty="0">
                <a:latin typeface="+mn-lt"/>
                <a:ea typeface="Calibri" panose="020F0502020204030204" pitchFamily="34" charset="0"/>
                <a:cs typeface="Times New Roman" panose="02020603050405020304" pitchFamily="18" charset="0"/>
              </a:rPr>
              <a:t>(10/77; 5 laboratory, 5 clinical) including 2 fatal events and 3 acute renal failure</a:t>
            </a:r>
          </a:p>
          <a:p>
            <a:pPr marL="0" marR="0">
              <a:lnSpc>
                <a:spcPct val="107000"/>
              </a:lnSpc>
              <a:spcBef>
                <a:spcPts val="0"/>
              </a:spcBef>
              <a:spcAft>
                <a:spcPts val="800"/>
              </a:spcAft>
            </a:pPr>
            <a:r>
              <a:rPr lang="en-US" sz="2200" dirty="0">
                <a:latin typeface="+mn-lt"/>
                <a:ea typeface="Calibri" panose="020F0502020204030204" pitchFamily="34" charset="0"/>
                <a:cs typeface="Times New Roman" panose="02020603050405020304" pitchFamily="18" charset="0"/>
              </a:rPr>
              <a:t>CLL monotherapy 5-week ramp-up (n = 168): </a:t>
            </a:r>
            <a:r>
              <a:rPr lang="en-US" sz="2200" dirty="0">
                <a:solidFill>
                  <a:srgbClr val="FFFF00"/>
                </a:solidFill>
                <a:latin typeface="+mn-lt"/>
                <a:ea typeface="Calibri" panose="020F0502020204030204" pitchFamily="34" charset="0"/>
                <a:cs typeface="Times New Roman" panose="02020603050405020304" pitchFamily="18" charset="0"/>
              </a:rPr>
              <a:t>Laboratory TLS rate 2%</a:t>
            </a:r>
          </a:p>
          <a:p>
            <a:pPr marL="458788" marR="0" lvl="0" indent="-230188">
              <a:lnSpc>
                <a:spcPct val="107000"/>
              </a:lnSpc>
              <a:spcBef>
                <a:spcPts val="0"/>
              </a:spcBef>
              <a:spcAft>
                <a:spcPts val="800"/>
              </a:spcAft>
              <a:buFont typeface="Calibri" panose="020F0502020204030204" pitchFamily="34" charset="0"/>
              <a:buChar char="-"/>
            </a:pPr>
            <a:r>
              <a:rPr lang="en-US" sz="2200" dirty="0">
                <a:latin typeface="+mn-lt"/>
                <a:ea typeface="Calibri" panose="020F0502020204030204" pitchFamily="34" charset="0"/>
                <a:cs typeface="Times New Roman" panose="02020603050405020304" pitchFamily="18" charset="0"/>
              </a:rPr>
              <a:t>No TLS with clinical consequences or sudden death</a:t>
            </a:r>
          </a:p>
          <a:p>
            <a:pPr marL="0" marR="0">
              <a:lnSpc>
                <a:spcPct val="107000"/>
              </a:lnSpc>
              <a:spcBef>
                <a:spcPts val="0"/>
              </a:spcBef>
              <a:spcAft>
                <a:spcPts val="800"/>
              </a:spcAft>
            </a:pPr>
            <a:r>
              <a:rPr lang="en-US" sz="2200" dirty="0" err="1">
                <a:latin typeface="+mn-lt"/>
                <a:ea typeface="Calibri" panose="020F0502020204030204" pitchFamily="34" charset="0"/>
                <a:cs typeface="Times New Roman" panose="02020603050405020304" pitchFamily="18" charset="0"/>
              </a:rPr>
              <a:t>Venetoclax</a:t>
            </a:r>
            <a:r>
              <a:rPr lang="en-US" sz="2200" dirty="0">
                <a:latin typeface="+mn-lt"/>
                <a:ea typeface="Calibri" panose="020F0502020204030204" pitchFamily="34" charset="0"/>
                <a:cs typeface="Times New Roman" panose="02020603050405020304" pitchFamily="18" charset="0"/>
              </a:rPr>
              <a:t> + rituximab or + </a:t>
            </a:r>
            <a:r>
              <a:rPr lang="en-US" sz="2200" dirty="0" err="1">
                <a:latin typeface="+mn-lt"/>
                <a:ea typeface="Calibri" panose="020F0502020204030204" pitchFamily="34" charset="0"/>
                <a:cs typeface="Times New Roman" panose="02020603050405020304" pitchFamily="18" charset="0"/>
              </a:rPr>
              <a:t>obinutuzumab</a:t>
            </a:r>
            <a:r>
              <a:rPr lang="en-US" sz="2200" dirty="0">
                <a:latin typeface="+mn-lt"/>
                <a:ea typeface="Calibri" panose="020F0502020204030204" pitchFamily="34" charset="0"/>
                <a:cs typeface="Times New Roman" panose="02020603050405020304" pitchFamily="18" charset="0"/>
              </a:rPr>
              <a:t> similar</a:t>
            </a:r>
          </a:p>
        </p:txBody>
      </p:sp>
    </p:spTree>
    <p:extLst>
      <p:ext uri="{BB962C8B-B14F-4D97-AF65-F5344CB8AC3E}">
        <p14:creationId xmlns:p14="http://schemas.microsoft.com/office/powerpoint/2010/main" val="988036566"/>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2"/>
          <p:cNvSpPr>
            <a:spLocks noGrp="1"/>
          </p:cNvSpPr>
          <p:nvPr>
            <p:ph type="title"/>
          </p:nvPr>
        </p:nvSpPr>
        <p:spPr>
          <a:xfrm>
            <a:off x="457200" y="283746"/>
            <a:ext cx="11049000" cy="1143000"/>
          </a:xfrm>
        </p:spPr>
        <p:txBody>
          <a:bodyPr/>
          <a:lstStyle/>
          <a:p>
            <a:r>
              <a:rPr lang="en-US" dirty="0"/>
              <a:t>FDA Approves </a:t>
            </a:r>
            <a:r>
              <a:rPr lang="en-US" dirty="0" err="1"/>
              <a:t>Duvelisib</a:t>
            </a:r>
            <a:r>
              <a:rPr lang="en-US" dirty="0"/>
              <a:t> for Patients with CLL, SLL or FL After at Least 2 Prior Therapies</a:t>
            </a:r>
            <a:br>
              <a:rPr lang="en-US" dirty="0">
                <a:latin typeface="Arial" charset="0"/>
                <a:ea typeface="ヒラギノ角ゴ Pro W3" charset="0"/>
                <a:cs typeface="ヒラギノ角ゴ Pro W3" charset="0"/>
              </a:rPr>
            </a:br>
            <a:r>
              <a:rPr lang="en-US" sz="2200" dirty="0">
                <a:latin typeface="Arial" panose="020B0604020202020204" pitchFamily="34" charset="0"/>
                <a:ea typeface="ヒラギノ角ゴ Pro W3" charset="0"/>
                <a:cs typeface="Arial" panose="020B0604020202020204" pitchFamily="34" charset="0"/>
              </a:rPr>
              <a:t>Press Release </a:t>
            </a:r>
            <a:r>
              <a:rPr lang="mr-IN" sz="2200" dirty="0">
                <a:latin typeface="Arial" panose="020B0604020202020204" pitchFamily="34" charset="0"/>
                <a:cs typeface="Arial" panose="020B0604020202020204" pitchFamily="34" charset="0"/>
              </a:rPr>
              <a:t>–</a:t>
            </a:r>
            <a:r>
              <a:rPr lang="en-US" sz="2200" dirty="0">
                <a:latin typeface="Arial" panose="020B0604020202020204" pitchFamily="34" charset="0"/>
                <a:ea typeface="ヒラギノ角ゴ Pro W3" charset="0"/>
                <a:cs typeface="Arial" panose="020B0604020202020204" pitchFamily="34" charset="0"/>
              </a:rPr>
              <a:t> September 24, 2018</a:t>
            </a:r>
            <a:endParaRPr lang="en-US" sz="2200" dirty="0">
              <a:latin typeface="Arial" panose="020B0604020202020204" pitchFamily="34" charset="0"/>
              <a:ea typeface="ＭＳ Ｐゴシック" charset="0"/>
              <a:cs typeface="Arial" panose="020B0604020202020204" pitchFamily="34" charset="0"/>
            </a:endParaRPr>
          </a:p>
        </p:txBody>
      </p:sp>
      <p:sp>
        <p:nvSpPr>
          <p:cNvPr id="3" name="Content Placeholder 2"/>
          <p:cNvSpPr>
            <a:spLocks noGrp="1"/>
          </p:cNvSpPr>
          <p:nvPr>
            <p:ph idx="1"/>
          </p:nvPr>
        </p:nvSpPr>
        <p:spPr>
          <a:xfrm>
            <a:off x="457200" y="1676400"/>
            <a:ext cx="11277600" cy="4813300"/>
          </a:xfrm>
        </p:spPr>
        <p:txBody>
          <a:bodyPr/>
          <a:lstStyle/>
          <a:p>
            <a:pPr marL="0" indent="0">
              <a:spcBef>
                <a:spcPts val="1200"/>
              </a:spcBef>
              <a:buNone/>
            </a:pPr>
            <a:r>
              <a:rPr lang="en-US" sz="2100" dirty="0">
                <a:latin typeface="Arial" panose="020B0604020202020204" pitchFamily="34" charset="0"/>
                <a:cs typeface="Arial" panose="020B0604020202020204" pitchFamily="34" charset="0"/>
              </a:rPr>
              <a:t>“</a:t>
            </a:r>
            <a:r>
              <a:rPr lang="en-US" sz="2100" dirty="0"/>
              <a:t>On Sept. 24, 2018, the Food and Drug Administration granted regular approval to </a:t>
            </a:r>
            <a:r>
              <a:rPr lang="en-US" sz="2100" dirty="0" err="1"/>
              <a:t>duvelisib</a:t>
            </a:r>
            <a:r>
              <a:rPr lang="en-US" sz="2100" dirty="0"/>
              <a:t> for adult patients with relapsed or refractory chronic lymphocytic leukemia (CLL) or small lymphocytic lymphoma (SLL) after at least two prior therapies.</a:t>
            </a:r>
          </a:p>
          <a:p>
            <a:pPr marL="0" indent="0">
              <a:spcBef>
                <a:spcPts val="1200"/>
              </a:spcBef>
              <a:buNone/>
            </a:pPr>
            <a:r>
              <a:rPr lang="en-US" sz="2100" dirty="0"/>
              <a:t>In addition, </a:t>
            </a:r>
            <a:r>
              <a:rPr lang="en-US" sz="2100" dirty="0" err="1"/>
              <a:t>duvelisib</a:t>
            </a:r>
            <a:r>
              <a:rPr lang="en-US" sz="2100" dirty="0"/>
              <a:t> received accelerated approval for adult patients with relapsed or refractory follicular lymphoma (FL) after at least two prior systemic therapies.</a:t>
            </a:r>
          </a:p>
          <a:p>
            <a:pPr marL="0" indent="0">
              <a:spcBef>
                <a:spcPts val="1200"/>
              </a:spcBef>
              <a:buNone/>
            </a:pPr>
            <a:r>
              <a:rPr lang="en-US" sz="2100" dirty="0"/>
              <a:t>The CLL and SLL indication is based on a randomized, multicenter, open-label trial (NCT02004522) comparing </a:t>
            </a:r>
            <a:r>
              <a:rPr lang="en-US" sz="2100" dirty="0" err="1"/>
              <a:t>duvelisib</a:t>
            </a:r>
            <a:r>
              <a:rPr lang="en-US" sz="2100" dirty="0"/>
              <a:t> to ofatumumab in patients with relapsed or refractory CLL or SLL. The trial randomized patients (1:1) to either </a:t>
            </a:r>
            <a:r>
              <a:rPr lang="en-US" sz="2100" dirty="0" err="1"/>
              <a:t>duvelisib</a:t>
            </a:r>
            <a:r>
              <a:rPr lang="en-US" sz="2100" dirty="0"/>
              <a:t> 25 mg orally twice daily or ofatumumab. Ofatumumab was administered intravenously at an initial dose of 300 mg, followed one week later by 2000 mg once weekly for 7 doses, and then 2000 mg once every 4 weeks for 4 additional doses.”</a:t>
            </a:r>
          </a:p>
        </p:txBody>
      </p:sp>
      <p:sp>
        <p:nvSpPr>
          <p:cNvPr id="2" name="TextBox 1"/>
          <p:cNvSpPr txBox="1"/>
          <p:nvPr/>
        </p:nvSpPr>
        <p:spPr>
          <a:xfrm>
            <a:off x="152400" y="6400800"/>
            <a:ext cx="8686800" cy="338554"/>
          </a:xfrm>
          <a:prstGeom prst="rect">
            <a:avLst/>
          </a:prstGeom>
          <a:noFill/>
        </p:spPr>
        <p:txBody>
          <a:bodyPr wrap="square" rtlCol="0">
            <a:spAutoFit/>
          </a:bodyPr>
          <a:lstStyle/>
          <a:p>
            <a:r>
              <a:rPr lang="en-US" sz="1600" dirty="0">
                <a:solidFill>
                  <a:srgbClr val="FFFFFF"/>
                </a:solidFill>
              </a:rPr>
              <a:t>https://</a:t>
            </a:r>
            <a:r>
              <a:rPr lang="en-US" sz="1600" dirty="0" err="1">
                <a:solidFill>
                  <a:srgbClr val="FFFFFF"/>
                </a:solidFill>
              </a:rPr>
              <a:t>www.fda.gov</a:t>
            </a:r>
            <a:r>
              <a:rPr lang="en-US" sz="1600" dirty="0">
                <a:solidFill>
                  <a:srgbClr val="FFFFFF"/>
                </a:solidFill>
              </a:rPr>
              <a:t>/Drugs/</a:t>
            </a:r>
            <a:r>
              <a:rPr lang="en-US" sz="1600" dirty="0" err="1">
                <a:solidFill>
                  <a:srgbClr val="FFFFFF"/>
                </a:solidFill>
              </a:rPr>
              <a:t>InformationOnDrugs</a:t>
            </a:r>
            <a:r>
              <a:rPr lang="en-US" sz="1600" dirty="0">
                <a:solidFill>
                  <a:srgbClr val="FFFFFF"/>
                </a:solidFill>
              </a:rPr>
              <a:t>/</a:t>
            </a:r>
            <a:r>
              <a:rPr lang="en-US" sz="1600" dirty="0" err="1">
                <a:solidFill>
                  <a:srgbClr val="FFFFFF"/>
                </a:solidFill>
              </a:rPr>
              <a:t>ApprovedDrugs</a:t>
            </a:r>
            <a:r>
              <a:rPr lang="en-US" sz="1600" dirty="0">
                <a:solidFill>
                  <a:srgbClr val="FFFFFF"/>
                </a:solidFill>
              </a:rPr>
              <a:t>/ucm621503.htm</a:t>
            </a:r>
          </a:p>
        </p:txBody>
      </p:sp>
    </p:spTree>
    <p:extLst>
      <p:ext uri="{BB962C8B-B14F-4D97-AF65-F5344CB8AC3E}">
        <p14:creationId xmlns:p14="http://schemas.microsoft.com/office/powerpoint/2010/main" val="952242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BFE233-D806-3344-8EC7-40361051D391}"/>
              </a:ext>
            </a:extLst>
          </p:cNvPr>
          <p:cNvPicPr>
            <a:picLocks noChangeAspect="1"/>
          </p:cNvPicPr>
          <p:nvPr/>
        </p:nvPicPr>
        <p:blipFill>
          <a:blip r:embed="rId2"/>
          <a:stretch>
            <a:fillRect/>
          </a:stretch>
        </p:blipFill>
        <p:spPr>
          <a:xfrm>
            <a:off x="730250" y="1219200"/>
            <a:ext cx="10731500" cy="4191000"/>
          </a:xfrm>
          <a:prstGeom prst="rect">
            <a:avLst/>
          </a:prstGeom>
        </p:spPr>
      </p:pic>
      <p:sp>
        <p:nvSpPr>
          <p:cNvPr id="6" name="Rectangle 5">
            <a:extLst>
              <a:ext uri="{FF2B5EF4-FFF2-40B4-BE49-F238E27FC236}">
                <a16:creationId xmlns:a16="http://schemas.microsoft.com/office/drawing/2014/main" id="{869093D5-65B4-8947-A621-8AEDD027A58C}"/>
              </a:ext>
            </a:extLst>
          </p:cNvPr>
          <p:cNvSpPr/>
          <p:nvPr/>
        </p:nvSpPr>
        <p:spPr bwMode="auto">
          <a:xfrm>
            <a:off x="3092450" y="1371600"/>
            <a:ext cx="6096000" cy="228600"/>
          </a:xfrm>
          <a:prstGeom prst="rect">
            <a:avLst/>
          </a:prstGeom>
          <a:solidFill>
            <a:srgbClr val="B52017"/>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2" name="TextBox 1">
            <a:extLst>
              <a:ext uri="{FF2B5EF4-FFF2-40B4-BE49-F238E27FC236}">
                <a16:creationId xmlns:a16="http://schemas.microsoft.com/office/drawing/2014/main" id="{0893EB6E-2594-8249-ABED-56C02D9A7B04}"/>
              </a:ext>
            </a:extLst>
          </p:cNvPr>
          <p:cNvSpPr txBox="1"/>
          <p:nvPr/>
        </p:nvSpPr>
        <p:spPr>
          <a:xfrm>
            <a:off x="8229600" y="5056257"/>
            <a:ext cx="3232150" cy="353943"/>
          </a:xfrm>
          <a:prstGeom prst="rect">
            <a:avLst/>
          </a:prstGeom>
          <a:noFill/>
        </p:spPr>
        <p:txBody>
          <a:bodyPr wrap="square" rtlCol="0">
            <a:spAutoFit/>
          </a:bodyPr>
          <a:lstStyle/>
          <a:p>
            <a:r>
              <a:rPr lang="en-US" sz="1700" i="1" dirty="0">
                <a:solidFill>
                  <a:schemeClr val="tx2"/>
                </a:solidFill>
              </a:rPr>
              <a:t>Blood</a:t>
            </a:r>
            <a:r>
              <a:rPr lang="en-US" sz="1700" dirty="0">
                <a:solidFill>
                  <a:schemeClr val="tx2"/>
                </a:solidFill>
              </a:rPr>
              <a:t> 2018;132(23):2446-55. </a:t>
            </a:r>
          </a:p>
        </p:txBody>
      </p:sp>
    </p:spTree>
    <p:extLst>
      <p:ext uri="{BB962C8B-B14F-4D97-AF65-F5344CB8AC3E}">
        <p14:creationId xmlns:p14="http://schemas.microsoft.com/office/powerpoint/2010/main" val="61878503"/>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8339573" y="2090594"/>
            <a:ext cx="2268000" cy="810000"/>
          </a:xfrm>
          <a:prstGeom prst="rect">
            <a:avLst/>
          </a:prstGeom>
          <a:solidFill>
            <a:srgbClr val="FA8720"/>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defTabSz="685577" eaLnBrk="1" fontAlgn="auto" hangingPunct="1">
              <a:spcBef>
                <a:spcPts val="0"/>
              </a:spcBef>
              <a:spcAft>
                <a:spcPts val="300"/>
              </a:spcAft>
              <a:defRPr/>
            </a:pPr>
            <a:r>
              <a:rPr lang="en-GB" sz="2000" b="1" dirty="0">
                <a:solidFill>
                  <a:srgbClr val="011997"/>
                </a:solidFill>
                <a:latin typeface="Arial" panose="020B0604020202020204" pitchFamily="34" charset="0"/>
                <a:ea typeface="Calibri" charset="0"/>
                <a:cs typeface="Arial" panose="020B0604020202020204" pitchFamily="34" charset="0"/>
              </a:rPr>
              <a:t>Ofatumumab </a:t>
            </a:r>
          </a:p>
        </p:txBody>
      </p:sp>
      <p:sp>
        <p:nvSpPr>
          <p:cNvPr id="23" name="Text Placeholder 4"/>
          <p:cNvSpPr txBox="1">
            <a:spLocks/>
          </p:cNvSpPr>
          <p:nvPr/>
        </p:nvSpPr>
        <p:spPr>
          <a:xfrm>
            <a:off x="8331499" y="3348224"/>
            <a:ext cx="2268000" cy="989521"/>
          </a:xfrm>
          <a:prstGeom prst="rect">
            <a:avLst/>
          </a:prstGeom>
          <a:solidFill>
            <a:srgbClr val="99CD15"/>
          </a:solidFill>
          <a:ln w="19050">
            <a:solidFill>
              <a:schemeClr val="bg1"/>
            </a:solidFill>
          </a:ln>
          <a:effectLst>
            <a:outerShdw blurRad="50800" dist="38100" dir="2700000" algn="tl" rotWithShape="0">
              <a:prstClr val="black">
                <a:alpha val="40000"/>
              </a:prstClr>
            </a:outerShdw>
          </a:effectLst>
        </p:spPr>
        <p:txBody>
          <a:bodyPr anchor="ctr">
            <a:noAutofit/>
          </a:bodyPr>
          <a:lstStyle>
            <a:lvl1pPr marL="212351" indent="-212351" algn="l" rtl="0" eaLnBrk="1" fontAlgn="base" hangingPunct="1">
              <a:spcBef>
                <a:spcPts val="0"/>
              </a:spcBef>
              <a:spcAft>
                <a:spcPts val="300"/>
              </a:spcAft>
              <a:buClr>
                <a:schemeClr val="accent6">
                  <a:lumMod val="40000"/>
                  <a:lumOff val="60000"/>
                </a:schemeClr>
              </a:buClr>
              <a:buFont typeface="Arial" pitchFamily="34" charset="0"/>
              <a:buChar char="•"/>
              <a:tabLst>
                <a:tab pos="206013" algn="l"/>
              </a:tabLst>
              <a:defRPr sz="2400" kern="1200">
                <a:solidFill>
                  <a:schemeClr val="tx2">
                    <a:lumMod val="50000"/>
                  </a:schemeClr>
                </a:solidFill>
                <a:latin typeface="Arial Narrow" panose="020B0606020202030204" pitchFamily="34" charset="0"/>
                <a:ea typeface="+mn-ea"/>
                <a:cs typeface="Arial" pitchFamily="34" charset="0"/>
              </a:defRPr>
            </a:lvl1pPr>
            <a:lvl2pPr marL="507104" indent="-277323" algn="l" rtl="0" eaLnBrk="1" fontAlgn="base" hangingPunct="1">
              <a:spcBef>
                <a:spcPts val="0"/>
              </a:spcBef>
              <a:spcAft>
                <a:spcPts val="300"/>
              </a:spcAft>
              <a:buClr>
                <a:schemeClr val="accent6">
                  <a:lumMod val="40000"/>
                  <a:lumOff val="60000"/>
                </a:schemeClr>
              </a:buClr>
              <a:buFont typeface="Arial" pitchFamily="34" charset="0"/>
              <a:buChar char="–"/>
              <a:defRPr sz="2000" kern="1200">
                <a:solidFill>
                  <a:schemeClr val="tx2">
                    <a:lumMod val="50000"/>
                  </a:schemeClr>
                </a:solidFill>
                <a:latin typeface="Arial Narrow" panose="020B0606020202030204" pitchFamily="34" charset="0"/>
                <a:ea typeface="+mn-ea"/>
                <a:cs typeface="Arial" pitchFamily="34" charset="0"/>
              </a:defRPr>
            </a:lvl2pPr>
            <a:lvl3pPr marL="730547" indent="-218685" algn="l" rtl="0" eaLnBrk="1" fontAlgn="base" hangingPunct="1">
              <a:spcBef>
                <a:spcPts val="0"/>
              </a:spcBef>
              <a:spcAft>
                <a:spcPts val="300"/>
              </a:spcAft>
              <a:buClr>
                <a:schemeClr val="accent6">
                  <a:lumMod val="40000"/>
                  <a:lumOff val="60000"/>
                </a:schemeClr>
              </a:buClr>
              <a:buFont typeface="Arial" pitchFamily="34" charset="0"/>
              <a:buChar char="•"/>
              <a:defRPr sz="2000" kern="1200">
                <a:solidFill>
                  <a:schemeClr val="tx2">
                    <a:lumMod val="50000"/>
                  </a:schemeClr>
                </a:solidFill>
                <a:latin typeface="Arial Narrow" panose="020B0606020202030204" pitchFamily="34" charset="0"/>
                <a:ea typeface="+mn-ea"/>
                <a:cs typeface="Arial" pitchFamily="34" charset="0"/>
              </a:defRPr>
            </a:lvl3pPr>
            <a:lvl4pPr marL="947652" indent="-210767" algn="l" rtl="0" eaLnBrk="1" fontAlgn="base" hangingPunct="1">
              <a:spcBef>
                <a:spcPts val="0"/>
              </a:spcBef>
              <a:spcAft>
                <a:spcPts val="300"/>
              </a:spcAft>
              <a:buClr>
                <a:schemeClr val="accent6">
                  <a:lumMod val="40000"/>
                  <a:lumOff val="60000"/>
                </a:schemeClr>
              </a:buClr>
              <a:buFont typeface="Arial" pitchFamily="34" charset="0"/>
              <a:buChar char="•"/>
              <a:defRPr sz="2000" kern="1200">
                <a:solidFill>
                  <a:schemeClr val="tx2">
                    <a:lumMod val="50000"/>
                  </a:schemeClr>
                </a:solidFill>
                <a:latin typeface="Arial Narrow" panose="020B0606020202030204" pitchFamily="34" charset="0"/>
                <a:ea typeface="+mn-ea"/>
                <a:cs typeface="Arial" pitchFamily="34" charset="0"/>
              </a:defRPr>
            </a:lvl4pPr>
            <a:lvl5pPr marL="2053774" indent="-228197"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0166" indent="-228197" algn="l" defTabSz="91278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6560" indent="-228197" algn="l" defTabSz="91278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2956" indent="-228197" algn="l" defTabSz="91278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9349" indent="-228197" algn="l" defTabSz="91278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577">
              <a:spcBef>
                <a:spcPct val="0"/>
              </a:spcBef>
              <a:spcAft>
                <a:spcPts val="225"/>
              </a:spcAft>
              <a:buClr>
                <a:srgbClr val="006CAD">
                  <a:lumMod val="40000"/>
                  <a:lumOff val="60000"/>
                </a:srgbClr>
              </a:buClr>
              <a:buNone/>
              <a:tabLst>
                <a:tab pos="154510" algn="l"/>
              </a:tabLst>
              <a:defRPr/>
            </a:pPr>
            <a:r>
              <a:rPr lang="en-GB" sz="2000" b="1" dirty="0" err="1">
                <a:solidFill>
                  <a:srgbClr val="011997"/>
                </a:solidFill>
                <a:latin typeface="Arial" panose="020B0604020202020204" pitchFamily="34" charset="0"/>
                <a:ea typeface="Calibri" charset="0"/>
              </a:rPr>
              <a:t>Duvelisib</a:t>
            </a:r>
            <a:endParaRPr lang="en-GB" sz="2000" dirty="0">
              <a:solidFill>
                <a:srgbClr val="011997"/>
              </a:solidFill>
              <a:latin typeface="Arial" panose="020B0604020202020204" pitchFamily="34" charset="0"/>
              <a:ea typeface="Calibri" charset="0"/>
            </a:endParaRPr>
          </a:p>
        </p:txBody>
      </p:sp>
      <p:cxnSp>
        <p:nvCxnSpPr>
          <p:cNvPr id="11" name="Straight Arrow Connector 10"/>
          <p:cNvCxnSpPr>
            <a:endCxn id="22" idx="1"/>
          </p:cNvCxnSpPr>
          <p:nvPr/>
        </p:nvCxnSpPr>
        <p:spPr>
          <a:xfrm>
            <a:off x="7418102" y="2495592"/>
            <a:ext cx="921469"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7418091" y="3851225"/>
            <a:ext cx="91340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a:off x="4133942" y="3361135"/>
            <a:ext cx="784113" cy="554622"/>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Elbow Connector 55"/>
          <p:cNvCxnSpPr/>
          <p:nvPr/>
        </p:nvCxnSpPr>
        <p:spPr>
          <a:xfrm flipV="1">
            <a:off x="4133942" y="2406264"/>
            <a:ext cx="756337" cy="643954"/>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897714" y="2403088"/>
            <a:ext cx="781422" cy="367678"/>
          </a:xfrm>
          <a:prstGeom prst="rect">
            <a:avLst/>
          </a:prstGeom>
          <a:noFill/>
          <a:ln w="19050">
            <a:noFill/>
          </a:ln>
        </p:spPr>
        <p:txBody>
          <a:bodyPr wrap="square" lIns="35996" tIns="45716" rIns="35996" bIns="45716" rtlCol="0" anchor="ctr">
            <a:noAutofit/>
          </a:bodyPr>
          <a:lstStyle/>
          <a:p>
            <a:pPr algn="ctr" defTabSz="685732" eaLnBrk="1" fontAlgn="auto" hangingPunct="1">
              <a:spcBef>
                <a:spcPts val="0"/>
              </a:spcBef>
              <a:spcAft>
                <a:spcPts val="0"/>
              </a:spcAft>
              <a:defRPr/>
            </a:pPr>
            <a:r>
              <a:rPr lang="en-GB" sz="1600" b="1" dirty="0">
                <a:solidFill>
                  <a:schemeClr val="bg1"/>
                </a:solidFill>
                <a:latin typeface="Arial" panose="020B0604020202020204" pitchFamily="34" charset="0"/>
                <a:ea typeface="Calibri" charset="0"/>
                <a:cs typeface="Arial" panose="020B0604020202020204" pitchFamily="34" charset="0"/>
              </a:rPr>
              <a:t>1:1</a:t>
            </a:r>
          </a:p>
        </p:txBody>
      </p:sp>
      <p:sp>
        <p:nvSpPr>
          <p:cNvPr id="24" name="object 49"/>
          <p:cNvSpPr txBox="1"/>
          <p:nvPr/>
        </p:nvSpPr>
        <p:spPr>
          <a:xfrm>
            <a:off x="377560" y="6424338"/>
            <a:ext cx="8269100" cy="259045"/>
          </a:xfrm>
          <a:prstGeom prst="rect">
            <a:avLst/>
          </a:prstGeom>
        </p:spPr>
        <p:txBody>
          <a:bodyPr vert="horz" wrap="square" lIns="0" tIns="12700" rIns="0" bIns="0" rtlCol="0">
            <a:spAutoFit/>
          </a:bodyPr>
          <a:lstStyle/>
          <a:p>
            <a:pPr defTabSz="685800">
              <a:defRPr/>
            </a:pPr>
            <a:r>
              <a:rPr lang="en-US" sz="1600" dirty="0">
                <a:latin typeface="Arial" panose="020B0604020202020204" pitchFamily="34" charset="0"/>
                <a:cs typeface="Arial" panose="020B0604020202020204" pitchFamily="34" charset="0"/>
              </a:rPr>
              <a:t>Flinn IW et al. </a:t>
            </a:r>
            <a:r>
              <a:rPr lang="en-US" sz="1600" i="1" dirty="0">
                <a:latin typeface="Arial" panose="020B0604020202020204" pitchFamily="34" charset="0"/>
                <a:cs typeface="Arial" panose="020B0604020202020204" pitchFamily="34" charset="0"/>
              </a:rPr>
              <a:t>Blood </a:t>
            </a:r>
            <a:r>
              <a:rPr lang="en-US" sz="1600" dirty="0">
                <a:latin typeface="Arial" panose="020B0604020202020204" pitchFamily="34" charset="0"/>
                <a:cs typeface="Arial" panose="020B0604020202020204" pitchFamily="34" charset="0"/>
              </a:rPr>
              <a:t>2018;132(23):2446-55. </a:t>
            </a:r>
            <a:endParaRPr lang="is-IS" sz="1600" dirty="0">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838200" y="88711"/>
            <a:ext cx="9139239" cy="1143000"/>
          </a:xfrm>
        </p:spPr>
        <p:txBody>
          <a:bodyPr/>
          <a:lstStyle/>
          <a:p>
            <a:pPr lvl="0"/>
            <a:r>
              <a:rPr lang="en-US" sz="3200" dirty="0">
                <a:latin typeface="Arial" panose="020B0604020202020204" pitchFamily="34" charset="0"/>
                <a:cs typeface="Arial" panose="020B0604020202020204" pitchFamily="34" charset="0"/>
              </a:rPr>
              <a:t>Phase III DUO Study Design</a:t>
            </a:r>
          </a:p>
        </p:txBody>
      </p:sp>
      <p:graphicFrame>
        <p:nvGraphicFramePr>
          <p:cNvPr id="26" name="Group 31"/>
          <p:cNvGraphicFramePr>
            <a:graphicFrameLocks noGrp="1"/>
          </p:cNvGraphicFramePr>
          <p:nvPr>
            <p:extLst>
              <p:ext uri="{D42A27DB-BD31-4B8C-83A1-F6EECF244321}">
                <p14:modId xmlns:p14="http://schemas.microsoft.com/office/powerpoint/2010/main" val="1223017898"/>
              </p:ext>
            </p:extLst>
          </p:nvPr>
        </p:nvGraphicFramePr>
        <p:xfrm>
          <a:off x="853970" y="2390321"/>
          <a:ext cx="3087584" cy="1415138"/>
        </p:xfrm>
        <a:graphic>
          <a:graphicData uri="http://schemas.openxmlformats.org/drawingml/2006/table">
            <a:tbl>
              <a:tblPr/>
              <a:tblGrid>
                <a:gridCol w="3087584">
                  <a:extLst>
                    <a:ext uri="{9D8B030D-6E8A-4147-A177-3AD203B41FA5}">
                      <a16:colId xmlns:a16="http://schemas.microsoft.com/office/drawing/2014/main" val="20000"/>
                    </a:ext>
                  </a:extLst>
                </a:gridCol>
              </a:tblGrid>
              <a:tr h="378690">
                <a:tc>
                  <a:txBody>
                    <a:bodyPr/>
                    <a:lstStyle/>
                    <a:p>
                      <a:pPr marL="0" marR="0" lvl="0" indent="0" algn="l" defTabSz="914400" rtl="0" eaLnBrk="1" fontAlgn="base" latinLnBrk="0" hangingPunct="1">
                        <a:lnSpc>
                          <a:spcPts val="1960"/>
                        </a:lnSpc>
                        <a:spcBef>
                          <a:spcPts val="800"/>
                        </a:spcBef>
                        <a:spcAft>
                          <a:spcPct val="0"/>
                        </a:spcAft>
                        <a:buClrTx/>
                        <a:buSzTx/>
                        <a:buFontTx/>
                        <a:buNone/>
                        <a:tabLst/>
                      </a:pPr>
                      <a:r>
                        <a:rPr kumimoji="0" lang="en-US" sz="2000" b="1" i="0" u="none" strike="noStrike" cap="none" normalizeH="0" baseline="0" dirty="0">
                          <a:ln>
                            <a:noFill/>
                          </a:ln>
                          <a:solidFill>
                            <a:schemeClr val="bg1"/>
                          </a:solidFill>
                          <a:effectLst/>
                          <a:latin typeface="Arial" panose="020B0604020202020204" pitchFamily="34" charset="0"/>
                          <a:ea typeface="MS PGothic" charset="0"/>
                          <a:cs typeface="Arial" panose="020B0604020202020204" pitchFamily="34" charset="0"/>
                        </a:rPr>
                        <a:t>Eligibility (N = 319)</a:t>
                      </a:r>
                    </a:p>
                  </a:txBody>
                  <a:tcPr marT="45744" marB="457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92F5D"/>
                    </a:solidFill>
                  </a:tcPr>
                </a:tc>
                <a:extLst>
                  <a:ext uri="{0D108BD9-81ED-4DB2-BD59-A6C34878D82A}">
                    <a16:rowId xmlns:a16="http://schemas.microsoft.com/office/drawing/2014/main" val="10000"/>
                  </a:ext>
                </a:extLst>
              </a:tr>
              <a:tr h="1036448">
                <a:tc>
                  <a:txBody>
                    <a:bodyPr/>
                    <a:lstStyle/>
                    <a:p>
                      <a:pPr marL="171426" marR="0" lvl="0" indent="-171426" algn="l" defTabSz="6855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chemeClr val="tx1"/>
                          </a:solidFill>
                          <a:effectLst/>
                          <a:uLnTx/>
                          <a:uFillTx/>
                          <a:latin typeface="Arial" panose="020B0604020202020204" pitchFamily="34" charset="0"/>
                          <a:ea typeface="Calibri" charset="0"/>
                          <a:cs typeface="Arial" panose="020B0604020202020204" pitchFamily="34" charset="0"/>
                        </a:rPr>
                        <a:t>Relapsed or refractory CLL/SLL patients</a:t>
                      </a:r>
                    </a:p>
                  </a:txBody>
                  <a:tcPr marT="45744" marB="457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25894"/>
                    </a:solidFill>
                  </a:tcPr>
                </a:tc>
                <a:extLst>
                  <a:ext uri="{0D108BD9-81ED-4DB2-BD59-A6C34878D82A}">
                    <a16:rowId xmlns:a16="http://schemas.microsoft.com/office/drawing/2014/main" val="10001"/>
                  </a:ext>
                </a:extLst>
              </a:tr>
            </a:tbl>
          </a:graphicData>
        </a:graphic>
      </p:graphicFrame>
      <p:grpSp>
        <p:nvGrpSpPr>
          <p:cNvPr id="29" name="Group 28"/>
          <p:cNvGrpSpPr>
            <a:grpSpLocks/>
          </p:cNvGrpSpPr>
          <p:nvPr/>
        </p:nvGrpSpPr>
        <p:grpSpPr bwMode="auto">
          <a:xfrm>
            <a:off x="3913084" y="2728241"/>
            <a:ext cx="914400" cy="914400"/>
            <a:chOff x="1872" y="1584"/>
            <a:chExt cx="576" cy="576"/>
          </a:xfrm>
        </p:grpSpPr>
        <p:sp>
          <p:nvSpPr>
            <p:cNvPr id="31" name="Oval 30"/>
            <p:cNvSpPr>
              <a:spLocks noChangeArrowheads="1"/>
            </p:cNvSpPr>
            <p:nvPr/>
          </p:nvSpPr>
          <p:spPr bwMode="auto">
            <a:xfrm>
              <a:off x="1872" y="1584"/>
              <a:ext cx="576" cy="576"/>
            </a:xfrm>
            <a:prstGeom prst="ellipse">
              <a:avLst/>
            </a:prstGeom>
            <a:solidFill>
              <a:srgbClr val="FE701B"/>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63500" dir="2700000" algn="ctr" rotWithShape="0">
                      <a:schemeClr val="tx1">
                        <a:alpha val="39998"/>
                      </a:schemeClr>
                    </a:outerShdw>
                  </a:effectLst>
                </a14:hiddenEffects>
              </a:ext>
            </a:extLst>
          </p:spPr>
          <p:txBody>
            <a:bodyPr wrap="none"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eaLnBrk="1" hangingPunct="1">
                <a:defRPr/>
              </a:pPr>
              <a:endParaRPr lang="en-US">
                <a:solidFill>
                  <a:srgbClr val="3333CC"/>
                </a:solidFill>
                <a:latin typeface="Arial" panose="020B0604020202020204" pitchFamily="34" charset="0"/>
                <a:cs typeface="Arial" panose="020B0604020202020204" pitchFamily="34" charset="0"/>
              </a:endParaRPr>
            </a:p>
          </p:txBody>
        </p:sp>
        <p:sp>
          <p:nvSpPr>
            <p:cNvPr id="32" name="Rectangle 31"/>
            <p:cNvSpPr>
              <a:spLocks noChangeArrowheads="1"/>
            </p:cNvSpPr>
            <p:nvPr/>
          </p:nvSpPr>
          <p:spPr bwMode="auto">
            <a:xfrm>
              <a:off x="1920" y="1632"/>
              <a:ext cx="480" cy="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63500" dir="2700000" algn="ctr" rotWithShape="0">
                      <a:schemeClr val="tx1">
                        <a:alpha val="39998"/>
                      </a:schemeClr>
                    </a:outerShdw>
                  </a:effectLst>
                </a14:hiddenEffects>
              </a:ext>
            </a:extLst>
          </p:spPr>
          <p:txBody>
            <a:bodyPr lIns="0" tIns="0" rIns="0"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algn="ctr" eaLnBrk="1" hangingPunct="1">
                <a:defRPr/>
              </a:pPr>
              <a:r>
                <a:rPr lang="en-US" dirty="0">
                  <a:solidFill>
                    <a:srgbClr val="FFFFFF"/>
                  </a:solidFill>
                  <a:latin typeface="Arial" panose="020B0604020202020204" pitchFamily="34" charset="0"/>
                  <a:cs typeface="Arial" panose="020B0604020202020204" pitchFamily="34" charset="0"/>
                </a:rPr>
                <a:t>R</a:t>
              </a:r>
            </a:p>
          </p:txBody>
        </p:sp>
      </p:grpSp>
      <p:sp>
        <p:nvSpPr>
          <p:cNvPr id="33" name="Rectangle 18"/>
          <p:cNvSpPr>
            <a:spLocks noChangeArrowheads="1"/>
          </p:cNvSpPr>
          <p:nvPr/>
        </p:nvSpPr>
        <p:spPr bwMode="auto">
          <a:xfrm>
            <a:off x="4905649" y="1917084"/>
            <a:ext cx="2497083" cy="1042586"/>
          </a:xfrm>
          <a:prstGeom prst="rect">
            <a:avLst/>
          </a:prstGeom>
          <a:solidFill>
            <a:srgbClr val="F9951E"/>
          </a:solidFill>
          <a:ln w="12700" cmpd="sng">
            <a:solidFill>
              <a:srgbClr val="FFFFFF"/>
            </a:solidFill>
            <a:round/>
            <a:headEnd/>
            <a:tailEnd/>
          </a:ln>
          <a:effectLst>
            <a:outerShdw blurRad="50800" dist="38100" dir="2700000" algn="tl" rotWithShape="0">
              <a:prstClr val="black">
                <a:alpha val="40000"/>
              </a:prstClr>
            </a:outerShdw>
          </a:effectLst>
        </p:spPr>
        <p:txBody>
          <a:bodyPr/>
          <a:lstStyle/>
          <a:p>
            <a:pPr algn="ctr" defTabSz="685577" eaLnBrk="1" fontAlgn="auto" hangingPunct="1">
              <a:spcBef>
                <a:spcPts val="0"/>
              </a:spcBef>
              <a:spcAft>
                <a:spcPts val="300"/>
              </a:spcAft>
              <a:defRPr/>
            </a:pPr>
            <a:r>
              <a:rPr lang="en-GB" sz="2000" b="1" dirty="0" err="1">
                <a:solidFill>
                  <a:srgbClr val="011997"/>
                </a:solidFill>
                <a:latin typeface="Arial" panose="020B0604020202020204" pitchFamily="34" charset="0"/>
                <a:ea typeface="Calibri" charset="0"/>
                <a:cs typeface="Arial" panose="020B0604020202020204" pitchFamily="34" charset="0"/>
              </a:rPr>
              <a:t>Duvelisib</a:t>
            </a:r>
            <a:endParaRPr lang="en-GB" sz="2000" b="1" dirty="0">
              <a:solidFill>
                <a:srgbClr val="011997"/>
              </a:solidFill>
              <a:latin typeface="Arial" panose="020B0604020202020204" pitchFamily="34" charset="0"/>
              <a:ea typeface="Calibri" charset="0"/>
              <a:cs typeface="Arial" panose="020B0604020202020204" pitchFamily="34" charset="0"/>
            </a:endParaRPr>
          </a:p>
          <a:p>
            <a:pPr algn="ctr" defTabSz="685577" eaLnBrk="1" fontAlgn="auto" hangingPunct="1">
              <a:spcBef>
                <a:spcPts val="0"/>
              </a:spcBef>
              <a:spcAft>
                <a:spcPts val="300"/>
              </a:spcAft>
              <a:defRPr/>
            </a:pPr>
            <a:r>
              <a:rPr lang="en-GB" sz="2000" dirty="0">
                <a:solidFill>
                  <a:srgbClr val="011997"/>
                </a:solidFill>
                <a:latin typeface="Arial" panose="020B0604020202020204" pitchFamily="34" charset="0"/>
                <a:ea typeface="Calibri" charset="0"/>
                <a:cs typeface="Arial" panose="020B0604020202020204" pitchFamily="34" charset="0"/>
              </a:rPr>
              <a:t>25 mg BID continuously</a:t>
            </a:r>
          </a:p>
        </p:txBody>
      </p:sp>
      <p:sp>
        <p:nvSpPr>
          <p:cNvPr id="35" name="Rectangle 18"/>
          <p:cNvSpPr>
            <a:spLocks noChangeArrowheads="1"/>
          </p:cNvSpPr>
          <p:nvPr/>
        </p:nvSpPr>
        <p:spPr bwMode="auto">
          <a:xfrm>
            <a:off x="4922944" y="3282150"/>
            <a:ext cx="2469307" cy="1161610"/>
          </a:xfrm>
          <a:prstGeom prst="rect">
            <a:avLst/>
          </a:prstGeom>
          <a:solidFill>
            <a:srgbClr val="99CD15"/>
          </a:solidFill>
          <a:ln w="12700" cmpd="sng">
            <a:solidFill>
              <a:srgbClr val="FFFFFF"/>
            </a:solidFill>
            <a:round/>
            <a:headEnd/>
            <a:tailEnd/>
          </a:ln>
          <a:effectLst>
            <a:outerShdw blurRad="50800" dist="38100" dir="2700000" algn="tl" rotWithShape="0">
              <a:prstClr val="black">
                <a:alpha val="40000"/>
              </a:prstClr>
            </a:outerShdw>
          </a:effectLst>
        </p:spPr>
        <p:txBody>
          <a:bodyPr anchor="ctr"/>
          <a:lstStyle/>
          <a:p>
            <a:pPr algn="ctr" defTabSz="685577" eaLnBrk="1" fontAlgn="auto" hangingPunct="1">
              <a:spcBef>
                <a:spcPts val="0"/>
              </a:spcBef>
              <a:spcAft>
                <a:spcPts val="300"/>
              </a:spcAft>
              <a:defRPr/>
            </a:pPr>
            <a:r>
              <a:rPr lang="en-GB" sz="2000" b="1" dirty="0">
                <a:solidFill>
                  <a:srgbClr val="011997"/>
                </a:solidFill>
                <a:latin typeface="Arial" panose="020B0604020202020204" pitchFamily="34" charset="0"/>
                <a:ea typeface="Calibri" charset="0"/>
                <a:cs typeface="Arial" panose="020B0604020202020204" pitchFamily="34" charset="0"/>
              </a:rPr>
              <a:t>Ofatumumab IV</a:t>
            </a:r>
            <a:endParaRPr lang="en-GB" sz="2000" dirty="0">
              <a:solidFill>
                <a:srgbClr val="011997"/>
              </a:solidFill>
              <a:latin typeface="Arial" panose="020B0604020202020204" pitchFamily="34" charset="0"/>
              <a:ea typeface="Calibri" charset="0"/>
              <a:cs typeface="Arial" panose="020B0604020202020204" pitchFamily="34" charset="0"/>
            </a:endParaRPr>
          </a:p>
        </p:txBody>
      </p:sp>
      <p:sp>
        <p:nvSpPr>
          <p:cNvPr id="2" name="TextBox 1">
            <a:extLst>
              <a:ext uri="{FF2B5EF4-FFF2-40B4-BE49-F238E27FC236}">
                <a16:creationId xmlns:a16="http://schemas.microsoft.com/office/drawing/2014/main" id="{3D7D3DE1-B69C-B040-9400-5162E0220D7C}"/>
              </a:ext>
            </a:extLst>
          </p:cNvPr>
          <p:cNvSpPr txBox="1"/>
          <p:nvPr/>
        </p:nvSpPr>
        <p:spPr>
          <a:xfrm>
            <a:off x="778628" y="4973225"/>
            <a:ext cx="8223302" cy="646331"/>
          </a:xfrm>
          <a:prstGeom prst="rect">
            <a:avLst/>
          </a:prstGeom>
          <a:noFill/>
        </p:spPr>
        <p:txBody>
          <a:bodyPr wrap="square" rtlCol="0">
            <a:spAutoFit/>
          </a:bodyPr>
          <a:lstStyle/>
          <a:p>
            <a:r>
              <a:rPr lang="en-US" sz="1800" b="1" dirty="0">
                <a:latin typeface="Arial" panose="020B0604020202020204" pitchFamily="34" charset="0"/>
                <a:cs typeface="Arial" panose="020B0604020202020204" pitchFamily="34" charset="0"/>
              </a:rPr>
              <a:t>Primary Endpoint: </a:t>
            </a:r>
            <a:r>
              <a:rPr lang="en-US" sz="1800" dirty="0">
                <a:latin typeface="Arial" panose="020B0604020202020204" pitchFamily="34" charset="0"/>
                <a:cs typeface="Arial" panose="020B0604020202020204" pitchFamily="34" charset="0"/>
              </a:rPr>
              <a:t>PFS by IRC in ITT</a:t>
            </a:r>
          </a:p>
          <a:p>
            <a:r>
              <a:rPr lang="en-US" sz="1800" b="1" dirty="0">
                <a:latin typeface="Arial" panose="020B0604020202020204" pitchFamily="34" charset="0"/>
                <a:cs typeface="Arial" panose="020B0604020202020204" pitchFamily="34" charset="0"/>
              </a:rPr>
              <a:t>Secondary Endpoints: </a:t>
            </a:r>
            <a:r>
              <a:rPr lang="en-US" sz="1800" dirty="0">
                <a:latin typeface="Arial" panose="020B0604020202020204" pitchFamily="34" charset="0"/>
                <a:cs typeface="Arial" panose="020B0604020202020204" pitchFamily="34" charset="0"/>
              </a:rPr>
              <a:t>ORR, </a:t>
            </a:r>
            <a:r>
              <a:rPr lang="en-US" sz="1800" dirty="0" err="1">
                <a:latin typeface="Arial" panose="020B0604020202020204" pitchFamily="34" charset="0"/>
                <a:cs typeface="Arial" panose="020B0604020202020204" pitchFamily="34" charset="0"/>
              </a:rPr>
              <a:t>DoR</a:t>
            </a:r>
            <a:r>
              <a:rPr lang="en-US" sz="1800" dirty="0">
                <a:latin typeface="Arial" panose="020B0604020202020204" pitchFamily="34" charset="0"/>
                <a:cs typeface="Arial" panose="020B0604020202020204" pitchFamily="34" charset="0"/>
              </a:rPr>
              <a:t>, OS, Safety</a:t>
            </a:r>
          </a:p>
        </p:txBody>
      </p:sp>
      <p:sp>
        <p:nvSpPr>
          <p:cNvPr id="6" name="TextBox 5">
            <a:extLst>
              <a:ext uri="{FF2B5EF4-FFF2-40B4-BE49-F238E27FC236}">
                <a16:creationId xmlns:a16="http://schemas.microsoft.com/office/drawing/2014/main" id="{E7E917A3-F974-0E4D-BC2E-274E781C3897}"/>
              </a:ext>
            </a:extLst>
          </p:cNvPr>
          <p:cNvSpPr txBox="1"/>
          <p:nvPr/>
        </p:nvSpPr>
        <p:spPr>
          <a:xfrm>
            <a:off x="8224839" y="1534657"/>
            <a:ext cx="3505200"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Optional crossover study</a:t>
            </a:r>
          </a:p>
        </p:txBody>
      </p:sp>
    </p:spTree>
    <p:custDataLst>
      <p:tags r:id="rId1"/>
    </p:custDataLst>
    <p:extLst>
      <p:ext uri="{BB962C8B-B14F-4D97-AF65-F5344CB8AC3E}">
        <p14:creationId xmlns:p14="http://schemas.microsoft.com/office/powerpoint/2010/main" val="3633154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C31F4DD-712B-9D4B-BD6E-68852CA3F4E5}"/>
              </a:ext>
            </a:extLst>
          </p:cNvPr>
          <p:cNvPicPr>
            <a:picLocks noChangeAspect="1"/>
          </p:cNvPicPr>
          <p:nvPr/>
        </p:nvPicPr>
        <p:blipFill>
          <a:blip r:embed="rId2"/>
          <a:stretch>
            <a:fillRect/>
          </a:stretch>
        </p:blipFill>
        <p:spPr>
          <a:xfrm>
            <a:off x="1574428" y="1353846"/>
            <a:ext cx="9062451" cy="4970754"/>
          </a:xfrm>
          <a:prstGeom prst="rect">
            <a:avLst/>
          </a:prstGeom>
        </p:spPr>
      </p:pic>
      <p:sp>
        <p:nvSpPr>
          <p:cNvPr id="4" name="Title 3"/>
          <p:cNvSpPr>
            <a:spLocks noGrp="1"/>
          </p:cNvSpPr>
          <p:nvPr>
            <p:ph type="title"/>
          </p:nvPr>
        </p:nvSpPr>
        <p:spPr>
          <a:xfrm>
            <a:off x="914400" y="0"/>
            <a:ext cx="10363200" cy="904422"/>
          </a:xfrm>
        </p:spPr>
        <p:txBody>
          <a:bodyPr/>
          <a:lstStyle/>
          <a:p>
            <a:r>
              <a:rPr lang="en-US" dirty="0"/>
              <a:t>DUO: PFS for </a:t>
            </a:r>
            <a:r>
              <a:rPr lang="en-US" dirty="0" err="1"/>
              <a:t>Duvelisib</a:t>
            </a:r>
            <a:r>
              <a:rPr lang="en-US" dirty="0"/>
              <a:t> versus Ofatumumab in R/R CLL </a:t>
            </a:r>
          </a:p>
        </p:txBody>
      </p:sp>
      <p:sp>
        <p:nvSpPr>
          <p:cNvPr id="12" name="TextBox 11">
            <a:extLst>
              <a:ext uri="{FF2B5EF4-FFF2-40B4-BE49-F238E27FC236}">
                <a16:creationId xmlns:a16="http://schemas.microsoft.com/office/drawing/2014/main" id="{8AD02D7F-A14A-CC4C-8DB1-F1CFDCD6D37A}"/>
              </a:ext>
            </a:extLst>
          </p:cNvPr>
          <p:cNvSpPr txBox="1">
            <a:spLocks noChangeArrowheads="1"/>
          </p:cNvSpPr>
          <p:nvPr/>
        </p:nvSpPr>
        <p:spPr bwMode="auto">
          <a:xfrm>
            <a:off x="76200" y="6352634"/>
            <a:ext cx="10972800" cy="4846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82880" bIns="91440"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t>Flinn IW et al. </a:t>
            </a:r>
            <a:r>
              <a:rPr lang="en-US" sz="1600" i="1" dirty="0"/>
              <a:t>Blood </a:t>
            </a:r>
            <a:r>
              <a:rPr lang="en-US" sz="1600" dirty="0"/>
              <a:t>2018;132(23):2446-55. </a:t>
            </a:r>
          </a:p>
        </p:txBody>
      </p:sp>
      <p:sp>
        <p:nvSpPr>
          <p:cNvPr id="3" name="TextBox 2">
            <a:extLst>
              <a:ext uri="{FF2B5EF4-FFF2-40B4-BE49-F238E27FC236}">
                <a16:creationId xmlns:a16="http://schemas.microsoft.com/office/drawing/2014/main" id="{D24D50E7-78E9-A64D-9AC3-5CD5ED2F9246}"/>
              </a:ext>
            </a:extLst>
          </p:cNvPr>
          <p:cNvSpPr txBox="1"/>
          <p:nvPr/>
        </p:nvSpPr>
        <p:spPr>
          <a:xfrm rot="16200000">
            <a:off x="-163847" y="3001003"/>
            <a:ext cx="4019049" cy="338554"/>
          </a:xfrm>
          <a:prstGeom prst="rect">
            <a:avLst/>
          </a:prstGeom>
          <a:noFill/>
        </p:spPr>
        <p:txBody>
          <a:bodyPr wrap="none" rtlCol="0">
            <a:spAutoFit/>
          </a:bodyPr>
          <a:lstStyle/>
          <a:p>
            <a:pPr algn="ctr"/>
            <a:r>
              <a:rPr lang="en-US" sz="1600" b="1" dirty="0"/>
              <a:t>Probability of progression-free survival</a:t>
            </a:r>
          </a:p>
        </p:txBody>
      </p:sp>
      <p:sp>
        <p:nvSpPr>
          <p:cNvPr id="8" name="TextBox 7">
            <a:extLst>
              <a:ext uri="{FF2B5EF4-FFF2-40B4-BE49-F238E27FC236}">
                <a16:creationId xmlns:a16="http://schemas.microsoft.com/office/drawing/2014/main" id="{08109D07-3F68-6844-9EE8-D1A8D9447555}"/>
              </a:ext>
            </a:extLst>
          </p:cNvPr>
          <p:cNvSpPr txBox="1"/>
          <p:nvPr/>
        </p:nvSpPr>
        <p:spPr>
          <a:xfrm>
            <a:off x="5628409" y="5268477"/>
            <a:ext cx="1596399" cy="338554"/>
          </a:xfrm>
          <a:prstGeom prst="rect">
            <a:avLst/>
          </a:prstGeom>
          <a:noFill/>
        </p:spPr>
        <p:txBody>
          <a:bodyPr wrap="none" rtlCol="0">
            <a:spAutoFit/>
          </a:bodyPr>
          <a:lstStyle/>
          <a:p>
            <a:pPr algn="ctr"/>
            <a:r>
              <a:rPr lang="en-US" sz="1600" b="1" dirty="0"/>
              <a:t>Time (months)</a:t>
            </a:r>
          </a:p>
        </p:txBody>
      </p:sp>
      <p:sp>
        <p:nvSpPr>
          <p:cNvPr id="9" name="TextBox 8">
            <a:extLst>
              <a:ext uri="{FF2B5EF4-FFF2-40B4-BE49-F238E27FC236}">
                <a16:creationId xmlns:a16="http://schemas.microsoft.com/office/drawing/2014/main" id="{0A97EA21-7E41-B047-9BAB-92FFBBE29BAC}"/>
              </a:ext>
            </a:extLst>
          </p:cNvPr>
          <p:cNvSpPr txBox="1"/>
          <p:nvPr/>
        </p:nvSpPr>
        <p:spPr>
          <a:xfrm>
            <a:off x="6055163" y="863312"/>
            <a:ext cx="4543616" cy="338554"/>
          </a:xfrm>
          <a:prstGeom prst="rect">
            <a:avLst/>
          </a:prstGeom>
          <a:noFill/>
        </p:spPr>
        <p:txBody>
          <a:bodyPr wrap="none" rtlCol="0">
            <a:spAutoFit/>
          </a:bodyPr>
          <a:lstStyle/>
          <a:p>
            <a:pPr algn="ctr"/>
            <a:r>
              <a:rPr lang="en-US" sz="1600" b="1" dirty="0"/>
              <a:t>Independent Review Committee Assessment</a:t>
            </a:r>
          </a:p>
        </p:txBody>
      </p:sp>
    </p:spTree>
    <p:extLst>
      <p:ext uri="{BB962C8B-B14F-4D97-AF65-F5344CB8AC3E}">
        <p14:creationId xmlns:p14="http://schemas.microsoft.com/office/powerpoint/2010/main" val="2372121804"/>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creenshot of a cell phone&#10;&#10;Description automatically generated">
            <a:extLst>
              <a:ext uri="{FF2B5EF4-FFF2-40B4-BE49-F238E27FC236}">
                <a16:creationId xmlns:a16="http://schemas.microsoft.com/office/drawing/2014/main" id="{4D9271D2-B231-EC44-B9FF-CB223AD9D2A4}"/>
              </a:ext>
            </a:extLst>
          </p:cNvPr>
          <p:cNvPicPr>
            <a:picLocks noChangeAspect="1"/>
          </p:cNvPicPr>
          <p:nvPr/>
        </p:nvPicPr>
        <p:blipFill>
          <a:blip r:embed="rId2"/>
          <a:stretch>
            <a:fillRect/>
          </a:stretch>
        </p:blipFill>
        <p:spPr>
          <a:xfrm>
            <a:off x="3124200" y="1066799"/>
            <a:ext cx="6442787" cy="4902961"/>
          </a:xfrm>
          <a:prstGeom prst="rect">
            <a:avLst/>
          </a:prstGeom>
        </p:spPr>
      </p:pic>
      <p:sp>
        <p:nvSpPr>
          <p:cNvPr id="4" name="Title 3"/>
          <p:cNvSpPr>
            <a:spLocks noGrp="1"/>
          </p:cNvSpPr>
          <p:nvPr>
            <p:ph type="title"/>
          </p:nvPr>
        </p:nvSpPr>
        <p:spPr>
          <a:xfrm>
            <a:off x="914400" y="0"/>
            <a:ext cx="10363200" cy="904422"/>
          </a:xfrm>
        </p:spPr>
        <p:txBody>
          <a:bodyPr/>
          <a:lstStyle/>
          <a:p>
            <a:r>
              <a:rPr lang="en-US" dirty="0"/>
              <a:t>DUO: ORR per IRC Assessment</a:t>
            </a:r>
          </a:p>
        </p:txBody>
      </p:sp>
      <p:sp>
        <p:nvSpPr>
          <p:cNvPr id="12" name="TextBox 11">
            <a:extLst>
              <a:ext uri="{FF2B5EF4-FFF2-40B4-BE49-F238E27FC236}">
                <a16:creationId xmlns:a16="http://schemas.microsoft.com/office/drawing/2014/main" id="{8AD02D7F-A14A-CC4C-8DB1-F1CFDCD6D37A}"/>
              </a:ext>
            </a:extLst>
          </p:cNvPr>
          <p:cNvSpPr txBox="1">
            <a:spLocks noChangeArrowheads="1"/>
          </p:cNvSpPr>
          <p:nvPr/>
        </p:nvSpPr>
        <p:spPr bwMode="auto">
          <a:xfrm>
            <a:off x="76200" y="6352634"/>
            <a:ext cx="10972800" cy="4846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82880" bIns="91440"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t>Flinn IW et al. </a:t>
            </a:r>
            <a:r>
              <a:rPr lang="en-US" sz="1600" i="1" dirty="0"/>
              <a:t>Blood </a:t>
            </a:r>
            <a:r>
              <a:rPr lang="en-US" sz="1600" dirty="0"/>
              <a:t>2018;132(23):2446-55. </a:t>
            </a:r>
          </a:p>
        </p:txBody>
      </p:sp>
      <p:sp>
        <p:nvSpPr>
          <p:cNvPr id="3" name="TextBox 2">
            <a:extLst>
              <a:ext uri="{FF2B5EF4-FFF2-40B4-BE49-F238E27FC236}">
                <a16:creationId xmlns:a16="http://schemas.microsoft.com/office/drawing/2014/main" id="{6E030283-5434-A94D-B1A4-4C806988CEFA}"/>
              </a:ext>
            </a:extLst>
          </p:cNvPr>
          <p:cNvSpPr txBox="1"/>
          <p:nvPr/>
        </p:nvSpPr>
        <p:spPr>
          <a:xfrm>
            <a:off x="3124200" y="5975017"/>
            <a:ext cx="2776092" cy="369332"/>
          </a:xfrm>
          <a:prstGeom prst="rect">
            <a:avLst/>
          </a:prstGeom>
          <a:noFill/>
        </p:spPr>
        <p:txBody>
          <a:bodyPr wrap="square" rtlCol="0">
            <a:spAutoFit/>
          </a:bodyPr>
          <a:lstStyle/>
          <a:p>
            <a:pPr algn="ctr"/>
            <a:r>
              <a:rPr lang="en-US" sz="1800" b="1" dirty="0"/>
              <a:t>Overall Response Rate</a:t>
            </a:r>
          </a:p>
        </p:txBody>
      </p:sp>
      <p:sp>
        <p:nvSpPr>
          <p:cNvPr id="7" name="TextBox 6">
            <a:extLst>
              <a:ext uri="{FF2B5EF4-FFF2-40B4-BE49-F238E27FC236}">
                <a16:creationId xmlns:a16="http://schemas.microsoft.com/office/drawing/2014/main" id="{2579A8FA-F628-9E47-ABC0-4FEA87223266}"/>
              </a:ext>
            </a:extLst>
          </p:cNvPr>
          <p:cNvSpPr txBox="1"/>
          <p:nvPr/>
        </p:nvSpPr>
        <p:spPr>
          <a:xfrm rot="16200000">
            <a:off x="1629401" y="2672834"/>
            <a:ext cx="2362200" cy="369332"/>
          </a:xfrm>
          <a:prstGeom prst="rect">
            <a:avLst/>
          </a:prstGeom>
          <a:noFill/>
        </p:spPr>
        <p:txBody>
          <a:bodyPr wrap="square" rtlCol="0">
            <a:spAutoFit/>
          </a:bodyPr>
          <a:lstStyle/>
          <a:p>
            <a:pPr algn="ctr"/>
            <a:r>
              <a:rPr lang="en-US" sz="1800" b="1" dirty="0"/>
              <a:t>Percent response</a:t>
            </a:r>
          </a:p>
        </p:txBody>
      </p:sp>
      <p:sp>
        <p:nvSpPr>
          <p:cNvPr id="8" name="TextBox 7">
            <a:extLst>
              <a:ext uri="{FF2B5EF4-FFF2-40B4-BE49-F238E27FC236}">
                <a16:creationId xmlns:a16="http://schemas.microsoft.com/office/drawing/2014/main" id="{9832D3A8-F8BC-1A4D-AD97-00ADC58AECCB}"/>
              </a:ext>
            </a:extLst>
          </p:cNvPr>
          <p:cNvSpPr txBox="1"/>
          <p:nvPr/>
        </p:nvSpPr>
        <p:spPr>
          <a:xfrm>
            <a:off x="6389516" y="5951870"/>
            <a:ext cx="3343720" cy="369332"/>
          </a:xfrm>
          <a:prstGeom prst="rect">
            <a:avLst/>
          </a:prstGeom>
          <a:noFill/>
        </p:spPr>
        <p:txBody>
          <a:bodyPr wrap="square" rtlCol="0">
            <a:spAutoFit/>
          </a:bodyPr>
          <a:lstStyle/>
          <a:p>
            <a:pPr algn="ctr"/>
            <a:r>
              <a:rPr lang="en-US" sz="1800" b="1" dirty="0"/>
              <a:t>Lymph Node Response Rate</a:t>
            </a:r>
          </a:p>
        </p:txBody>
      </p:sp>
    </p:spTree>
    <p:extLst>
      <p:ext uri="{BB962C8B-B14F-4D97-AF65-F5344CB8AC3E}">
        <p14:creationId xmlns:p14="http://schemas.microsoft.com/office/powerpoint/2010/main" val="1352213294"/>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76D89-697C-1840-B677-7C6D28AE7ECD}"/>
              </a:ext>
            </a:extLst>
          </p:cNvPr>
          <p:cNvSpPr>
            <a:spLocks noGrp="1"/>
          </p:cNvSpPr>
          <p:nvPr>
            <p:ph type="title"/>
          </p:nvPr>
        </p:nvSpPr>
        <p:spPr/>
        <p:txBody>
          <a:bodyPr/>
          <a:lstStyle/>
          <a:p>
            <a:r>
              <a:rPr lang="en-US" dirty="0"/>
              <a:t>Disclosures</a:t>
            </a:r>
          </a:p>
        </p:txBody>
      </p:sp>
      <p:graphicFrame>
        <p:nvGraphicFramePr>
          <p:cNvPr id="3" name="Table 2">
            <a:extLst>
              <a:ext uri="{FF2B5EF4-FFF2-40B4-BE49-F238E27FC236}">
                <a16:creationId xmlns:a16="http://schemas.microsoft.com/office/drawing/2014/main" id="{84B9FA13-62D1-D94F-8CD0-98FF347847E9}"/>
              </a:ext>
            </a:extLst>
          </p:cNvPr>
          <p:cNvGraphicFramePr>
            <a:graphicFrameLocks noGrp="1"/>
          </p:cNvGraphicFramePr>
          <p:nvPr>
            <p:extLst>
              <p:ext uri="{D42A27DB-BD31-4B8C-83A1-F6EECF244321}">
                <p14:modId xmlns:p14="http://schemas.microsoft.com/office/powerpoint/2010/main" val="2926079273"/>
              </p:ext>
            </p:extLst>
          </p:nvPr>
        </p:nvGraphicFramePr>
        <p:xfrm>
          <a:off x="1104900" y="1600200"/>
          <a:ext cx="9982200" cy="4239260"/>
        </p:xfrm>
        <a:graphic>
          <a:graphicData uri="http://schemas.openxmlformats.org/drawingml/2006/table">
            <a:tbl>
              <a:tblPr firstRow="1" bandRow="1">
                <a:tableStyleId>{5C22544A-7EE6-4342-B048-85BDC9FD1C3A}</a:tableStyleId>
              </a:tblPr>
              <a:tblGrid>
                <a:gridCol w="3306604">
                  <a:extLst>
                    <a:ext uri="{9D8B030D-6E8A-4147-A177-3AD203B41FA5}">
                      <a16:colId xmlns:a16="http://schemas.microsoft.com/office/drawing/2014/main" val="3548053028"/>
                    </a:ext>
                  </a:extLst>
                </a:gridCol>
                <a:gridCol w="6675596">
                  <a:extLst>
                    <a:ext uri="{9D8B030D-6E8A-4147-A177-3AD203B41FA5}">
                      <a16:colId xmlns:a16="http://schemas.microsoft.com/office/drawing/2014/main" val="57835912"/>
                    </a:ext>
                  </a:extLst>
                </a:gridCol>
              </a:tblGrid>
              <a:tr h="1471487">
                <a:tc>
                  <a:txBody>
                    <a:bodyPr/>
                    <a:lstStyle/>
                    <a:p>
                      <a:r>
                        <a:rPr lang="en-US" b="1" dirty="0">
                          <a:solidFill>
                            <a:schemeClr val="tx1"/>
                          </a:solidFill>
                        </a:rPr>
                        <a:t>Consulting Agreements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a:solidFill>
                            <a:schemeClr val="tx1"/>
                          </a:solidFill>
                        </a:rPr>
                        <a:t>AbbVie Inc, Bayer HealthCare Pharmaceuticals, </a:t>
                      </a:r>
                      <a:r>
                        <a:rPr lang="en-US" b="0" dirty="0" err="1">
                          <a:solidFill>
                            <a:schemeClr val="tx1"/>
                          </a:solidFill>
                        </a:rPr>
                        <a:t>Denovo</a:t>
                      </a:r>
                      <a:r>
                        <a:rPr lang="en-US" b="0" dirty="0">
                          <a:solidFill>
                            <a:schemeClr val="tx1"/>
                          </a:solidFill>
                        </a:rPr>
                        <a:t> Biopharma, Gilead Sciences Inc, Janssen Biotech Inc, </a:t>
                      </a:r>
                      <a:r>
                        <a:rPr lang="en-US" b="0" dirty="0" err="1">
                          <a:solidFill>
                            <a:schemeClr val="tx1"/>
                          </a:solidFill>
                        </a:rPr>
                        <a:t>Karyopharm</a:t>
                      </a:r>
                      <a:r>
                        <a:rPr lang="en-US" b="0" dirty="0">
                          <a:solidFill>
                            <a:schemeClr val="tx1"/>
                          </a:solidFill>
                        </a:rPr>
                        <a:t> Therapeutics, </a:t>
                      </a:r>
                      <a:r>
                        <a:rPr lang="en-US" b="0" dirty="0" err="1">
                          <a:solidFill>
                            <a:schemeClr val="tx1"/>
                          </a:solidFill>
                        </a:rPr>
                        <a:t>OptumRx</a:t>
                      </a:r>
                      <a:r>
                        <a:rPr lang="en-US" b="0" dirty="0">
                          <a:solidFill>
                            <a:schemeClr val="tx1"/>
                          </a:solidFill>
                        </a:rPr>
                        <a:t> Inc, Pharmacyclics LLC, an AbbVie Company, Spectrum Pharmaceuticals Inc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71407188"/>
                  </a:ext>
                </a:extLst>
              </a:tr>
              <a:tr h="2150636">
                <a:tc>
                  <a:txBody>
                    <a:bodyPr/>
                    <a:lstStyle/>
                    <a:p>
                      <a:r>
                        <a:rPr lang="en-US" b="1" dirty="0">
                          <a:solidFill>
                            <a:schemeClr val="tx1"/>
                          </a:solidFill>
                        </a:rPr>
                        <a:t>Contracted Research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a:solidFill>
                            <a:schemeClr val="tx1"/>
                          </a:solidFill>
                        </a:rPr>
                        <a:t>AbbVie Inc, </a:t>
                      </a:r>
                      <a:r>
                        <a:rPr lang="en-US" b="0" dirty="0" err="1">
                          <a:solidFill>
                            <a:schemeClr val="tx1"/>
                          </a:solidFill>
                        </a:rPr>
                        <a:t>Acerta</a:t>
                      </a:r>
                      <a:r>
                        <a:rPr lang="en-US" b="0" dirty="0">
                          <a:solidFill>
                            <a:schemeClr val="tx1"/>
                          </a:solidFill>
                        </a:rPr>
                        <a:t> Pharma — A member of the AstraZeneca Group, Burroughs </a:t>
                      </a:r>
                      <a:r>
                        <a:rPr lang="en-US" b="0" dirty="0" err="1">
                          <a:solidFill>
                            <a:schemeClr val="tx1"/>
                          </a:solidFill>
                        </a:rPr>
                        <a:t>Wellcome</a:t>
                      </a:r>
                      <a:r>
                        <a:rPr lang="en-US" b="0" dirty="0">
                          <a:solidFill>
                            <a:schemeClr val="tx1"/>
                          </a:solidFill>
                        </a:rPr>
                        <a:t> Fund, Celgene Corporation, Eastern Cooperative Oncology Group, Genentech, Gilead Sciences Inc, Janssen Biotech Inc, National Cancer Institute, Roche Laboratories Inc, Takeda Oncology, TG Therapeutics Inc, V Foundation for Cancer Research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196241"/>
                  </a:ext>
                </a:extLst>
              </a:tr>
              <a:tr h="617137">
                <a:tc>
                  <a:txBody>
                    <a:bodyPr/>
                    <a:lstStyle/>
                    <a:p>
                      <a:r>
                        <a:rPr lang="en-US" b="1" dirty="0">
                          <a:solidFill>
                            <a:schemeClr val="tx1"/>
                          </a:solidFill>
                        </a:rPr>
                        <a:t>Uncompensated Consulting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a:solidFill>
                            <a:schemeClr val="tx1"/>
                          </a:solidFill>
                        </a:rPr>
                        <a:t>Celgene Corporation, Genentech, Roche Laboratories Inc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90632"/>
                  </a:ext>
                </a:extLst>
              </a:tr>
            </a:tbl>
          </a:graphicData>
        </a:graphic>
      </p:graphicFrame>
    </p:spTree>
    <p:extLst>
      <p:ext uri="{BB962C8B-B14F-4D97-AF65-F5344CB8AC3E}">
        <p14:creationId xmlns:p14="http://schemas.microsoft.com/office/powerpoint/2010/main" val="3877864203"/>
      </p:ext>
    </p:extLst>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DUO: Select Adverse Events</a:t>
            </a:r>
          </a:p>
        </p:txBody>
      </p:sp>
      <p:graphicFrame>
        <p:nvGraphicFramePr>
          <p:cNvPr id="5" name="Content Placeholder 4">
            <a:extLst>
              <a:ext uri="{FF2B5EF4-FFF2-40B4-BE49-F238E27FC236}">
                <a16:creationId xmlns:a16="http://schemas.microsoft.com/office/drawing/2014/main" id="{D8C5EC2F-4781-424B-B065-244F27B9A643}"/>
              </a:ext>
            </a:extLst>
          </p:cNvPr>
          <p:cNvGraphicFramePr>
            <a:graphicFrameLocks noGrp="1"/>
          </p:cNvGraphicFramePr>
          <p:nvPr>
            <p:ph idx="1"/>
            <p:extLst>
              <p:ext uri="{D42A27DB-BD31-4B8C-83A1-F6EECF244321}">
                <p14:modId xmlns:p14="http://schemas.microsoft.com/office/powerpoint/2010/main" val="2325030122"/>
              </p:ext>
            </p:extLst>
          </p:nvPr>
        </p:nvGraphicFramePr>
        <p:xfrm>
          <a:off x="914400" y="1143000"/>
          <a:ext cx="10363200" cy="4820920"/>
        </p:xfrm>
        <a:graphic>
          <a:graphicData uri="http://schemas.openxmlformats.org/drawingml/2006/table">
            <a:tbl>
              <a:tblPr firstRow="1" bandRow="1">
                <a:tableStyleId>{21E4AEA4-8DFA-4A89-87EB-49C32662AFE0}</a:tableStyleId>
              </a:tblPr>
              <a:tblGrid>
                <a:gridCol w="2286000">
                  <a:extLst>
                    <a:ext uri="{9D8B030D-6E8A-4147-A177-3AD203B41FA5}">
                      <a16:colId xmlns:a16="http://schemas.microsoft.com/office/drawing/2014/main" val="24711768"/>
                    </a:ext>
                  </a:extLst>
                </a:gridCol>
                <a:gridCol w="1859280">
                  <a:extLst>
                    <a:ext uri="{9D8B030D-6E8A-4147-A177-3AD203B41FA5}">
                      <a16:colId xmlns:a16="http://schemas.microsoft.com/office/drawing/2014/main" val="1583411819"/>
                    </a:ext>
                  </a:extLst>
                </a:gridCol>
                <a:gridCol w="2072640">
                  <a:extLst>
                    <a:ext uri="{9D8B030D-6E8A-4147-A177-3AD203B41FA5}">
                      <a16:colId xmlns:a16="http://schemas.microsoft.com/office/drawing/2014/main" val="3365764811"/>
                    </a:ext>
                  </a:extLst>
                </a:gridCol>
                <a:gridCol w="2072640">
                  <a:extLst>
                    <a:ext uri="{9D8B030D-6E8A-4147-A177-3AD203B41FA5}">
                      <a16:colId xmlns:a16="http://schemas.microsoft.com/office/drawing/2014/main" val="2523285485"/>
                    </a:ext>
                  </a:extLst>
                </a:gridCol>
                <a:gridCol w="2072640">
                  <a:extLst>
                    <a:ext uri="{9D8B030D-6E8A-4147-A177-3AD203B41FA5}">
                      <a16:colId xmlns:a16="http://schemas.microsoft.com/office/drawing/2014/main" val="2209984707"/>
                    </a:ext>
                  </a:extLst>
                </a:gridCol>
              </a:tblGrid>
              <a:tr h="370840">
                <a:tc rowSpan="2">
                  <a:txBody>
                    <a:bodyPr/>
                    <a:lstStyle/>
                    <a:p>
                      <a:r>
                        <a:rPr lang="en-US" dirty="0">
                          <a:solidFill>
                            <a:schemeClr val="tx1"/>
                          </a:solidFill>
                        </a:rPr>
                        <a:t>Adverse event</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2B4F"/>
                    </a:solidFill>
                  </a:tcPr>
                </a:tc>
                <a:tc gridSpan="2">
                  <a:txBody>
                    <a:bodyPr/>
                    <a:lstStyle/>
                    <a:p>
                      <a:pPr algn="ctr"/>
                      <a:r>
                        <a:rPr lang="en-US" dirty="0">
                          <a:solidFill>
                            <a:schemeClr val="tx1"/>
                          </a:solidFill>
                        </a:rPr>
                        <a:t>All grades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2B4F"/>
                    </a:solidFill>
                  </a:tcPr>
                </a:tc>
                <a:tc hMerge="1">
                  <a:txBody>
                    <a:bodyPr/>
                    <a:lstStyle/>
                    <a:p>
                      <a:endParaRPr lang="en-US" dirty="0"/>
                    </a:p>
                  </a:txBody>
                  <a:tcPr/>
                </a:tc>
                <a:tc gridSpan="2">
                  <a:txBody>
                    <a:bodyPr/>
                    <a:lstStyle/>
                    <a:p>
                      <a:pPr algn="ctr"/>
                      <a:r>
                        <a:rPr lang="en-US" dirty="0">
                          <a:solidFill>
                            <a:schemeClr val="tx1"/>
                          </a:solidFill>
                        </a:rPr>
                        <a:t>Grade 3 and above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2B4F"/>
                    </a:solidFill>
                  </a:tcPr>
                </a:tc>
                <a:tc hMerge="1">
                  <a:txBody>
                    <a:bodyPr/>
                    <a:lstStyle/>
                    <a:p>
                      <a:endParaRPr lang="en-US" dirty="0"/>
                    </a:p>
                  </a:txBody>
                  <a:tcPr/>
                </a:tc>
                <a:extLst>
                  <a:ext uri="{0D108BD9-81ED-4DB2-BD59-A6C34878D82A}">
                    <a16:rowId xmlns:a16="http://schemas.microsoft.com/office/drawing/2014/main" val="722543477"/>
                  </a:ext>
                </a:extLst>
              </a:tr>
              <a:tr h="370840">
                <a:tc v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2B4F"/>
                    </a:solidFill>
                  </a:tcPr>
                </a:tc>
                <a:tc>
                  <a:txBody>
                    <a:bodyPr/>
                    <a:lstStyle/>
                    <a:p>
                      <a:pPr algn="ctr"/>
                      <a:r>
                        <a:rPr lang="en-US" b="1" dirty="0" err="1">
                          <a:solidFill>
                            <a:schemeClr val="tx1"/>
                          </a:solidFill>
                        </a:rPr>
                        <a:t>Duvelisib</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2B4F"/>
                    </a:solidFill>
                  </a:tcPr>
                </a:tc>
                <a:tc>
                  <a:txBody>
                    <a:bodyPr/>
                    <a:lstStyle/>
                    <a:p>
                      <a:pPr algn="ctr"/>
                      <a:r>
                        <a:rPr lang="en-US" b="1" dirty="0">
                          <a:solidFill>
                            <a:schemeClr val="tx1"/>
                          </a:solidFill>
                        </a:rPr>
                        <a:t>Ofatumumab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2B4F"/>
                    </a:solidFill>
                  </a:tcPr>
                </a:tc>
                <a:tc>
                  <a:txBody>
                    <a:bodyPr/>
                    <a:lstStyle/>
                    <a:p>
                      <a:pPr algn="ctr"/>
                      <a:r>
                        <a:rPr lang="en-US" b="1" dirty="0" err="1">
                          <a:solidFill>
                            <a:schemeClr val="tx1"/>
                          </a:solidFill>
                        </a:rPr>
                        <a:t>Duvelisib</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2B4F"/>
                    </a:solidFill>
                  </a:tcPr>
                </a:tc>
                <a:tc>
                  <a:txBody>
                    <a:bodyPr/>
                    <a:lstStyle/>
                    <a:p>
                      <a:pPr algn="ctr"/>
                      <a:r>
                        <a:rPr lang="en-US" b="1" dirty="0">
                          <a:solidFill>
                            <a:schemeClr val="tx1"/>
                          </a:solidFill>
                        </a:rPr>
                        <a:t>Ofatumumab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2B4F"/>
                    </a:solidFill>
                  </a:tcPr>
                </a:tc>
                <a:extLst>
                  <a:ext uri="{0D108BD9-81ED-4DB2-BD59-A6C34878D82A}">
                    <a16:rowId xmlns:a16="http://schemas.microsoft.com/office/drawing/2014/main" val="4003293875"/>
                  </a:ext>
                </a:extLst>
              </a:tr>
              <a:tr h="370840">
                <a:tc gridSpan="5">
                  <a:txBody>
                    <a:bodyPr/>
                    <a:lstStyle/>
                    <a:p>
                      <a:pPr algn="l"/>
                      <a:r>
                        <a:rPr lang="en-US" b="1" dirty="0">
                          <a:solidFill>
                            <a:schemeClr val="tx1"/>
                          </a:solidFill>
                        </a:rPr>
                        <a:t>Hematologic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hMerge="1">
                  <a:txBody>
                    <a:bodyPr/>
                    <a:lstStyle/>
                    <a:p>
                      <a:endParaRPr lang="en-US" dirty="0">
                        <a:solidFill>
                          <a:schemeClr val="tx2"/>
                        </a:solidFill>
                      </a:endParaRPr>
                    </a:p>
                  </a:txBody>
                  <a:tcPr/>
                </a:tc>
                <a:tc hMerge="1">
                  <a:txBody>
                    <a:bodyPr/>
                    <a:lstStyle/>
                    <a:p>
                      <a:endParaRPr lang="en-US" dirty="0">
                        <a:solidFill>
                          <a:schemeClr val="tx2"/>
                        </a:solidFill>
                      </a:endParaRPr>
                    </a:p>
                  </a:txBody>
                  <a:tcPr/>
                </a:tc>
                <a:tc hMerge="1">
                  <a:txBody>
                    <a:bodyPr/>
                    <a:lstStyle/>
                    <a:p>
                      <a:endParaRPr lang="en-US">
                        <a:solidFill>
                          <a:schemeClr val="tx2"/>
                        </a:solidFill>
                      </a:endParaRPr>
                    </a:p>
                  </a:txBody>
                  <a:tcPr/>
                </a:tc>
                <a:tc hMerge="1">
                  <a:txBody>
                    <a:bodyPr/>
                    <a:lstStyle/>
                    <a:p>
                      <a:endParaRPr lang="en-US" dirty="0">
                        <a:solidFill>
                          <a:schemeClr val="tx2"/>
                        </a:solidFill>
                      </a:endParaRPr>
                    </a:p>
                  </a:txBody>
                  <a:tcPr/>
                </a:tc>
                <a:extLst>
                  <a:ext uri="{0D108BD9-81ED-4DB2-BD59-A6C34878D82A}">
                    <a16:rowId xmlns:a16="http://schemas.microsoft.com/office/drawing/2014/main" val="3034311552"/>
                  </a:ext>
                </a:extLst>
              </a:tr>
              <a:tr h="370840">
                <a:tc>
                  <a:txBody>
                    <a:bodyPr/>
                    <a:lstStyle/>
                    <a:p>
                      <a:r>
                        <a:rPr lang="en-US" dirty="0">
                          <a:solidFill>
                            <a:schemeClr val="tx1"/>
                          </a:solidFill>
                        </a:rPr>
                        <a:t>  Neutropenia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dirty="0">
                          <a:solidFill>
                            <a:schemeClr val="tx1"/>
                          </a:solidFill>
                        </a:rPr>
                        <a:t>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dirty="0">
                          <a:solidFill>
                            <a:schemeClr val="tx1"/>
                          </a:solidFill>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dirty="0">
                          <a:solidFill>
                            <a:schemeClr val="tx1"/>
                          </a:solidFill>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extLst>
                  <a:ext uri="{0D108BD9-81ED-4DB2-BD59-A6C34878D82A}">
                    <a16:rowId xmlns:a16="http://schemas.microsoft.com/office/drawing/2014/main" val="244629240"/>
                  </a:ext>
                </a:extLst>
              </a:tr>
              <a:tr h="370840">
                <a:tc>
                  <a:txBody>
                    <a:bodyPr/>
                    <a:lstStyle/>
                    <a:p>
                      <a:r>
                        <a:rPr lang="en-US" dirty="0">
                          <a:solidFill>
                            <a:schemeClr val="tx1"/>
                          </a:solidFill>
                        </a:rPr>
                        <a:t>  Anemia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dirty="0">
                          <a:solidFill>
                            <a:schemeClr val="tx1"/>
                          </a:solidFill>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dirty="0">
                          <a:solidFill>
                            <a:schemeClr val="tx1"/>
                          </a:solidFill>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extLst>
                  <a:ext uri="{0D108BD9-81ED-4DB2-BD59-A6C34878D82A}">
                    <a16:rowId xmlns:a16="http://schemas.microsoft.com/office/drawing/2014/main" val="20519775"/>
                  </a:ext>
                </a:extLst>
              </a:tr>
              <a:tr h="370840">
                <a:tc>
                  <a:txBody>
                    <a:bodyPr/>
                    <a:lstStyle/>
                    <a:p>
                      <a:r>
                        <a:rPr lang="en-US" dirty="0">
                          <a:solidFill>
                            <a:schemeClr val="tx1"/>
                          </a:solidFill>
                        </a:rPr>
                        <a:t>  Thrombocytopenia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dirty="0">
                          <a:solidFill>
                            <a:schemeClr val="tx1"/>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extLst>
                  <a:ext uri="{0D108BD9-81ED-4DB2-BD59-A6C34878D82A}">
                    <a16:rowId xmlns:a16="http://schemas.microsoft.com/office/drawing/2014/main" val="3036734025"/>
                  </a:ext>
                </a:extLst>
              </a:tr>
              <a:tr h="370840">
                <a:tc gridSpan="5">
                  <a:txBody>
                    <a:bodyPr/>
                    <a:lstStyle/>
                    <a:p>
                      <a:r>
                        <a:rPr lang="en-US" b="1" dirty="0">
                          <a:solidFill>
                            <a:schemeClr val="tx1"/>
                          </a:solidFill>
                        </a:rPr>
                        <a:t>Nonhematologic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hMerge="1">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hMerge="1">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hMerge="1">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hMerge="1">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extLst>
                  <a:ext uri="{0D108BD9-81ED-4DB2-BD59-A6C34878D82A}">
                    <a16:rowId xmlns:a16="http://schemas.microsoft.com/office/drawing/2014/main" val="1677855851"/>
                  </a:ext>
                </a:extLst>
              </a:tr>
              <a:tr h="370840">
                <a:tc>
                  <a:txBody>
                    <a:bodyPr/>
                    <a:lstStyle/>
                    <a:p>
                      <a:r>
                        <a:rPr lang="en-US" dirty="0">
                          <a:solidFill>
                            <a:schemeClr val="tx1"/>
                          </a:solidFill>
                        </a:rPr>
                        <a:t>  Diarrhea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dirty="0">
                          <a:solidFill>
                            <a:schemeClr val="tx1"/>
                          </a:solidFill>
                        </a:rPr>
                        <a:t>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dirty="0">
                          <a:solidFill>
                            <a:schemeClr val="tx1"/>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extLst>
                  <a:ext uri="{0D108BD9-81ED-4DB2-BD59-A6C34878D82A}">
                    <a16:rowId xmlns:a16="http://schemas.microsoft.com/office/drawing/2014/main" val="2433105862"/>
                  </a:ext>
                </a:extLst>
              </a:tr>
              <a:tr h="370840">
                <a:tc>
                  <a:txBody>
                    <a:bodyPr/>
                    <a:lstStyle/>
                    <a:p>
                      <a:r>
                        <a:rPr lang="en-US" dirty="0">
                          <a:solidFill>
                            <a:schemeClr val="tx1"/>
                          </a:solidFill>
                        </a:rPr>
                        <a:t>  Pyrexia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dirty="0">
                          <a:solidFill>
                            <a:schemeClr val="tx1"/>
                          </a:solidFill>
                        </a:rPr>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extLst>
                  <a:ext uri="{0D108BD9-81ED-4DB2-BD59-A6C34878D82A}">
                    <a16:rowId xmlns:a16="http://schemas.microsoft.com/office/drawing/2014/main" val="1946836508"/>
                  </a:ext>
                </a:extLst>
              </a:tr>
              <a:tr h="370840">
                <a:tc>
                  <a:txBody>
                    <a:bodyPr/>
                    <a:lstStyle/>
                    <a:p>
                      <a:r>
                        <a:rPr lang="en-US" dirty="0">
                          <a:solidFill>
                            <a:schemeClr val="tx1"/>
                          </a:solidFill>
                        </a:rPr>
                        <a:t>  Nausea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dirty="0">
                          <a:solidFill>
                            <a:schemeClr val="tx1"/>
                          </a:solidFill>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dirty="0">
                          <a:solidFill>
                            <a:schemeClr val="tx1"/>
                          </a:solidFill>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extLst>
                  <a:ext uri="{0D108BD9-81ED-4DB2-BD59-A6C34878D82A}">
                    <a16:rowId xmlns:a16="http://schemas.microsoft.com/office/drawing/2014/main" val="533357922"/>
                  </a:ext>
                </a:extLst>
              </a:tr>
              <a:tr h="370840">
                <a:tc>
                  <a:txBody>
                    <a:bodyPr/>
                    <a:lstStyle/>
                    <a:p>
                      <a:r>
                        <a:rPr lang="en-US" dirty="0">
                          <a:solidFill>
                            <a:schemeClr val="tx1"/>
                          </a:solidFill>
                        </a:rPr>
                        <a:t>  Pneumonia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dirty="0">
                          <a:solidFill>
                            <a:schemeClr val="tx1"/>
                          </a:solidFill>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extLst>
                  <a:ext uri="{0D108BD9-81ED-4DB2-BD59-A6C34878D82A}">
                    <a16:rowId xmlns:a16="http://schemas.microsoft.com/office/drawing/2014/main" val="881066583"/>
                  </a:ext>
                </a:extLst>
              </a:tr>
              <a:tr h="370840">
                <a:tc>
                  <a:txBody>
                    <a:bodyPr/>
                    <a:lstStyle/>
                    <a:p>
                      <a:r>
                        <a:rPr lang="en-US" dirty="0">
                          <a:solidFill>
                            <a:schemeClr val="tx1"/>
                          </a:solidFill>
                        </a:rPr>
                        <a:t>  URTI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dirty="0">
                          <a:solidFill>
                            <a:schemeClr val="tx1"/>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extLst>
                  <a:ext uri="{0D108BD9-81ED-4DB2-BD59-A6C34878D82A}">
                    <a16:rowId xmlns:a16="http://schemas.microsoft.com/office/drawing/2014/main" val="3145836934"/>
                  </a:ext>
                </a:extLst>
              </a:tr>
              <a:tr h="370840">
                <a:tc>
                  <a:txBody>
                    <a:bodyPr/>
                    <a:lstStyle/>
                    <a:p>
                      <a:r>
                        <a:rPr lang="en-US" dirty="0">
                          <a:solidFill>
                            <a:schemeClr val="tx1"/>
                          </a:solidFill>
                        </a:rPr>
                        <a:t>  Colitis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dirty="0">
                          <a:solidFill>
                            <a:schemeClr val="tx1"/>
                          </a:solidFill>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tc>
                  <a:txBody>
                    <a:bodyPr/>
                    <a:lstStyle/>
                    <a:p>
                      <a:pPr algn="ctr"/>
                      <a:r>
                        <a:rPr lang="en-US"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25894"/>
                    </a:solidFill>
                  </a:tcPr>
                </a:tc>
                <a:extLst>
                  <a:ext uri="{0D108BD9-81ED-4DB2-BD59-A6C34878D82A}">
                    <a16:rowId xmlns:a16="http://schemas.microsoft.com/office/drawing/2014/main" val="2952465416"/>
                  </a:ext>
                </a:extLst>
              </a:tr>
            </a:tbl>
          </a:graphicData>
        </a:graphic>
      </p:graphicFrame>
      <p:sp>
        <p:nvSpPr>
          <p:cNvPr id="12" name="TextBox 11">
            <a:extLst>
              <a:ext uri="{FF2B5EF4-FFF2-40B4-BE49-F238E27FC236}">
                <a16:creationId xmlns:a16="http://schemas.microsoft.com/office/drawing/2014/main" id="{8AD02D7F-A14A-CC4C-8DB1-F1CFDCD6D37A}"/>
              </a:ext>
            </a:extLst>
          </p:cNvPr>
          <p:cNvSpPr txBox="1">
            <a:spLocks noChangeArrowheads="1"/>
          </p:cNvSpPr>
          <p:nvPr/>
        </p:nvSpPr>
        <p:spPr bwMode="auto">
          <a:xfrm>
            <a:off x="76200" y="6352634"/>
            <a:ext cx="10972800" cy="4846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82880" bIns="91440"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t>Flinn IW et al. </a:t>
            </a:r>
            <a:r>
              <a:rPr lang="en-US" sz="1600" i="1" dirty="0"/>
              <a:t>Blood </a:t>
            </a:r>
            <a:r>
              <a:rPr lang="en-US" sz="1600" dirty="0"/>
              <a:t>2018;132(23):2446-55. </a:t>
            </a:r>
          </a:p>
        </p:txBody>
      </p:sp>
    </p:spTree>
    <p:extLst>
      <p:ext uri="{BB962C8B-B14F-4D97-AF65-F5344CB8AC3E}">
        <p14:creationId xmlns:p14="http://schemas.microsoft.com/office/powerpoint/2010/main" val="2851365895"/>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FEF710-26DE-414C-8C94-37CFC88491BA}"/>
              </a:ext>
            </a:extLst>
          </p:cNvPr>
          <p:cNvSpPr>
            <a:spLocks noGrp="1"/>
          </p:cNvSpPr>
          <p:nvPr>
            <p:ph type="title"/>
          </p:nvPr>
        </p:nvSpPr>
        <p:spPr/>
        <p:txBody>
          <a:bodyPr/>
          <a:lstStyle/>
          <a:p>
            <a:r>
              <a:rPr lang="en-US" sz="2200" dirty="0"/>
              <a:t>Reimbursement and regulatory issues aside, which second-line therapy would you recommend for a </a:t>
            </a:r>
            <a:r>
              <a:rPr lang="en-US" sz="2200" u="sng" dirty="0"/>
              <a:t>60-year-old patient</a:t>
            </a:r>
            <a:r>
              <a:rPr lang="en-US" sz="2200" dirty="0"/>
              <a:t> with IGHV-mutated CLL without del(17p) or TP53 mutation who responded to the following agent and then experienced disease progression 3 years later?</a:t>
            </a:r>
          </a:p>
        </p:txBody>
      </p:sp>
      <p:sp>
        <p:nvSpPr>
          <p:cNvPr id="4" name="Content Placeholder 3">
            <a:extLst>
              <a:ext uri="{FF2B5EF4-FFF2-40B4-BE49-F238E27FC236}">
                <a16:creationId xmlns:a16="http://schemas.microsoft.com/office/drawing/2014/main" id="{EAF1B63F-5C33-894A-9B25-7B2111C0D33B}"/>
              </a:ext>
            </a:extLst>
          </p:cNvPr>
          <p:cNvSpPr>
            <a:spLocks noGrp="1"/>
          </p:cNvSpPr>
          <p:nvPr>
            <p:ph idx="1"/>
          </p:nvPr>
        </p:nvSpPr>
        <p:spPr/>
        <p:txBody>
          <a:bodyPr/>
          <a:lstStyle/>
          <a:p>
            <a:r>
              <a:rPr lang="en-US" dirty="0"/>
              <a:t>Venetoclax + rituximab </a:t>
            </a:r>
          </a:p>
        </p:txBody>
      </p:sp>
      <p:sp>
        <p:nvSpPr>
          <p:cNvPr id="5" name="Content Placeholder 4">
            <a:extLst>
              <a:ext uri="{FF2B5EF4-FFF2-40B4-BE49-F238E27FC236}">
                <a16:creationId xmlns:a16="http://schemas.microsoft.com/office/drawing/2014/main" id="{5AF7ACB5-D910-7C4B-8F65-24CEC74DEDFF}"/>
              </a:ext>
            </a:extLst>
          </p:cNvPr>
          <p:cNvSpPr>
            <a:spLocks noGrp="1"/>
          </p:cNvSpPr>
          <p:nvPr>
            <p:ph idx="23"/>
          </p:nvPr>
        </p:nvSpPr>
        <p:spPr/>
        <p:txBody>
          <a:bodyPr/>
          <a:lstStyle/>
          <a:p>
            <a:r>
              <a:rPr lang="en-US" dirty="0"/>
              <a:t>FCR </a:t>
            </a:r>
          </a:p>
        </p:txBody>
      </p:sp>
      <p:sp>
        <p:nvSpPr>
          <p:cNvPr id="6" name="Content Placeholder 5">
            <a:extLst>
              <a:ext uri="{FF2B5EF4-FFF2-40B4-BE49-F238E27FC236}">
                <a16:creationId xmlns:a16="http://schemas.microsoft.com/office/drawing/2014/main" id="{ECF5CE11-58DB-8A4E-B3B0-57F1654AE3B1}"/>
              </a:ext>
            </a:extLst>
          </p:cNvPr>
          <p:cNvSpPr>
            <a:spLocks noGrp="1"/>
          </p:cNvSpPr>
          <p:nvPr>
            <p:ph idx="24"/>
          </p:nvPr>
        </p:nvSpPr>
        <p:spPr/>
        <p:txBody>
          <a:bodyPr/>
          <a:lstStyle/>
          <a:p>
            <a:r>
              <a:rPr lang="en-US" dirty="0"/>
              <a:t>Ibrutinib</a:t>
            </a:r>
          </a:p>
        </p:txBody>
      </p:sp>
      <p:sp>
        <p:nvSpPr>
          <p:cNvPr id="7" name="Content Placeholder 6">
            <a:extLst>
              <a:ext uri="{FF2B5EF4-FFF2-40B4-BE49-F238E27FC236}">
                <a16:creationId xmlns:a16="http://schemas.microsoft.com/office/drawing/2014/main" id="{6BBCB56A-29F5-1B49-BB7C-CCAECEA939F0}"/>
              </a:ext>
            </a:extLst>
          </p:cNvPr>
          <p:cNvSpPr>
            <a:spLocks noGrp="1"/>
          </p:cNvSpPr>
          <p:nvPr>
            <p:ph idx="25"/>
          </p:nvPr>
        </p:nvSpPr>
        <p:spPr/>
        <p:txBody>
          <a:bodyPr/>
          <a:lstStyle/>
          <a:p>
            <a:r>
              <a:rPr lang="en-US" dirty="0"/>
              <a:t>Venetoclax + rituximab </a:t>
            </a:r>
          </a:p>
        </p:txBody>
      </p:sp>
      <p:sp>
        <p:nvSpPr>
          <p:cNvPr id="8" name="Content Placeholder 7">
            <a:extLst>
              <a:ext uri="{FF2B5EF4-FFF2-40B4-BE49-F238E27FC236}">
                <a16:creationId xmlns:a16="http://schemas.microsoft.com/office/drawing/2014/main" id="{D08A0914-528B-F043-BEB2-105F73DBD85B}"/>
              </a:ext>
            </a:extLst>
          </p:cNvPr>
          <p:cNvSpPr>
            <a:spLocks noGrp="1"/>
          </p:cNvSpPr>
          <p:nvPr>
            <p:ph idx="26"/>
          </p:nvPr>
        </p:nvSpPr>
        <p:spPr/>
        <p:txBody>
          <a:bodyPr/>
          <a:lstStyle/>
          <a:p>
            <a:r>
              <a:rPr lang="en-US" dirty="0"/>
              <a:t>Ibrutinib </a:t>
            </a:r>
          </a:p>
        </p:txBody>
      </p:sp>
      <p:sp>
        <p:nvSpPr>
          <p:cNvPr id="9" name="Content Placeholder 8">
            <a:extLst>
              <a:ext uri="{FF2B5EF4-FFF2-40B4-BE49-F238E27FC236}">
                <a16:creationId xmlns:a16="http://schemas.microsoft.com/office/drawing/2014/main" id="{A97FCF4D-27F9-2E49-B645-D7F2B794C53A}"/>
              </a:ext>
            </a:extLst>
          </p:cNvPr>
          <p:cNvSpPr>
            <a:spLocks noGrp="1"/>
          </p:cNvSpPr>
          <p:nvPr>
            <p:ph idx="27"/>
          </p:nvPr>
        </p:nvSpPr>
        <p:spPr/>
        <p:txBody>
          <a:bodyPr/>
          <a:lstStyle/>
          <a:p>
            <a:r>
              <a:rPr lang="en-US" dirty="0" err="1"/>
              <a:t>Venetoclax</a:t>
            </a:r>
            <a:r>
              <a:rPr lang="en-US" dirty="0"/>
              <a:t> + rituximab </a:t>
            </a:r>
          </a:p>
        </p:txBody>
      </p:sp>
      <p:sp>
        <p:nvSpPr>
          <p:cNvPr id="10" name="Content Placeholder 9">
            <a:extLst>
              <a:ext uri="{FF2B5EF4-FFF2-40B4-BE49-F238E27FC236}">
                <a16:creationId xmlns:a16="http://schemas.microsoft.com/office/drawing/2014/main" id="{F9C868FD-BE17-854D-97CA-A401D505FDA8}"/>
              </a:ext>
            </a:extLst>
          </p:cNvPr>
          <p:cNvSpPr>
            <a:spLocks noGrp="1"/>
          </p:cNvSpPr>
          <p:nvPr>
            <p:ph idx="28"/>
          </p:nvPr>
        </p:nvSpPr>
        <p:spPr/>
        <p:txBody>
          <a:bodyPr/>
          <a:lstStyle/>
          <a:p>
            <a:r>
              <a:rPr lang="en-US" dirty="0"/>
              <a:t>Ibrutinib</a:t>
            </a:r>
          </a:p>
        </p:txBody>
      </p:sp>
      <p:sp>
        <p:nvSpPr>
          <p:cNvPr id="11" name="Content Placeholder 10">
            <a:extLst>
              <a:ext uri="{FF2B5EF4-FFF2-40B4-BE49-F238E27FC236}">
                <a16:creationId xmlns:a16="http://schemas.microsoft.com/office/drawing/2014/main" id="{60FCD9F7-C9B5-ED4D-BA5B-73459DF08E8E}"/>
              </a:ext>
            </a:extLst>
          </p:cNvPr>
          <p:cNvSpPr>
            <a:spLocks noGrp="1"/>
          </p:cNvSpPr>
          <p:nvPr>
            <p:ph idx="29"/>
          </p:nvPr>
        </p:nvSpPr>
        <p:spPr/>
        <p:txBody>
          <a:bodyPr/>
          <a:lstStyle/>
          <a:p>
            <a:r>
              <a:rPr lang="en-US" dirty="0" err="1"/>
              <a:t>Venetoclax</a:t>
            </a:r>
            <a:r>
              <a:rPr lang="en-US" dirty="0"/>
              <a:t> + rituximab </a:t>
            </a:r>
          </a:p>
        </p:txBody>
      </p:sp>
      <p:sp>
        <p:nvSpPr>
          <p:cNvPr id="12" name="Content Placeholder 11">
            <a:extLst>
              <a:ext uri="{FF2B5EF4-FFF2-40B4-BE49-F238E27FC236}">
                <a16:creationId xmlns:a16="http://schemas.microsoft.com/office/drawing/2014/main" id="{8DE7402D-8BC4-BA4F-B695-F2C300E6EA06}"/>
              </a:ext>
            </a:extLst>
          </p:cNvPr>
          <p:cNvSpPr>
            <a:spLocks noGrp="1"/>
          </p:cNvSpPr>
          <p:nvPr>
            <p:ph idx="30"/>
          </p:nvPr>
        </p:nvSpPr>
        <p:spPr/>
        <p:txBody>
          <a:bodyPr/>
          <a:lstStyle/>
          <a:p>
            <a:r>
              <a:rPr lang="en-US" dirty="0"/>
              <a:t>Venetoclax + rituximab </a:t>
            </a:r>
          </a:p>
        </p:txBody>
      </p:sp>
      <p:sp>
        <p:nvSpPr>
          <p:cNvPr id="13" name="Content Placeholder 12">
            <a:extLst>
              <a:ext uri="{FF2B5EF4-FFF2-40B4-BE49-F238E27FC236}">
                <a16:creationId xmlns:a16="http://schemas.microsoft.com/office/drawing/2014/main" id="{C473B65A-43EB-7447-ADA9-CABB434D4076}"/>
              </a:ext>
            </a:extLst>
          </p:cNvPr>
          <p:cNvSpPr>
            <a:spLocks noGrp="1"/>
          </p:cNvSpPr>
          <p:nvPr>
            <p:ph idx="31"/>
          </p:nvPr>
        </p:nvSpPr>
        <p:spPr/>
        <p:txBody>
          <a:bodyPr/>
          <a:lstStyle/>
          <a:p>
            <a:r>
              <a:rPr lang="en-US" dirty="0"/>
              <a:t>Ibrutinib </a:t>
            </a:r>
          </a:p>
        </p:txBody>
      </p:sp>
      <p:sp>
        <p:nvSpPr>
          <p:cNvPr id="14" name="Content Placeholder 13">
            <a:extLst>
              <a:ext uri="{FF2B5EF4-FFF2-40B4-BE49-F238E27FC236}">
                <a16:creationId xmlns:a16="http://schemas.microsoft.com/office/drawing/2014/main" id="{FDB72095-F97F-5E48-8DA8-FEBFB6FA821E}"/>
              </a:ext>
            </a:extLst>
          </p:cNvPr>
          <p:cNvSpPr>
            <a:spLocks noGrp="1"/>
          </p:cNvSpPr>
          <p:nvPr>
            <p:ph idx="32"/>
          </p:nvPr>
        </p:nvSpPr>
        <p:spPr/>
        <p:txBody>
          <a:bodyPr/>
          <a:lstStyle/>
          <a:p>
            <a:r>
              <a:rPr lang="en-US" dirty="0" err="1"/>
              <a:t>Venetoclax</a:t>
            </a:r>
            <a:r>
              <a:rPr lang="en-US" dirty="0"/>
              <a:t> + rituximab</a:t>
            </a:r>
          </a:p>
        </p:txBody>
      </p:sp>
      <p:sp>
        <p:nvSpPr>
          <p:cNvPr id="15" name="Content Placeholder 14">
            <a:extLst>
              <a:ext uri="{FF2B5EF4-FFF2-40B4-BE49-F238E27FC236}">
                <a16:creationId xmlns:a16="http://schemas.microsoft.com/office/drawing/2014/main" id="{705D6E08-F323-104D-8ADB-089FA8F8D1FD}"/>
              </a:ext>
            </a:extLst>
          </p:cNvPr>
          <p:cNvSpPr>
            <a:spLocks noGrp="1"/>
          </p:cNvSpPr>
          <p:nvPr>
            <p:ph idx="33"/>
          </p:nvPr>
        </p:nvSpPr>
        <p:spPr/>
        <p:txBody>
          <a:bodyPr/>
          <a:lstStyle/>
          <a:p>
            <a:r>
              <a:rPr lang="en-US" dirty="0"/>
              <a:t>Venetoclax + rituximab </a:t>
            </a:r>
          </a:p>
        </p:txBody>
      </p:sp>
      <p:sp>
        <p:nvSpPr>
          <p:cNvPr id="16" name="Content Placeholder 15">
            <a:extLst>
              <a:ext uri="{FF2B5EF4-FFF2-40B4-BE49-F238E27FC236}">
                <a16:creationId xmlns:a16="http://schemas.microsoft.com/office/drawing/2014/main" id="{B8DCE90F-7347-614B-8E52-29B35CF20FC8}"/>
              </a:ext>
            </a:extLst>
          </p:cNvPr>
          <p:cNvSpPr>
            <a:spLocks noGrp="1"/>
          </p:cNvSpPr>
          <p:nvPr>
            <p:ph idx="34"/>
          </p:nvPr>
        </p:nvSpPr>
        <p:spPr/>
        <p:txBody>
          <a:bodyPr/>
          <a:lstStyle/>
          <a:p>
            <a:r>
              <a:rPr lang="en-US" dirty="0"/>
              <a:t>Venetoclax + rituximab </a:t>
            </a:r>
          </a:p>
        </p:txBody>
      </p:sp>
      <p:sp>
        <p:nvSpPr>
          <p:cNvPr id="17" name="Content Placeholder 16">
            <a:extLst>
              <a:ext uri="{FF2B5EF4-FFF2-40B4-BE49-F238E27FC236}">
                <a16:creationId xmlns:a16="http://schemas.microsoft.com/office/drawing/2014/main" id="{875E519B-2779-264B-A608-9C001E6FEC97}"/>
              </a:ext>
            </a:extLst>
          </p:cNvPr>
          <p:cNvSpPr>
            <a:spLocks noGrp="1"/>
          </p:cNvSpPr>
          <p:nvPr>
            <p:ph idx="35"/>
          </p:nvPr>
        </p:nvSpPr>
        <p:spPr/>
        <p:txBody>
          <a:bodyPr/>
          <a:lstStyle/>
          <a:p>
            <a:r>
              <a:rPr lang="en-US" dirty="0"/>
              <a:t>Venetoclax + rituximab </a:t>
            </a:r>
          </a:p>
        </p:txBody>
      </p:sp>
      <p:sp>
        <p:nvSpPr>
          <p:cNvPr id="18" name="Content Placeholder 17">
            <a:extLst>
              <a:ext uri="{FF2B5EF4-FFF2-40B4-BE49-F238E27FC236}">
                <a16:creationId xmlns:a16="http://schemas.microsoft.com/office/drawing/2014/main" id="{612D0320-13FD-EF43-B6E1-BA249B3F0CDC}"/>
              </a:ext>
            </a:extLst>
          </p:cNvPr>
          <p:cNvSpPr>
            <a:spLocks noGrp="1"/>
          </p:cNvSpPr>
          <p:nvPr>
            <p:ph idx="36"/>
          </p:nvPr>
        </p:nvSpPr>
        <p:spPr/>
        <p:txBody>
          <a:bodyPr/>
          <a:lstStyle/>
          <a:p>
            <a:r>
              <a:rPr lang="en-US" dirty="0"/>
              <a:t>Venetoclax</a:t>
            </a:r>
          </a:p>
        </p:txBody>
      </p:sp>
      <p:sp>
        <p:nvSpPr>
          <p:cNvPr id="19" name="Content Placeholder 18">
            <a:extLst>
              <a:ext uri="{FF2B5EF4-FFF2-40B4-BE49-F238E27FC236}">
                <a16:creationId xmlns:a16="http://schemas.microsoft.com/office/drawing/2014/main" id="{104AA868-C265-9945-984C-E171212979CA}"/>
              </a:ext>
            </a:extLst>
          </p:cNvPr>
          <p:cNvSpPr>
            <a:spLocks noGrp="1"/>
          </p:cNvSpPr>
          <p:nvPr>
            <p:ph idx="37"/>
          </p:nvPr>
        </p:nvSpPr>
        <p:spPr/>
        <p:txBody>
          <a:bodyPr/>
          <a:lstStyle/>
          <a:p>
            <a:r>
              <a:rPr lang="en-US" dirty="0" err="1"/>
              <a:t>Venetoclax</a:t>
            </a:r>
            <a:r>
              <a:rPr lang="en-US" dirty="0"/>
              <a:t> + rituximab </a:t>
            </a:r>
          </a:p>
        </p:txBody>
      </p:sp>
    </p:spTree>
    <p:extLst>
      <p:ext uri="{BB962C8B-B14F-4D97-AF65-F5344CB8AC3E}">
        <p14:creationId xmlns:p14="http://schemas.microsoft.com/office/powerpoint/2010/main" val="101605138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CDF31-1E4F-BC49-9884-18B3DEA595AC}"/>
              </a:ext>
            </a:extLst>
          </p:cNvPr>
          <p:cNvSpPr>
            <a:spLocks noGrp="1"/>
          </p:cNvSpPr>
          <p:nvPr>
            <p:ph type="title"/>
          </p:nvPr>
        </p:nvSpPr>
        <p:spPr>
          <a:xfrm>
            <a:off x="914639" y="60570"/>
            <a:ext cx="10362724" cy="1498600"/>
          </a:xfrm>
        </p:spPr>
        <p:txBody>
          <a:bodyPr/>
          <a:lstStyle/>
          <a:p>
            <a:r>
              <a:rPr lang="en-US" sz="2100" dirty="0"/>
              <a:t>Reimbursement and regulatory issues aside, which second-line systemic therapy would you recommend for a </a:t>
            </a:r>
            <a:r>
              <a:rPr lang="en-US" sz="2100" u="sng" dirty="0"/>
              <a:t>75-year-old patient</a:t>
            </a:r>
            <a:r>
              <a:rPr lang="en-US" sz="2100" dirty="0"/>
              <a:t> with IGHV-mutated CLL without del(17p) or TP53 mutation who responded to the following agent and then experienced disease progression 3 years later? </a:t>
            </a:r>
          </a:p>
        </p:txBody>
      </p:sp>
      <p:sp>
        <p:nvSpPr>
          <p:cNvPr id="3" name="Content Placeholder 2">
            <a:extLst>
              <a:ext uri="{FF2B5EF4-FFF2-40B4-BE49-F238E27FC236}">
                <a16:creationId xmlns:a16="http://schemas.microsoft.com/office/drawing/2014/main" id="{0F0DCFE8-3397-6A48-9BA8-A791AB671717}"/>
              </a:ext>
            </a:extLst>
          </p:cNvPr>
          <p:cNvSpPr>
            <a:spLocks noGrp="1"/>
          </p:cNvSpPr>
          <p:nvPr>
            <p:ph idx="1"/>
          </p:nvPr>
        </p:nvSpPr>
        <p:spPr/>
        <p:txBody>
          <a:bodyPr/>
          <a:lstStyle/>
          <a:p>
            <a:r>
              <a:rPr lang="en-US" dirty="0"/>
              <a:t>Venetoclax + rituximab</a:t>
            </a:r>
          </a:p>
        </p:txBody>
      </p:sp>
      <p:sp>
        <p:nvSpPr>
          <p:cNvPr id="4" name="Content Placeholder 3">
            <a:extLst>
              <a:ext uri="{FF2B5EF4-FFF2-40B4-BE49-F238E27FC236}">
                <a16:creationId xmlns:a16="http://schemas.microsoft.com/office/drawing/2014/main" id="{0BAB8472-B65A-B347-B867-5DBB5379C0B7}"/>
              </a:ext>
            </a:extLst>
          </p:cNvPr>
          <p:cNvSpPr>
            <a:spLocks noGrp="1"/>
          </p:cNvSpPr>
          <p:nvPr>
            <p:ph idx="23"/>
          </p:nvPr>
        </p:nvSpPr>
        <p:spPr/>
        <p:txBody>
          <a:bodyPr/>
          <a:lstStyle/>
          <a:p>
            <a:r>
              <a:rPr lang="en-US" dirty="0"/>
              <a:t>Ibrutinib </a:t>
            </a:r>
          </a:p>
        </p:txBody>
      </p:sp>
      <p:sp>
        <p:nvSpPr>
          <p:cNvPr id="5" name="Content Placeholder 4">
            <a:extLst>
              <a:ext uri="{FF2B5EF4-FFF2-40B4-BE49-F238E27FC236}">
                <a16:creationId xmlns:a16="http://schemas.microsoft.com/office/drawing/2014/main" id="{5C588CEE-E258-0B48-84A3-0331FD83CCDF}"/>
              </a:ext>
            </a:extLst>
          </p:cNvPr>
          <p:cNvSpPr>
            <a:spLocks noGrp="1"/>
          </p:cNvSpPr>
          <p:nvPr>
            <p:ph idx="24"/>
          </p:nvPr>
        </p:nvSpPr>
        <p:spPr/>
        <p:txBody>
          <a:bodyPr/>
          <a:lstStyle/>
          <a:p>
            <a:r>
              <a:rPr lang="en-US" dirty="0" err="1"/>
              <a:t>Venetoclax</a:t>
            </a:r>
            <a:r>
              <a:rPr lang="en-US" dirty="0"/>
              <a:t> + rituximab</a:t>
            </a:r>
          </a:p>
        </p:txBody>
      </p:sp>
      <p:sp>
        <p:nvSpPr>
          <p:cNvPr id="6" name="Content Placeholder 5">
            <a:extLst>
              <a:ext uri="{FF2B5EF4-FFF2-40B4-BE49-F238E27FC236}">
                <a16:creationId xmlns:a16="http://schemas.microsoft.com/office/drawing/2014/main" id="{AC8726D5-FF51-744F-9D02-BDC19831A451}"/>
              </a:ext>
            </a:extLst>
          </p:cNvPr>
          <p:cNvSpPr>
            <a:spLocks noGrp="1"/>
          </p:cNvSpPr>
          <p:nvPr>
            <p:ph idx="25"/>
          </p:nvPr>
        </p:nvSpPr>
        <p:spPr/>
        <p:txBody>
          <a:bodyPr/>
          <a:lstStyle/>
          <a:p>
            <a:r>
              <a:rPr lang="en-US" dirty="0"/>
              <a:t>Venetoclax + rituximab</a:t>
            </a:r>
          </a:p>
        </p:txBody>
      </p:sp>
      <p:sp>
        <p:nvSpPr>
          <p:cNvPr id="7" name="Content Placeholder 6">
            <a:extLst>
              <a:ext uri="{FF2B5EF4-FFF2-40B4-BE49-F238E27FC236}">
                <a16:creationId xmlns:a16="http://schemas.microsoft.com/office/drawing/2014/main" id="{171F1D72-3014-6F49-91EC-6A3363C41F21}"/>
              </a:ext>
            </a:extLst>
          </p:cNvPr>
          <p:cNvSpPr>
            <a:spLocks noGrp="1"/>
          </p:cNvSpPr>
          <p:nvPr>
            <p:ph idx="26"/>
          </p:nvPr>
        </p:nvSpPr>
        <p:spPr/>
        <p:txBody>
          <a:bodyPr/>
          <a:lstStyle/>
          <a:p>
            <a:r>
              <a:rPr lang="en-US" dirty="0"/>
              <a:t>Venetoclax + rituximab </a:t>
            </a:r>
          </a:p>
        </p:txBody>
      </p:sp>
      <p:sp>
        <p:nvSpPr>
          <p:cNvPr id="8" name="Content Placeholder 7">
            <a:extLst>
              <a:ext uri="{FF2B5EF4-FFF2-40B4-BE49-F238E27FC236}">
                <a16:creationId xmlns:a16="http://schemas.microsoft.com/office/drawing/2014/main" id="{D04B99F4-24CE-0E45-A65C-6E9A6C2900EE}"/>
              </a:ext>
            </a:extLst>
          </p:cNvPr>
          <p:cNvSpPr>
            <a:spLocks noGrp="1"/>
          </p:cNvSpPr>
          <p:nvPr>
            <p:ph idx="27"/>
          </p:nvPr>
        </p:nvSpPr>
        <p:spPr/>
        <p:txBody>
          <a:bodyPr/>
          <a:lstStyle/>
          <a:p>
            <a:r>
              <a:rPr lang="en-US" dirty="0" err="1"/>
              <a:t>Venetoclax</a:t>
            </a:r>
            <a:r>
              <a:rPr lang="en-US" dirty="0"/>
              <a:t> + rituximab </a:t>
            </a:r>
          </a:p>
        </p:txBody>
      </p:sp>
      <p:sp>
        <p:nvSpPr>
          <p:cNvPr id="9" name="Content Placeholder 8">
            <a:extLst>
              <a:ext uri="{FF2B5EF4-FFF2-40B4-BE49-F238E27FC236}">
                <a16:creationId xmlns:a16="http://schemas.microsoft.com/office/drawing/2014/main" id="{3870C800-488F-5D45-9BB3-4A14ED16419C}"/>
              </a:ext>
            </a:extLst>
          </p:cNvPr>
          <p:cNvSpPr>
            <a:spLocks noGrp="1"/>
          </p:cNvSpPr>
          <p:nvPr>
            <p:ph idx="28"/>
          </p:nvPr>
        </p:nvSpPr>
        <p:spPr/>
        <p:txBody>
          <a:bodyPr/>
          <a:lstStyle/>
          <a:p>
            <a:r>
              <a:rPr lang="en-US" dirty="0"/>
              <a:t>Venetoclax</a:t>
            </a:r>
          </a:p>
        </p:txBody>
      </p:sp>
      <p:sp>
        <p:nvSpPr>
          <p:cNvPr id="10" name="Content Placeholder 9">
            <a:extLst>
              <a:ext uri="{FF2B5EF4-FFF2-40B4-BE49-F238E27FC236}">
                <a16:creationId xmlns:a16="http://schemas.microsoft.com/office/drawing/2014/main" id="{5BE49D9C-BFCB-7943-9CE3-F73C58899BD3}"/>
              </a:ext>
            </a:extLst>
          </p:cNvPr>
          <p:cNvSpPr>
            <a:spLocks noGrp="1"/>
          </p:cNvSpPr>
          <p:nvPr>
            <p:ph idx="29"/>
          </p:nvPr>
        </p:nvSpPr>
        <p:spPr/>
        <p:txBody>
          <a:bodyPr/>
          <a:lstStyle/>
          <a:p>
            <a:r>
              <a:rPr lang="en-US" dirty="0" err="1"/>
              <a:t>Venetoclax</a:t>
            </a:r>
            <a:r>
              <a:rPr lang="en-US" dirty="0"/>
              <a:t> + rituximab </a:t>
            </a:r>
          </a:p>
        </p:txBody>
      </p:sp>
      <p:sp>
        <p:nvSpPr>
          <p:cNvPr id="11" name="Content Placeholder 10">
            <a:extLst>
              <a:ext uri="{FF2B5EF4-FFF2-40B4-BE49-F238E27FC236}">
                <a16:creationId xmlns:a16="http://schemas.microsoft.com/office/drawing/2014/main" id="{F59560B5-C1CA-894D-9B65-BB52B82E148E}"/>
              </a:ext>
            </a:extLst>
          </p:cNvPr>
          <p:cNvSpPr>
            <a:spLocks noGrp="1"/>
          </p:cNvSpPr>
          <p:nvPr>
            <p:ph idx="30"/>
          </p:nvPr>
        </p:nvSpPr>
        <p:spPr/>
        <p:txBody>
          <a:bodyPr/>
          <a:lstStyle/>
          <a:p>
            <a:r>
              <a:rPr lang="en-US" sz="1800" dirty="0"/>
              <a:t>Venetoclax + rituximab </a:t>
            </a:r>
            <a:r>
              <a:rPr lang="en-US" sz="1800"/>
              <a:t>or acalabrutinib</a:t>
            </a:r>
            <a:endParaRPr lang="en-US" sz="1800" dirty="0"/>
          </a:p>
        </p:txBody>
      </p:sp>
      <p:sp>
        <p:nvSpPr>
          <p:cNvPr id="12" name="Content Placeholder 11">
            <a:extLst>
              <a:ext uri="{FF2B5EF4-FFF2-40B4-BE49-F238E27FC236}">
                <a16:creationId xmlns:a16="http://schemas.microsoft.com/office/drawing/2014/main" id="{EEBE0607-3FCC-9D40-852F-FA22A8DACCB1}"/>
              </a:ext>
            </a:extLst>
          </p:cNvPr>
          <p:cNvSpPr>
            <a:spLocks noGrp="1"/>
          </p:cNvSpPr>
          <p:nvPr>
            <p:ph idx="31"/>
          </p:nvPr>
        </p:nvSpPr>
        <p:spPr/>
        <p:txBody>
          <a:bodyPr/>
          <a:lstStyle/>
          <a:p>
            <a:r>
              <a:rPr lang="en-US" dirty="0"/>
              <a:t>BR </a:t>
            </a:r>
          </a:p>
        </p:txBody>
      </p:sp>
      <p:sp>
        <p:nvSpPr>
          <p:cNvPr id="13" name="Content Placeholder 12">
            <a:extLst>
              <a:ext uri="{FF2B5EF4-FFF2-40B4-BE49-F238E27FC236}">
                <a16:creationId xmlns:a16="http://schemas.microsoft.com/office/drawing/2014/main" id="{D2FD38AE-0A96-9042-9F32-987A4A7A4DE7}"/>
              </a:ext>
            </a:extLst>
          </p:cNvPr>
          <p:cNvSpPr>
            <a:spLocks noGrp="1"/>
          </p:cNvSpPr>
          <p:nvPr>
            <p:ph idx="32"/>
          </p:nvPr>
        </p:nvSpPr>
        <p:spPr/>
        <p:txBody>
          <a:bodyPr/>
          <a:lstStyle/>
          <a:p>
            <a:r>
              <a:rPr lang="en-US" dirty="0"/>
              <a:t>Ibrutinib</a:t>
            </a:r>
          </a:p>
        </p:txBody>
      </p:sp>
      <p:sp>
        <p:nvSpPr>
          <p:cNvPr id="14" name="Content Placeholder 13">
            <a:extLst>
              <a:ext uri="{FF2B5EF4-FFF2-40B4-BE49-F238E27FC236}">
                <a16:creationId xmlns:a16="http://schemas.microsoft.com/office/drawing/2014/main" id="{8B966623-0AC6-7345-B33D-405305C5C6B6}"/>
              </a:ext>
            </a:extLst>
          </p:cNvPr>
          <p:cNvSpPr>
            <a:spLocks noGrp="1"/>
          </p:cNvSpPr>
          <p:nvPr>
            <p:ph idx="33"/>
          </p:nvPr>
        </p:nvSpPr>
        <p:spPr/>
        <p:txBody>
          <a:bodyPr/>
          <a:lstStyle/>
          <a:p>
            <a:r>
              <a:rPr lang="en-US" dirty="0"/>
              <a:t>Ibrutinib</a:t>
            </a:r>
          </a:p>
        </p:txBody>
      </p:sp>
      <p:sp>
        <p:nvSpPr>
          <p:cNvPr id="15" name="Content Placeholder 14">
            <a:extLst>
              <a:ext uri="{FF2B5EF4-FFF2-40B4-BE49-F238E27FC236}">
                <a16:creationId xmlns:a16="http://schemas.microsoft.com/office/drawing/2014/main" id="{EBC1287C-199A-2342-B91C-2E07FE671327}"/>
              </a:ext>
            </a:extLst>
          </p:cNvPr>
          <p:cNvSpPr>
            <a:spLocks noGrp="1"/>
          </p:cNvSpPr>
          <p:nvPr>
            <p:ph idx="34"/>
          </p:nvPr>
        </p:nvSpPr>
        <p:spPr/>
        <p:txBody>
          <a:bodyPr/>
          <a:lstStyle/>
          <a:p>
            <a:r>
              <a:rPr lang="en-US" dirty="0"/>
              <a:t>Ibrutinib</a:t>
            </a:r>
          </a:p>
        </p:txBody>
      </p:sp>
      <p:sp>
        <p:nvSpPr>
          <p:cNvPr id="16" name="Content Placeholder 15">
            <a:extLst>
              <a:ext uri="{FF2B5EF4-FFF2-40B4-BE49-F238E27FC236}">
                <a16:creationId xmlns:a16="http://schemas.microsoft.com/office/drawing/2014/main" id="{183CD453-1D7F-BF45-8E62-D57A7FF6FC67}"/>
              </a:ext>
            </a:extLst>
          </p:cNvPr>
          <p:cNvSpPr>
            <a:spLocks noGrp="1"/>
          </p:cNvSpPr>
          <p:nvPr>
            <p:ph idx="35"/>
          </p:nvPr>
        </p:nvSpPr>
        <p:spPr/>
        <p:txBody>
          <a:bodyPr/>
          <a:lstStyle/>
          <a:p>
            <a:r>
              <a:rPr lang="en-US" dirty="0" err="1"/>
              <a:t>Venetoclax</a:t>
            </a:r>
            <a:r>
              <a:rPr lang="en-US" dirty="0"/>
              <a:t> + rituximab </a:t>
            </a:r>
          </a:p>
        </p:txBody>
      </p:sp>
      <p:sp>
        <p:nvSpPr>
          <p:cNvPr id="17" name="Content Placeholder 16">
            <a:extLst>
              <a:ext uri="{FF2B5EF4-FFF2-40B4-BE49-F238E27FC236}">
                <a16:creationId xmlns:a16="http://schemas.microsoft.com/office/drawing/2014/main" id="{0F1B840F-AD4F-284E-9EC2-6225AB08E710}"/>
              </a:ext>
            </a:extLst>
          </p:cNvPr>
          <p:cNvSpPr>
            <a:spLocks noGrp="1"/>
          </p:cNvSpPr>
          <p:nvPr>
            <p:ph idx="36"/>
          </p:nvPr>
        </p:nvSpPr>
        <p:spPr/>
        <p:txBody>
          <a:bodyPr/>
          <a:lstStyle/>
          <a:p>
            <a:r>
              <a:rPr lang="en-US" dirty="0"/>
              <a:t>Ibrutinib</a:t>
            </a:r>
          </a:p>
        </p:txBody>
      </p:sp>
      <p:sp>
        <p:nvSpPr>
          <p:cNvPr id="18" name="Content Placeholder 17">
            <a:extLst>
              <a:ext uri="{FF2B5EF4-FFF2-40B4-BE49-F238E27FC236}">
                <a16:creationId xmlns:a16="http://schemas.microsoft.com/office/drawing/2014/main" id="{239F2D8E-7B2C-DF45-8944-2F72629E8626}"/>
              </a:ext>
            </a:extLst>
          </p:cNvPr>
          <p:cNvSpPr>
            <a:spLocks noGrp="1"/>
          </p:cNvSpPr>
          <p:nvPr>
            <p:ph idx="37"/>
          </p:nvPr>
        </p:nvSpPr>
        <p:spPr/>
        <p:txBody>
          <a:bodyPr/>
          <a:lstStyle/>
          <a:p>
            <a:r>
              <a:rPr lang="en-US" dirty="0" err="1"/>
              <a:t>Venetoclax</a:t>
            </a:r>
            <a:r>
              <a:rPr lang="en-US" dirty="0"/>
              <a:t> + rituximab </a:t>
            </a:r>
          </a:p>
        </p:txBody>
      </p:sp>
      <p:sp>
        <p:nvSpPr>
          <p:cNvPr id="19" name="TextBox 18">
            <a:extLst>
              <a:ext uri="{FF2B5EF4-FFF2-40B4-BE49-F238E27FC236}">
                <a16:creationId xmlns:a16="http://schemas.microsoft.com/office/drawing/2014/main" id="{F39EA0A2-818D-4F46-98F4-B9ED244A1FEB}"/>
              </a:ext>
            </a:extLst>
          </p:cNvPr>
          <p:cNvSpPr txBox="1"/>
          <p:nvPr/>
        </p:nvSpPr>
        <p:spPr>
          <a:xfrm>
            <a:off x="99392" y="6520071"/>
            <a:ext cx="2201244" cy="276999"/>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charset="0"/>
                <a:ea typeface="ＭＳ Ｐゴシック" charset="-128"/>
              </a:rPr>
              <a:t>BR = bendamustine/rituximab</a:t>
            </a:r>
          </a:p>
        </p:txBody>
      </p:sp>
    </p:spTree>
    <p:extLst>
      <p:ext uri="{BB962C8B-B14F-4D97-AF65-F5344CB8AC3E}">
        <p14:creationId xmlns:p14="http://schemas.microsoft.com/office/powerpoint/2010/main" val="47111173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EDCDF66-2E08-CD48-8834-AC74727BED70}"/>
              </a:ext>
            </a:extLst>
          </p:cNvPr>
          <p:cNvSpPr>
            <a:spLocks noGrp="1"/>
          </p:cNvSpPr>
          <p:nvPr>
            <p:ph type="title"/>
          </p:nvPr>
        </p:nvSpPr>
        <p:spPr/>
        <p:txBody>
          <a:bodyPr/>
          <a:lstStyle/>
          <a:p>
            <a:r>
              <a:rPr lang="en-US" sz="1700" dirty="0"/>
              <a:t>For a patient with CLL who is receiving </a:t>
            </a:r>
            <a:r>
              <a:rPr lang="en-US" sz="1700" dirty="0" err="1"/>
              <a:t>venetoclax</a:t>
            </a:r>
            <a:r>
              <a:rPr lang="en-US" sz="1700" dirty="0"/>
              <a:t> and has normal renal function, do you generally follow the package insert (PI) guidelines for tumor lysis syndrome (TLS) prophylaxis?</a:t>
            </a:r>
            <a:br>
              <a:rPr lang="en-US" sz="1700" dirty="0"/>
            </a:br>
            <a:r>
              <a:rPr lang="en-US" sz="800" dirty="0"/>
              <a:t> </a:t>
            </a:r>
            <a:br>
              <a:rPr lang="en-US" sz="1700" dirty="0"/>
            </a:br>
            <a:r>
              <a:rPr lang="en-US" sz="1700" dirty="0"/>
              <a:t>At approximately what creatinine clearance (</a:t>
            </a:r>
            <a:r>
              <a:rPr lang="en-US" sz="1700" dirty="0" err="1"/>
              <a:t>CrCl</a:t>
            </a:r>
            <a:r>
              <a:rPr lang="en-US" sz="1700" dirty="0"/>
              <a:t>) do you consider a patient who is receiving </a:t>
            </a:r>
            <a:r>
              <a:rPr lang="en-US" sz="1700" dirty="0" err="1"/>
              <a:t>venetoclax</a:t>
            </a:r>
            <a:r>
              <a:rPr lang="en-US" sz="1700" dirty="0"/>
              <a:t> for CLL to be at higher risk for TLS?</a:t>
            </a:r>
          </a:p>
        </p:txBody>
      </p:sp>
      <p:sp>
        <p:nvSpPr>
          <p:cNvPr id="11" name="Content Placeholder 10">
            <a:extLst>
              <a:ext uri="{FF2B5EF4-FFF2-40B4-BE49-F238E27FC236}">
                <a16:creationId xmlns:a16="http://schemas.microsoft.com/office/drawing/2014/main" id="{5BDFF34A-7FBA-E04D-85A2-566247CDFCBF}"/>
              </a:ext>
            </a:extLst>
          </p:cNvPr>
          <p:cNvSpPr>
            <a:spLocks noGrp="1"/>
          </p:cNvSpPr>
          <p:nvPr>
            <p:ph idx="1"/>
          </p:nvPr>
        </p:nvSpPr>
        <p:spPr/>
        <p:txBody>
          <a:bodyPr/>
          <a:lstStyle/>
          <a:p>
            <a:r>
              <a:rPr lang="en-US" dirty="0"/>
              <a:t>Yes </a:t>
            </a:r>
          </a:p>
        </p:txBody>
      </p:sp>
      <p:sp>
        <p:nvSpPr>
          <p:cNvPr id="12" name="Content Placeholder 11">
            <a:extLst>
              <a:ext uri="{FF2B5EF4-FFF2-40B4-BE49-F238E27FC236}">
                <a16:creationId xmlns:a16="http://schemas.microsoft.com/office/drawing/2014/main" id="{725F7BE3-67DB-AE40-808A-4BDA04A0F174}"/>
              </a:ext>
            </a:extLst>
          </p:cNvPr>
          <p:cNvSpPr>
            <a:spLocks noGrp="1"/>
          </p:cNvSpPr>
          <p:nvPr>
            <p:ph idx="23"/>
          </p:nvPr>
        </p:nvSpPr>
        <p:spPr/>
        <p:txBody>
          <a:bodyPr/>
          <a:lstStyle/>
          <a:p>
            <a:r>
              <a:rPr lang="en-US" dirty="0"/>
              <a:t>PI guidelines </a:t>
            </a:r>
          </a:p>
        </p:txBody>
      </p:sp>
      <p:sp>
        <p:nvSpPr>
          <p:cNvPr id="13" name="Content Placeholder 12">
            <a:extLst>
              <a:ext uri="{FF2B5EF4-FFF2-40B4-BE49-F238E27FC236}">
                <a16:creationId xmlns:a16="http://schemas.microsoft.com/office/drawing/2014/main" id="{A7A05750-A88B-834B-9F2F-6457E4D31475}"/>
              </a:ext>
            </a:extLst>
          </p:cNvPr>
          <p:cNvSpPr>
            <a:spLocks noGrp="1"/>
          </p:cNvSpPr>
          <p:nvPr>
            <p:ph idx="24"/>
          </p:nvPr>
        </p:nvSpPr>
        <p:spPr/>
        <p:txBody>
          <a:bodyPr/>
          <a:lstStyle/>
          <a:p>
            <a:r>
              <a:rPr lang="en-US" dirty="0"/>
              <a:t>Yes</a:t>
            </a:r>
          </a:p>
        </p:txBody>
      </p:sp>
      <p:sp>
        <p:nvSpPr>
          <p:cNvPr id="14" name="Content Placeholder 13">
            <a:extLst>
              <a:ext uri="{FF2B5EF4-FFF2-40B4-BE49-F238E27FC236}">
                <a16:creationId xmlns:a16="http://schemas.microsoft.com/office/drawing/2014/main" id="{D6A8282E-8309-E74E-90B2-DB1412C8861E}"/>
              </a:ext>
            </a:extLst>
          </p:cNvPr>
          <p:cNvSpPr>
            <a:spLocks noGrp="1"/>
          </p:cNvSpPr>
          <p:nvPr>
            <p:ph idx="25"/>
          </p:nvPr>
        </p:nvSpPr>
        <p:spPr/>
        <p:txBody>
          <a:bodyPr/>
          <a:lstStyle/>
          <a:p>
            <a:r>
              <a:rPr lang="en-US" dirty="0"/>
              <a:t>Yes </a:t>
            </a:r>
          </a:p>
        </p:txBody>
      </p:sp>
      <p:sp>
        <p:nvSpPr>
          <p:cNvPr id="15" name="Content Placeholder 14">
            <a:extLst>
              <a:ext uri="{FF2B5EF4-FFF2-40B4-BE49-F238E27FC236}">
                <a16:creationId xmlns:a16="http://schemas.microsoft.com/office/drawing/2014/main" id="{39B35298-04E3-A749-AA56-6E6B0A6C71BD}"/>
              </a:ext>
            </a:extLst>
          </p:cNvPr>
          <p:cNvSpPr>
            <a:spLocks noGrp="1"/>
          </p:cNvSpPr>
          <p:nvPr>
            <p:ph idx="26"/>
          </p:nvPr>
        </p:nvSpPr>
        <p:spPr/>
        <p:txBody>
          <a:bodyPr/>
          <a:lstStyle/>
          <a:p>
            <a:r>
              <a:rPr lang="en-US" dirty="0"/>
              <a:t>Yes</a:t>
            </a:r>
          </a:p>
        </p:txBody>
      </p:sp>
      <p:sp>
        <p:nvSpPr>
          <p:cNvPr id="16" name="Content Placeholder 15">
            <a:extLst>
              <a:ext uri="{FF2B5EF4-FFF2-40B4-BE49-F238E27FC236}">
                <a16:creationId xmlns:a16="http://schemas.microsoft.com/office/drawing/2014/main" id="{3D605E38-4682-824A-A204-35BED928CB2F}"/>
              </a:ext>
            </a:extLst>
          </p:cNvPr>
          <p:cNvSpPr>
            <a:spLocks noGrp="1"/>
          </p:cNvSpPr>
          <p:nvPr>
            <p:ph idx="27"/>
          </p:nvPr>
        </p:nvSpPr>
        <p:spPr/>
        <p:txBody>
          <a:bodyPr/>
          <a:lstStyle/>
          <a:p>
            <a:pPr>
              <a:lnSpc>
                <a:spcPts val="1960"/>
              </a:lnSpc>
            </a:pPr>
            <a:r>
              <a:rPr lang="en-US" sz="1600" dirty="0"/>
              <a:t>No (accelerated dose ramp-up over </a:t>
            </a:r>
            <a:br>
              <a:rPr lang="en-US" sz="1600" dirty="0"/>
            </a:br>
            <a:r>
              <a:rPr lang="en-US" sz="1600" dirty="0"/>
              <a:t>2 </a:t>
            </a:r>
            <a:r>
              <a:rPr lang="en-US" sz="1600" dirty="0" err="1"/>
              <a:t>wk</a:t>
            </a:r>
            <a:r>
              <a:rPr lang="en-US" sz="1600" dirty="0"/>
              <a:t> with monitoring/prophylaxis) </a:t>
            </a:r>
          </a:p>
        </p:txBody>
      </p:sp>
      <p:sp>
        <p:nvSpPr>
          <p:cNvPr id="17" name="Content Placeholder 16">
            <a:extLst>
              <a:ext uri="{FF2B5EF4-FFF2-40B4-BE49-F238E27FC236}">
                <a16:creationId xmlns:a16="http://schemas.microsoft.com/office/drawing/2014/main" id="{3BAA4BA4-C8DB-B743-A980-B4F4DD745FD9}"/>
              </a:ext>
            </a:extLst>
          </p:cNvPr>
          <p:cNvSpPr>
            <a:spLocks noGrp="1"/>
          </p:cNvSpPr>
          <p:nvPr>
            <p:ph idx="28"/>
          </p:nvPr>
        </p:nvSpPr>
        <p:spPr/>
        <p:txBody>
          <a:bodyPr/>
          <a:lstStyle/>
          <a:p>
            <a:r>
              <a:rPr lang="en-US" dirty="0"/>
              <a:t>Yes</a:t>
            </a:r>
          </a:p>
        </p:txBody>
      </p:sp>
      <p:sp>
        <p:nvSpPr>
          <p:cNvPr id="18" name="Content Placeholder 17">
            <a:extLst>
              <a:ext uri="{FF2B5EF4-FFF2-40B4-BE49-F238E27FC236}">
                <a16:creationId xmlns:a16="http://schemas.microsoft.com/office/drawing/2014/main" id="{1CF443A9-CC34-7F4E-9F81-F76E6AB3047F}"/>
              </a:ext>
            </a:extLst>
          </p:cNvPr>
          <p:cNvSpPr>
            <a:spLocks noGrp="1"/>
          </p:cNvSpPr>
          <p:nvPr>
            <p:ph idx="29"/>
          </p:nvPr>
        </p:nvSpPr>
        <p:spPr/>
        <p:txBody>
          <a:bodyPr/>
          <a:lstStyle/>
          <a:p>
            <a:r>
              <a:rPr lang="en-US" dirty="0"/>
              <a:t>Yes</a:t>
            </a:r>
          </a:p>
        </p:txBody>
      </p:sp>
      <p:sp>
        <p:nvSpPr>
          <p:cNvPr id="19" name="Content Placeholder 18">
            <a:extLst>
              <a:ext uri="{FF2B5EF4-FFF2-40B4-BE49-F238E27FC236}">
                <a16:creationId xmlns:a16="http://schemas.microsoft.com/office/drawing/2014/main" id="{F47C29C4-7D92-FA4E-BD61-E2E26A8590C1}"/>
              </a:ext>
            </a:extLst>
          </p:cNvPr>
          <p:cNvSpPr>
            <a:spLocks noGrp="1"/>
          </p:cNvSpPr>
          <p:nvPr>
            <p:ph idx="30"/>
          </p:nvPr>
        </p:nvSpPr>
        <p:spPr/>
        <p:txBody>
          <a:bodyPr/>
          <a:lstStyle/>
          <a:p>
            <a:r>
              <a:rPr lang="en-US" dirty="0"/>
              <a:t>60 mL/min</a:t>
            </a:r>
          </a:p>
        </p:txBody>
      </p:sp>
      <p:sp>
        <p:nvSpPr>
          <p:cNvPr id="20" name="Content Placeholder 19">
            <a:extLst>
              <a:ext uri="{FF2B5EF4-FFF2-40B4-BE49-F238E27FC236}">
                <a16:creationId xmlns:a16="http://schemas.microsoft.com/office/drawing/2014/main" id="{66A3F11B-60C3-0A4E-AF9C-9D6BB2516517}"/>
              </a:ext>
            </a:extLst>
          </p:cNvPr>
          <p:cNvSpPr>
            <a:spLocks noGrp="1"/>
          </p:cNvSpPr>
          <p:nvPr>
            <p:ph idx="31"/>
          </p:nvPr>
        </p:nvSpPr>
        <p:spPr/>
        <p:txBody>
          <a:bodyPr/>
          <a:lstStyle/>
          <a:p>
            <a:r>
              <a:rPr lang="en-US" dirty="0" err="1"/>
              <a:t>CrCl</a:t>
            </a:r>
            <a:r>
              <a:rPr lang="en-US" dirty="0"/>
              <a:t> </a:t>
            </a:r>
          </a:p>
        </p:txBody>
      </p:sp>
      <p:sp>
        <p:nvSpPr>
          <p:cNvPr id="21" name="Content Placeholder 20">
            <a:extLst>
              <a:ext uri="{FF2B5EF4-FFF2-40B4-BE49-F238E27FC236}">
                <a16:creationId xmlns:a16="http://schemas.microsoft.com/office/drawing/2014/main" id="{904F52AA-DAA0-9745-A3DE-A72FD28181F3}"/>
              </a:ext>
            </a:extLst>
          </p:cNvPr>
          <p:cNvSpPr>
            <a:spLocks noGrp="1"/>
          </p:cNvSpPr>
          <p:nvPr>
            <p:ph idx="32"/>
          </p:nvPr>
        </p:nvSpPr>
        <p:spPr/>
        <p:txBody>
          <a:bodyPr/>
          <a:lstStyle/>
          <a:p>
            <a:r>
              <a:rPr lang="en-US" dirty="0"/>
              <a:t>80 mL/min</a:t>
            </a:r>
          </a:p>
        </p:txBody>
      </p:sp>
      <p:sp>
        <p:nvSpPr>
          <p:cNvPr id="22" name="Content Placeholder 21">
            <a:extLst>
              <a:ext uri="{FF2B5EF4-FFF2-40B4-BE49-F238E27FC236}">
                <a16:creationId xmlns:a16="http://schemas.microsoft.com/office/drawing/2014/main" id="{6F35D8D1-9FB2-B446-A7CC-586839C3AF4E}"/>
              </a:ext>
            </a:extLst>
          </p:cNvPr>
          <p:cNvSpPr>
            <a:spLocks noGrp="1"/>
          </p:cNvSpPr>
          <p:nvPr>
            <p:ph idx="33"/>
          </p:nvPr>
        </p:nvSpPr>
        <p:spPr/>
        <p:txBody>
          <a:bodyPr/>
          <a:lstStyle/>
          <a:p>
            <a:r>
              <a:rPr lang="en-US" dirty="0"/>
              <a:t>&lt;70 mL/min</a:t>
            </a:r>
          </a:p>
        </p:txBody>
      </p:sp>
      <p:sp>
        <p:nvSpPr>
          <p:cNvPr id="23" name="Content Placeholder 22">
            <a:extLst>
              <a:ext uri="{FF2B5EF4-FFF2-40B4-BE49-F238E27FC236}">
                <a16:creationId xmlns:a16="http://schemas.microsoft.com/office/drawing/2014/main" id="{F1B58D3F-B076-4448-B8E7-021F701038EB}"/>
              </a:ext>
            </a:extLst>
          </p:cNvPr>
          <p:cNvSpPr>
            <a:spLocks noGrp="1"/>
          </p:cNvSpPr>
          <p:nvPr>
            <p:ph idx="34"/>
          </p:nvPr>
        </p:nvSpPr>
        <p:spPr/>
        <p:txBody>
          <a:bodyPr/>
          <a:lstStyle/>
          <a:p>
            <a:r>
              <a:rPr lang="en-US" dirty="0"/>
              <a:t>60 mL/min</a:t>
            </a:r>
          </a:p>
        </p:txBody>
      </p:sp>
      <p:sp>
        <p:nvSpPr>
          <p:cNvPr id="24" name="Content Placeholder 23">
            <a:extLst>
              <a:ext uri="{FF2B5EF4-FFF2-40B4-BE49-F238E27FC236}">
                <a16:creationId xmlns:a16="http://schemas.microsoft.com/office/drawing/2014/main" id="{B091BE33-68C6-F14F-832F-F07C406B0940}"/>
              </a:ext>
            </a:extLst>
          </p:cNvPr>
          <p:cNvSpPr>
            <a:spLocks noGrp="1"/>
          </p:cNvSpPr>
          <p:nvPr>
            <p:ph idx="35"/>
          </p:nvPr>
        </p:nvSpPr>
        <p:spPr/>
        <p:txBody>
          <a:bodyPr/>
          <a:lstStyle/>
          <a:p>
            <a:r>
              <a:rPr lang="en-US" dirty="0"/>
              <a:t>&lt;50 mL/min </a:t>
            </a:r>
          </a:p>
        </p:txBody>
      </p:sp>
      <p:sp>
        <p:nvSpPr>
          <p:cNvPr id="25" name="Content Placeholder 24">
            <a:extLst>
              <a:ext uri="{FF2B5EF4-FFF2-40B4-BE49-F238E27FC236}">
                <a16:creationId xmlns:a16="http://schemas.microsoft.com/office/drawing/2014/main" id="{C83F27C7-0017-F241-8D9B-975A966D8267}"/>
              </a:ext>
            </a:extLst>
          </p:cNvPr>
          <p:cNvSpPr>
            <a:spLocks noGrp="1"/>
          </p:cNvSpPr>
          <p:nvPr>
            <p:ph idx="36"/>
          </p:nvPr>
        </p:nvSpPr>
        <p:spPr/>
        <p:txBody>
          <a:bodyPr/>
          <a:lstStyle/>
          <a:p>
            <a:r>
              <a:rPr lang="en-US" dirty="0"/>
              <a:t>60 mL/min</a:t>
            </a:r>
          </a:p>
        </p:txBody>
      </p:sp>
      <p:sp>
        <p:nvSpPr>
          <p:cNvPr id="26" name="Content Placeholder 25">
            <a:extLst>
              <a:ext uri="{FF2B5EF4-FFF2-40B4-BE49-F238E27FC236}">
                <a16:creationId xmlns:a16="http://schemas.microsoft.com/office/drawing/2014/main" id="{B661FDD9-33F5-3A4F-8F86-10BFDD9F3095}"/>
              </a:ext>
            </a:extLst>
          </p:cNvPr>
          <p:cNvSpPr>
            <a:spLocks noGrp="1"/>
          </p:cNvSpPr>
          <p:nvPr>
            <p:ph idx="37"/>
          </p:nvPr>
        </p:nvSpPr>
        <p:spPr/>
        <p:txBody>
          <a:bodyPr/>
          <a:lstStyle/>
          <a:p>
            <a:r>
              <a:rPr lang="en-US" dirty="0"/>
              <a:t>50 mL/min </a:t>
            </a:r>
          </a:p>
        </p:txBody>
      </p:sp>
    </p:spTree>
    <p:extLst>
      <p:ext uri="{BB962C8B-B14F-4D97-AF65-F5344CB8AC3E}">
        <p14:creationId xmlns:p14="http://schemas.microsoft.com/office/powerpoint/2010/main" val="120646766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8A7BBB90-AEF2-704A-9718-5EC2CECFDA1C}"/>
              </a:ext>
            </a:extLst>
          </p:cNvPr>
          <p:cNvSpPr>
            <a:spLocks noGrp="1"/>
          </p:cNvSpPr>
          <p:nvPr>
            <p:ph idx="1"/>
          </p:nvPr>
        </p:nvSpPr>
        <p:spPr/>
        <p:txBody>
          <a:bodyPr/>
          <a:lstStyle/>
          <a:p>
            <a:r>
              <a:rPr lang="en-US" dirty="0"/>
              <a:t>Venetoclax + rituximab </a:t>
            </a:r>
          </a:p>
        </p:txBody>
      </p:sp>
      <p:sp>
        <p:nvSpPr>
          <p:cNvPr id="19" name="Title 18">
            <a:extLst>
              <a:ext uri="{FF2B5EF4-FFF2-40B4-BE49-F238E27FC236}">
                <a16:creationId xmlns:a16="http://schemas.microsoft.com/office/drawing/2014/main" id="{AF5BBCFA-8E85-C84C-B7C3-C996DE0F8325}"/>
              </a:ext>
            </a:extLst>
          </p:cNvPr>
          <p:cNvSpPr>
            <a:spLocks noGrp="1"/>
          </p:cNvSpPr>
          <p:nvPr>
            <p:ph type="title"/>
          </p:nvPr>
        </p:nvSpPr>
        <p:spPr>
          <a:xfrm>
            <a:off x="914639" y="-1"/>
            <a:ext cx="10362724" cy="2123987"/>
          </a:xfrm>
        </p:spPr>
        <p:txBody>
          <a:bodyPr/>
          <a:lstStyle/>
          <a:p>
            <a:r>
              <a:rPr lang="en-US" sz="2200" dirty="0"/>
              <a:t>Reimbursement and regulatory issues aside, which third-line therapy would you generally recommend for a </a:t>
            </a:r>
            <a:r>
              <a:rPr lang="en-US" sz="2200" u="sng" dirty="0"/>
              <a:t>60-year-old patient</a:t>
            </a:r>
            <a:r>
              <a:rPr lang="en-US" sz="2200" dirty="0"/>
              <a:t> with IGHV-mutated CLL without del(17p) or TP53 mutation who responds to BR for 24 months, experiences disease relapse, then receives ibrutinib for 18 months followed by disease progression?</a:t>
            </a:r>
          </a:p>
        </p:txBody>
      </p:sp>
      <p:sp>
        <p:nvSpPr>
          <p:cNvPr id="21" name="Content Placeholder 20">
            <a:extLst>
              <a:ext uri="{FF2B5EF4-FFF2-40B4-BE49-F238E27FC236}">
                <a16:creationId xmlns:a16="http://schemas.microsoft.com/office/drawing/2014/main" id="{D68EFE7F-0445-1C4E-BF69-98E408B82C05}"/>
              </a:ext>
            </a:extLst>
          </p:cNvPr>
          <p:cNvSpPr>
            <a:spLocks noGrp="1"/>
          </p:cNvSpPr>
          <p:nvPr>
            <p:ph idx="10"/>
          </p:nvPr>
        </p:nvSpPr>
        <p:spPr/>
        <p:txBody>
          <a:bodyPr/>
          <a:lstStyle/>
          <a:p>
            <a:r>
              <a:rPr lang="en-US" dirty="0" err="1"/>
              <a:t>Venetoclax</a:t>
            </a:r>
            <a:r>
              <a:rPr lang="en-US" dirty="0"/>
              <a:t> + rituximab</a:t>
            </a:r>
          </a:p>
        </p:txBody>
      </p:sp>
      <p:sp>
        <p:nvSpPr>
          <p:cNvPr id="22" name="Content Placeholder 21">
            <a:extLst>
              <a:ext uri="{FF2B5EF4-FFF2-40B4-BE49-F238E27FC236}">
                <a16:creationId xmlns:a16="http://schemas.microsoft.com/office/drawing/2014/main" id="{B14B909D-68AB-D64B-B980-48E85EB00269}"/>
              </a:ext>
            </a:extLst>
          </p:cNvPr>
          <p:cNvSpPr>
            <a:spLocks noGrp="1"/>
          </p:cNvSpPr>
          <p:nvPr>
            <p:ph idx="11"/>
          </p:nvPr>
        </p:nvSpPr>
        <p:spPr/>
        <p:txBody>
          <a:bodyPr/>
          <a:lstStyle/>
          <a:p>
            <a:r>
              <a:rPr lang="en-US" dirty="0"/>
              <a:t>Venetoclax + rituximab </a:t>
            </a:r>
          </a:p>
        </p:txBody>
      </p:sp>
      <p:sp>
        <p:nvSpPr>
          <p:cNvPr id="23" name="Content Placeholder 22">
            <a:extLst>
              <a:ext uri="{FF2B5EF4-FFF2-40B4-BE49-F238E27FC236}">
                <a16:creationId xmlns:a16="http://schemas.microsoft.com/office/drawing/2014/main" id="{8BF57661-DE7F-D341-AC70-814F81422751}"/>
              </a:ext>
            </a:extLst>
          </p:cNvPr>
          <p:cNvSpPr>
            <a:spLocks noGrp="1"/>
          </p:cNvSpPr>
          <p:nvPr>
            <p:ph idx="12"/>
          </p:nvPr>
        </p:nvSpPr>
        <p:spPr/>
        <p:txBody>
          <a:bodyPr/>
          <a:lstStyle/>
          <a:p>
            <a:r>
              <a:rPr lang="en-US" dirty="0"/>
              <a:t>Venetoclax + rituximab </a:t>
            </a:r>
          </a:p>
        </p:txBody>
      </p:sp>
      <p:sp>
        <p:nvSpPr>
          <p:cNvPr id="24" name="Content Placeholder 23">
            <a:extLst>
              <a:ext uri="{FF2B5EF4-FFF2-40B4-BE49-F238E27FC236}">
                <a16:creationId xmlns:a16="http://schemas.microsoft.com/office/drawing/2014/main" id="{9A65CD7D-88EC-9D47-BACD-20BEE121632D}"/>
              </a:ext>
            </a:extLst>
          </p:cNvPr>
          <p:cNvSpPr>
            <a:spLocks noGrp="1"/>
          </p:cNvSpPr>
          <p:nvPr>
            <p:ph idx="13"/>
          </p:nvPr>
        </p:nvSpPr>
        <p:spPr/>
        <p:txBody>
          <a:bodyPr/>
          <a:lstStyle/>
          <a:p>
            <a:r>
              <a:rPr lang="en-US" dirty="0" err="1"/>
              <a:t>Venetoclax</a:t>
            </a:r>
            <a:r>
              <a:rPr lang="en-US" dirty="0"/>
              <a:t> </a:t>
            </a:r>
          </a:p>
        </p:txBody>
      </p:sp>
      <p:sp>
        <p:nvSpPr>
          <p:cNvPr id="25" name="Content Placeholder 24">
            <a:extLst>
              <a:ext uri="{FF2B5EF4-FFF2-40B4-BE49-F238E27FC236}">
                <a16:creationId xmlns:a16="http://schemas.microsoft.com/office/drawing/2014/main" id="{0D454B50-223B-0446-B5CD-521C8756B151}"/>
              </a:ext>
            </a:extLst>
          </p:cNvPr>
          <p:cNvSpPr>
            <a:spLocks noGrp="1"/>
          </p:cNvSpPr>
          <p:nvPr>
            <p:ph idx="14"/>
          </p:nvPr>
        </p:nvSpPr>
        <p:spPr/>
        <p:txBody>
          <a:bodyPr/>
          <a:lstStyle/>
          <a:p>
            <a:r>
              <a:rPr lang="en-US" dirty="0"/>
              <a:t>Venetoclax </a:t>
            </a:r>
          </a:p>
        </p:txBody>
      </p:sp>
      <p:sp>
        <p:nvSpPr>
          <p:cNvPr id="26" name="Content Placeholder 25">
            <a:extLst>
              <a:ext uri="{FF2B5EF4-FFF2-40B4-BE49-F238E27FC236}">
                <a16:creationId xmlns:a16="http://schemas.microsoft.com/office/drawing/2014/main" id="{3ED07230-DDEF-FF4E-B889-2B3F5E9A3B91}"/>
              </a:ext>
            </a:extLst>
          </p:cNvPr>
          <p:cNvSpPr>
            <a:spLocks noGrp="1"/>
          </p:cNvSpPr>
          <p:nvPr>
            <p:ph idx="15"/>
          </p:nvPr>
        </p:nvSpPr>
        <p:spPr/>
        <p:txBody>
          <a:bodyPr/>
          <a:lstStyle/>
          <a:p>
            <a:r>
              <a:rPr lang="en-US" dirty="0" err="1"/>
              <a:t>Venetoclax</a:t>
            </a:r>
            <a:r>
              <a:rPr lang="en-US" dirty="0"/>
              <a:t> + rituximab </a:t>
            </a:r>
          </a:p>
        </p:txBody>
      </p:sp>
    </p:spTree>
    <p:extLst>
      <p:ext uri="{BB962C8B-B14F-4D97-AF65-F5344CB8AC3E}">
        <p14:creationId xmlns:p14="http://schemas.microsoft.com/office/powerpoint/2010/main" val="116513213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D51FC1C-ECF6-A04F-A988-CEDDB272B5F5}"/>
              </a:ext>
            </a:extLst>
          </p:cNvPr>
          <p:cNvSpPr>
            <a:spLocks noGrp="1"/>
          </p:cNvSpPr>
          <p:nvPr>
            <p:ph type="title"/>
          </p:nvPr>
        </p:nvSpPr>
        <p:spPr/>
        <p:txBody>
          <a:bodyPr/>
          <a:lstStyle/>
          <a:p>
            <a:r>
              <a:rPr lang="en-US" sz="2600" dirty="0"/>
              <a:t>Based on current clinical trial data and your personal experience, how would you compare </a:t>
            </a:r>
            <a:r>
              <a:rPr lang="en-US" sz="2600" dirty="0" err="1">
                <a:solidFill>
                  <a:srgbClr val="FFC000"/>
                </a:solidFill>
              </a:rPr>
              <a:t>duvelisib</a:t>
            </a:r>
            <a:r>
              <a:rPr lang="en-US" sz="2600" dirty="0"/>
              <a:t> to </a:t>
            </a:r>
            <a:r>
              <a:rPr lang="en-US" sz="2600" dirty="0" err="1">
                <a:solidFill>
                  <a:srgbClr val="FFC000"/>
                </a:solidFill>
              </a:rPr>
              <a:t>idelalisib</a:t>
            </a:r>
            <a:r>
              <a:rPr lang="en-US" sz="2600" dirty="0"/>
              <a:t> for CLL in terms of efficacy and tolerability/toxicity?</a:t>
            </a:r>
          </a:p>
        </p:txBody>
      </p:sp>
      <p:sp>
        <p:nvSpPr>
          <p:cNvPr id="11" name="Content Placeholder 10">
            <a:extLst>
              <a:ext uri="{FF2B5EF4-FFF2-40B4-BE49-F238E27FC236}">
                <a16:creationId xmlns:a16="http://schemas.microsoft.com/office/drawing/2014/main" id="{7A279F88-8A21-2640-A9BA-25CA0D2653D2}"/>
              </a:ext>
            </a:extLst>
          </p:cNvPr>
          <p:cNvSpPr>
            <a:spLocks noGrp="1"/>
          </p:cNvSpPr>
          <p:nvPr>
            <p:ph idx="1"/>
          </p:nvPr>
        </p:nvSpPr>
        <p:spPr/>
        <p:txBody>
          <a:bodyPr/>
          <a:lstStyle/>
          <a:p>
            <a:r>
              <a:rPr lang="en-US" dirty="0"/>
              <a:t>They are about the same </a:t>
            </a:r>
          </a:p>
        </p:txBody>
      </p:sp>
      <p:sp>
        <p:nvSpPr>
          <p:cNvPr id="12" name="Content Placeholder 11">
            <a:extLst>
              <a:ext uri="{FF2B5EF4-FFF2-40B4-BE49-F238E27FC236}">
                <a16:creationId xmlns:a16="http://schemas.microsoft.com/office/drawing/2014/main" id="{35B969F0-A372-1A4C-A72E-865622FCFB67}"/>
              </a:ext>
            </a:extLst>
          </p:cNvPr>
          <p:cNvSpPr>
            <a:spLocks noGrp="1"/>
          </p:cNvSpPr>
          <p:nvPr>
            <p:ph idx="23"/>
          </p:nvPr>
        </p:nvSpPr>
        <p:spPr/>
        <p:txBody>
          <a:bodyPr/>
          <a:lstStyle/>
          <a:p>
            <a:r>
              <a:rPr lang="en-US" dirty="0"/>
              <a:t>Efficacy</a:t>
            </a:r>
          </a:p>
        </p:txBody>
      </p:sp>
      <p:sp>
        <p:nvSpPr>
          <p:cNvPr id="13" name="Content Placeholder 12">
            <a:extLst>
              <a:ext uri="{FF2B5EF4-FFF2-40B4-BE49-F238E27FC236}">
                <a16:creationId xmlns:a16="http://schemas.microsoft.com/office/drawing/2014/main" id="{4F75DD2D-BB7A-124A-856A-B3A383F06890}"/>
              </a:ext>
            </a:extLst>
          </p:cNvPr>
          <p:cNvSpPr>
            <a:spLocks noGrp="1"/>
          </p:cNvSpPr>
          <p:nvPr>
            <p:ph idx="24"/>
          </p:nvPr>
        </p:nvSpPr>
        <p:spPr/>
        <p:txBody>
          <a:bodyPr/>
          <a:lstStyle/>
          <a:p>
            <a:r>
              <a:rPr lang="en-US" dirty="0"/>
              <a:t>They are about the same </a:t>
            </a:r>
          </a:p>
        </p:txBody>
      </p:sp>
      <p:sp>
        <p:nvSpPr>
          <p:cNvPr id="14" name="Content Placeholder 13">
            <a:extLst>
              <a:ext uri="{FF2B5EF4-FFF2-40B4-BE49-F238E27FC236}">
                <a16:creationId xmlns:a16="http://schemas.microsoft.com/office/drawing/2014/main" id="{9E6BFD32-DE38-DD4F-9E87-F353C9CF7ED8}"/>
              </a:ext>
            </a:extLst>
          </p:cNvPr>
          <p:cNvSpPr>
            <a:spLocks noGrp="1"/>
          </p:cNvSpPr>
          <p:nvPr>
            <p:ph idx="25"/>
          </p:nvPr>
        </p:nvSpPr>
        <p:spPr/>
        <p:txBody>
          <a:bodyPr/>
          <a:lstStyle/>
          <a:p>
            <a:r>
              <a:rPr lang="en-US" dirty="0"/>
              <a:t>They are about the same </a:t>
            </a:r>
          </a:p>
        </p:txBody>
      </p:sp>
      <p:sp>
        <p:nvSpPr>
          <p:cNvPr id="15" name="Content Placeholder 14">
            <a:extLst>
              <a:ext uri="{FF2B5EF4-FFF2-40B4-BE49-F238E27FC236}">
                <a16:creationId xmlns:a16="http://schemas.microsoft.com/office/drawing/2014/main" id="{0ABC24AE-32B6-7E4E-AFAB-8048C1D064D9}"/>
              </a:ext>
            </a:extLst>
          </p:cNvPr>
          <p:cNvSpPr>
            <a:spLocks noGrp="1"/>
          </p:cNvSpPr>
          <p:nvPr>
            <p:ph idx="26"/>
          </p:nvPr>
        </p:nvSpPr>
        <p:spPr/>
        <p:txBody>
          <a:bodyPr/>
          <a:lstStyle/>
          <a:p>
            <a:r>
              <a:rPr lang="en-US" sz="1600" dirty="0"/>
              <a:t>There are not enough available data to make the comparison at this time </a:t>
            </a:r>
          </a:p>
        </p:txBody>
      </p:sp>
      <p:sp>
        <p:nvSpPr>
          <p:cNvPr id="16" name="Content Placeholder 15">
            <a:extLst>
              <a:ext uri="{FF2B5EF4-FFF2-40B4-BE49-F238E27FC236}">
                <a16:creationId xmlns:a16="http://schemas.microsoft.com/office/drawing/2014/main" id="{DD19ABB6-095D-F94D-8E04-405144A6BA01}"/>
              </a:ext>
            </a:extLst>
          </p:cNvPr>
          <p:cNvSpPr>
            <a:spLocks noGrp="1"/>
          </p:cNvSpPr>
          <p:nvPr>
            <p:ph idx="27"/>
          </p:nvPr>
        </p:nvSpPr>
        <p:spPr/>
        <p:txBody>
          <a:bodyPr/>
          <a:lstStyle/>
          <a:p>
            <a:r>
              <a:rPr lang="en-US" dirty="0"/>
              <a:t>They are about the same </a:t>
            </a:r>
          </a:p>
        </p:txBody>
      </p:sp>
      <p:sp>
        <p:nvSpPr>
          <p:cNvPr id="17" name="Content Placeholder 16">
            <a:extLst>
              <a:ext uri="{FF2B5EF4-FFF2-40B4-BE49-F238E27FC236}">
                <a16:creationId xmlns:a16="http://schemas.microsoft.com/office/drawing/2014/main" id="{1451AA8C-E2C9-554F-9285-D29DA56A4AF7}"/>
              </a:ext>
            </a:extLst>
          </p:cNvPr>
          <p:cNvSpPr>
            <a:spLocks noGrp="1"/>
          </p:cNvSpPr>
          <p:nvPr>
            <p:ph idx="28"/>
          </p:nvPr>
        </p:nvSpPr>
        <p:spPr/>
        <p:txBody>
          <a:bodyPr/>
          <a:lstStyle/>
          <a:p>
            <a:r>
              <a:rPr lang="en-US" dirty="0"/>
              <a:t>They are about the same </a:t>
            </a:r>
          </a:p>
        </p:txBody>
      </p:sp>
      <p:sp>
        <p:nvSpPr>
          <p:cNvPr id="18" name="Content Placeholder 17">
            <a:extLst>
              <a:ext uri="{FF2B5EF4-FFF2-40B4-BE49-F238E27FC236}">
                <a16:creationId xmlns:a16="http://schemas.microsoft.com/office/drawing/2014/main" id="{4DCA0F01-6E56-424E-B645-3CCD21935BFD}"/>
              </a:ext>
            </a:extLst>
          </p:cNvPr>
          <p:cNvSpPr>
            <a:spLocks noGrp="1"/>
          </p:cNvSpPr>
          <p:nvPr>
            <p:ph idx="29"/>
          </p:nvPr>
        </p:nvSpPr>
        <p:spPr/>
        <p:txBody>
          <a:bodyPr/>
          <a:lstStyle/>
          <a:p>
            <a:r>
              <a:rPr lang="en-US" dirty="0"/>
              <a:t>They are about the same </a:t>
            </a:r>
          </a:p>
        </p:txBody>
      </p:sp>
      <p:sp>
        <p:nvSpPr>
          <p:cNvPr id="19" name="Content Placeholder 18">
            <a:extLst>
              <a:ext uri="{FF2B5EF4-FFF2-40B4-BE49-F238E27FC236}">
                <a16:creationId xmlns:a16="http://schemas.microsoft.com/office/drawing/2014/main" id="{3E42C764-3DBC-0146-962A-25FB2601FB84}"/>
              </a:ext>
            </a:extLst>
          </p:cNvPr>
          <p:cNvSpPr>
            <a:spLocks noGrp="1"/>
          </p:cNvSpPr>
          <p:nvPr>
            <p:ph idx="30"/>
          </p:nvPr>
        </p:nvSpPr>
        <p:spPr/>
        <p:txBody>
          <a:bodyPr/>
          <a:lstStyle/>
          <a:p>
            <a:r>
              <a:rPr lang="en-US" dirty="0"/>
              <a:t>They are about the same</a:t>
            </a:r>
          </a:p>
        </p:txBody>
      </p:sp>
      <p:sp>
        <p:nvSpPr>
          <p:cNvPr id="20" name="Content Placeholder 19">
            <a:extLst>
              <a:ext uri="{FF2B5EF4-FFF2-40B4-BE49-F238E27FC236}">
                <a16:creationId xmlns:a16="http://schemas.microsoft.com/office/drawing/2014/main" id="{16FAC19D-AFAC-2B42-9BC9-2E49B04D15B0}"/>
              </a:ext>
            </a:extLst>
          </p:cNvPr>
          <p:cNvSpPr>
            <a:spLocks noGrp="1"/>
          </p:cNvSpPr>
          <p:nvPr>
            <p:ph idx="31"/>
          </p:nvPr>
        </p:nvSpPr>
        <p:spPr/>
        <p:txBody>
          <a:bodyPr/>
          <a:lstStyle/>
          <a:p>
            <a:r>
              <a:rPr lang="en-US" dirty="0"/>
              <a:t>Tolerability/toxicity</a:t>
            </a:r>
          </a:p>
        </p:txBody>
      </p:sp>
      <p:sp>
        <p:nvSpPr>
          <p:cNvPr id="21" name="Content Placeholder 20">
            <a:extLst>
              <a:ext uri="{FF2B5EF4-FFF2-40B4-BE49-F238E27FC236}">
                <a16:creationId xmlns:a16="http://schemas.microsoft.com/office/drawing/2014/main" id="{ED822FF4-48AE-B44B-AC3F-31CA2E2D3E9F}"/>
              </a:ext>
            </a:extLst>
          </p:cNvPr>
          <p:cNvSpPr>
            <a:spLocks noGrp="1"/>
          </p:cNvSpPr>
          <p:nvPr>
            <p:ph idx="32"/>
          </p:nvPr>
        </p:nvSpPr>
        <p:spPr/>
        <p:txBody>
          <a:bodyPr/>
          <a:lstStyle/>
          <a:p>
            <a:r>
              <a:rPr lang="en-US" dirty="0"/>
              <a:t>They are about the same</a:t>
            </a:r>
          </a:p>
        </p:txBody>
      </p:sp>
      <p:sp>
        <p:nvSpPr>
          <p:cNvPr id="22" name="Content Placeholder 21">
            <a:extLst>
              <a:ext uri="{FF2B5EF4-FFF2-40B4-BE49-F238E27FC236}">
                <a16:creationId xmlns:a16="http://schemas.microsoft.com/office/drawing/2014/main" id="{DF5F70EB-5861-5C48-AEB0-24EE87A23B16}"/>
              </a:ext>
            </a:extLst>
          </p:cNvPr>
          <p:cNvSpPr>
            <a:spLocks noGrp="1"/>
          </p:cNvSpPr>
          <p:nvPr>
            <p:ph idx="33"/>
          </p:nvPr>
        </p:nvSpPr>
        <p:spPr/>
        <p:txBody>
          <a:bodyPr/>
          <a:lstStyle/>
          <a:p>
            <a:r>
              <a:rPr lang="en-US" dirty="0"/>
              <a:t>They are about the same</a:t>
            </a:r>
          </a:p>
        </p:txBody>
      </p:sp>
      <p:sp>
        <p:nvSpPr>
          <p:cNvPr id="23" name="Content Placeholder 22">
            <a:extLst>
              <a:ext uri="{FF2B5EF4-FFF2-40B4-BE49-F238E27FC236}">
                <a16:creationId xmlns:a16="http://schemas.microsoft.com/office/drawing/2014/main" id="{69E30C71-5374-D84F-B130-89E30C893FE2}"/>
              </a:ext>
            </a:extLst>
          </p:cNvPr>
          <p:cNvSpPr>
            <a:spLocks noGrp="1"/>
          </p:cNvSpPr>
          <p:nvPr>
            <p:ph idx="34"/>
          </p:nvPr>
        </p:nvSpPr>
        <p:spPr/>
        <p:txBody>
          <a:bodyPr/>
          <a:lstStyle/>
          <a:p>
            <a:r>
              <a:rPr lang="en-US" dirty="0"/>
              <a:t>They are about the same</a:t>
            </a:r>
          </a:p>
        </p:txBody>
      </p:sp>
      <p:sp>
        <p:nvSpPr>
          <p:cNvPr id="24" name="Content Placeholder 23">
            <a:extLst>
              <a:ext uri="{FF2B5EF4-FFF2-40B4-BE49-F238E27FC236}">
                <a16:creationId xmlns:a16="http://schemas.microsoft.com/office/drawing/2014/main" id="{A82AC899-7E2B-034B-BDA2-DB09989E4BBF}"/>
              </a:ext>
            </a:extLst>
          </p:cNvPr>
          <p:cNvSpPr>
            <a:spLocks noGrp="1"/>
          </p:cNvSpPr>
          <p:nvPr>
            <p:ph idx="35"/>
          </p:nvPr>
        </p:nvSpPr>
        <p:spPr/>
        <p:txBody>
          <a:bodyPr/>
          <a:lstStyle/>
          <a:p>
            <a:r>
              <a:rPr lang="en-US" dirty="0"/>
              <a:t>They are about the same</a:t>
            </a:r>
          </a:p>
        </p:txBody>
      </p:sp>
      <p:sp>
        <p:nvSpPr>
          <p:cNvPr id="25" name="Content Placeholder 24">
            <a:extLst>
              <a:ext uri="{FF2B5EF4-FFF2-40B4-BE49-F238E27FC236}">
                <a16:creationId xmlns:a16="http://schemas.microsoft.com/office/drawing/2014/main" id="{E996BFA5-33BD-804D-84D7-7E5862453497}"/>
              </a:ext>
            </a:extLst>
          </p:cNvPr>
          <p:cNvSpPr>
            <a:spLocks noGrp="1"/>
          </p:cNvSpPr>
          <p:nvPr>
            <p:ph idx="36"/>
          </p:nvPr>
        </p:nvSpPr>
        <p:spPr/>
        <p:txBody>
          <a:bodyPr/>
          <a:lstStyle/>
          <a:p>
            <a:r>
              <a:rPr lang="en-US" dirty="0"/>
              <a:t>They are about the same</a:t>
            </a:r>
          </a:p>
        </p:txBody>
      </p:sp>
      <p:sp>
        <p:nvSpPr>
          <p:cNvPr id="26" name="Content Placeholder 25">
            <a:extLst>
              <a:ext uri="{FF2B5EF4-FFF2-40B4-BE49-F238E27FC236}">
                <a16:creationId xmlns:a16="http://schemas.microsoft.com/office/drawing/2014/main" id="{D690AC04-A0FF-F048-949D-E569262343E8}"/>
              </a:ext>
            </a:extLst>
          </p:cNvPr>
          <p:cNvSpPr>
            <a:spLocks noGrp="1"/>
          </p:cNvSpPr>
          <p:nvPr>
            <p:ph idx="37"/>
          </p:nvPr>
        </p:nvSpPr>
        <p:spPr/>
        <p:txBody>
          <a:bodyPr/>
          <a:lstStyle/>
          <a:p>
            <a:r>
              <a:rPr lang="en-US" dirty="0"/>
              <a:t>They are about the same</a:t>
            </a:r>
          </a:p>
        </p:txBody>
      </p:sp>
    </p:spTree>
    <p:extLst>
      <p:ext uri="{BB962C8B-B14F-4D97-AF65-F5344CB8AC3E}">
        <p14:creationId xmlns:p14="http://schemas.microsoft.com/office/powerpoint/2010/main" val="162285937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875353" y="624215"/>
            <a:ext cx="10348913" cy="5257800"/>
          </a:xfrm>
          <a:prstGeom prst="rect">
            <a:avLst/>
          </a:prstGeom>
          <a:solidFill>
            <a:schemeClr val="tx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pic>
        <p:nvPicPr>
          <p:cNvPr id="2" name="Picture 1"/>
          <p:cNvPicPr>
            <a:picLocks noChangeAspect="1"/>
          </p:cNvPicPr>
          <p:nvPr/>
        </p:nvPicPr>
        <p:blipFill>
          <a:blip r:embed="rId2"/>
          <a:stretch>
            <a:fillRect/>
          </a:stretch>
        </p:blipFill>
        <p:spPr>
          <a:xfrm>
            <a:off x="1165866" y="624215"/>
            <a:ext cx="9915525" cy="5028200"/>
          </a:xfrm>
          <a:prstGeom prst="rect">
            <a:avLst/>
          </a:prstGeom>
        </p:spPr>
      </p:pic>
      <p:sp>
        <p:nvSpPr>
          <p:cNvPr id="3" name="TextBox 2"/>
          <p:cNvSpPr txBox="1"/>
          <p:nvPr/>
        </p:nvSpPr>
        <p:spPr>
          <a:xfrm>
            <a:off x="5656903" y="5396650"/>
            <a:ext cx="5495925" cy="400110"/>
          </a:xfrm>
          <a:prstGeom prst="rect">
            <a:avLst/>
          </a:prstGeom>
          <a:noFill/>
        </p:spPr>
        <p:txBody>
          <a:bodyPr wrap="square" rtlCol="0">
            <a:spAutoFit/>
          </a:bodyPr>
          <a:lstStyle/>
          <a:p>
            <a:pPr algn="r"/>
            <a:r>
              <a:rPr lang="it-IT" sz="2000" i="1" dirty="0" err="1">
                <a:solidFill>
                  <a:schemeClr val="tx2"/>
                </a:solidFill>
              </a:rPr>
              <a:t>N</a:t>
            </a:r>
            <a:r>
              <a:rPr lang="it-IT" sz="2000" i="1" dirty="0">
                <a:solidFill>
                  <a:schemeClr val="tx2"/>
                </a:solidFill>
              </a:rPr>
              <a:t> </a:t>
            </a:r>
            <a:r>
              <a:rPr lang="it-IT" sz="2000" i="1" dirty="0" err="1">
                <a:solidFill>
                  <a:schemeClr val="tx2"/>
                </a:solidFill>
              </a:rPr>
              <a:t>Engl</a:t>
            </a:r>
            <a:r>
              <a:rPr lang="it-IT" sz="2000" i="1" dirty="0">
                <a:solidFill>
                  <a:schemeClr val="tx2"/>
                </a:solidFill>
              </a:rPr>
              <a:t> </a:t>
            </a:r>
            <a:r>
              <a:rPr lang="it-IT" sz="2000" i="1" dirty="0" err="1">
                <a:solidFill>
                  <a:schemeClr val="tx2"/>
                </a:solidFill>
              </a:rPr>
              <a:t>J</a:t>
            </a:r>
            <a:r>
              <a:rPr lang="it-IT" sz="2000" i="1" dirty="0">
                <a:solidFill>
                  <a:schemeClr val="tx2"/>
                </a:solidFill>
              </a:rPr>
              <a:t> </a:t>
            </a:r>
            <a:r>
              <a:rPr lang="it-IT" sz="2000" i="1" dirty="0" err="1">
                <a:solidFill>
                  <a:schemeClr val="tx2"/>
                </a:solidFill>
              </a:rPr>
              <a:t>Med</a:t>
            </a:r>
            <a:r>
              <a:rPr lang="it-IT" sz="2000" i="1" dirty="0">
                <a:solidFill>
                  <a:schemeClr val="tx2"/>
                </a:solidFill>
              </a:rPr>
              <a:t> </a:t>
            </a:r>
            <a:r>
              <a:rPr lang="is-IS" sz="2000" dirty="0">
                <a:solidFill>
                  <a:schemeClr val="tx2"/>
                </a:solidFill>
              </a:rPr>
              <a:t>2018;378(12):1107-20.</a:t>
            </a:r>
            <a:endParaRPr lang="en-US" sz="2000" dirty="0">
              <a:solidFill>
                <a:schemeClr val="tx2"/>
              </a:solidFill>
            </a:endParaRPr>
          </a:p>
        </p:txBody>
      </p:sp>
    </p:spTree>
    <p:extLst>
      <p:ext uri="{BB962C8B-B14F-4D97-AF65-F5344CB8AC3E}">
        <p14:creationId xmlns:p14="http://schemas.microsoft.com/office/powerpoint/2010/main" val="1185800853"/>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C75FDA7-7DBC-5948-B324-59DF39A489A1}"/>
              </a:ext>
            </a:extLst>
          </p:cNvPr>
          <p:cNvPicPr>
            <a:picLocks noChangeAspect="1"/>
          </p:cNvPicPr>
          <p:nvPr/>
        </p:nvPicPr>
        <p:blipFill>
          <a:blip r:embed="rId2"/>
          <a:stretch>
            <a:fillRect/>
          </a:stretch>
        </p:blipFill>
        <p:spPr>
          <a:xfrm>
            <a:off x="2033632" y="1219200"/>
            <a:ext cx="8205764" cy="4664977"/>
          </a:xfrm>
          <a:prstGeom prst="rect">
            <a:avLst/>
          </a:prstGeom>
        </p:spPr>
      </p:pic>
      <p:sp>
        <p:nvSpPr>
          <p:cNvPr id="4" name="Title 3"/>
          <p:cNvSpPr>
            <a:spLocks noGrp="1"/>
          </p:cNvSpPr>
          <p:nvPr>
            <p:ph type="title"/>
          </p:nvPr>
        </p:nvSpPr>
        <p:spPr>
          <a:xfrm>
            <a:off x="914400" y="0"/>
            <a:ext cx="10668000" cy="1143000"/>
          </a:xfrm>
        </p:spPr>
        <p:txBody>
          <a:bodyPr/>
          <a:lstStyle/>
          <a:p>
            <a:r>
              <a:rPr lang="en-US" dirty="0"/>
              <a:t>MURANO: Progression-Free Survival (ITT) at 36-Month Follow-Up</a:t>
            </a:r>
          </a:p>
        </p:txBody>
      </p:sp>
      <p:sp>
        <p:nvSpPr>
          <p:cNvPr id="7" name="TextBox 6"/>
          <p:cNvSpPr txBox="1">
            <a:spLocks noChangeArrowheads="1"/>
          </p:cNvSpPr>
          <p:nvPr/>
        </p:nvSpPr>
        <p:spPr bwMode="auto">
          <a:xfrm>
            <a:off x="146205" y="6208940"/>
            <a:ext cx="10972800" cy="6365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82880" bIns="91440"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t>Seymour JF et al. </a:t>
            </a:r>
            <a:r>
              <a:rPr lang="en-US" sz="1600" i="1" dirty="0"/>
              <a:t>Proc </a:t>
            </a:r>
            <a:r>
              <a:rPr lang="is-IS" sz="1600" i="1" dirty="0"/>
              <a:t>ASH </a:t>
            </a:r>
            <a:r>
              <a:rPr lang="is-IS" sz="1600" dirty="0"/>
              <a:t>2018;Abstract 184.</a:t>
            </a:r>
            <a:endParaRPr lang="en-US" sz="1600" dirty="0">
              <a:solidFill>
                <a:srgbClr val="FFFFFF"/>
              </a:solidFill>
            </a:endParaRPr>
          </a:p>
          <a:p>
            <a:r>
              <a:rPr lang="en-US" sz="1600" dirty="0">
                <a:solidFill>
                  <a:srgbClr val="FFFFFF"/>
                </a:solidFill>
              </a:rPr>
              <a:t>Seymour JF et al. </a:t>
            </a:r>
            <a:r>
              <a:rPr lang="is-IS" sz="1600" i="1" dirty="0">
                <a:solidFill>
                  <a:srgbClr val="FFFFFF"/>
                </a:solidFill>
              </a:rPr>
              <a:t>N Engl J Med </a:t>
            </a:r>
            <a:r>
              <a:rPr lang="is-IS" sz="1600" dirty="0">
                <a:solidFill>
                  <a:srgbClr val="FFFFFF"/>
                </a:solidFill>
              </a:rPr>
              <a:t>2018;378(12):1107-20.</a:t>
            </a:r>
          </a:p>
        </p:txBody>
      </p:sp>
      <p:sp>
        <p:nvSpPr>
          <p:cNvPr id="5" name="TextBox 4"/>
          <p:cNvSpPr txBox="1"/>
          <p:nvPr/>
        </p:nvSpPr>
        <p:spPr>
          <a:xfrm rot="16200000">
            <a:off x="304553" y="3007991"/>
            <a:ext cx="2797181" cy="584775"/>
          </a:xfrm>
          <a:prstGeom prst="rect">
            <a:avLst/>
          </a:prstGeom>
          <a:noFill/>
        </p:spPr>
        <p:txBody>
          <a:bodyPr wrap="square" rtlCol="0">
            <a:spAutoFit/>
          </a:bodyPr>
          <a:lstStyle/>
          <a:p>
            <a:pPr algn="ctr"/>
            <a:r>
              <a:rPr lang="en-US" sz="1600" b="1" dirty="0"/>
              <a:t>Progression-free survival (% of patients)</a:t>
            </a:r>
          </a:p>
        </p:txBody>
      </p:sp>
      <p:graphicFrame>
        <p:nvGraphicFramePr>
          <p:cNvPr id="8" name="Group 217"/>
          <p:cNvGraphicFramePr>
            <a:graphicFrameLocks noGrp="1"/>
          </p:cNvGraphicFramePr>
          <p:nvPr>
            <p:extLst>
              <p:ext uri="{D42A27DB-BD31-4B8C-83A1-F6EECF244321}">
                <p14:modId xmlns:p14="http://schemas.microsoft.com/office/powerpoint/2010/main" val="2883095776"/>
              </p:ext>
            </p:extLst>
          </p:nvPr>
        </p:nvGraphicFramePr>
        <p:xfrm>
          <a:off x="7309491" y="1172842"/>
          <a:ext cx="4049138" cy="1042404"/>
        </p:xfrm>
        <a:graphic>
          <a:graphicData uri="http://schemas.openxmlformats.org/drawingml/2006/table">
            <a:tbl>
              <a:tblPr/>
              <a:tblGrid>
                <a:gridCol w="775365">
                  <a:extLst>
                    <a:ext uri="{9D8B030D-6E8A-4147-A177-3AD203B41FA5}">
                      <a16:colId xmlns:a16="http://schemas.microsoft.com/office/drawing/2014/main" val="20000"/>
                    </a:ext>
                  </a:extLst>
                </a:gridCol>
                <a:gridCol w="603063">
                  <a:extLst>
                    <a:ext uri="{9D8B030D-6E8A-4147-A177-3AD203B41FA5}">
                      <a16:colId xmlns:a16="http://schemas.microsoft.com/office/drawing/2014/main" val="20004"/>
                    </a:ext>
                  </a:extLst>
                </a:gridCol>
                <a:gridCol w="1033822">
                  <a:extLst>
                    <a:ext uri="{9D8B030D-6E8A-4147-A177-3AD203B41FA5}">
                      <a16:colId xmlns:a16="http://schemas.microsoft.com/office/drawing/2014/main" val="20001"/>
                    </a:ext>
                  </a:extLst>
                </a:gridCol>
                <a:gridCol w="603063">
                  <a:extLst>
                    <a:ext uri="{9D8B030D-6E8A-4147-A177-3AD203B41FA5}">
                      <a16:colId xmlns:a16="http://schemas.microsoft.com/office/drawing/2014/main" val="20002"/>
                    </a:ext>
                  </a:extLst>
                </a:gridCol>
                <a:gridCol w="1033825">
                  <a:extLst>
                    <a:ext uri="{9D8B030D-6E8A-4147-A177-3AD203B41FA5}">
                      <a16:colId xmlns:a16="http://schemas.microsoft.com/office/drawing/2014/main" val="20003"/>
                    </a:ext>
                  </a:extLst>
                </a:gridCol>
              </a:tblGrid>
              <a:tr h="210003">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endParaRPr kumimoji="0" lang="en-US" sz="1400" b="1" i="0" u="none" strike="noStrike" cap="none" normalizeH="0" baseline="0" dirty="0">
                        <a:ln>
                          <a:noFill/>
                        </a:ln>
                        <a:solidFill>
                          <a:srgbClr val="FFFFFF"/>
                        </a:solidFill>
                        <a:effectLst/>
                        <a:latin typeface="Arial" charset="0"/>
                        <a:ea typeface="ヒラギノ角ゴ Pro W3" charset="-128"/>
                      </a:endParaRPr>
                    </a:p>
                  </a:txBody>
                  <a:tcPr marL="91454" marR="91454" marT="45718" marB="45718"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82B50"/>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1" i="0" u="none" strike="noStrike" cap="none" normalizeH="0" baseline="0" dirty="0">
                          <a:ln>
                            <a:noFill/>
                          </a:ln>
                          <a:solidFill>
                            <a:srgbClr val="FFFFFF"/>
                          </a:solidFill>
                          <a:effectLst/>
                          <a:latin typeface="Arial" charset="0"/>
                          <a:ea typeface="ヒラギノ角ゴ Pro W3" charset="-128"/>
                        </a:rPr>
                        <a:t>N</a:t>
                      </a:r>
                    </a:p>
                  </a:txBody>
                  <a:tcPr marL="91454" marR="91454" marT="45718" marB="45718"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82B50"/>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1" i="0" u="none" strike="noStrike" cap="none" normalizeH="0" baseline="0" dirty="0">
                          <a:ln>
                            <a:noFill/>
                          </a:ln>
                          <a:solidFill>
                            <a:srgbClr val="FFFFFF"/>
                          </a:solidFill>
                          <a:effectLst/>
                          <a:latin typeface="Arial" charset="0"/>
                          <a:ea typeface="ヒラギノ角ゴ Pro W3" charset="-128"/>
                        </a:rPr>
                        <a:t>Median PFS</a:t>
                      </a:r>
                    </a:p>
                  </a:txBody>
                  <a:tcPr marL="91454" marR="91454" marT="45718" marB="45718"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82B50"/>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1" i="0" u="none" strike="noStrike" cap="none" normalizeH="0" baseline="0" dirty="0">
                          <a:ln>
                            <a:noFill/>
                          </a:ln>
                          <a:solidFill>
                            <a:srgbClr val="FFFFFF"/>
                          </a:solidFill>
                          <a:effectLst/>
                          <a:latin typeface="Arial" charset="0"/>
                          <a:ea typeface="ヒラギノ角ゴ Pro W3" charset="-128"/>
                        </a:rPr>
                        <a:t>HR</a:t>
                      </a:r>
                    </a:p>
                  </a:txBody>
                  <a:tcPr marL="91454" marR="91454" marT="45718" marB="45718"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82B50"/>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1" i="1" u="none" strike="noStrike" cap="none" normalizeH="0" baseline="0" dirty="0">
                          <a:ln>
                            <a:noFill/>
                          </a:ln>
                          <a:solidFill>
                            <a:srgbClr val="FFFFFF"/>
                          </a:solidFill>
                          <a:effectLst/>
                          <a:latin typeface="Arial" charset="0"/>
                          <a:ea typeface="ヒラギノ角ゴ Pro W3" charset="-128"/>
                        </a:rPr>
                        <a:t>p-</a:t>
                      </a:r>
                      <a:r>
                        <a:rPr kumimoji="0" lang="en-US" sz="1400" b="1" i="0" u="none" strike="noStrike" cap="none" normalizeH="0" baseline="0" dirty="0">
                          <a:ln>
                            <a:noFill/>
                          </a:ln>
                          <a:solidFill>
                            <a:srgbClr val="FFFFFF"/>
                          </a:solidFill>
                          <a:effectLst/>
                          <a:latin typeface="Arial" charset="0"/>
                          <a:ea typeface="ヒラギノ角ゴ Pro W3" charset="-128"/>
                        </a:rPr>
                        <a:t>value</a:t>
                      </a:r>
                    </a:p>
                  </a:txBody>
                  <a:tcPr marL="91454" marR="91454" marT="45718" marB="45718" anchor="b"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082B50"/>
                    </a:solidFill>
                  </a:tcPr>
                </a:tc>
                <a:extLst>
                  <a:ext uri="{0D108BD9-81ED-4DB2-BD59-A6C34878D82A}">
                    <a16:rowId xmlns:a16="http://schemas.microsoft.com/office/drawing/2014/main" val="10000"/>
                  </a:ext>
                </a:extLst>
              </a:tr>
              <a:tr h="210003">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cap="none" normalizeH="0" baseline="0" dirty="0">
                          <a:ln>
                            <a:noFill/>
                          </a:ln>
                          <a:solidFill>
                            <a:srgbClr val="FFFFFF"/>
                          </a:solidFill>
                          <a:effectLst/>
                          <a:latin typeface="Arial" charset="0"/>
                          <a:ea typeface="ヒラギノ角ゴ Pro W3" charset="-128"/>
                        </a:rPr>
                        <a:t>Ven-R</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0" i="0" u="none" strike="noStrike" cap="none" normalizeH="0" baseline="0" dirty="0">
                          <a:ln>
                            <a:noFill/>
                          </a:ln>
                          <a:solidFill>
                            <a:srgbClr val="FFFFFF"/>
                          </a:solidFill>
                          <a:effectLst/>
                          <a:latin typeface="Arial" charset="0"/>
                          <a:ea typeface="ヒラギノ角ゴ Pro W3" charset="-128"/>
                        </a:rPr>
                        <a:t>194</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0" i="0" u="none" strike="noStrike" cap="none" normalizeH="0" baseline="0" dirty="0">
                          <a:ln>
                            <a:noFill/>
                          </a:ln>
                          <a:solidFill>
                            <a:srgbClr val="FFFFFF"/>
                          </a:solidFill>
                          <a:effectLst/>
                          <a:latin typeface="Arial" charset="0"/>
                          <a:ea typeface="ヒラギノ角ゴ Pro W3" charset="-128"/>
                        </a:rPr>
                        <a:t>NR</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rowSpan="2">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lang="en-US" sz="1400" dirty="0"/>
                        <a:t>0.16</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rowSpan="2">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0" i="0" u="none" strike="noStrike" cap="none" normalizeH="0" baseline="0" dirty="0">
                          <a:ln>
                            <a:noFill/>
                          </a:ln>
                          <a:solidFill>
                            <a:srgbClr val="FFFFFF"/>
                          </a:solidFill>
                          <a:effectLst/>
                          <a:latin typeface="Arial" charset="0"/>
                          <a:ea typeface="ヒラギノ角ゴ Pro W3" charset="-128"/>
                        </a:rPr>
                        <a:t>&lt;0.0001</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extLst>
                  <a:ext uri="{0D108BD9-81ED-4DB2-BD59-A6C34878D82A}">
                    <a16:rowId xmlns:a16="http://schemas.microsoft.com/office/drawing/2014/main" val="10001"/>
                  </a:ext>
                </a:extLst>
              </a:tr>
              <a:tr h="210003">
                <a:tc>
                  <a: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cap="none" normalizeH="0" baseline="0" dirty="0">
                          <a:ln>
                            <a:noFill/>
                          </a:ln>
                          <a:solidFill>
                            <a:srgbClr val="FFFFFF"/>
                          </a:solidFill>
                          <a:effectLst/>
                          <a:latin typeface="Arial" charset="0"/>
                          <a:ea typeface="ヒラギノ角ゴ Pro W3" charset="-128"/>
                        </a:rPr>
                        <a:t>BR</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0" i="0" u="none" strike="noStrike" cap="none" normalizeH="0" baseline="0" dirty="0">
                          <a:ln>
                            <a:noFill/>
                          </a:ln>
                          <a:solidFill>
                            <a:srgbClr val="FFFFFF"/>
                          </a:solidFill>
                          <a:effectLst/>
                          <a:latin typeface="Arial" charset="0"/>
                          <a:ea typeface="ヒラギノ角ゴ Pro W3" charset="-128"/>
                        </a:rPr>
                        <a:t>195</a:t>
                      </a: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0" i="0" u="none" strike="noStrike" cap="none" normalizeH="0" baseline="0" dirty="0">
                          <a:ln>
                            <a:noFill/>
                          </a:ln>
                          <a:solidFill>
                            <a:srgbClr val="FFFFFF"/>
                          </a:solidFill>
                          <a:effectLst/>
                          <a:latin typeface="Arial" charset="0"/>
                          <a:ea typeface="ヒラギノ角ゴ Pro W3" charset="-128"/>
                        </a:rPr>
                        <a:t>17 </a:t>
                      </a:r>
                      <a:r>
                        <a:rPr kumimoji="0" lang="en-US" sz="1400" b="0" i="0" u="none" strike="noStrike" cap="none" normalizeH="0" baseline="0" dirty="0" err="1">
                          <a:ln>
                            <a:noFill/>
                          </a:ln>
                          <a:solidFill>
                            <a:srgbClr val="FFFFFF"/>
                          </a:solidFill>
                          <a:effectLst/>
                          <a:latin typeface="Arial" charset="0"/>
                          <a:ea typeface="ヒラギノ角ゴ Pro W3" charset="-128"/>
                        </a:rPr>
                        <a:t>mo</a:t>
                      </a:r>
                      <a:endParaRPr kumimoji="0" lang="en-US" sz="1400" b="0" i="0" u="none" strike="noStrike" cap="none" normalizeH="0" baseline="0" dirty="0">
                        <a:ln>
                          <a:noFill/>
                        </a:ln>
                        <a:solidFill>
                          <a:srgbClr val="FFFFFF"/>
                        </a:solidFill>
                        <a:effectLst/>
                        <a:latin typeface="Arial" charset="0"/>
                        <a:ea typeface="ヒラギノ角ゴ Pro W3" charset="-128"/>
                      </a:endParaRP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vMerge="1">
                  <a:txBody>
                    <a:bodyPr/>
                    <a:lstStyle/>
                    <a:p>
                      <a:pPr algn="ctr"/>
                      <a:endParaRPr lang="en-US" sz="2000" dirty="0"/>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tc vMerge="1">
                  <a: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000" b="0" i="0" u="none" strike="noStrike" cap="none" normalizeH="0" baseline="0" dirty="0">
                        <a:ln>
                          <a:noFill/>
                        </a:ln>
                        <a:solidFill>
                          <a:srgbClr val="FFFFFF"/>
                        </a:solidFill>
                        <a:effectLst/>
                        <a:latin typeface="Arial" charset="0"/>
                        <a:ea typeface="ヒラギノ角ゴ Pro W3" charset="-128"/>
                      </a:endParaRPr>
                    </a:p>
                  </a:txBody>
                  <a:tcPr marL="91454" marR="91454" marT="45718" marB="45718" anchor="ctr" horzOverflow="overflow">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a:noFill/>
                    </a:lnTlToBr>
                    <a:lnBlToTr>
                      <a:noFill/>
                    </a:lnBlToTr>
                    <a:solidFill>
                      <a:srgbClr val="125894"/>
                    </a:solidFill>
                  </a:tcPr>
                </a:tc>
                <a:extLst>
                  <a:ext uri="{0D108BD9-81ED-4DB2-BD59-A6C34878D82A}">
                    <a16:rowId xmlns:a16="http://schemas.microsoft.com/office/drawing/2014/main" val="10002"/>
                  </a:ext>
                </a:extLst>
              </a:tr>
            </a:tbl>
          </a:graphicData>
        </a:graphic>
      </p:graphicFrame>
      <p:cxnSp>
        <p:nvCxnSpPr>
          <p:cNvPr id="6" name="Straight Connector 5">
            <a:extLst>
              <a:ext uri="{FF2B5EF4-FFF2-40B4-BE49-F238E27FC236}">
                <a16:creationId xmlns:a16="http://schemas.microsoft.com/office/drawing/2014/main" id="{22E1A433-3D39-0C4C-8CC9-E45032BF121D}"/>
              </a:ext>
            </a:extLst>
          </p:cNvPr>
          <p:cNvCxnSpPr/>
          <p:nvPr/>
        </p:nvCxnSpPr>
        <p:spPr bwMode="auto">
          <a:xfrm>
            <a:off x="2922795" y="4698969"/>
            <a:ext cx="277604" cy="0"/>
          </a:xfrm>
          <a:prstGeom prst="line">
            <a:avLst/>
          </a:prstGeom>
          <a:solidFill>
            <a:schemeClr val="accent1"/>
          </a:solidFill>
          <a:ln w="28575" cap="flat" cmpd="sng" algn="ctr">
            <a:solidFill>
              <a:srgbClr val="FF8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3" name="Straight Connector 12">
            <a:extLst>
              <a:ext uri="{FF2B5EF4-FFF2-40B4-BE49-F238E27FC236}">
                <a16:creationId xmlns:a16="http://schemas.microsoft.com/office/drawing/2014/main" id="{00871C84-0E1F-704E-9EAE-6C763E75F259}"/>
              </a:ext>
            </a:extLst>
          </p:cNvPr>
          <p:cNvCxnSpPr/>
          <p:nvPr/>
        </p:nvCxnSpPr>
        <p:spPr bwMode="auto">
          <a:xfrm>
            <a:off x="2922795" y="4942809"/>
            <a:ext cx="277604" cy="0"/>
          </a:xfrm>
          <a:prstGeom prst="line">
            <a:avLst/>
          </a:prstGeom>
          <a:solidFill>
            <a:schemeClr val="accent1"/>
          </a:solidFill>
          <a:ln w="28575" cap="flat" cmpd="sng" algn="ctr">
            <a:solidFill>
              <a:srgbClr val="8FC42A"/>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5" name="TextBox 14">
            <a:extLst>
              <a:ext uri="{FF2B5EF4-FFF2-40B4-BE49-F238E27FC236}">
                <a16:creationId xmlns:a16="http://schemas.microsoft.com/office/drawing/2014/main" id="{DBC046E8-12AA-D143-9508-85BC0456AD7E}"/>
              </a:ext>
            </a:extLst>
          </p:cNvPr>
          <p:cNvSpPr txBox="1">
            <a:spLocks noChangeArrowheads="1"/>
          </p:cNvSpPr>
          <p:nvPr/>
        </p:nvSpPr>
        <p:spPr bwMode="auto">
          <a:xfrm>
            <a:off x="3997402" y="5943600"/>
            <a:ext cx="4501995" cy="3016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82880" bIns="91440"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b="1" dirty="0">
                <a:solidFill>
                  <a:srgbClr val="FFFFFF"/>
                </a:solidFill>
              </a:rPr>
              <a:t>Time (months)</a:t>
            </a:r>
          </a:p>
        </p:txBody>
      </p:sp>
      <p:sp>
        <p:nvSpPr>
          <p:cNvPr id="17" name="TextBox 16">
            <a:extLst>
              <a:ext uri="{FF2B5EF4-FFF2-40B4-BE49-F238E27FC236}">
                <a16:creationId xmlns:a16="http://schemas.microsoft.com/office/drawing/2014/main" id="{3F74ADE0-5C4F-844C-B7CB-529A54BB00F2}"/>
              </a:ext>
            </a:extLst>
          </p:cNvPr>
          <p:cNvSpPr txBox="1">
            <a:spLocks noChangeArrowheads="1"/>
          </p:cNvSpPr>
          <p:nvPr/>
        </p:nvSpPr>
        <p:spPr bwMode="auto">
          <a:xfrm>
            <a:off x="3276600" y="4557450"/>
            <a:ext cx="1742856" cy="886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t"/>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err="1">
                <a:solidFill>
                  <a:srgbClr val="FFFFFF"/>
                </a:solidFill>
              </a:rPr>
              <a:t>VenR</a:t>
            </a:r>
            <a:r>
              <a:rPr lang="en-US" sz="1600" dirty="0">
                <a:solidFill>
                  <a:srgbClr val="FFFFFF"/>
                </a:solidFill>
              </a:rPr>
              <a:t> (N = 194)</a:t>
            </a:r>
          </a:p>
          <a:p>
            <a:r>
              <a:rPr lang="en-US" sz="1600" dirty="0">
                <a:solidFill>
                  <a:srgbClr val="FFFFFF"/>
                </a:solidFill>
              </a:rPr>
              <a:t>BR (N = 195)</a:t>
            </a:r>
          </a:p>
          <a:p>
            <a:r>
              <a:rPr lang="en-US" sz="1600" dirty="0">
                <a:solidFill>
                  <a:srgbClr val="FFFFFF"/>
                </a:solidFill>
              </a:rPr>
              <a:t>Censored</a:t>
            </a:r>
          </a:p>
        </p:txBody>
      </p:sp>
      <p:sp>
        <p:nvSpPr>
          <p:cNvPr id="19" name="TextBox 18">
            <a:extLst>
              <a:ext uri="{FF2B5EF4-FFF2-40B4-BE49-F238E27FC236}">
                <a16:creationId xmlns:a16="http://schemas.microsoft.com/office/drawing/2014/main" id="{773B91E5-E99B-9D49-9F6B-F57B07550C72}"/>
              </a:ext>
            </a:extLst>
          </p:cNvPr>
          <p:cNvSpPr txBox="1">
            <a:spLocks noChangeArrowheads="1"/>
          </p:cNvSpPr>
          <p:nvPr/>
        </p:nvSpPr>
        <p:spPr bwMode="auto">
          <a:xfrm>
            <a:off x="3038257" y="5080765"/>
            <a:ext cx="654720" cy="461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t"/>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b="1" dirty="0">
                <a:solidFill>
                  <a:srgbClr val="FFFFFF"/>
                </a:solidFill>
              </a:rPr>
              <a:t>+</a:t>
            </a:r>
          </a:p>
        </p:txBody>
      </p:sp>
    </p:spTree>
    <p:extLst>
      <p:ext uri="{BB962C8B-B14F-4D97-AF65-F5344CB8AC3E}">
        <p14:creationId xmlns:p14="http://schemas.microsoft.com/office/powerpoint/2010/main" val="643544226"/>
      </p:ext>
    </p:extLst>
  </p:cSld>
  <p:clrMapOvr>
    <a:masterClrMapping/>
  </p:clrMapOvr>
  <p:transition advClick="0"/>
</p:sld>
</file>

<file path=ppt/tags/tag1.xml><?xml version="1.0" encoding="utf-8"?>
<p:tagLst xmlns:a="http://schemas.openxmlformats.org/drawingml/2006/main" xmlns:r="http://schemas.openxmlformats.org/officeDocument/2006/relationships" xmlns:p="http://schemas.openxmlformats.org/presentationml/2006/main">
  <p:tag name="KPI_HAS_CHART" val="false"/>
</p:tagLst>
</file>

<file path=ppt/theme/theme1.xml><?xml version="1.0" encoding="utf-8"?>
<a:theme xmlns:a="http://schemas.openxmlformats.org/drawingml/2006/main" name="Blank Presentation">
  <a:themeElements>
    <a:clrScheme name="">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80FA07A10BF5A43A39A483CF31A9BAE" ma:contentTypeVersion="8" ma:contentTypeDescription="Create a new document." ma:contentTypeScope="" ma:versionID="1714bd3c5ef3f48f6372ab34ab235771">
  <xsd:schema xmlns:xsd="http://www.w3.org/2001/XMLSchema" xmlns:xs="http://www.w3.org/2001/XMLSchema" xmlns:p="http://schemas.microsoft.com/office/2006/metadata/properties" xmlns:ns2="b4104d5b-b872-4636-a728-507be7308f43" xmlns:ns3="a8667760-78f1-410e-ac1f-1fdbef814f0b" targetNamespace="http://schemas.microsoft.com/office/2006/metadata/properties" ma:root="true" ma:fieldsID="ec7dcb1d4c3f05f2d8ad1dc70cc908d5" ns2:_="" ns3:_="">
    <xsd:import namespace="b4104d5b-b872-4636-a728-507be7308f43"/>
    <xsd:import namespace="a8667760-78f1-410e-ac1f-1fdbef814f0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104d5b-b872-4636-a728-507be7308f4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8667760-78f1-410e-ac1f-1fdbef814f0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41E0A9C-DAC1-4EA9-9059-0C1E2F35CCC2}">
  <ds:schemaRefs>
    <ds:schemaRef ds:uri="http://purl.org/dc/elements/1.1/"/>
    <ds:schemaRef ds:uri="http://purl.org/dc/dcmitype/"/>
    <ds:schemaRef ds:uri="http://purl.org/dc/terms/"/>
    <ds:schemaRef ds:uri="b4104d5b-b872-4636-a728-507be7308f43"/>
    <ds:schemaRef ds:uri="http://schemas.microsoft.com/office/infopath/2007/PartnerControls"/>
    <ds:schemaRef ds:uri="http://schemas.microsoft.com/office/2006/metadata/properties"/>
    <ds:schemaRef ds:uri="http://schemas.microsoft.com/office/2006/documentManagement/types"/>
    <ds:schemaRef ds:uri="http://schemas.openxmlformats.org/package/2006/metadata/core-properties"/>
    <ds:schemaRef ds:uri="a8667760-78f1-410e-ac1f-1fdbef814f0b"/>
    <ds:schemaRef ds:uri="http://www.w3.org/XML/1998/namespace"/>
  </ds:schemaRefs>
</ds:datastoreItem>
</file>

<file path=customXml/itemProps2.xml><?xml version="1.0" encoding="utf-8"?>
<ds:datastoreItem xmlns:ds="http://schemas.openxmlformats.org/officeDocument/2006/customXml" ds:itemID="{51392CE5-8705-4804-A12C-ECE69C944F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104d5b-b872-4636-a728-507be7308f43"/>
    <ds:schemaRef ds:uri="a8667760-78f1-410e-ac1f-1fdbef814f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98C9ADC-DC7B-4104-A7AB-A7742F534B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8090</TotalTime>
  <Words>1430</Words>
  <Application>Microsoft Macintosh PowerPoint</Application>
  <PresentationFormat>Widescreen</PresentationFormat>
  <Paragraphs>275</Paragraphs>
  <Slides>20</Slides>
  <Notes>2</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20</vt:i4>
      </vt:variant>
    </vt:vector>
  </HeadingPairs>
  <TitlesOfParts>
    <vt:vector size="24" baseType="lpstr">
      <vt:lpstr>Arial</vt:lpstr>
      <vt:lpstr>Calibri</vt:lpstr>
      <vt:lpstr>Blank Presentation</vt:lpstr>
      <vt:lpstr>1_Blank Presentation</vt:lpstr>
      <vt:lpstr>PowerPoint Presentation</vt:lpstr>
      <vt:lpstr>Disclosures</vt:lpstr>
      <vt:lpstr>Reimbursement and regulatory issues aside, which second-line therapy would you recommend for a 60-year-old patient with IGHV-mutated CLL without del(17p) or TP53 mutation who responded to the following agent and then experienced disease progression 3 years later?</vt:lpstr>
      <vt:lpstr>Reimbursement and regulatory issues aside, which second-line systemic therapy would you recommend for a 75-year-old patient with IGHV-mutated CLL without del(17p) or TP53 mutation who responded to the following agent and then experienced disease progression 3 years later? </vt:lpstr>
      <vt:lpstr>For a patient with CLL who is receiving venetoclax and has normal renal function, do you generally follow the package insert (PI) guidelines for tumor lysis syndrome (TLS) prophylaxis?   At approximately what creatinine clearance (CrCl) do you consider a patient who is receiving venetoclax for CLL to be at higher risk for TLS?</vt:lpstr>
      <vt:lpstr>Reimbursement and regulatory issues aside, which third-line therapy would you generally recommend for a 60-year-old patient with IGHV-mutated CLL without del(17p) or TP53 mutation who responds to BR for 24 months, experiences disease relapse, then receives ibrutinib for 18 months followed by disease progression?</vt:lpstr>
      <vt:lpstr>Based on current clinical trial data and your personal experience, how would you compare duvelisib to idelalisib for CLL in terms of efficacy and tolerability/toxicity?</vt:lpstr>
      <vt:lpstr>PowerPoint Presentation</vt:lpstr>
      <vt:lpstr>MURANO: Progression-Free Survival (ITT) at 36-Month Follow-Up</vt:lpstr>
      <vt:lpstr>MURANO: Overall Survival (ITT) at 36-Month Follow-Up</vt:lpstr>
      <vt:lpstr>MURANO: Select Grade 3/4 Adverse Events</vt:lpstr>
      <vt:lpstr>PowerPoint Presentation</vt:lpstr>
      <vt:lpstr>MURANO: Peripheral Blood (PB) MRD Kinetics for Venetoclax + Rituximab (VenR) at Various Timepoints </vt:lpstr>
      <vt:lpstr>Venetoclax TLS Rate Depends on Starting Dose and Ramp-Up</vt:lpstr>
      <vt:lpstr>FDA Approves Duvelisib for Patients with CLL, SLL or FL After at Least 2 Prior Therapies Press Release – September 24, 2018</vt:lpstr>
      <vt:lpstr>PowerPoint Presentation</vt:lpstr>
      <vt:lpstr>Phase III DUO Study Design</vt:lpstr>
      <vt:lpstr>DUO: PFS for Duvelisib versus Ofatumumab in R/R CLL </vt:lpstr>
      <vt:lpstr>DUO: ORR per IRC Assessment</vt:lpstr>
      <vt:lpstr>DUO: Select Adverse Events</vt:lpstr>
    </vt:vector>
  </TitlesOfParts>
  <Manager/>
  <Company>Research To Practice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To Practice </dc:title>
  <dc:subject/>
  <dc:creator>Fernando G Rendina </dc:creator>
  <cp:keywords/>
  <dc:description/>
  <cp:lastModifiedBy>Silvana Izquierdo</cp:lastModifiedBy>
  <cp:revision>672</cp:revision>
  <cp:lastPrinted>2019-09-14T03:11:44Z</cp:lastPrinted>
  <dcterms:created xsi:type="dcterms:W3CDTF">2012-08-13T12:55:31Z</dcterms:created>
  <dcterms:modified xsi:type="dcterms:W3CDTF">2019-09-16T13:31:26Z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0x010100B80FA07A10BF5A43A39A483CF31A9BAE</vt:lpwstr>
  </property>
</Properties>
</file>