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90000" r:id="rId2"/>
    <p:sldMasterId id="2147490033" r:id="rId3"/>
  </p:sldMasterIdLst>
  <p:notesMasterIdLst>
    <p:notesMasterId r:id="rId9"/>
  </p:notesMasterIdLst>
  <p:handoutMasterIdLst>
    <p:handoutMasterId r:id="rId10"/>
  </p:handoutMasterIdLst>
  <p:sldIdLst>
    <p:sldId id="302" r:id="rId4"/>
    <p:sldId id="455" r:id="rId5"/>
    <p:sldId id="309" r:id="rId6"/>
    <p:sldId id="333" r:id="rId7"/>
    <p:sldId id="38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9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74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99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248" algn="l" defTabSz="91449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497" algn="l" defTabSz="91449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747" algn="l" defTabSz="91449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997" algn="l" defTabSz="91449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25A7"/>
    <a:srgbClr val="79D4FF"/>
    <a:srgbClr val="BAD529"/>
    <a:srgbClr val="FF9300"/>
    <a:srgbClr val="005796"/>
    <a:srgbClr val="002E5E"/>
    <a:srgbClr val="FF00FF"/>
    <a:srgbClr val="F8951E"/>
    <a:srgbClr val="D9C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8EB3C-1322-614F-892D-8BBA0B4B5DAF}" v="14" dt="2019-11-21T18:59:00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6"/>
    <p:restoredTop sz="96047"/>
  </p:normalViewPr>
  <p:slideViewPr>
    <p:cSldViewPr snapToGrid="0">
      <p:cViewPr varScale="1">
        <p:scale>
          <a:sx n="163" d="100"/>
          <a:sy n="163" d="100"/>
        </p:scale>
        <p:origin x="192" y="19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AA2AE9-8C44-0D48-A5EB-581168E4CAF8}" type="datetimeFigureOut">
              <a:rPr lang="en-US" altLang="en-US"/>
              <a:pPr/>
              <a:t>11/25/19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F60FF3-8482-8F47-A9E8-BB698317D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313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AE9978-DBE0-0647-A8B1-B7828B2E1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0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7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9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248" algn="l" defTabSz="457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97" algn="l" defTabSz="457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747" algn="l" defTabSz="457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97" algn="l" defTabSz="457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0BBC9E9-DFBC-432E-B4D7-A5E026B032E1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5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3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63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65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9104" y="2209800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98E10E9-4C07-FF4D-A494-DC777B7B86F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499104" y="2715065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5393C4-689E-4F47-A5E1-B412CCE552F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99104" y="3254327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124F695-2F0C-354D-8981-F986D94D3BE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9104" y="3750996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9489CD9-37BC-6842-8F6A-62A106074C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99104" y="4293383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E906C3-7755-9F4E-9BF5-D6605E68F9F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99104" y="4780674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29D9BBD-84D5-2C42-824D-5B66F8B378B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99104" y="5265228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1355584-F991-9348-AC39-8F0EA741A90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449781" y="2209800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FC0CFF-53F6-A64D-9AD9-507565AFB6A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449781" y="2715065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9462058-5FE8-3E49-9F18-6FE0CB749B2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9781" y="3254327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003B0C4-4EBF-2145-91FA-4F7A1EBBAEF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9781" y="3750996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7579733-3C3D-734D-94CA-288941093A2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9781" y="4293383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6A49497-429E-BF41-AB55-2A337CA40BA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9781" y="4780674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E9D6693-ED6B-9B44-A062-8AFDAC094C5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449781" y="5265228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Title 26">
            <a:extLst>
              <a:ext uri="{FF2B5EF4-FFF2-40B4-BE49-F238E27FC236}">
                <a16:creationId xmlns:a16="http://schemas.microsoft.com/office/drawing/2014/main" id="{6AB6CA75-6AFB-3447-9421-BA2B9FB6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997242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029851A-7F88-C640-94AA-BFDECA5BF46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4" y="5793548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A346177-4792-B24A-BF91-C720FD780A0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449781" y="5793548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60943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9104" y="2209800"/>
            <a:ext cx="2540000" cy="50799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56CEF19-5B74-A148-847A-582C91DB65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499104" y="2717798"/>
            <a:ext cx="2540000" cy="50799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B93DE3F-9513-2A45-AAB1-242EBD776A4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99104" y="3270735"/>
            <a:ext cx="2540000" cy="4630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79C4B2-0748-1C4C-973E-E4A66917897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9104" y="3778733"/>
            <a:ext cx="2540000" cy="4630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5013432-FA9C-014D-A745-5F36CA5431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99104" y="4286731"/>
            <a:ext cx="2540000" cy="4630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64CFEF8-8D42-3C41-BB5E-A018B27F67E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99104" y="4794729"/>
            <a:ext cx="2540000" cy="4474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D68243A-7FB1-5242-B37C-1702EAE9F61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99104" y="5302727"/>
            <a:ext cx="2540000" cy="4474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A80B11A-A65F-3A43-A8DF-2B9C551F490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25073" y="2209800"/>
            <a:ext cx="2540000" cy="50799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B9F52FF-0E76-4642-9C6D-4908935314E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25073" y="2717798"/>
            <a:ext cx="2540000" cy="50799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6092242-BBD2-0F4C-9122-03EA417265C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25073" y="3270735"/>
            <a:ext cx="2540000" cy="4630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067009F-3EC8-C842-91BD-81044A98FF4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25073" y="3778733"/>
            <a:ext cx="2540000" cy="4630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0F00D1C-027D-4845-8F3D-3A25E40243A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25073" y="4286731"/>
            <a:ext cx="2540000" cy="4630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025A330-4A74-5840-8A95-9D860D8886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25073" y="4794729"/>
            <a:ext cx="2540000" cy="4474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5D0640D-E028-504E-86D6-258F80F09F7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125073" y="5302727"/>
            <a:ext cx="2540000" cy="4474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E1AB8A0-FAC3-E64B-A0EF-76C93612B81F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751041" y="2209800"/>
            <a:ext cx="2540000" cy="50799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3D6F5CF-0B11-2D40-8A38-E3E513F644D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751041" y="2717798"/>
            <a:ext cx="2540000" cy="50799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1278261-2D76-DC4A-B697-1BAF3EF88E11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751041" y="3270735"/>
            <a:ext cx="2540000" cy="4630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208FDBF-1857-594E-8FF0-E63C4A8D8581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8751041" y="3778733"/>
            <a:ext cx="2540000" cy="4630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0F086D6-2724-A147-BDEB-E9242800875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8751041" y="4286731"/>
            <a:ext cx="2540000" cy="46305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4973BFB-1A64-8F4F-89E6-138B3127DC38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751041" y="4794729"/>
            <a:ext cx="2540000" cy="4474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F61D5F3-766D-214A-9C6B-CA0BBE18331D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751041" y="5302727"/>
            <a:ext cx="2540000" cy="4474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Title 26">
            <a:extLst>
              <a:ext uri="{FF2B5EF4-FFF2-40B4-BE49-F238E27FC236}">
                <a16:creationId xmlns:a16="http://schemas.microsoft.com/office/drawing/2014/main" id="{DDAC9A20-F102-9845-9D3B-931B0D05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997242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9A53EF2D-611B-3449-80DA-3F83E8B10E9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499104" y="5820887"/>
            <a:ext cx="2540000" cy="4474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B3B9BEE-A766-0B4A-9B19-563DF3A3EABA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125073" y="5820887"/>
            <a:ext cx="2540000" cy="4474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BD63FC6D-0754-8B46-927A-20D1CB3628F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8751041" y="5820887"/>
            <a:ext cx="2540000" cy="4474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07712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2596896" cy="49627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499104" y="1649047"/>
            <a:ext cx="25908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923EAE8-D6F0-A945-84D3-BBEC836FE9F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99104" y="2738977"/>
            <a:ext cx="2596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30B7CE-7B4B-154E-AEEF-B3F2623F33BE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499104" y="3270734"/>
            <a:ext cx="2596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FCD32DC-523D-3D49-A850-0E393C3F9697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499104" y="3778734"/>
            <a:ext cx="2596896" cy="43766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DABCAC8-6E8C-294C-83FA-39FE61534BB4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499104" y="4286734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F4625B6F-82B5-5D48-9C0B-4424DDEDE34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3499104" y="4814277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DAA5899-1C71-6348-A562-0A330556DC66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499104" y="5322277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CA4BEB2-B98D-FD4A-8D90-12C790DD8FEF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761983" y="1649047"/>
            <a:ext cx="2536873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Title 26">
            <a:extLst>
              <a:ext uri="{FF2B5EF4-FFF2-40B4-BE49-F238E27FC236}">
                <a16:creationId xmlns:a16="http://schemas.microsoft.com/office/drawing/2014/main" id="{D1BDEB6B-3DB5-5C47-8CDB-1E9DBE9B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649047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1618039-8D98-E140-A65F-3A346D2C2326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3499104" y="5830277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2C6C3A7-261C-DE40-B72F-883455EB2E0E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089904" y="2218944"/>
            <a:ext cx="2596896" cy="49627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F652129-2709-0D4C-9201-02DE9A1BE90F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6089904" y="2738977"/>
            <a:ext cx="2596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9E8B1BD-0AE6-6B4B-81B5-B6E778846970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6089904" y="3270734"/>
            <a:ext cx="2596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0A2C171-F2DD-3449-9D5A-A68B49E5B12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6089904" y="3778734"/>
            <a:ext cx="2596896" cy="43766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FA28523-A7D1-7644-9F3F-6A6CDB4AA8DA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6089904" y="4286734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62BAE4A-DC23-5F4F-B8B3-923C4A74F231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6089904" y="4814277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7269130-F735-D843-988D-A6AA1140C2BF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6089904" y="5322277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3FDDAF0-CE2F-524C-9129-148ABC48517A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6089904" y="5830277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3E3E0B2-5A7B-D240-AC96-EED86F9BCAF7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8761984" y="2218944"/>
            <a:ext cx="2596896" cy="49627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74EBE51-0F3A-4544-A001-3E15763E800B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8761984" y="2738977"/>
            <a:ext cx="2596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F07BDD9-3BF8-D841-BAAA-A32EFDA5EAB0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8761984" y="3270734"/>
            <a:ext cx="2596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2367652-DC94-4544-B977-2E28A1A8C6CA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8761984" y="3778734"/>
            <a:ext cx="2596896" cy="43766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C56BE99-9CED-2641-BD9B-5441A43CA3A0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8761984" y="4286734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01FD8BC9-3BEF-4F40-8792-D2DBBAB8629E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8761984" y="4814277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ED94445A-9E64-A447-BBA8-ED5DF9AF8485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8761984" y="5322277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6421DF5D-4E4F-C94C-AE60-F9D9C1EA8B48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8761984" y="5830277"/>
            <a:ext cx="2596896" cy="4253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5F9F868E-A671-6640-ADAE-6BD0EAEA7C1A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6150863" y="1649047"/>
            <a:ext cx="2535937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74102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F1757C9-BAF2-024A-AED1-3D92BCFE67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02C711F-BAFF-5341-A065-B771C214F7E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4" y="1649047"/>
            <a:ext cx="1877568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Title 26">
            <a:extLst>
              <a:ext uri="{FF2B5EF4-FFF2-40B4-BE49-F238E27FC236}">
                <a16:creationId xmlns:a16="http://schemas.microsoft.com/office/drawing/2014/main" id="{1E9229BB-15A4-1B46-BDE3-9775CB6B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649047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CCB56AF-E3D5-D548-888C-715616DBE32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455536" y="2218944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ECA8640-F634-9C45-9C2A-7EB9719021BE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5455536" y="1649047"/>
            <a:ext cx="1877568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E7A9578-FA1A-2A41-A29C-3BD1E4980F7E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7434807" y="2218944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CB471BD0-3EA0-D843-B8AB-BD9D0B880C59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7434807" y="1649047"/>
            <a:ext cx="1877568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81C46A98-0251-6543-9136-8319F524F940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9414078" y="2218944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9712B14-E36C-9849-8F37-088E34125A62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9414078" y="1649047"/>
            <a:ext cx="1877568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90BB6BF4-43D5-394B-BBBD-CB27575CDC12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3499104" y="2728230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02C0E67-62B2-BC44-9F22-F7441CA489A4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5455536" y="2728230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42F2B51C-4E69-594E-9BEE-4AFD3DD895BE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7434807" y="2728230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44A69DC8-2F3C-DF49-8B8D-E87C64820FF7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9414078" y="2728230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04786272-8C76-2A4A-AE48-A3124DA308ED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3499104" y="3249091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EAA69E6F-ADE7-2E41-A2E5-81DFDB7D238D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5455536" y="3249091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C8EEC559-0B9F-7147-8604-105EB3A4FE39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7434807" y="3249091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10E0A1FE-B048-5549-967E-192C955D0BFD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9414078" y="3249091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8A461149-880B-0746-90CA-2D7C816371C5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3499104" y="3746803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576650D5-57D0-E140-8D1A-0F194560D52A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5455536" y="3746803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A6B70AB7-6606-D24D-98BB-C5A2451ADCEE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7434807" y="3746803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B04AC531-9F36-AB42-AAC4-A63B25FED46F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9414078" y="3746803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557A1F43-DF36-1145-AAE7-ECCDED9B2C66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3499104" y="427923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3283938C-8AB4-154F-B039-75699AC935FF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5455536" y="427923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2CD72C22-2423-A649-BE05-AEE87A568AAC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7434807" y="427923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16A3B4B7-555D-404B-830B-9A16EFB6E76B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9414078" y="427923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EE9022B2-B2F9-3A44-BBB9-C50507BCAE29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3499104" y="4765376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898F65CC-B308-6C4C-9CBA-16EFB8F84FCE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455536" y="4765376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31096B9A-D7C9-B24E-87F6-F03DF5CC6843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7434807" y="4765376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C046D214-2EAF-724E-941F-150BB25F70E5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9414078" y="4765376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566314EC-3964-F64F-BC43-A35B63375408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3499104" y="5286237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896E5358-0F35-7C46-911F-CEE515848F24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5455536" y="5286237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BBFC9712-CAA7-9D47-8602-E816CBE31988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7434807" y="5286237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BAEFAED9-A2DB-2740-9E14-0C47EB530CB5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9414078" y="5286237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B20C8569-D71A-ED4F-AAC4-8A078FD0DCAB}"/>
              </a:ext>
            </a:extLst>
          </p:cNvPr>
          <p:cNvSpPr>
            <a:spLocks noGrp="1"/>
          </p:cNvSpPr>
          <p:nvPr>
            <p:ph idx="72" hasCustomPrompt="1"/>
          </p:nvPr>
        </p:nvSpPr>
        <p:spPr>
          <a:xfrm>
            <a:off x="3499104" y="578394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E05B23B9-DFCF-E34A-B4E6-AC647B7BA135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5455536" y="578394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021B0F59-C0A9-0F42-A17E-9D0B469DBBCB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7434807" y="578394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BE66B965-7976-2C4E-B201-16B3F54CCAF8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9414078" y="578394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1361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6">
            <a:extLst>
              <a:ext uri="{FF2B5EF4-FFF2-40B4-BE49-F238E27FC236}">
                <a16:creationId xmlns:a16="http://schemas.microsoft.com/office/drawing/2014/main" id="{DDB20539-41A1-F649-8078-85357CCB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1"/>
            <a:ext cx="10362724" cy="1352800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E3607A6-5A66-5144-8FFF-9B773172CC89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4" y="1649047"/>
            <a:ext cx="1877568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E56FFD-1377-8247-83AD-174EBE74E5FA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5455536" y="1649047"/>
            <a:ext cx="1877568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E5763337-D9C3-C64B-986C-03C5B97394EA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7434807" y="1649047"/>
            <a:ext cx="1877568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2A859AB6-8CEB-6B4F-A3E4-160CE51A52FF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9414078" y="1649047"/>
            <a:ext cx="1877568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FCB173A5-C72D-1943-9F49-3E3AAFCB3E85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3506921" y="1361597"/>
            <a:ext cx="3847356" cy="211092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E7AE00E3-E409-644F-BE43-B2DCBC5C2A48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7438055" y="1361597"/>
            <a:ext cx="3953711" cy="222816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951F5BC0-623D-3E4D-98BB-89BF3F035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B07B4AB5-28E8-2B46-B444-A80DB934FC58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455536" y="2218944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197F7A3-F7A2-4D49-AAD9-C0D74EEB70A9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7434807" y="2218944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859B02AC-2882-734F-956B-28041C415819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9414078" y="2218944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9CB8BB99-906E-4142-83EB-476AC9BB6A2B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3499104" y="2728230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C6E3DC15-1976-3044-BEBE-AE1A8727E566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5455536" y="2728230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48326F86-87FE-2E49-A369-F312F7E2F371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7434807" y="2728230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D8579698-6AE1-F548-A283-20D9505A9191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9414078" y="2728230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050C2F13-4471-F648-B408-FAB85467714D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3499104" y="3249091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6B2DF6B4-8376-D74F-AB0A-F45F6364483F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5455536" y="3249091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7D707A55-75C4-8846-BB2A-11D91D1DF76B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7434807" y="3249091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6C2E00C2-1E99-224F-A318-FDC725E246F0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9414078" y="3249091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8F829E51-DF77-4F41-BD47-9CBECFDD769A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3499104" y="3746803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4D275E75-B3A7-F54A-8044-70E6A81537AA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5455536" y="3746803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6C145212-41F4-CE49-A54D-7DECEEE5CA8A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7434807" y="3746803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E6E68E3C-A527-9247-A81F-D5D7D47D62FB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9414078" y="3746803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FDA9CAC3-2652-F140-A7C9-2880DF174C3D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3499104" y="427923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D26137CD-A3EE-7F42-874C-8524176D709D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5455536" y="427923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0895ED66-AA49-3745-AC92-444B40DA89D1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7434807" y="427923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7A6DE5CE-1583-4B4C-8F72-D106238C19D6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9414078" y="427923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507712D2-551B-3A46-B5BE-06862D0982F2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3499104" y="4765376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D2EBE408-BFD2-B742-86BE-EDD28A2F5BE1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5455536" y="4765376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1589F4AD-3928-5548-B5CA-C6A9B7136532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7434807" y="4765376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006EF7B5-1973-4C47-BA36-B1989B144AD5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9414078" y="4765376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33668EEB-7F02-AA46-B58E-59E6A2488394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3499104" y="5286237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089C76A0-9E78-3645-AEB8-46A91694980E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5455536" y="5286237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6E548881-E3DC-7B4B-B274-44E0F8B78427}"/>
              </a:ext>
            </a:extLst>
          </p:cNvPr>
          <p:cNvSpPr>
            <a:spLocks noGrp="1"/>
          </p:cNvSpPr>
          <p:nvPr>
            <p:ph idx="72" hasCustomPrompt="1"/>
          </p:nvPr>
        </p:nvSpPr>
        <p:spPr>
          <a:xfrm>
            <a:off x="7434807" y="5286237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D7DB8C96-9F24-BC42-A504-9ECD170916CD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9414078" y="5286237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0" name="Content Placeholder 2">
            <a:extLst>
              <a:ext uri="{FF2B5EF4-FFF2-40B4-BE49-F238E27FC236}">
                <a16:creationId xmlns:a16="http://schemas.microsoft.com/office/drawing/2014/main" id="{7F4F35F7-A584-B042-AE6F-710FCBA501BB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3499104" y="578394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7D34E9D0-7D0B-3F4E-9784-C888091EC01B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5455536" y="578394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5DDBCCAA-1627-A649-A32D-F66DB9D99296}"/>
              </a:ext>
            </a:extLst>
          </p:cNvPr>
          <p:cNvSpPr>
            <a:spLocks noGrp="1"/>
          </p:cNvSpPr>
          <p:nvPr>
            <p:ph idx="76" hasCustomPrompt="1"/>
          </p:nvPr>
        </p:nvSpPr>
        <p:spPr>
          <a:xfrm>
            <a:off x="7434807" y="578394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4D442CC1-36B2-5D4D-A091-B7C3C7FACBE3}"/>
              </a:ext>
            </a:extLst>
          </p:cNvPr>
          <p:cNvSpPr>
            <a:spLocks noGrp="1"/>
          </p:cNvSpPr>
          <p:nvPr>
            <p:ph idx="77" hasCustomPrompt="1"/>
          </p:nvPr>
        </p:nvSpPr>
        <p:spPr>
          <a:xfrm>
            <a:off x="9414078" y="5783949"/>
            <a:ext cx="1877568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5756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26">
            <a:extLst>
              <a:ext uri="{FF2B5EF4-FFF2-40B4-BE49-F238E27FC236}">
                <a16:creationId xmlns:a16="http://schemas.microsoft.com/office/drawing/2014/main" id="{E7172BFF-6911-7B44-8D7E-460A39B8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361597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id="{C434DEB8-39A8-F443-89BA-07060AABFB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1478010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9" name="Content Placeholder 2">
            <a:extLst>
              <a:ext uri="{FF2B5EF4-FFF2-40B4-BE49-F238E27FC236}">
                <a16:creationId xmlns:a16="http://schemas.microsoft.com/office/drawing/2014/main" id="{C9897F16-4BD1-6941-8C3F-EC76F4971D0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4" y="1649047"/>
            <a:ext cx="1478010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0" name="Content Placeholder 2">
            <a:extLst>
              <a:ext uri="{FF2B5EF4-FFF2-40B4-BE49-F238E27FC236}">
                <a16:creationId xmlns:a16="http://schemas.microsoft.com/office/drawing/2014/main" id="{EF402163-6986-0345-B929-8D19277453E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99104" y="2734843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1" name="Content Placeholder 2">
            <a:extLst>
              <a:ext uri="{FF2B5EF4-FFF2-40B4-BE49-F238E27FC236}">
                <a16:creationId xmlns:a16="http://schemas.microsoft.com/office/drawing/2014/main" id="{0AE078F8-5762-5842-BF10-879E20E9D2E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499104" y="3246907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551EBA9E-CE2E-2E40-86D7-B2AE2D4D1B2D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499104" y="3758971"/>
            <a:ext cx="1478010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48AA957B-EF7A-B04C-8078-9362E4A9814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499104" y="4271035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BFE4116B-961E-224F-9CDA-2E501CA773C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3499104" y="4783099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5" name="Content Placeholder 2">
            <a:extLst>
              <a:ext uri="{FF2B5EF4-FFF2-40B4-BE49-F238E27FC236}">
                <a16:creationId xmlns:a16="http://schemas.microsoft.com/office/drawing/2014/main" id="{A8575B60-A1A1-BA47-AC7A-70943913F402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499104" y="5295163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401E74EF-BD14-874A-8979-636C0BC1216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499104" y="5804828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1AFF7650-BB2C-4240-A15A-806FA1369190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5073261" y="2218944"/>
            <a:ext cx="1478010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3" name="Content Placeholder 2">
            <a:extLst>
              <a:ext uri="{FF2B5EF4-FFF2-40B4-BE49-F238E27FC236}">
                <a16:creationId xmlns:a16="http://schemas.microsoft.com/office/drawing/2014/main" id="{5EC2560E-96C5-9545-B7A2-517C8327A090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5073261" y="1649047"/>
            <a:ext cx="1478010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4" name="Content Placeholder 2">
            <a:extLst>
              <a:ext uri="{FF2B5EF4-FFF2-40B4-BE49-F238E27FC236}">
                <a16:creationId xmlns:a16="http://schemas.microsoft.com/office/drawing/2014/main" id="{D7003C77-5651-CF4C-9FD4-2709D2D792F4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5073261" y="2734843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5" name="Content Placeholder 2">
            <a:extLst>
              <a:ext uri="{FF2B5EF4-FFF2-40B4-BE49-F238E27FC236}">
                <a16:creationId xmlns:a16="http://schemas.microsoft.com/office/drawing/2014/main" id="{169B272A-A9C9-874E-8638-7B5809113336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5073261" y="3246907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FA8E0321-C7B2-AA48-99DC-262CA1AE45AE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5073261" y="3758971"/>
            <a:ext cx="1478010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33A2E77D-1FB3-1B49-9520-05E42D85D4A0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5073261" y="4271035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8" name="Content Placeholder 2">
            <a:extLst>
              <a:ext uri="{FF2B5EF4-FFF2-40B4-BE49-F238E27FC236}">
                <a16:creationId xmlns:a16="http://schemas.microsoft.com/office/drawing/2014/main" id="{9648932B-48DF-F649-B85D-76B8C17505FD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5073261" y="4783099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35E14454-8440-804C-84E5-7ACA283D4C2F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5073261" y="5295163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0" name="Content Placeholder 2">
            <a:extLst>
              <a:ext uri="{FF2B5EF4-FFF2-40B4-BE49-F238E27FC236}">
                <a16:creationId xmlns:a16="http://schemas.microsoft.com/office/drawing/2014/main" id="{EB02D339-C6C8-F54F-B605-AE9E1B50DD41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5073261" y="5804828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1" name="Content Placeholder 2">
            <a:extLst>
              <a:ext uri="{FF2B5EF4-FFF2-40B4-BE49-F238E27FC236}">
                <a16:creationId xmlns:a16="http://schemas.microsoft.com/office/drawing/2014/main" id="{49E3A863-B716-BF44-9974-8E2DE57248AF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6658993" y="2218944"/>
            <a:ext cx="1478010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2" name="Content Placeholder 2">
            <a:extLst>
              <a:ext uri="{FF2B5EF4-FFF2-40B4-BE49-F238E27FC236}">
                <a16:creationId xmlns:a16="http://schemas.microsoft.com/office/drawing/2014/main" id="{6A395373-E244-5A4B-9AB2-F7B71C03F75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658993" y="1649047"/>
            <a:ext cx="1478010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id="{0CF0B751-1B0B-6341-B817-7FB41CE416FF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6658993" y="2734843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4" name="Content Placeholder 2">
            <a:extLst>
              <a:ext uri="{FF2B5EF4-FFF2-40B4-BE49-F238E27FC236}">
                <a16:creationId xmlns:a16="http://schemas.microsoft.com/office/drawing/2014/main" id="{6298EE5A-3287-F54E-AC13-5F5F709F6B74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6658993" y="3246907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5" name="Content Placeholder 2">
            <a:extLst>
              <a:ext uri="{FF2B5EF4-FFF2-40B4-BE49-F238E27FC236}">
                <a16:creationId xmlns:a16="http://schemas.microsoft.com/office/drawing/2014/main" id="{93E18ABC-22CA-F445-B9CA-3310D90933CB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6658993" y="3758971"/>
            <a:ext cx="1478010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6" name="Content Placeholder 2">
            <a:extLst>
              <a:ext uri="{FF2B5EF4-FFF2-40B4-BE49-F238E27FC236}">
                <a16:creationId xmlns:a16="http://schemas.microsoft.com/office/drawing/2014/main" id="{EB770D70-823E-D74B-8CD5-55D71E237695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6658993" y="4271035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7" name="Content Placeholder 2">
            <a:extLst>
              <a:ext uri="{FF2B5EF4-FFF2-40B4-BE49-F238E27FC236}">
                <a16:creationId xmlns:a16="http://schemas.microsoft.com/office/drawing/2014/main" id="{CEE2EE81-EF20-5249-A2F5-69DF3B36FF8E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6658993" y="4783099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8" name="Content Placeholder 2">
            <a:extLst>
              <a:ext uri="{FF2B5EF4-FFF2-40B4-BE49-F238E27FC236}">
                <a16:creationId xmlns:a16="http://schemas.microsoft.com/office/drawing/2014/main" id="{AE129A05-4C08-AF45-9443-AAE6597D286D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6658993" y="5295163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9" name="Content Placeholder 2">
            <a:extLst>
              <a:ext uri="{FF2B5EF4-FFF2-40B4-BE49-F238E27FC236}">
                <a16:creationId xmlns:a16="http://schemas.microsoft.com/office/drawing/2014/main" id="{A8B13D0B-01AC-974C-A3C5-03A5E4803189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6658993" y="5804828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0" name="Content Placeholder 2">
            <a:extLst>
              <a:ext uri="{FF2B5EF4-FFF2-40B4-BE49-F238E27FC236}">
                <a16:creationId xmlns:a16="http://schemas.microsoft.com/office/drawing/2014/main" id="{4A058E55-4406-E14E-8F4E-427BAFB57986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8244725" y="2218944"/>
            <a:ext cx="1478010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1" name="Content Placeholder 2">
            <a:extLst>
              <a:ext uri="{FF2B5EF4-FFF2-40B4-BE49-F238E27FC236}">
                <a16:creationId xmlns:a16="http://schemas.microsoft.com/office/drawing/2014/main" id="{37F67384-20E5-0C41-8840-5EAD9D1EEE51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8244725" y="1649047"/>
            <a:ext cx="1478010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2" name="Content Placeholder 2">
            <a:extLst>
              <a:ext uri="{FF2B5EF4-FFF2-40B4-BE49-F238E27FC236}">
                <a16:creationId xmlns:a16="http://schemas.microsoft.com/office/drawing/2014/main" id="{0A95DA9A-3B32-8F49-965A-F45F2DA3F3EB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8244725" y="2734843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3" name="Content Placeholder 2">
            <a:extLst>
              <a:ext uri="{FF2B5EF4-FFF2-40B4-BE49-F238E27FC236}">
                <a16:creationId xmlns:a16="http://schemas.microsoft.com/office/drawing/2014/main" id="{86D3B9C8-BAD5-7F40-AF3B-37921FB910D7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8244725" y="3246907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4" name="Content Placeholder 2">
            <a:extLst>
              <a:ext uri="{FF2B5EF4-FFF2-40B4-BE49-F238E27FC236}">
                <a16:creationId xmlns:a16="http://schemas.microsoft.com/office/drawing/2014/main" id="{45C10FB4-AC02-0648-A34E-519713F03A0D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8244725" y="3758971"/>
            <a:ext cx="1478010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5" name="Content Placeholder 2">
            <a:extLst>
              <a:ext uri="{FF2B5EF4-FFF2-40B4-BE49-F238E27FC236}">
                <a16:creationId xmlns:a16="http://schemas.microsoft.com/office/drawing/2014/main" id="{E845A0B8-2BB7-4048-B4B0-079978602B86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8244725" y="4271035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6" name="Content Placeholder 2">
            <a:extLst>
              <a:ext uri="{FF2B5EF4-FFF2-40B4-BE49-F238E27FC236}">
                <a16:creationId xmlns:a16="http://schemas.microsoft.com/office/drawing/2014/main" id="{DEB87A69-B47D-9449-9789-2AEE69BC2656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8244725" y="4783099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7" name="Content Placeholder 2">
            <a:extLst>
              <a:ext uri="{FF2B5EF4-FFF2-40B4-BE49-F238E27FC236}">
                <a16:creationId xmlns:a16="http://schemas.microsoft.com/office/drawing/2014/main" id="{782A4868-BBA2-FD49-BAA5-6C6A52C04F77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8244725" y="5295163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8" name="Content Placeholder 2">
            <a:extLst>
              <a:ext uri="{FF2B5EF4-FFF2-40B4-BE49-F238E27FC236}">
                <a16:creationId xmlns:a16="http://schemas.microsoft.com/office/drawing/2014/main" id="{76CD10F8-2A17-9E4F-B4B9-98CA47C44EFC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8244725" y="5804828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9" name="Content Placeholder 2">
            <a:extLst>
              <a:ext uri="{FF2B5EF4-FFF2-40B4-BE49-F238E27FC236}">
                <a16:creationId xmlns:a16="http://schemas.microsoft.com/office/drawing/2014/main" id="{C3BDCE27-3050-A246-8375-19922F977CC8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9830457" y="2218944"/>
            <a:ext cx="1478010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0" name="Content Placeholder 2">
            <a:extLst>
              <a:ext uri="{FF2B5EF4-FFF2-40B4-BE49-F238E27FC236}">
                <a16:creationId xmlns:a16="http://schemas.microsoft.com/office/drawing/2014/main" id="{32F168FC-2BDB-B943-ADE2-3063EF7041EB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9830457" y="1649047"/>
            <a:ext cx="1478010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1" name="Content Placeholder 2">
            <a:extLst>
              <a:ext uri="{FF2B5EF4-FFF2-40B4-BE49-F238E27FC236}">
                <a16:creationId xmlns:a16="http://schemas.microsoft.com/office/drawing/2014/main" id="{7FD5FC5C-D638-D247-BEB8-8A2678208A10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9830457" y="2734843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2" name="Content Placeholder 2">
            <a:extLst>
              <a:ext uri="{FF2B5EF4-FFF2-40B4-BE49-F238E27FC236}">
                <a16:creationId xmlns:a16="http://schemas.microsoft.com/office/drawing/2014/main" id="{3DABF5FC-F7F1-6549-A250-0EFB58BAF02F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9830457" y="3246907"/>
            <a:ext cx="1478010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3" name="Content Placeholder 2">
            <a:extLst>
              <a:ext uri="{FF2B5EF4-FFF2-40B4-BE49-F238E27FC236}">
                <a16:creationId xmlns:a16="http://schemas.microsoft.com/office/drawing/2014/main" id="{E1A14DB4-1BAB-5A48-9BDE-82B0191AF45E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9830457" y="3758971"/>
            <a:ext cx="1478010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4" name="Content Placeholder 2">
            <a:extLst>
              <a:ext uri="{FF2B5EF4-FFF2-40B4-BE49-F238E27FC236}">
                <a16:creationId xmlns:a16="http://schemas.microsoft.com/office/drawing/2014/main" id="{A7FB7A8E-27F9-3D4A-BA57-1B4F9D81E6D0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9830457" y="4271035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5" name="Content Placeholder 2">
            <a:extLst>
              <a:ext uri="{FF2B5EF4-FFF2-40B4-BE49-F238E27FC236}">
                <a16:creationId xmlns:a16="http://schemas.microsoft.com/office/drawing/2014/main" id="{870BC7A8-62DA-D540-8333-755799F587BC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9830457" y="4783099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6" name="Content Placeholder 2">
            <a:extLst>
              <a:ext uri="{FF2B5EF4-FFF2-40B4-BE49-F238E27FC236}">
                <a16:creationId xmlns:a16="http://schemas.microsoft.com/office/drawing/2014/main" id="{E9730980-332F-BA44-A4F2-D2519554CD72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9830457" y="5295163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7" name="Content Placeholder 2">
            <a:extLst>
              <a:ext uri="{FF2B5EF4-FFF2-40B4-BE49-F238E27FC236}">
                <a16:creationId xmlns:a16="http://schemas.microsoft.com/office/drawing/2014/main" id="{07BE92EA-152B-A94A-B44F-001A6B7D3B7C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9830457" y="5804828"/>
            <a:ext cx="1478010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11259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92F34C0-5A72-D947-977B-BDEDF63BFC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3A3F1C6-6FC9-3745-AE41-78A5105DC43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4" y="1649047"/>
            <a:ext cx="1258091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6AFED53C-C5DF-7247-8741-7EB0CDA1659E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9910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28FDFE3E-DB48-334D-9540-DC6EE3E2E2D2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49910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6C2CE0B-8889-5C43-B497-B0C58B201006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49910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923BA06-A923-F740-86A7-E908B55CE7F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49910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97BBD58-CB5C-9243-9BA3-8988A80AB813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349910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696B25F-4BC5-D34A-A9E5-0C0632685302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49910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Title 26">
            <a:extLst>
              <a:ext uri="{FF2B5EF4-FFF2-40B4-BE49-F238E27FC236}">
                <a16:creationId xmlns:a16="http://schemas.microsoft.com/office/drawing/2014/main" id="{4695DF13-8A0D-0349-BFB3-92694A5F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361597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6A35C6E-2A0C-BC4B-9235-39DC9481488C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49910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476C896-77FA-AF4D-9D59-5E0C0AC8B12A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79958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CF68C489-8EA4-DC4C-BFC4-FB314E59D107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799584" y="1649047"/>
            <a:ext cx="1258091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E653B0B8-CC78-C643-AD6E-46CDD95EDB61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79958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9C7D3235-6601-E546-8DB5-828C1FBAF865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79958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0049EB9-04B4-624C-A3E0-7F90B4C1F422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479958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443ECBC-D69C-7746-8246-57252EA25EF7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479958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1C2B34F3-0E93-BE45-AF54-E6B08856BFDD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479958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81233B8B-7A83-5C40-882F-37F44E3C7755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79958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D0813089-B699-AD40-B186-68E5B8F342FB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479958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B95D43BC-F77C-1944-9097-632E26BE39F1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612038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E937209E-DFF2-064B-A663-288DEE7D2078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120384" y="1649047"/>
            <a:ext cx="1258091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F13ECDFE-1E72-0342-BADB-539ABAFAE1CE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612038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07DA7A54-44B0-E144-97F0-B97EDBBDD0F8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612038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EE6F12C0-84F6-AE41-BA34-B14A141877D1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612038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61510D80-3FB8-8D4F-82A2-9574BA1DC5A2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612038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1D83B8F4-BC54-424B-823E-8C12563FEE23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612038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8ED91F6-96DE-7946-9741-E75ADBC8CF3A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612038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2EF54F61-AABD-FF42-8635-E4CDD4B08A4E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612038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92A4B12B-F0BB-E448-9B91-1FFE1F831A12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743102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9FC7097B-3FF0-AA46-8C07-17F7F43DC8D0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7431024" y="1649047"/>
            <a:ext cx="1258091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F145FE2E-709B-E347-82B0-C989E35A5891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743102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C3116475-9F16-9945-AE5D-0390F05DAACD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743102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B602513D-793E-FD44-9837-AAB95D40FFC3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743102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89FE3988-9472-974F-A937-09332235F7F6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743102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FE433804-2BF2-BE49-AD3E-C28D9FBCD9CE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743102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0E1F7B93-E30C-354B-8CA3-4335117627E3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743102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C9753DFA-43D8-DF46-B763-C9F135F213F0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743102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42534AA8-9C01-4246-A47E-4A8B9BFA7219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874166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17F30823-4E19-4F4E-8EC4-85115DC8680A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8741664" y="1649047"/>
            <a:ext cx="1258091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C634DA38-D4F0-DD4D-841C-8515F061C7AF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874166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5A3507CD-2451-3C4A-A752-1A176EAB5CA2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874166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BEAC4308-1899-0C4A-A75A-E4B8BF1B9148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874166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C5BA7673-A9B4-6C4C-9296-D668B4226EC6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874166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62AE2D91-1D56-1B43-BB9E-F7F182597B7F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874166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EF9DDFC4-507B-C240-AD8D-2CD49065C5CD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874166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AEE5C4EA-7011-994B-BB5C-5BEBEAEE1D1A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874166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3869E2BB-A453-DB4B-A320-DF55370CE58B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10046029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DFD3AAD0-CB1C-4247-B141-3A9D64F6A836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10046029" y="1649047"/>
            <a:ext cx="1258091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AAA855CC-CFD2-C647-BD31-1FDB6B52589E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10046029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01D48BB2-B00C-7143-A04F-D17987553E59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10046029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C564D184-E0AC-D543-865A-1AC8700A417A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10046029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FBCF51E3-7207-DB49-8539-D7131FC34C42}"/>
              </a:ext>
            </a:extLst>
          </p:cNvPr>
          <p:cNvSpPr>
            <a:spLocks noGrp="1"/>
          </p:cNvSpPr>
          <p:nvPr>
            <p:ph idx="72" hasCustomPrompt="1"/>
          </p:nvPr>
        </p:nvSpPr>
        <p:spPr>
          <a:xfrm>
            <a:off x="10046029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02C40194-3195-534D-9EBB-0CA9511D9B77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10046029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99F5B240-8F66-8844-A976-40B6C9D6E4A1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10046029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0" name="Content Placeholder 2">
            <a:extLst>
              <a:ext uri="{FF2B5EF4-FFF2-40B4-BE49-F238E27FC236}">
                <a16:creationId xmlns:a16="http://schemas.microsoft.com/office/drawing/2014/main" id="{01D9CFB5-E6D9-6C41-92B3-950DA7162244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10046029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92B30947-43F6-1148-AB81-36D6F67322F4}"/>
              </a:ext>
            </a:extLst>
          </p:cNvPr>
          <p:cNvSpPr>
            <a:spLocks noGrp="1"/>
          </p:cNvSpPr>
          <p:nvPr>
            <p:ph idx="76" hasCustomPrompt="1"/>
          </p:nvPr>
        </p:nvSpPr>
        <p:spPr>
          <a:xfrm>
            <a:off x="3506921" y="1361597"/>
            <a:ext cx="3847356" cy="211092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BAC1B906-C7CC-C249-AB73-7D33C64A98CD}"/>
              </a:ext>
            </a:extLst>
          </p:cNvPr>
          <p:cNvSpPr>
            <a:spLocks noGrp="1"/>
          </p:cNvSpPr>
          <p:nvPr>
            <p:ph idx="77" hasCustomPrompt="1"/>
          </p:nvPr>
        </p:nvSpPr>
        <p:spPr>
          <a:xfrm>
            <a:off x="7438055" y="1361597"/>
            <a:ext cx="3953711" cy="222816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18251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3A3F1C6-6FC9-3745-AE41-78A5105DC43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3" y="1649047"/>
            <a:ext cx="1242229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A242A5E-FBC5-154B-A9DB-730BFAA08DBF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791515" y="1649047"/>
            <a:ext cx="1279084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70E8D95-94BD-E346-B37C-42A6632CC798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6129249" y="1649047"/>
            <a:ext cx="1242229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41D35612-080A-7141-91DA-05CC04F40878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7430129" y="1649047"/>
            <a:ext cx="125784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9292978-286A-DC49-98D3-115673DF51EF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8746626" y="1649047"/>
            <a:ext cx="127028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4F804AF-1F2C-C942-8A8E-2116366651AA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10058959" y="1649047"/>
            <a:ext cx="127028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3B25F8C1-54D6-2C44-9FCC-B677945646A0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3499103" y="1361597"/>
            <a:ext cx="2571496" cy="211092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FB7C66A5-691F-7A4E-ADF1-FA07AD6629AE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8741686" y="1361597"/>
            <a:ext cx="2587560" cy="222816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ACF82F50-7782-BC4C-835A-854607363621}"/>
              </a:ext>
            </a:extLst>
          </p:cNvPr>
          <p:cNvSpPr>
            <a:spLocks noGrp="1"/>
          </p:cNvSpPr>
          <p:nvPr>
            <p:ph idx="72" hasCustomPrompt="1"/>
          </p:nvPr>
        </p:nvSpPr>
        <p:spPr>
          <a:xfrm>
            <a:off x="6126709" y="1361597"/>
            <a:ext cx="2561266" cy="222816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Title 26">
            <a:extLst>
              <a:ext uri="{FF2B5EF4-FFF2-40B4-BE49-F238E27FC236}">
                <a16:creationId xmlns:a16="http://schemas.microsoft.com/office/drawing/2014/main" id="{5C5CED18-00FF-474C-A2B6-CB65CA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361597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9F357772-7793-7340-8117-9669CCA5E6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1B4A83BD-1ED1-484D-A0F0-9D93CCB6638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9910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B1F03952-7280-DF4A-99B5-2428CC7977C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49910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60DD11AC-F804-9942-A562-CDBE89A77AB1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49910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FBDE662-7A4C-CB4E-BDB5-377085B6C0E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49910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84D4ACEC-9B4C-D14A-9D02-30646F54BF86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349910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DB031F3B-B91F-2E43-B4C8-72C546F99963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49910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EE8B050-7803-3B44-BD31-A7C430191AD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49910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2FB42424-F2AE-8844-BD10-6B4CE0E13F53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479958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D0D832B-C77C-EC45-835C-5E391FE4ACBD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79958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284075E-A552-6042-B7E8-0A3944FD723A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79958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CCA094BB-9BA1-1540-8914-DD94A85A5F5A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479958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B176911A-A023-2849-8FBC-EE0CB8103666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479958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253F64BF-770F-6742-B04C-ED815D27FCA4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479958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C24A2A2D-AC1B-A74E-9315-F1D6BCBAE4BB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79958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85DC23BF-3CFC-F54A-A877-85D28A6DB113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479958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8A361235-B4D4-7E41-A4AC-407B61B8C28D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612038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82FC4436-DA1E-3743-9355-AA9FFDBA145C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612038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C7986E9-A2E0-2740-AAA4-25734BBC3178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612038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9E64940E-F062-9048-B690-955680B6AC41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612038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512E7430-4FEB-E64A-902E-321056D1778E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612038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054F4C85-E1E7-0B43-8A7E-A1D028FF5ABD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612038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0AA90326-5326-1345-AD69-F98A14AFDB3D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612038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DC2C7D5E-4525-B14A-B440-89A58A232722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612038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D13445BE-C073-2248-84FC-B113FBDDA09B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743102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DAFBAAC7-CA25-CB44-812C-0F5253713371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743102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DC50245A-2841-CD44-9895-C229B1E21BC9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743102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1665A472-A66D-664C-A88C-59547054AD15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743102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A47B8C3D-AD65-464B-ADFD-37917CABC752}"/>
              </a:ext>
            </a:extLst>
          </p:cNvPr>
          <p:cNvSpPr>
            <a:spLocks noGrp="1"/>
          </p:cNvSpPr>
          <p:nvPr>
            <p:ph idx="76" hasCustomPrompt="1"/>
          </p:nvPr>
        </p:nvSpPr>
        <p:spPr>
          <a:xfrm>
            <a:off x="743102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C1109063-F2BB-C448-9443-49F79EDC0F2E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743102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11550C6F-B0A1-C94E-8721-D8B1BDDE2CC2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743102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6E09048E-F887-454B-933B-2ADBC1CB21C8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743102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12816447-6002-3F4E-8FC8-CA09F509B7B2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874166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CA0D3A7F-2498-8F49-B587-0E62BABF5A54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874166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7BD8A62E-4D49-6E41-8779-B36C402AC7BA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874166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1B2F0EFB-C44E-F24B-AC42-94FD4899D354}"/>
              </a:ext>
            </a:extLst>
          </p:cNvPr>
          <p:cNvSpPr>
            <a:spLocks noGrp="1"/>
          </p:cNvSpPr>
          <p:nvPr>
            <p:ph idx="77" hasCustomPrompt="1"/>
          </p:nvPr>
        </p:nvSpPr>
        <p:spPr>
          <a:xfrm>
            <a:off x="874166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17612707-17E2-A543-926D-3E8C6BB83D53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874166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B5D8BE7F-D789-B243-AB90-93D0C1F764D8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874166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AE7637EE-62DF-034F-AEFD-BE9B0B4F504F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874166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8E885619-E89E-6B47-ADFC-DFED6AAA614E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874166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21C3904C-453A-3149-B0A7-3711F8DC700D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10046029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034D4B7D-0879-1D48-A60D-DE709C348E87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10046029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658E5EE1-4E7A-5048-93A9-0A3C04D528A9}"/>
              </a:ext>
            </a:extLst>
          </p:cNvPr>
          <p:cNvSpPr>
            <a:spLocks noGrp="1"/>
          </p:cNvSpPr>
          <p:nvPr>
            <p:ph idx="78" hasCustomPrompt="1"/>
          </p:nvPr>
        </p:nvSpPr>
        <p:spPr>
          <a:xfrm>
            <a:off x="10046029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0" name="Content Placeholder 2">
            <a:extLst>
              <a:ext uri="{FF2B5EF4-FFF2-40B4-BE49-F238E27FC236}">
                <a16:creationId xmlns:a16="http://schemas.microsoft.com/office/drawing/2014/main" id="{07E4071F-28AC-B347-8D86-BC0DA5FECCFB}"/>
              </a:ext>
            </a:extLst>
          </p:cNvPr>
          <p:cNvSpPr>
            <a:spLocks noGrp="1"/>
          </p:cNvSpPr>
          <p:nvPr>
            <p:ph idx="79" hasCustomPrompt="1"/>
          </p:nvPr>
        </p:nvSpPr>
        <p:spPr>
          <a:xfrm>
            <a:off x="10046029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892A6145-3D6A-CD4E-9B91-EC1866A88208}"/>
              </a:ext>
            </a:extLst>
          </p:cNvPr>
          <p:cNvSpPr>
            <a:spLocks noGrp="1"/>
          </p:cNvSpPr>
          <p:nvPr>
            <p:ph idx="80" hasCustomPrompt="1"/>
          </p:nvPr>
        </p:nvSpPr>
        <p:spPr>
          <a:xfrm>
            <a:off x="10046029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A120382C-75C6-014A-9790-440AC54B393F}"/>
              </a:ext>
            </a:extLst>
          </p:cNvPr>
          <p:cNvSpPr>
            <a:spLocks noGrp="1"/>
          </p:cNvSpPr>
          <p:nvPr>
            <p:ph idx="81" hasCustomPrompt="1"/>
          </p:nvPr>
        </p:nvSpPr>
        <p:spPr>
          <a:xfrm>
            <a:off x="10046029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7664DD72-845A-FC4F-86BF-FE2F5D6A9C8A}"/>
              </a:ext>
            </a:extLst>
          </p:cNvPr>
          <p:cNvSpPr>
            <a:spLocks noGrp="1"/>
          </p:cNvSpPr>
          <p:nvPr>
            <p:ph idx="82" hasCustomPrompt="1"/>
          </p:nvPr>
        </p:nvSpPr>
        <p:spPr>
          <a:xfrm>
            <a:off x="10046029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5984E6C7-EEB4-C547-8F7E-3DF29C3C2FF0}"/>
              </a:ext>
            </a:extLst>
          </p:cNvPr>
          <p:cNvSpPr>
            <a:spLocks noGrp="1"/>
          </p:cNvSpPr>
          <p:nvPr>
            <p:ph idx="83" hasCustomPrompt="1"/>
          </p:nvPr>
        </p:nvSpPr>
        <p:spPr>
          <a:xfrm>
            <a:off x="10046029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05504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3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3A3F1C6-6FC9-3745-AE41-78A5105DC43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3" y="1649047"/>
            <a:ext cx="1242229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A242A5E-FBC5-154B-A9DB-730BFAA08DBF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791515" y="1649047"/>
            <a:ext cx="1279084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70E8D95-94BD-E346-B37C-42A6632CC798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6129249" y="1649047"/>
            <a:ext cx="1242229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41D35612-080A-7141-91DA-05CC04F40878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7430129" y="1649047"/>
            <a:ext cx="125784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9292978-286A-DC49-98D3-115673DF51EF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8746626" y="1649047"/>
            <a:ext cx="127028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4F804AF-1F2C-C942-8A8E-2116366651AA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10058959" y="1649047"/>
            <a:ext cx="127028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Title 26">
            <a:extLst>
              <a:ext uri="{FF2B5EF4-FFF2-40B4-BE49-F238E27FC236}">
                <a16:creationId xmlns:a16="http://schemas.microsoft.com/office/drawing/2014/main" id="{5C5CED18-00FF-474C-A2B6-CB65CA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361597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9F357772-7793-7340-8117-9669CCA5E6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1B4A83BD-1ED1-484D-A0F0-9D93CCB6638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9910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B1F03952-7280-DF4A-99B5-2428CC7977C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49910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60DD11AC-F804-9942-A562-CDBE89A77AB1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49910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FBDE662-7A4C-CB4E-BDB5-377085B6C0E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49910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84D4ACEC-9B4C-D14A-9D02-30646F54BF86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349910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DB031F3B-B91F-2E43-B4C8-72C546F99963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49910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EE8B050-7803-3B44-BD31-A7C430191AD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49910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2FB42424-F2AE-8844-BD10-6B4CE0E13F53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479958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D0D832B-C77C-EC45-835C-5E391FE4ACBD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79958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284075E-A552-6042-B7E8-0A3944FD723A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79958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CCA094BB-9BA1-1540-8914-DD94A85A5F5A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479958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B176911A-A023-2849-8FBC-EE0CB8103666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479958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253F64BF-770F-6742-B04C-ED815D27FCA4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479958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C24A2A2D-AC1B-A74E-9315-F1D6BCBAE4BB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79958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85DC23BF-3CFC-F54A-A877-85D28A6DB113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479958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8A361235-B4D4-7E41-A4AC-407B61B8C28D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612038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82FC4436-DA1E-3743-9355-AA9FFDBA145C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612038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C7986E9-A2E0-2740-AAA4-25734BBC3178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612038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9E64940E-F062-9048-B690-955680B6AC41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612038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512E7430-4FEB-E64A-902E-321056D1778E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612038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054F4C85-E1E7-0B43-8A7E-A1D028FF5ABD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612038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0AA90326-5326-1345-AD69-F98A14AFDB3D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612038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DC2C7D5E-4525-B14A-B440-89A58A232722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612038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D13445BE-C073-2248-84FC-B113FBDDA09B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743102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DAFBAAC7-CA25-CB44-812C-0F5253713371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743102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DC50245A-2841-CD44-9895-C229B1E21BC9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743102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1665A472-A66D-664C-A88C-59547054AD15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743102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A47B8C3D-AD65-464B-ADFD-37917CABC752}"/>
              </a:ext>
            </a:extLst>
          </p:cNvPr>
          <p:cNvSpPr>
            <a:spLocks noGrp="1"/>
          </p:cNvSpPr>
          <p:nvPr>
            <p:ph idx="76" hasCustomPrompt="1"/>
          </p:nvPr>
        </p:nvSpPr>
        <p:spPr>
          <a:xfrm>
            <a:off x="743102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C1109063-F2BB-C448-9443-49F79EDC0F2E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743102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11550C6F-B0A1-C94E-8721-D8B1BDDE2CC2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743102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6E09048E-F887-454B-933B-2ADBC1CB21C8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743102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12816447-6002-3F4E-8FC8-CA09F509B7B2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8741664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CA0D3A7F-2498-8F49-B587-0E62BABF5A54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8741664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7BD8A62E-4D49-6E41-8779-B36C402AC7BA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8741664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1B2F0EFB-C44E-F24B-AC42-94FD4899D354}"/>
              </a:ext>
            </a:extLst>
          </p:cNvPr>
          <p:cNvSpPr>
            <a:spLocks noGrp="1"/>
          </p:cNvSpPr>
          <p:nvPr>
            <p:ph idx="77" hasCustomPrompt="1"/>
          </p:nvPr>
        </p:nvSpPr>
        <p:spPr>
          <a:xfrm>
            <a:off x="8741664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17612707-17E2-A543-926D-3E8C6BB83D53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8741664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B5D8BE7F-D789-B243-AB90-93D0C1F764D8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8741664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AE7637EE-62DF-034F-AEFD-BE9B0B4F504F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8741664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8E885619-E89E-6B47-ADFC-DFED6AAA614E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8741664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21C3904C-453A-3149-B0A7-3711F8DC700D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10046029" y="2218944"/>
            <a:ext cx="1258091" cy="44181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034D4B7D-0879-1D48-A60D-DE709C348E87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10046029" y="2734843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658E5EE1-4E7A-5048-93A9-0A3C04D528A9}"/>
              </a:ext>
            </a:extLst>
          </p:cNvPr>
          <p:cNvSpPr>
            <a:spLocks noGrp="1"/>
          </p:cNvSpPr>
          <p:nvPr>
            <p:ph idx="78" hasCustomPrompt="1"/>
          </p:nvPr>
        </p:nvSpPr>
        <p:spPr>
          <a:xfrm>
            <a:off x="10046029" y="3246907"/>
            <a:ext cx="1258091" cy="4614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0" name="Content Placeholder 2">
            <a:extLst>
              <a:ext uri="{FF2B5EF4-FFF2-40B4-BE49-F238E27FC236}">
                <a16:creationId xmlns:a16="http://schemas.microsoft.com/office/drawing/2014/main" id="{07E4071F-28AC-B347-8D86-BC0DA5FECCFB}"/>
              </a:ext>
            </a:extLst>
          </p:cNvPr>
          <p:cNvSpPr>
            <a:spLocks noGrp="1"/>
          </p:cNvSpPr>
          <p:nvPr>
            <p:ph idx="79" hasCustomPrompt="1"/>
          </p:nvPr>
        </p:nvSpPr>
        <p:spPr>
          <a:xfrm>
            <a:off x="10046029" y="3758971"/>
            <a:ext cx="1258091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892A6145-3D6A-CD4E-9B91-EC1866A88208}"/>
              </a:ext>
            </a:extLst>
          </p:cNvPr>
          <p:cNvSpPr>
            <a:spLocks noGrp="1"/>
          </p:cNvSpPr>
          <p:nvPr>
            <p:ph idx="80" hasCustomPrompt="1"/>
          </p:nvPr>
        </p:nvSpPr>
        <p:spPr>
          <a:xfrm>
            <a:off x="10046029" y="4271035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A120382C-75C6-014A-9790-440AC54B393F}"/>
              </a:ext>
            </a:extLst>
          </p:cNvPr>
          <p:cNvSpPr>
            <a:spLocks noGrp="1"/>
          </p:cNvSpPr>
          <p:nvPr>
            <p:ph idx="81" hasCustomPrompt="1"/>
          </p:nvPr>
        </p:nvSpPr>
        <p:spPr>
          <a:xfrm>
            <a:off x="10046029" y="4783099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7664DD72-845A-FC4F-86BF-FE2F5D6A9C8A}"/>
              </a:ext>
            </a:extLst>
          </p:cNvPr>
          <p:cNvSpPr>
            <a:spLocks noGrp="1"/>
          </p:cNvSpPr>
          <p:nvPr>
            <p:ph idx="82" hasCustomPrompt="1"/>
          </p:nvPr>
        </p:nvSpPr>
        <p:spPr>
          <a:xfrm>
            <a:off x="10046029" y="5295163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5984E6C7-EEB4-C547-8F7E-3DF29C3C2FF0}"/>
              </a:ext>
            </a:extLst>
          </p:cNvPr>
          <p:cNvSpPr>
            <a:spLocks noGrp="1"/>
          </p:cNvSpPr>
          <p:nvPr>
            <p:ph idx="83" hasCustomPrompt="1"/>
          </p:nvPr>
        </p:nvSpPr>
        <p:spPr>
          <a:xfrm>
            <a:off x="10046029" y="5804828"/>
            <a:ext cx="1258091" cy="458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69989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7" y="220504"/>
            <a:ext cx="11447319" cy="838200"/>
          </a:xfrm>
          <a:prstGeom prst="rect">
            <a:avLst/>
          </a:prstGeom>
        </p:spPr>
        <p:txBody>
          <a:bodyPr lIns="91388" tIns="45693" rIns="91388" bIns="45693"/>
          <a:lstStyle>
            <a:lvl1pPr>
              <a:defRPr sz="317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33" y="6526842"/>
            <a:ext cx="11445393" cy="226084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indent="0">
              <a:buNone/>
              <a:defRPr sz="1059" b="1">
                <a:solidFill>
                  <a:schemeClr val="bg1"/>
                </a:solidFill>
              </a:defRPr>
            </a:lvl1pPr>
            <a:lvl2pPr marL="403187" indent="0">
              <a:buNone/>
              <a:defRPr sz="1059">
                <a:solidFill>
                  <a:schemeClr val="bg1"/>
                </a:solidFill>
              </a:defRPr>
            </a:lvl2pPr>
            <a:lvl3pPr marL="806375" indent="0">
              <a:buNone/>
              <a:defRPr sz="1059">
                <a:solidFill>
                  <a:schemeClr val="bg1"/>
                </a:solidFill>
              </a:defRPr>
            </a:lvl3pPr>
            <a:lvl4pPr marL="1209560" indent="0">
              <a:buNone/>
              <a:defRPr sz="1059">
                <a:solidFill>
                  <a:schemeClr val="bg1"/>
                </a:solidFill>
              </a:defRPr>
            </a:lvl4pPr>
            <a:lvl5pPr marL="1612749" indent="0">
              <a:buNone/>
              <a:defRPr sz="105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/>
          <a:stretch/>
        </p:blipFill>
        <p:spPr bwMode="grayWhite">
          <a:xfrm>
            <a:off x="0" y="3405193"/>
            <a:ext cx="12192000" cy="3452811"/>
          </a:xfrm>
          <a:prstGeom prst="rect">
            <a:avLst/>
          </a:prstGeom>
        </p:spPr>
      </p:pic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876568"/>
            <a:ext cx="11430000" cy="1143000"/>
          </a:xfrm>
          <a:prstGeom prst="rect">
            <a:avLst/>
          </a:prstGeom>
        </p:spPr>
        <p:txBody>
          <a:bodyPr lIns="91388" tIns="45693" rIns="91388" bIns="45693" anchor="b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669443"/>
            <a:ext cx="11430000" cy="1752600"/>
          </a:xfrm>
          <a:prstGeom prst="rect">
            <a:avLst/>
          </a:prstGeom>
        </p:spPr>
        <p:txBody>
          <a:bodyPr lIns="92012" tIns="46008" rIns="92012" bIns="4600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41695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2300" y="6249988"/>
            <a:ext cx="2844800" cy="207963"/>
          </a:xfrm>
          <a:prstGeom prst="rect">
            <a:avLst/>
          </a:prstGeom>
          <a:ln/>
        </p:spPr>
        <p:txBody>
          <a:bodyPr lIns="91398" tIns="45699" rIns="91398" bIns="45699"/>
          <a:lstStyle>
            <a:lvl1pPr>
              <a:defRPr/>
            </a:lvl1pPr>
          </a:lstStyle>
          <a:p>
            <a:pPr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95">
                <a:solidFill>
                  <a:srgbClr val="1C2E37"/>
                </a:solidFill>
                <a:latin typeface="Calibri"/>
                <a:ea typeface=""/>
              </a:rPr>
              <a:t>19.10.2005 / </a:t>
            </a:r>
            <a:fld id="{CEF88F35-B23D-4308-86F7-AEF7C622C0AF}" type="slidenum">
              <a:rPr lang="de-DE" sz="1795" smtClean="0">
                <a:solidFill>
                  <a:srgbClr val="1C2E37"/>
                </a:solidFill>
                <a:latin typeface="Calibri"/>
                <a:ea typeface=""/>
              </a:rPr>
              <a:pPr defTabSz="45686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1795">
              <a:solidFill>
                <a:srgbClr val="1C2E37"/>
              </a:solidFill>
              <a:latin typeface="Calibri"/>
              <a:ea typeface="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727951" y="6237288"/>
            <a:ext cx="3860800" cy="476251"/>
          </a:xfrm>
          <a:prstGeom prst="rect">
            <a:avLst/>
          </a:prstGeom>
          <a:ln/>
        </p:spPr>
        <p:txBody>
          <a:bodyPr lIns="91398" tIns="45699" rIns="91398" bIns="45699"/>
          <a:lstStyle>
            <a:lvl1pPr>
              <a:defRPr/>
            </a:lvl1pPr>
          </a:lstStyle>
          <a:p>
            <a:pPr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795">
              <a:solidFill>
                <a:srgbClr val="1C2E37"/>
              </a:solidFill>
              <a:latin typeface="Calibri"/>
              <a:ea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3"/>
            <a:ext cx="7006269" cy="553999"/>
          </a:xfrm>
        </p:spPr>
        <p:txBody>
          <a:bodyPr lIns="91398" tIns="45699" rIns="91398" bIns="45699" anchor="b">
            <a:noAutofit/>
          </a:bodyPr>
          <a:lstStyle>
            <a:lvl1pPr>
              <a:defRPr sz="2381" cap="none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1"/>
            <a:ext cx="7006269" cy="488795"/>
          </a:xfrm>
        </p:spPr>
        <p:txBody>
          <a:bodyPr lIns="91398" tIns="45699" rIns="91398" bIns="45699">
            <a:noAutofit/>
          </a:bodyPr>
          <a:lstStyle>
            <a:lvl1pPr marL="0" indent="0">
              <a:buNone/>
              <a:defRPr sz="194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 lIns="91398" tIns="45699" rIns="91398" bIns="45699">
            <a:noAutofit/>
          </a:bodyPr>
          <a:lstStyle>
            <a:lvl1pPr marL="0" indent="0">
              <a:buNone/>
              <a:defRPr sz="1588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 lIns="91398" tIns="45699" rIns="91398" bIns="45699"/>
          <a:lstStyle>
            <a:lvl1pPr>
              <a:defRPr/>
            </a:lvl1pPr>
          </a:lstStyle>
          <a:p>
            <a:pPr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7A788FA-F864-4521-9DFD-AF03C9BFF3E5}" type="slidenum">
              <a:rPr lang="en-US" altLang="en-US" sz="1795" smtClean="0">
                <a:solidFill>
                  <a:srgbClr val="1C2E37"/>
                </a:solidFill>
                <a:latin typeface="Calibri"/>
                <a:ea typeface=""/>
              </a:rPr>
              <a:pPr defTabSz="45686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795" dirty="0">
              <a:solidFill>
                <a:srgbClr val="1C2E37"/>
              </a:solidFill>
              <a:latin typeface="Calibri"/>
              <a:ea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gutter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3"/>
          <a:stretch>
            <a:fillRect/>
          </a:stretch>
        </p:blipFill>
        <p:spPr bwMode="auto">
          <a:xfrm>
            <a:off x="11347451" y="6078540"/>
            <a:ext cx="814916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58" y="1995494"/>
            <a:ext cx="15621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t="14111" r="61900"/>
          <a:stretch>
            <a:fillRect/>
          </a:stretch>
        </p:blipFill>
        <p:spPr bwMode="auto">
          <a:xfrm>
            <a:off x="4269319" y="180975"/>
            <a:ext cx="21844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0575" y="0"/>
            <a:ext cx="6790268" cy="6858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5" tIns="40323" rIns="80645" bIns="40323" anchor="ctr"/>
          <a:lstStyle/>
          <a:p>
            <a:pPr algn="ctr"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65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"/>
            <a:ext cx="12192000" cy="195263"/>
          </a:xfrm>
          <a:prstGeom prst="rect">
            <a:avLst/>
          </a:prstGeom>
          <a:solidFill>
            <a:srgbClr val="40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5" tIns="40323" rIns="80645" bIns="40323" anchor="ctr"/>
          <a:lstStyle/>
          <a:p>
            <a:pPr algn="ctr"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65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039360" y="415929"/>
            <a:ext cx="2028825" cy="730251"/>
          </a:xfrm>
        </p:spPr>
        <p:txBody>
          <a:bodyPr lIns="91398" tIns="45699" rIns="91398" bIns="45699"/>
          <a:lstStyle/>
          <a:p>
            <a:pPr lvl="0"/>
            <a:endParaRPr lang="en-US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323921" y="6540505"/>
            <a:ext cx="414867" cy="215900"/>
          </a:xfrm>
        </p:spPr>
        <p:txBody>
          <a:bodyPr lIns="91398" tIns="45699" rIns="91398" bIns="45699"/>
          <a:lstStyle>
            <a:lvl1pPr>
              <a:defRPr/>
            </a:lvl1pPr>
          </a:lstStyle>
          <a:p>
            <a:pPr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D61856-7998-43CB-A029-8FE9F56C062F}" type="slidenum">
              <a:rPr lang="en-US" altLang="en-US" sz="1795" smtClean="0">
                <a:solidFill>
                  <a:srgbClr val="1C2E37"/>
                </a:solidFill>
                <a:latin typeface="Calibri"/>
                <a:ea typeface=""/>
              </a:rPr>
              <a:pPr defTabSz="45686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795">
              <a:solidFill>
                <a:srgbClr val="1C2E37"/>
              </a:solidFill>
              <a:latin typeface="Calibri"/>
              <a:ea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5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22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59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41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73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15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373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9104" y="2209800"/>
            <a:ext cx="7827264" cy="512064"/>
          </a:xfrm>
          <a:prstGeom prst="rect">
            <a:avLst/>
          </a:prstGeom>
        </p:spPr>
        <p:txBody>
          <a:bodyPr lIns="91440"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3519A4A-9219-1146-A62A-3E8031025C5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450099" y="2732581"/>
            <a:ext cx="7827264" cy="437339"/>
          </a:xfrm>
          <a:prstGeom prst="rect">
            <a:avLst/>
          </a:prstGeom>
        </p:spPr>
        <p:txBody>
          <a:bodyPr lIns="91440"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7AEE27-F70D-0E4F-909D-9E6945E10D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99104" y="3255362"/>
            <a:ext cx="7827264" cy="432719"/>
          </a:xfrm>
          <a:prstGeom prst="rect">
            <a:avLst/>
          </a:prstGeom>
        </p:spPr>
        <p:txBody>
          <a:bodyPr lIns="91440"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4EB7B3-A691-D94C-AFCB-A87D0DDDB32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9104" y="3769596"/>
            <a:ext cx="7827264" cy="432719"/>
          </a:xfrm>
          <a:prstGeom prst="rect">
            <a:avLst/>
          </a:prstGeom>
        </p:spPr>
        <p:txBody>
          <a:bodyPr lIns="91440"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25B9B0-F5E5-E444-BF6C-1117FF6915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99104" y="4264682"/>
            <a:ext cx="7827264" cy="432719"/>
          </a:xfrm>
          <a:prstGeom prst="rect">
            <a:avLst/>
          </a:prstGeom>
        </p:spPr>
        <p:txBody>
          <a:bodyPr lIns="91440"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1531B7A-D477-E249-9D1A-DA4E373A207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99104" y="4772664"/>
            <a:ext cx="7827264" cy="470697"/>
          </a:xfrm>
          <a:prstGeom prst="rect">
            <a:avLst/>
          </a:prstGeom>
        </p:spPr>
        <p:txBody>
          <a:bodyPr lIns="91440"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A62099F-1357-724A-B5DA-BB02CBF114A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99104" y="5308464"/>
            <a:ext cx="7827264" cy="470697"/>
          </a:xfrm>
          <a:prstGeom prst="rect">
            <a:avLst/>
          </a:prstGeom>
        </p:spPr>
        <p:txBody>
          <a:bodyPr lIns="91440"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Title 26">
            <a:extLst>
              <a:ext uri="{FF2B5EF4-FFF2-40B4-BE49-F238E27FC236}">
                <a16:creationId xmlns:a16="http://schemas.microsoft.com/office/drawing/2014/main" id="{DA2415CA-C74D-0E46-946D-E9EA097E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997242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81B7FD-2498-EA43-9D24-D6F2D4E9D23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502648" y="5779161"/>
            <a:ext cx="7827264" cy="470697"/>
          </a:xfrm>
          <a:prstGeom prst="rect">
            <a:avLst/>
          </a:prstGeom>
        </p:spPr>
        <p:txBody>
          <a:bodyPr lIns="91440"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3689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9104" y="2209800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98E10E9-4C07-FF4D-A494-DC777B7B86F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499104" y="2749062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5393C4-689E-4F47-A5E1-B412CCE552F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99104" y="3234008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124F695-2F0C-354D-8981-F986D94D3BE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9104" y="3767410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9489CD9-37BC-6842-8F6A-62A106074C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99104" y="4257827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E906C3-7755-9F4E-9BF5-D6605E68F9F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99104" y="4783021"/>
            <a:ext cx="3860800" cy="46500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29D9BBD-84D5-2C42-824D-5B66F8B378B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99104" y="5310163"/>
            <a:ext cx="3860800" cy="46500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1355584-F991-9348-AC39-8F0EA741A90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449781" y="2209800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FC0CFF-53F6-A64D-9AD9-507565AFB6A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449781" y="2749062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9462058-5FE8-3E49-9F18-6FE0CB749B2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9781" y="3234008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003B0C4-4EBF-2145-91FA-4F7A1EBBAEF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9781" y="3767410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7579733-3C3D-734D-94CA-288941093A2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9781" y="4257827"/>
            <a:ext cx="3860800" cy="4845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6A49497-429E-BF41-AB55-2A337CA40BA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9781" y="4783021"/>
            <a:ext cx="3860800" cy="46500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E9D6693-ED6B-9B44-A062-8AFDAC094C5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449781" y="5310163"/>
            <a:ext cx="3860800" cy="46500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Title 26">
            <a:extLst>
              <a:ext uri="{FF2B5EF4-FFF2-40B4-BE49-F238E27FC236}">
                <a16:creationId xmlns:a16="http://schemas.microsoft.com/office/drawing/2014/main" id="{6AB6CA75-6AFB-3447-9421-BA2B9FB6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997242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8042FB7-D71B-024C-8F13-4EE276102E3B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4" y="5818163"/>
            <a:ext cx="3860800" cy="46500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9B84845-338C-FC43-968D-DF9005C7797C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449781" y="5818163"/>
            <a:ext cx="3860800" cy="46500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96827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9104" y="2209800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A80B11A-A65F-3A43-A8DF-2B9C551F490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25073" y="2209800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E1AB8A0-FAC3-E64B-A0EF-76C93612B81F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751041" y="2209800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Title 26">
            <a:extLst>
              <a:ext uri="{FF2B5EF4-FFF2-40B4-BE49-F238E27FC236}">
                <a16:creationId xmlns:a16="http://schemas.microsoft.com/office/drawing/2014/main" id="{DDAC9A20-F102-9845-9D3B-931B0D05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997242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52211BA-031F-2044-8F7B-D84D39D11400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99104" y="2728784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8BDC44B5-CB0D-9A4E-903A-EFB51714A2E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25073" y="2728784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29D6273A-1BD3-8340-8A4D-4D90ECC21E82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8751041" y="2728784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5237CA8-0E04-CB4B-86DB-03E04BC81DF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499104" y="3239530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A8CC397-ED71-944F-B982-113286BFF13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125073" y="3239530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95EF15A-1B70-3F4C-BB13-CC5FD641BEFF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751041" y="3239530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0D89ACA-7B1C-9E4D-BF87-606228CE0A1C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499104" y="3766752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47A8638-C68A-604D-A32C-D269F18AACBA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125073" y="3766752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27B4A293-6978-D241-A719-6516088B39EA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8751041" y="3766752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1814C7F-886D-D04E-A6E3-A15B43841055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3499104" y="4277498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BBCD040A-7F15-3D4C-B4B4-52C735F54E3E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6125073" y="4277498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399E49A6-C610-A24B-8E30-F03570ED9D6D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8751041" y="4277498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4E04DAD6-0780-2F42-B4D8-867B25D8D51D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3499104" y="4788244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38CB604E-4ABC-6645-A9AF-CEDCC3A9CE20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6125073" y="4788244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7D6F7F7-6DCB-FC49-8F03-11A5F7DDE5CD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8751041" y="4788244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FF4D20A3-240D-BA47-9C6A-94064D492C62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3499104" y="5298990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6EE3149-6B00-554F-ACF9-5CFBAB061255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6125073" y="5298990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ACD8E967-E0CB-974D-91C4-6F0C9716A86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8751041" y="5298990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CB2CFF0F-75C6-DE43-A9E6-6F2026E3054B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3499104" y="5817973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F16FF90-562C-3E4E-A210-7342BFEB6527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6125073" y="5817973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88C0008A-610A-A141-B63B-BA0CBFD817BE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8751041" y="5817973"/>
            <a:ext cx="2540000" cy="47152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5002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499104" y="1649047"/>
            <a:ext cx="38608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5AD0286-313D-AF4F-9FC8-54D32B943E8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7438057" y="221894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CA4BEB2-B98D-FD4A-8D90-12C790DD8FEF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7438057" y="1649047"/>
            <a:ext cx="38608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Title 26">
            <a:extLst>
              <a:ext uri="{FF2B5EF4-FFF2-40B4-BE49-F238E27FC236}">
                <a16:creationId xmlns:a16="http://schemas.microsoft.com/office/drawing/2014/main" id="{D1BDEB6B-3DB5-5C47-8CDB-1E9DBE9B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649047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F7B93FC-81D4-3544-8E87-E13E82A28760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3499104" y="273329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13E5501-7620-CD47-8E32-E32DF9042400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438057" y="273329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FF3684A-0E80-AF4C-976A-72183CF63E3C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499104" y="324764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056794C-CBB3-7846-8785-CCDE3D95BB4C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7438057" y="324764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16FEC01-AD2A-904C-B28B-318E01E5BC0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3499104" y="376199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584BD52-94A8-3242-9CC7-41A017628B1A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7438057" y="376199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7603CA5-B820-AA49-83B1-E423DBF87DF3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3499104" y="427634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053CD44-4843-0844-AC28-EC77E61C9A68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7438057" y="427634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71C28A1-2D7E-AD4B-8769-D4C76F74A373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3499104" y="479704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129459D-5F7A-4D4B-BE19-598811D08F85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7438057" y="479704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E36C9C9-9BD3-C64F-ABC4-70CF901BDAD9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3499104" y="531139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5D6544F-9FA4-874D-9422-8347A8933563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7438057" y="531139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52FC650-7078-C64B-A314-EE17B650B679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3499104" y="581939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944D557-07C4-7745-92B9-F52EC6A602E2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7438057" y="5819394"/>
            <a:ext cx="3860800" cy="454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3172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F1757C9-BAF2-024A-AED1-3D92BCFE67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02C711F-BAFF-5341-A065-B771C214F7E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4" y="1649047"/>
            <a:ext cx="2560320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A77BDC6-8683-6448-877B-AF600D1A062B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113349" y="2218944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F665422-A200-154E-8154-9E75590272AC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113349" y="1649047"/>
            <a:ext cx="2560320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A20404D-2B3E-384B-A664-E82AA78301A3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8751041" y="2218944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3819B6DE-F331-6A4A-BD84-AB07D31BF57B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8751041" y="1649047"/>
            <a:ext cx="2560320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Title 26">
            <a:extLst>
              <a:ext uri="{FF2B5EF4-FFF2-40B4-BE49-F238E27FC236}">
                <a16:creationId xmlns:a16="http://schemas.microsoft.com/office/drawing/2014/main" id="{1E9229BB-15A4-1B46-BDE3-9775CB6B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649047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547EB41-D56A-3540-A57F-B946EB26C085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3499104" y="2728610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89EEBB2-191A-0F4B-BDAA-278B14AA47F2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113349" y="2728610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8EE1970-21CE-C64D-AF8F-06AB358B9A0C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8751041" y="2728610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E3A0BFF-0F2E-8F4C-9D2E-5E381DDBF77D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3499104" y="3245771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DB01D589-7EA6-9148-B5B1-72884AF3E0BB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6113349" y="3245771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7F8C637-9158-1A4E-9D7A-3DA3F7E32DE3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8751041" y="3245771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6F6F896A-8A95-1849-8624-CA1CFF268067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3499104" y="3755436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5B976DE9-0DD5-3C4C-B369-808BBDA1566B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6113349" y="3755436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3EB75754-B4B8-A54B-8A55-B2319F8ADDA9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8751041" y="3755436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A93AA6C-3040-7F44-B624-1D3FBB9573F4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3499104" y="4272597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6997F3D-8649-5048-896A-BF67A9190499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6113349" y="4272597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EEE045F-2313-EB41-A5B4-0B65A0379692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8751041" y="4272597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664B012-97AF-944D-9AEA-6B79526A98AE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3499104" y="4789757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13D66C9-CA1E-7D44-83D6-D24853A366C1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6113349" y="4789757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A0FA9DA5-DCFA-6D4F-ABA3-29075FA717D0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8751041" y="4789757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3D47176D-7A9D-A048-9784-B45354ABAD89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3499104" y="5299423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9B3747E-AA46-514E-A004-773644E140CC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6113349" y="5299423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3229464-7974-B24E-AED1-B89A0DEC154E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8751041" y="5299423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5A007CC8-1BF9-4F44-86C0-25008EC7EDA0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3499104" y="5824079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56FFD6A8-9EC6-394E-9196-CB265D8B6A9B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6113349" y="5824079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516A6B5A-0223-A44E-B159-5F06EF8E5BBC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8751041" y="5824079"/>
            <a:ext cx="2560320" cy="4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62642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92F34C0-5A72-D947-977B-BDEDF63BFC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3A3F1C6-6FC9-3745-AE41-78A5105DC43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4" y="1649047"/>
            <a:ext cx="188569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97DBD40-1553-9C48-9899-54CA47F5558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468580" y="2218944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A242A5E-FBC5-154B-A9DB-730BFAA08DBF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5468580" y="1649047"/>
            <a:ext cx="188569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412AF445-C20D-A648-8CE8-93DBDCDAFCFC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7438056" y="2218944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70E8D95-94BD-E346-B37C-42A6632CC798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7438056" y="1649047"/>
            <a:ext cx="188569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1190F7D1-F7B7-F441-A1C8-DFF18DF3B198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9430979" y="2218944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41D35612-080A-7141-91DA-05CC04F40878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9430979" y="1649047"/>
            <a:ext cx="188569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Title 26">
            <a:extLst>
              <a:ext uri="{FF2B5EF4-FFF2-40B4-BE49-F238E27FC236}">
                <a16:creationId xmlns:a16="http://schemas.microsoft.com/office/drawing/2014/main" id="{DDB20539-41A1-F649-8078-85357CCB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1"/>
            <a:ext cx="10362724" cy="1583196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DFD0852-93E3-D74F-8894-25868DAC8198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3499104" y="2734623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859A2C2-C9BA-814C-BF35-55EB3A0ED205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5468580" y="2734623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3555C84-D774-C14F-B90C-3D8C22D950E7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7438056" y="2734623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B849DAE-B8B6-8547-B901-429CA165CE50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9430979" y="2734623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274819B-5365-4442-8ECA-ED4F8C02E384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3499104" y="3244986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A026B6C-0E98-DA44-A172-2B593BBE32F0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5468580" y="3244986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DDD31F5-E58C-D441-B4A8-BF12456D4207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7438056" y="3244986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6EBA788-E95E-7C44-ACA5-3A51C6BAB8D0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9430979" y="3244986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041CF533-0543-394B-9BD0-974A5181804D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3499104" y="3760665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B3A95F3-D0D4-5642-B872-6F7ABE5CB615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5468580" y="3760665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8D468AED-DDE3-6645-9DFD-2896674A9F24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7438056" y="3760665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1F4A0BD5-4DB5-2C4F-BF06-A0552A186BEE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9430979" y="3760665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E1DE476-F67A-A948-B14C-B0B87AC25745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3499104" y="4271028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D0CF96C2-8FFA-2747-99B3-A3D700B0404D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5468580" y="4271028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AA2A81D9-7F13-AD40-96EA-D7ED6C7E0180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7438056" y="4271028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1F232988-8069-4B47-BAF6-11FC1AD44361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9430979" y="4271028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E32E2880-9B21-7B4A-8C63-ADE9A11D6822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3499104" y="4786707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F914B507-7B27-6F4A-83A0-5812C93D697B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468580" y="4786707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76A19886-6F0A-184A-BB6E-6751EB99D1C4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7438056" y="4786707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D170779-6A21-B748-88C9-12E866F7A503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9430979" y="4786707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2A8B3716-07C5-9B4F-8D0D-503B2A797673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3499104" y="5302387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9EC72C74-3970-BF42-A4E8-85EE6F71BA05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5468580" y="5302387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91E2A2C6-EA2E-B344-859C-70ED96836D5C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7438056" y="5302387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411C7453-C467-7F4E-BFE4-24E5D0DD1BFC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9430979" y="5302387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15AB9135-CE79-1F40-A886-907E429E47B0}"/>
              </a:ext>
            </a:extLst>
          </p:cNvPr>
          <p:cNvSpPr>
            <a:spLocks noGrp="1"/>
          </p:cNvSpPr>
          <p:nvPr>
            <p:ph idx="72" hasCustomPrompt="1"/>
          </p:nvPr>
        </p:nvSpPr>
        <p:spPr>
          <a:xfrm>
            <a:off x="3499104" y="5823382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B9573E39-0378-0B4C-8901-4161A1B04687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5468580" y="5823382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D245AF8C-3367-4E44-BD19-89F315B659F3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7438056" y="5823382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EEA67D2E-63E7-FD4B-B61E-36C22BDE6AFA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9430979" y="5823382"/>
            <a:ext cx="1885696" cy="455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91675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48" hasCustomPrompt="1"/>
          </p:nvPr>
        </p:nvSpPr>
        <p:spPr>
          <a:xfrm>
            <a:off x="3506921" y="1361597"/>
            <a:ext cx="3847356" cy="211092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49" hasCustomPrompt="1"/>
          </p:nvPr>
        </p:nvSpPr>
        <p:spPr>
          <a:xfrm>
            <a:off x="7438055" y="1361597"/>
            <a:ext cx="3953711" cy="222816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5943205-E296-FD47-AA30-87836CDCDA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9104" y="2218944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FC3D627-EF74-7049-8EE6-C18E283BB10B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9104" y="1649047"/>
            <a:ext cx="188569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173613B-C430-8142-8DF5-ACE2DFF73CF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468580" y="2218944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5628DD0-56E8-2D48-A997-B0A17C55E3A9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5468580" y="1649047"/>
            <a:ext cx="188569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E5B0D545-1A1A-8D44-8447-124E4D3C4737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7438056" y="2218944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B7CF761-528B-4D45-B6E7-071611DA789A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7438056" y="1649047"/>
            <a:ext cx="188569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724E1CC-2DF6-6947-BCE2-CEA7A3D2B9CA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9430979" y="2218944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BCC74456-F327-2A4C-B200-2BFB5EB68D3C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9430979" y="1649047"/>
            <a:ext cx="1885696" cy="512064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Title 26">
            <a:extLst>
              <a:ext uri="{FF2B5EF4-FFF2-40B4-BE49-F238E27FC236}">
                <a16:creationId xmlns:a16="http://schemas.microsoft.com/office/drawing/2014/main" id="{E7172BFF-6911-7B44-8D7E-460A39B8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361597"/>
          </a:xfrm>
        </p:spPr>
        <p:txBody>
          <a:bodyPr/>
          <a:lstStyle/>
          <a:p>
            <a:endParaRPr lang="en-US" sz="2600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6A1C064-DC84-3E4A-B40F-75B2C2DA561E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3499104" y="2737928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B7EED5E-F13D-E649-9C42-CA0C7D67739A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5468580" y="2737928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61DF14C-E5B0-DC47-B479-C0B31123F5F3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7438056" y="2737928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5754076-83A2-044D-920B-08D81F32EBD4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9430979" y="2737928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48DFF79-D590-8A49-8924-C9306137BA8F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3499104" y="3256912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6F901BB-5DF7-8740-9046-B8908C9A3109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5468580" y="3256912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0D8BC84E-0EDE-7C45-A084-89C08A7DED50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7438056" y="3256912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1D72E0DF-8FB2-B141-9F5B-54DCDE39B0E5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9430979" y="3256912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310A01FF-1CEE-334F-8B71-AE361E594041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3499104" y="3767657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D74BD82-7ED9-6349-80AB-D0820E5ADF0F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5468580" y="3767657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ED61EA7D-1B0D-BF44-8103-21F8EA13AED1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7438056" y="3767657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D6496349-D0D2-E84A-83BE-49A11F82CADF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9430979" y="3767657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D61E1AE6-E538-9846-A911-296FB0B98D0B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3499104" y="4286641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05435A0-A8BD-7D40-A247-16AE7C9B93D7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5468580" y="4286641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876C4FF8-6F5D-2E4E-A9FC-B2F80E213230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7438056" y="4286641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7ACF234F-172C-BD43-BF31-6405B796E6AD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9430979" y="4286641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F4AC227F-6E42-0543-92CA-84785D977529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3499104" y="4797387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05D65BBD-8CEE-E64D-B8E5-F2B4D55A2357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5468580" y="4797387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093DB6AC-92B6-964A-ADDA-A0A54F2DA042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7438056" y="4797387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E3316A5C-160B-254B-BCFC-833161B82519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9430979" y="4797387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865595AC-4805-D640-8B0E-97A6E5154A0E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3499104" y="5316370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C82AA1EB-B8F6-9F43-A820-E259BAF300DE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5468580" y="5316370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9E51DDCE-279A-2745-BAD8-492C2C1BE25E}"/>
              </a:ext>
            </a:extLst>
          </p:cNvPr>
          <p:cNvSpPr>
            <a:spLocks noGrp="1"/>
          </p:cNvSpPr>
          <p:nvPr>
            <p:ph idx="72" hasCustomPrompt="1"/>
          </p:nvPr>
        </p:nvSpPr>
        <p:spPr>
          <a:xfrm>
            <a:off x="7438056" y="5316370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FF38B004-90DB-7F4F-BA2A-B4E6370D1223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9430979" y="5316370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C165F3D6-D6B6-BC45-9297-98E43937402D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3499104" y="5835354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C35BCBCA-2AF8-4A4A-B254-E0D2E7DFC0C3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5468580" y="5835354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2E1AE85D-10DD-BE40-8F05-74290C711964}"/>
              </a:ext>
            </a:extLst>
          </p:cNvPr>
          <p:cNvSpPr>
            <a:spLocks noGrp="1"/>
          </p:cNvSpPr>
          <p:nvPr>
            <p:ph idx="76" hasCustomPrompt="1"/>
          </p:nvPr>
        </p:nvSpPr>
        <p:spPr>
          <a:xfrm>
            <a:off x="7438056" y="5835354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617A344C-563A-9740-A804-8982B86A2E60}"/>
              </a:ext>
            </a:extLst>
          </p:cNvPr>
          <p:cNvSpPr>
            <a:spLocks noGrp="1"/>
          </p:cNvSpPr>
          <p:nvPr>
            <p:ph idx="77" hasCustomPrompt="1"/>
          </p:nvPr>
        </p:nvSpPr>
        <p:spPr>
          <a:xfrm>
            <a:off x="9430979" y="5835354"/>
            <a:ext cx="1885696" cy="4418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0267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94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27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57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38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32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4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9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952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41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14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60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6" r:id="rId5"/>
    <p:sldLayoutId id="2147489967" r:id="rId6"/>
    <p:sldLayoutId id="2147489968" r:id="rId7"/>
    <p:sldLayoutId id="2147489969" r:id="rId8"/>
    <p:sldLayoutId id="2147489970" r:id="rId9"/>
    <p:sldLayoutId id="2147489971" r:id="rId10"/>
    <p:sldLayoutId id="2147489972" r:id="rId11"/>
    <p:sldLayoutId id="2147490022" r:id="rId12"/>
    <p:sldLayoutId id="2147490023" r:id="rId13"/>
    <p:sldLayoutId id="2147490024" r:id="rId14"/>
    <p:sldLayoutId id="2147490025" r:id="rId15"/>
    <p:sldLayoutId id="2147490026" r:id="rId16"/>
    <p:sldLayoutId id="2147490031" r:id="rId17"/>
    <p:sldLayoutId id="2147490028" r:id="rId18"/>
    <p:sldLayoutId id="2147490029" r:id="rId19"/>
    <p:sldLayoutId id="2147490032" r:id="rId20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01" r:id="rId1"/>
    <p:sldLayoutId id="2147490002" r:id="rId2"/>
    <p:sldLayoutId id="2147490003" r:id="rId3"/>
    <p:sldLayoutId id="2147490006" r:id="rId4"/>
    <p:sldLayoutId id="2147490007" r:id="rId5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xStyles>
    <p:titleStyle>
      <a:lvl1pPr algn="ctr" defTabSz="403187" rtl="0" eaLnBrk="1" latinLnBrk="0" hangingPunct="1">
        <a:spcBef>
          <a:spcPct val="0"/>
        </a:spcBef>
        <a:buNone/>
        <a:defRPr sz="3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1" indent="-302391" algn="l" defTabSz="403187" rtl="0" eaLnBrk="1" latinLnBrk="0" hangingPunct="1">
        <a:spcBef>
          <a:spcPct val="20000"/>
        </a:spcBef>
        <a:buFont typeface="Arial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178" indent="-251992" algn="l" defTabSz="403187" rtl="0" eaLnBrk="1" latinLnBrk="0" hangingPunct="1">
        <a:spcBef>
          <a:spcPct val="20000"/>
        </a:spcBef>
        <a:buFont typeface="Arial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8" indent="-201594" algn="l" defTabSz="403187" rtl="0" eaLnBrk="1" latinLnBrk="0" hangingPunct="1">
        <a:spcBef>
          <a:spcPct val="20000"/>
        </a:spcBef>
        <a:buFont typeface="Arial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3pPr>
      <a:lvl4pPr marL="1411155" indent="-201594" algn="l" defTabSz="403187" rtl="0" eaLnBrk="1" latinLnBrk="0" hangingPunct="1">
        <a:spcBef>
          <a:spcPct val="20000"/>
        </a:spcBef>
        <a:buFont typeface="Arial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4343" indent="-201594" algn="l" defTabSz="403187" rtl="0" eaLnBrk="1" latinLnBrk="0" hangingPunct="1">
        <a:spcBef>
          <a:spcPct val="20000"/>
        </a:spcBef>
        <a:buFont typeface="Arial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7533" indent="-201594" algn="l" defTabSz="40318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0718" indent="-201594" algn="l" defTabSz="40318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3910" indent="-201594" algn="l" defTabSz="40318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7093" indent="-201594" algn="l" defTabSz="40318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187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375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09562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2749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5936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19125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2312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5499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39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34" r:id="rId1"/>
    <p:sldLayoutId id="2147490035" r:id="rId2"/>
    <p:sldLayoutId id="2147490036" r:id="rId3"/>
    <p:sldLayoutId id="2147490037" r:id="rId4"/>
    <p:sldLayoutId id="2147490038" r:id="rId5"/>
    <p:sldLayoutId id="2147490039" r:id="rId6"/>
    <p:sldLayoutId id="2147490040" r:id="rId7"/>
    <p:sldLayoutId id="2147490041" r:id="rId8"/>
    <p:sldLayoutId id="2147490042" r:id="rId9"/>
    <p:sldLayoutId id="2147490043" r:id="rId10"/>
    <p:sldLayoutId id="2147490044" r:id="rId11"/>
    <p:sldLayoutId id="2147490045" r:id="rId12"/>
    <p:sldLayoutId id="2147490046" r:id="rId13"/>
    <p:sldLayoutId id="2147490047" r:id="rId14"/>
    <p:sldLayoutId id="2147490048" r:id="rId15"/>
    <p:sldLayoutId id="2147490049" r:id="rId16"/>
    <p:sldLayoutId id="2147490050" r:id="rId17"/>
    <p:sldLayoutId id="2147490051" r:id="rId18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9305CD54-35D0-BE48-A5AB-EAC5B6EB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24" y="290050"/>
            <a:ext cx="10360152" cy="379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 dirty="0">
                <a:solidFill>
                  <a:srgbClr val="BCE0E4"/>
                </a:solidFill>
                <a:latin typeface="Arial" pitchFamily="34" charset="0"/>
                <a:ea typeface="ヒラギノ角ゴ Pro W3" charset="-128"/>
              </a:rPr>
              <a:t>Consensus or Controversy?  </a:t>
            </a:r>
          </a:p>
          <a:p>
            <a:pPr algn="ctr"/>
            <a:r>
              <a:rPr lang="en-US" sz="30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</a:rPr>
              <a:t>The Integration of Novel Therapies into the Interdisciplinary Management of Non-Small Cell </a:t>
            </a:r>
            <a:br>
              <a:rPr lang="en-US" sz="30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</a:rPr>
            </a:br>
            <a:r>
              <a:rPr lang="en-US" sz="30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</a:rPr>
              <a:t>Lung Cancer with CNS Metastases</a:t>
            </a:r>
            <a:br>
              <a:rPr lang="en-US" sz="12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  <a:cs typeface="ヒラギノ角ゴ Pro W3" pitchFamily="1" charset="-128"/>
              </a:rPr>
            </a:br>
            <a:br>
              <a:rPr lang="en-US" sz="12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  <a:cs typeface="ヒラギノ角ゴ Pro W3" pitchFamily="1" charset="-128"/>
              </a:rPr>
            </a:br>
            <a:r>
              <a:rPr lang="en-US" sz="2800" b="1" dirty="0">
                <a:solidFill>
                  <a:srgbClr val="BBE0E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Saturday, November 23, 2019</a:t>
            </a:r>
          </a:p>
          <a:p>
            <a:pPr algn="ctr"/>
            <a:r>
              <a:rPr lang="en-US" sz="2800" b="1" dirty="0">
                <a:solidFill>
                  <a:srgbClr val="BBE0E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12:15 PM – 1:15 PM</a:t>
            </a:r>
          </a:p>
          <a:p>
            <a:pPr algn="ctr"/>
            <a:r>
              <a:rPr lang="en-US" sz="2800" b="1" dirty="0">
                <a:solidFill>
                  <a:srgbClr val="BBE0E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Phoenix, Arizona</a:t>
            </a:r>
            <a:endParaRPr lang="en-US" sz="2800" b="1" dirty="0">
              <a:solidFill>
                <a:srgbClr val="BBE0E3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9BDA3373-F278-B44A-A713-090868C2C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537" y="5191053"/>
            <a:ext cx="12538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 dirty="0">
                <a:solidFill>
                  <a:srgbClr val="EFC53D"/>
                </a:solidFill>
                <a:ea typeface="ヒラギノ角ゴ Pro W3" charset="0"/>
                <a:cs typeface="ヒラギノ角ゴ Pro W3" charset="0"/>
              </a:rPr>
              <a:t>Faculty</a:t>
            </a:r>
            <a:r>
              <a:rPr lang="en-US" sz="2200" b="1" dirty="0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0A11B98F-1255-0140-AE70-77207BF5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398" y="4280991"/>
            <a:ext cx="15664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00" b="1" dirty="0">
                <a:solidFill>
                  <a:srgbClr val="EFC53D"/>
                </a:solidFill>
              </a:rPr>
              <a:t>Moderator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9B2CE377-B522-2A4E-99CF-3F9B6804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840" y="4640655"/>
            <a:ext cx="4318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213"/>
              </a:spcBef>
            </a:pPr>
            <a:r>
              <a:rPr lang="en-US" sz="2000" b="1" dirty="0"/>
              <a:t>Matthew </a:t>
            </a:r>
            <a:r>
              <a:rPr lang="en-US" sz="2000" b="1" dirty="0" err="1"/>
              <a:t>Gubens</a:t>
            </a:r>
            <a:r>
              <a:rPr lang="en-US" sz="2000" b="1" dirty="0"/>
              <a:t>, MD, MS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68D19DF-64A9-FE4C-A2FE-2FB631669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646" y="5695967"/>
            <a:ext cx="8847016" cy="62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2" spcCol="45720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err="1"/>
              <a:t>Manmeet</a:t>
            </a:r>
            <a:r>
              <a:rPr lang="en-US" sz="2000" b="1" dirty="0"/>
              <a:t> S Ahluwalia, MD</a:t>
            </a:r>
          </a:p>
          <a:p>
            <a:r>
              <a:rPr lang="en-US" sz="2000" b="1" dirty="0"/>
              <a:t>Daniel Gomez, MD, MBA</a:t>
            </a:r>
          </a:p>
          <a:p>
            <a:r>
              <a:rPr lang="en-US" sz="2000" b="1" dirty="0"/>
              <a:t>Gregory J </a:t>
            </a:r>
            <a:r>
              <a:rPr lang="en-US" sz="2000" b="1" dirty="0" err="1"/>
              <a:t>Riely</a:t>
            </a:r>
            <a:r>
              <a:rPr lang="en-US" sz="2000" b="1" dirty="0"/>
              <a:t>, MD, PhD</a:t>
            </a:r>
          </a:p>
        </p:txBody>
      </p:sp>
    </p:spTree>
    <p:extLst>
      <p:ext uri="{BB962C8B-B14F-4D97-AF65-F5344CB8AC3E}">
        <p14:creationId xmlns:p14="http://schemas.microsoft.com/office/powerpoint/2010/main" val="145370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Dr </a:t>
            </a:r>
            <a:r>
              <a:rPr lang="en-US" dirty="0" err="1"/>
              <a:t>Gubens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7601" y="1905000"/>
          <a:ext cx="973536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r>
                        <a:rPr lang="en-US" sz="2000" b="1" dirty="0"/>
                        <a:t>Advisory Committee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AstraZeneca Pharmaceuticals LP, Boehringer Ingelheim Pharmaceuticals Inc, Bristol-Myers Squibb Company, Genentech, Heron Therapeutics Inc, Roche Laboratories Inc, Takeda Oncology</a:t>
                      </a:r>
                    </a:p>
                  </a:txBody>
                  <a:tcPr marL="243840" marR="24384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Contracted Research </a:t>
                      </a:r>
                    </a:p>
                  </a:txBody>
                  <a:tcPr marL="243840" marR="24384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Celgene Corporation, Merck, Novartis, </a:t>
                      </a:r>
                      <a:r>
                        <a:rPr lang="en-US" sz="2000" dirty="0" err="1"/>
                        <a:t>OncoMed</a:t>
                      </a:r>
                      <a:r>
                        <a:rPr lang="en-US" sz="2000" dirty="0"/>
                        <a:t> Pharmaceuticals Inc, Roche </a:t>
                      </a:r>
                      <a:r>
                        <a:rPr lang="en-US" sz="2000"/>
                        <a:t>Laboratories Inc </a:t>
                      </a:r>
                      <a:endParaRPr lang="en-US" sz="2000" dirty="0"/>
                    </a:p>
                  </a:txBody>
                  <a:tcPr marL="243840" marR="24384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33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Agenda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19691"/>
              </p:ext>
            </p:extLst>
          </p:nvPr>
        </p:nvGraphicFramePr>
        <p:xfrm>
          <a:off x="914639" y="990598"/>
          <a:ext cx="10818652" cy="4379262"/>
        </p:xfrm>
        <a:graphic>
          <a:graphicData uri="http://schemas.openxmlformats.org/drawingml/2006/table">
            <a:tbl>
              <a:tblPr/>
              <a:tblGrid>
                <a:gridCol w="1081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975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1 – Dr Gomez: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Prevalence and Clinical Significance of Central Nervous System (CNS) Involvement in Non-Small Cell Lung Cancer (NSCLC); Indications for Various Local Treatment Modalities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92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2 – Dr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Riely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Optimal Management of Brain Metastases in Oncogene-Driven NSCLC 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58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3 – Dr Ahluwalia: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Management of Leptomeningeal Metastases (LM) in NSCLC with a Targetable Tumor Mutation; Role of Immune Checkpoint Inhibition in the Treatment of CNS Disease Stemming from NSCLC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8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D1D3CC1-8DB8-E74B-B0EA-AD2162961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Cleveland Clinic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E9462BD-FFC4-CA49-BE1A-D6BBBF79A7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Memorial Sloan Kettering Cancer Center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ED9608C-3A46-834D-9CD5-7201A7FC977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University of California, San Francisco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6EF61A2-0993-6B4E-8C03-7F95EE698A1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Memorial Sloan Kettering Cancer Center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9B94601-E9E8-9E49-B072-38BDAACC09B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University of Colorado Anschutz Medical Campus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614A4EA-0328-1E49-82F3-DD9E7019768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1900" dirty="0"/>
              <a:t>The Sidney Kimmel Comprehensive Cancer Center at Johns Hopkins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965439F9-ECEA-A542-94D8-B92DAFD4209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Dana-Farber Cancer Institute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1085E1F9-5E50-4240-90CA-99411B2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preparation for this meeting, we conducted a survey of 8 lung cancer clinical investigators: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6F0AC28-F8DD-0D48-866C-2A218470681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Emory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510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622538" y="7629"/>
            <a:ext cx="11445414" cy="1715784"/>
          </a:xfrm>
        </p:spPr>
        <p:txBody>
          <a:bodyPr/>
          <a:lstStyle/>
          <a:p>
            <a:r>
              <a:rPr lang="en-US" sz="3200" dirty="0">
                <a:solidFill>
                  <a:srgbClr val="F1C73D"/>
                </a:solidFill>
                <a:latin typeface="Helvetica" pitchFamily="2" charset="0"/>
              </a:rPr>
              <a:t>Community Practice Survey: Management of Non-Small Cell Lung Cancer with CNS Metastases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7AB03E-0662-974A-A27B-585EF2859CC6}"/>
              </a:ext>
            </a:extLst>
          </p:cNvPr>
          <p:cNvSpPr/>
          <p:nvPr/>
        </p:nvSpPr>
        <p:spPr>
          <a:xfrm>
            <a:off x="1086995" y="2213282"/>
            <a:ext cx="91437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rgbClr val="BBE0E3"/>
                </a:solidFill>
                <a:latin typeface="Arial"/>
                <a:ea typeface="ＭＳ Ｐゴシック"/>
              </a:rPr>
              <a:t>November 18 to 22, 2019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BBE0E3"/>
                </a:solidFill>
                <a:latin typeface="Arial"/>
                <a:ea typeface="ＭＳ Ｐゴシック"/>
              </a:rPr>
              <a:t>35 US-based medical oncologists or neurologic oncologists in community practice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BBE0E3"/>
                </a:solidFill>
                <a:latin typeface="Arial"/>
                <a:ea typeface="ＭＳ Ｐゴシック"/>
              </a:rPr>
              <a:t>Clinical management and role of novel agents in NSCLC with CNS metastases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4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Slide - Blank">
  <a:themeElements>
    <a:clrScheme name="Custom 1">
      <a:dk1>
        <a:srgbClr val="1C2E37"/>
      </a:dk1>
      <a:lt1>
        <a:sysClr val="window" lastClr="FFFFFF"/>
      </a:lt1>
      <a:dk2>
        <a:srgbClr val="215366"/>
      </a:dk2>
      <a:lt2>
        <a:srgbClr val="EBEBEB"/>
      </a:lt2>
      <a:accent1>
        <a:srgbClr val="6DCFF6"/>
      </a:accent1>
      <a:accent2>
        <a:srgbClr val="00AEF0"/>
      </a:accent2>
      <a:accent3>
        <a:srgbClr val="8FD5F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EF0"/>
      </a:hlink>
      <a:folHlink>
        <a:srgbClr val="00AE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293</Words>
  <Application>Microsoft Macintosh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</vt:lpstr>
      <vt:lpstr>Wingdings</vt:lpstr>
      <vt:lpstr>Blank Presentation</vt:lpstr>
      <vt:lpstr>Content Slide - Blank</vt:lpstr>
      <vt:lpstr>1_Blank Presentation</vt:lpstr>
      <vt:lpstr>PowerPoint Presentation</vt:lpstr>
      <vt:lpstr>Disclosures for Dr Gubens</vt:lpstr>
      <vt:lpstr>Agenda</vt:lpstr>
      <vt:lpstr>In preparation for this meeting, we conducted a survey of 8 lung cancer clinical investigators:</vt:lpstr>
      <vt:lpstr>Community Practice Survey: Management of Non-Small Cell Lung Cancer with CNS Metastases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 </dc:title>
  <dc:subject/>
  <dc:creator>Research To Practice </dc:creator>
  <cp:keywords/>
  <dc:description>www.ResearchToPractice.com</dc:description>
  <cp:lastModifiedBy>Microsoft Office User</cp:lastModifiedBy>
  <cp:revision>969</cp:revision>
  <cp:lastPrinted>2019-11-22T23:32:31Z</cp:lastPrinted>
  <dcterms:created xsi:type="dcterms:W3CDTF">2012-08-13T12:55:31Z</dcterms:created>
  <dcterms:modified xsi:type="dcterms:W3CDTF">2019-11-25T18:43:11Z</dcterms:modified>
  <cp:category/>
</cp:coreProperties>
</file>