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866" r:id="rId2"/>
    <p:sldMasterId id="2147483881" r:id="rId3"/>
    <p:sldMasterId id="2147483896" r:id="rId4"/>
    <p:sldMasterId id="2147483912" r:id="rId5"/>
  </p:sldMasterIdLst>
  <p:notesMasterIdLst>
    <p:notesMasterId r:id="rId56"/>
  </p:notesMasterIdLst>
  <p:handoutMasterIdLst>
    <p:handoutMasterId r:id="rId57"/>
  </p:handoutMasterIdLst>
  <p:sldIdLst>
    <p:sldId id="559" r:id="rId6"/>
    <p:sldId id="2097" r:id="rId7"/>
    <p:sldId id="345" r:id="rId8"/>
    <p:sldId id="316" r:id="rId9"/>
    <p:sldId id="326" r:id="rId10"/>
    <p:sldId id="2099" r:id="rId11"/>
    <p:sldId id="2091" r:id="rId12"/>
    <p:sldId id="1612" r:id="rId13"/>
    <p:sldId id="1616" r:id="rId14"/>
    <p:sldId id="1719" r:id="rId15"/>
    <p:sldId id="1615" r:id="rId16"/>
    <p:sldId id="606" r:id="rId17"/>
    <p:sldId id="1603" r:id="rId18"/>
    <p:sldId id="1802" r:id="rId19"/>
    <p:sldId id="1608" r:id="rId20"/>
    <p:sldId id="1483" r:id="rId21"/>
    <p:sldId id="296" r:id="rId22"/>
    <p:sldId id="2038" r:id="rId23"/>
    <p:sldId id="2084" r:id="rId24"/>
    <p:sldId id="2090" r:id="rId25"/>
    <p:sldId id="2092" r:id="rId26"/>
    <p:sldId id="2093" r:id="rId27"/>
    <p:sldId id="2094" r:id="rId28"/>
    <p:sldId id="1499" r:id="rId29"/>
    <p:sldId id="2098" r:id="rId30"/>
    <p:sldId id="2545" r:id="rId31"/>
    <p:sldId id="293" r:id="rId32"/>
    <p:sldId id="265" r:id="rId33"/>
    <p:sldId id="266" r:id="rId34"/>
    <p:sldId id="267" r:id="rId35"/>
    <p:sldId id="268" r:id="rId36"/>
    <p:sldId id="269" r:id="rId37"/>
    <p:sldId id="270" r:id="rId38"/>
    <p:sldId id="271" r:id="rId39"/>
    <p:sldId id="294" r:id="rId40"/>
    <p:sldId id="295" r:id="rId41"/>
    <p:sldId id="272" r:id="rId42"/>
    <p:sldId id="273" r:id="rId43"/>
    <p:sldId id="276" r:id="rId44"/>
    <p:sldId id="283" r:id="rId45"/>
    <p:sldId id="284" r:id="rId46"/>
    <p:sldId id="288" r:id="rId47"/>
    <p:sldId id="299" r:id="rId48"/>
    <p:sldId id="2095" r:id="rId49"/>
    <p:sldId id="282" r:id="rId50"/>
    <p:sldId id="297" r:id="rId51"/>
    <p:sldId id="374" r:id="rId52"/>
    <p:sldId id="375" r:id="rId53"/>
    <p:sldId id="376" r:id="rId54"/>
    <p:sldId id="377" r:id="rId55"/>
  </p:sldIdLst>
  <p:sldSz cx="12192000" cy="6858000"/>
  <p:notesSz cx="6858000" cy="9144000"/>
  <p:defaultTextStyle>
    <a:defPPr>
      <a:defRPr lang="en-US"/>
    </a:defPPr>
    <a:lvl1pPr algn="l" rtl="0" eaLnBrk="0" fontAlgn="base" hangingPunct="0">
      <a:spcBef>
        <a:spcPct val="0"/>
      </a:spcBef>
      <a:spcAft>
        <a:spcPct val="0"/>
      </a:spcAft>
      <a:defRPr sz="2800" b="1"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800" b="1"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800" b="1"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800" b="1"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800" b="1"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800" b="1"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800" b="1"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800" b="1"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800" b="1"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2443"/>
    <a:srgbClr val="129085"/>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F10ECD-C643-C144-A3D6-E09C6F76AFF3}" v="1" dt="2019-02-25T16:53:26.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0"/>
    <p:restoredTop sz="96381"/>
  </p:normalViewPr>
  <p:slideViewPr>
    <p:cSldViewPr>
      <p:cViewPr>
        <p:scale>
          <a:sx n="100" d="100"/>
          <a:sy n="100" d="100"/>
        </p:scale>
        <p:origin x="1472" y="72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0" d="100"/>
          <a:sy n="80" d="100"/>
        </p:scale>
        <p:origin x="-195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ana Izquierdo" userId="46480b9d-78ec-4659-884d-35c5467fe41c" providerId="ADAL" clId="{3B969192-95C1-B34E-A3A9-0F0CA2B56E8A}"/>
    <pc:docChg chg="modSld">
      <pc:chgData name="Silvana Izquierdo" userId="46480b9d-78ec-4659-884d-35c5467fe41c" providerId="ADAL" clId="{3B969192-95C1-B34E-A3A9-0F0CA2B56E8A}" dt="2019-02-21T16:47:53.340" v="4" actId="242"/>
      <pc:docMkLst>
        <pc:docMk/>
      </pc:docMkLst>
      <pc:sldChg chg="modSp">
        <pc:chgData name="Silvana Izquierdo" userId="46480b9d-78ec-4659-884d-35c5467fe41c" providerId="ADAL" clId="{3B969192-95C1-B34E-A3A9-0F0CA2B56E8A}" dt="2019-02-21T16:47:53.340" v="4" actId="242"/>
        <pc:sldMkLst>
          <pc:docMk/>
          <pc:sldMk cId="2589422991" sldId="606"/>
        </pc:sldMkLst>
        <pc:graphicFrameChg chg="mod modGraphic">
          <ac:chgData name="Silvana Izquierdo" userId="46480b9d-78ec-4659-884d-35c5467fe41c" providerId="ADAL" clId="{3B969192-95C1-B34E-A3A9-0F0CA2B56E8A}" dt="2019-02-21T16:47:53.340" v="4" actId="242"/>
          <ac:graphicFrameMkLst>
            <pc:docMk/>
            <pc:sldMk cId="2589422991" sldId="606"/>
            <ac:graphicFrameMk id="13" creationId="{43D6BC70-6759-2747-984F-AB9075814776}"/>
          </ac:graphicFrameMkLst>
        </pc:graphicFrameChg>
      </pc:sldChg>
    </pc:docChg>
  </pc:docChgLst>
  <pc:docChgLst>
    <pc:chgData name="Silvana Izquierdo" userId="46480b9d-78ec-4659-884d-35c5467fe41c" providerId="ADAL" clId="{3974FC96-12EC-E049-A067-ED86AF008F14}"/>
    <pc:docChg chg="undo custSel addSld modSld modMainMaster">
      <pc:chgData name="Silvana Izquierdo" userId="46480b9d-78ec-4659-884d-35c5467fe41c" providerId="ADAL" clId="{3974FC96-12EC-E049-A067-ED86AF008F14}" dt="2019-02-12T16:41:26.930" v="483" actId="14100"/>
      <pc:docMkLst>
        <pc:docMk/>
      </pc:docMkLst>
      <pc:sldChg chg="modSp">
        <pc:chgData name="Silvana Izquierdo" userId="46480b9d-78ec-4659-884d-35c5467fe41c" providerId="ADAL" clId="{3974FC96-12EC-E049-A067-ED86AF008F14}" dt="2019-02-12T16:25:34.053" v="332" actId="1076"/>
        <pc:sldMkLst>
          <pc:docMk/>
          <pc:sldMk cId="3163366072" sldId="296"/>
        </pc:sldMkLst>
        <pc:spChg chg="mod">
          <ac:chgData name="Silvana Izquierdo" userId="46480b9d-78ec-4659-884d-35c5467fe41c" providerId="ADAL" clId="{3974FC96-12EC-E049-A067-ED86AF008F14}" dt="2019-02-12T16:25:11.136" v="324" actId="1076"/>
          <ac:spMkLst>
            <pc:docMk/>
            <pc:sldMk cId="3163366072" sldId="296"/>
            <ac:spMk id="2" creationId="{00000000-0000-0000-0000-000000000000}"/>
          </ac:spMkLst>
        </pc:spChg>
        <pc:spChg chg="mod">
          <ac:chgData name="Silvana Izquierdo" userId="46480b9d-78ec-4659-884d-35c5467fe41c" providerId="ADAL" clId="{3974FC96-12EC-E049-A067-ED86AF008F14}" dt="2019-02-12T16:25:11.136" v="324" actId="1076"/>
          <ac:spMkLst>
            <pc:docMk/>
            <pc:sldMk cId="3163366072" sldId="296"/>
            <ac:spMk id="3" creationId="{00000000-0000-0000-0000-000000000000}"/>
          </ac:spMkLst>
        </pc:spChg>
        <pc:spChg chg="mod">
          <ac:chgData name="Silvana Izquierdo" userId="46480b9d-78ec-4659-884d-35c5467fe41c" providerId="ADAL" clId="{3974FC96-12EC-E049-A067-ED86AF008F14}" dt="2019-02-12T16:25:22.184" v="328" actId="167"/>
          <ac:spMkLst>
            <pc:docMk/>
            <pc:sldMk cId="3163366072" sldId="296"/>
            <ac:spMk id="4" creationId="{00000000-0000-0000-0000-000000000000}"/>
          </ac:spMkLst>
        </pc:spChg>
        <pc:spChg chg="mod">
          <ac:chgData name="Silvana Izquierdo" userId="46480b9d-78ec-4659-884d-35c5467fe41c" providerId="ADAL" clId="{3974FC96-12EC-E049-A067-ED86AF008F14}" dt="2019-02-12T16:09:42.752" v="0"/>
          <ac:spMkLst>
            <pc:docMk/>
            <pc:sldMk cId="3163366072" sldId="296"/>
            <ac:spMk id="5" creationId="{00000000-0000-0000-0000-000000000000}"/>
          </ac:spMkLst>
        </pc:spChg>
        <pc:spChg chg="mod">
          <ac:chgData name="Silvana Izquierdo" userId="46480b9d-78ec-4659-884d-35c5467fe41c" providerId="ADAL" clId="{3974FC96-12EC-E049-A067-ED86AF008F14}" dt="2019-02-12T16:25:02.544" v="323" actId="1076"/>
          <ac:spMkLst>
            <pc:docMk/>
            <pc:sldMk cId="3163366072" sldId="296"/>
            <ac:spMk id="8" creationId="{00000000-0000-0000-0000-000000000000}"/>
          </ac:spMkLst>
        </pc:spChg>
        <pc:spChg chg="mod">
          <ac:chgData name="Silvana Izquierdo" userId="46480b9d-78ec-4659-884d-35c5467fe41c" providerId="ADAL" clId="{3974FC96-12EC-E049-A067-ED86AF008F14}" dt="2019-02-12T16:09:42.752" v="0"/>
          <ac:spMkLst>
            <pc:docMk/>
            <pc:sldMk cId="3163366072" sldId="296"/>
            <ac:spMk id="9" creationId="{00000000-0000-0000-0000-000000000000}"/>
          </ac:spMkLst>
        </pc:spChg>
        <pc:spChg chg="mod">
          <ac:chgData name="Silvana Izquierdo" userId="46480b9d-78ec-4659-884d-35c5467fe41c" providerId="ADAL" clId="{3974FC96-12EC-E049-A067-ED86AF008F14}" dt="2019-02-12T16:25:34.053" v="332" actId="1076"/>
          <ac:spMkLst>
            <pc:docMk/>
            <pc:sldMk cId="3163366072" sldId="296"/>
            <ac:spMk id="10" creationId="{00000000-0000-0000-0000-000000000000}"/>
          </ac:spMkLst>
        </pc:spChg>
        <pc:spChg chg="mod">
          <ac:chgData name="Silvana Izquierdo" userId="46480b9d-78ec-4659-884d-35c5467fe41c" providerId="ADAL" clId="{3974FC96-12EC-E049-A067-ED86AF008F14}" dt="2019-02-12T16:25:25.987" v="329" actId="1076"/>
          <ac:spMkLst>
            <pc:docMk/>
            <pc:sldMk cId="3163366072" sldId="296"/>
            <ac:spMk id="11" creationId="{00000000-0000-0000-0000-000000000000}"/>
          </ac:spMkLst>
        </pc:spChg>
        <pc:spChg chg="mod">
          <ac:chgData name="Silvana Izquierdo" userId="46480b9d-78ec-4659-884d-35c5467fe41c" providerId="ADAL" clId="{3974FC96-12EC-E049-A067-ED86AF008F14}" dt="2019-02-12T16:25:27.854" v="330" actId="1076"/>
          <ac:spMkLst>
            <pc:docMk/>
            <pc:sldMk cId="3163366072" sldId="296"/>
            <ac:spMk id="12" creationId="{00000000-0000-0000-0000-000000000000}"/>
          </ac:spMkLst>
        </pc:spChg>
        <pc:spChg chg="mod">
          <ac:chgData name="Silvana Izquierdo" userId="46480b9d-78ec-4659-884d-35c5467fe41c" providerId="ADAL" clId="{3974FC96-12EC-E049-A067-ED86AF008F14}" dt="2019-02-12T16:25:31.591" v="331" actId="1076"/>
          <ac:spMkLst>
            <pc:docMk/>
            <pc:sldMk cId="3163366072" sldId="296"/>
            <ac:spMk id="13" creationId="{00000000-0000-0000-0000-000000000000}"/>
          </ac:spMkLst>
        </pc:spChg>
        <pc:graphicFrameChg chg="mod">
          <ac:chgData name="Silvana Izquierdo" userId="46480b9d-78ec-4659-884d-35c5467fe41c" providerId="ADAL" clId="{3974FC96-12EC-E049-A067-ED86AF008F14}" dt="2019-02-12T16:25:11.136" v="324" actId="1076"/>
          <ac:graphicFrameMkLst>
            <pc:docMk/>
            <pc:sldMk cId="3163366072" sldId="296"/>
            <ac:graphicFrameMk id="6" creationId="{00000000-0000-0000-0000-000000000000}"/>
          </ac:graphicFrameMkLst>
        </pc:graphicFrameChg>
        <pc:graphicFrameChg chg="mod">
          <ac:chgData name="Silvana Izquierdo" userId="46480b9d-78ec-4659-884d-35c5467fe41c" providerId="ADAL" clId="{3974FC96-12EC-E049-A067-ED86AF008F14}" dt="2019-02-12T16:25:11.136" v="324" actId="1076"/>
          <ac:graphicFrameMkLst>
            <pc:docMk/>
            <pc:sldMk cId="3163366072" sldId="296"/>
            <ac:graphicFrameMk id="7" creationId="{00000000-0000-0000-0000-000000000000}"/>
          </ac:graphicFrameMkLst>
        </pc:graphicFrameChg>
      </pc:sldChg>
      <pc:sldChg chg="modSp">
        <pc:chgData name="Silvana Izquierdo" userId="46480b9d-78ec-4659-884d-35c5467fe41c" providerId="ADAL" clId="{3974FC96-12EC-E049-A067-ED86AF008F14}" dt="2019-02-12T16:24:58.256" v="321" actId="1076"/>
        <pc:sldMkLst>
          <pc:docMk/>
          <pc:sldMk cId="0" sldId="1483"/>
        </pc:sldMkLst>
        <pc:spChg chg="mod">
          <ac:chgData name="Silvana Izquierdo" userId="46480b9d-78ec-4659-884d-35c5467fe41c" providerId="ADAL" clId="{3974FC96-12EC-E049-A067-ED86AF008F14}" dt="2019-02-12T16:23:06.531" v="284" actId="1076"/>
          <ac:spMkLst>
            <pc:docMk/>
            <pc:sldMk cId="0" sldId="1483"/>
            <ac:spMk id="2" creationId="{0CD71A39-D23A-4E4C-92BC-377E183C7CD8}"/>
          </ac:spMkLst>
        </pc:spChg>
        <pc:spChg chg="mod">
          <ac:chgData name="Silvana Izquierdo" userId="46480b9d-78ec-4659-884d-35c5467fe41c" providerId="ADAL" clId="{3974FC96-12EC-E049-A067-ED86AF008F14}" dt="2019-02-12T16:24:47.624" v="317" actId="1076"/>
          <ac:spMkLst>
            <pc:docMk/>
            <pc:sldMk cId="0" sldId="1483"/>
            <ac:spMk id="8" creationId="{A9F3A279-CB6F-4C88-9395-57DFC4EBA76B}"/>
          </ac:spMkLst>
        </pc:spChg>
        <pc:spChg chg="mod">
          <ac:chgData name="Silvana Izquierdo" userId="46480b9d-78ec-4659-884d-35c5467fe41c" providerId="ADAL" clId="{3974FC96-12EC-E049-A067-ED86AF008F14}" dt="2019-02-12T16:24:44.640" v="316" actId="1038"/>
          <ac:spMkLst>
            <pc:docMk/>
            <pc:sldMk cId="0" sldId="1483"/>
            <ac:spMk id="11" creationId="{4C7305DE-C8BC-42F9-BD56-365E82435A3F}"/>
          </ac:spMkLst>
        </pc:spChg>
        <pc:spChg chg="mod">
          <ac:chgData name="Silvana Izquierdo" userId="46480b9d-78ec-4659-884d-35c5467fe41c" providerId="ADAL" clId="{3974FC96-12EC-E049-A067-ED86AF008F14}" dt="2019-02-12T16:24:44.640" v="316" actId="1038"/>
          <ac:spMkLst>
            <pc:docMk/>
            <pc:sldMk cId="0" sldId="1483"/>
            <ac:spMk id="12" creationId="{B92098A6-CF95-44B8-BEC4-3B723CF3E098}"/>
          </ac:spMkLst>
        </pc:spChg>
        <pc:spChg chg="mod">
          <ac:chgData name="Silvana Izquierdo" userId="46480b9d-78ec-4659-884d-35c5467fe41c" providerId="ADAL" clId="{3974FC96-12EC-E049-A067-ED86AF008F14}" dt="2019-02-12T16:24:44.640" v="316" actId="1038"/>
          <ac:spMkLst>
            <pc:docMk/>
            <pc:sldMk cId="0" sldId="1483"/>
            <ac:spMk id="13" creationId="{27C0881D-5A77-4F26-9EF2-5046CDBF8869}"/>
          </ac:spMkLst>
        </pc:spChg>
        <pc:spChg chg="mod">
          <ac:chgData name="Silvana Izquierdo" userId="46480b9d-78ec-4659-884d-35c5467fe41c" providerId="ADAL" clId="{3974FC96-12EC-E049-A067-ED86AF008F14}" dt="2019-02-12T16:24:44.640" v="316" actId="1038"/>
          <ac:spMkLst>
            <pc:docMk/>
            <pc:sldMk cId="0" sldId="1483"/>
            <ac:spMk id="36873" creationId="{592EAF6A-8F84-4CF0-BDAB-1488890A1CC9}"/>
          </ac:spMkLst>
        </pc:spChg>
        <pc:spChg chg="mod">
          <ac:chgData name="Silvana Izquierdo" userId="46480b9d-78ec-4659-884d-35c5467fe41c" providerId="ADAL" clId="{3974FC96-12EC-E049-A067-ED86AF008F14}" dt="2019-02-12T16:24:51.441" v="319" actId="1076"/>
          <ac:spMkLst>
            <pc:docMk/>
            <pc:sldMk cId="0" sldId="1483"/>
            <ac:spMk id="36874" creationId="{814B8D03-CB0C-4039-85D4-FDDD25B8E2D0}"/>
          </ac:spMkLst>
        </pc:spChg>
        <pc:spChg chg="mod">
          <ac:chgData name="Silvana Izquierdo" userId="46480b9d-78ec-4659-884d-35c5467fe41c" providerId="ADAL" clId="{3974FC96-12EC-E049-A067-ED86AF008F14}" dt="2019-02-12T16:23:10.036" v="286" actId="20577"/>
          <ac:spMkLst>
            <pc:docMk/>
            <pc:sldMk cId="0" sldId="1483"/>
            <ac:spMk id="111627" creationId="{925E9DFE-E631-BB4E-B8B8-3254219C32EA}"/>
          </ac:spMkLst>
        </pc:spChg>
        <pc:spChg chg="mod">
          <ac:chgData name="Silvana Izquierdo" userId="46480b9d-78ec-4659-884d-35c5467fe41c" providerId="ADAL" clId="{3974FC96-12EC-E049-A067-ED86AF008F14}" dt="2019-02-12T16:24:58.256" v="321" actId="1076"/>
          <ac:spMkLst>
            <pc:docMk/>
            <pc:sldMk cId="0" sldId="1483"/>
            <ac:spMk id="111628" creationId="{529E168C-1515-434D-ACC4-63360F3E952A}"/>
          </ac:spMkLst>
        </pc:spChg>
        <pc:spChg chg="mod">
          <ac:chgData name="Silvana Izquierdo" userId="46480b9d-78ec-4659-884d-35c5467fe41c" providerId="ADAL" clId="{3974FC96-12EC-E049-A067-ED86AF008F14}" dt="2019-02-12T16:24:53.057" v="320" actId="1076"/>
          <ac:spMkLst>
            <pc:docMk/>
            <pc:sldMk cId="0" sldId="1483"/>
            <ac:spMk id="111629" creationId="{DBB1192B-D48C-3043-9FFA-94639857D754}"/>
          </ac:spMkLst>
        </pc:spChg>
        <pc:cxnChg chg="mod">
          <ac:chgData name="Silvana Izquierdo" userId="46480b9d-78ec-4659-884d-35c5467fe41c" providerId="ADAL" clId="{3974FC96-12EC-E049-A067-ED86AF008F14}" dt="2019-02-12T16:24:51.441" v="319" actId="1076"/>
          <ac:cxnSpMkLst>
            <pc:docMk/>
            <pc:sldMk cId="0" sldId="1483"/>
            <ac:cxnSpMk id="111617" creationId="{68BF71C4-AA1F-6848-87A6-C59C29D49759}"/>
          </ac:cxnSpMkLst>
        </pc:cxnChg>
        <pc:cxnChg chg="mod">
          <ac:chgData name="Silvana Izquierdo" userId="46480b9d-78ec-4659-884d-35c5467fe41c" providerId="ADAL" clId="{3974FC96-12EC-E049-A067-ED86AF008F14}" dt="2019-02-12T16:24:44.640" v="316" actId="1038"/>
          <ac:cxnSpMkLst>
            <pc:docMk/>
            <pc:sldMk cId="0" sldId="1483"/>
            <ac:cxnSpMk id="111619" creationId="{3AA0D590-D770-8342-8EB6-EA443BAF1272}"/>
          </ac:cxnSpMkLst>
        </pc:cxnChg>
        <pc:cxnChg chg="mod">
          <ac:chgData name="Silvana Izquierdo" userId="46480b9d-78ec-4659-884d-35c5467fe41c" providerId="ADAL" clId="{3974FC96-12EC-E049-A067-ED86AF008F14}" dt="2019-02-12T16:24:44.640" v="316" actId="1038"/>
          <ac:cxnSpMkLst>
            <pc:docMk/>
            <pc:sldMk cId="0" sldId="1483"/>
            <ac:cxnSpMk id="111620" creationId="{825956CC-3A88-3744-BB56-C0BDA75F92E1}"/>
          </ac:cxnSpMkLst>
        </pc:cxnChg>
        <pc:cxnChg chg="mod">
          <ac:chgData name="Silvana Izquierdo" userId="46480b9d-78ec-4659-884d-35c5467fe41c" providerId="ADAL" clId="{3974FC96-12EC-E049-A067-ED86AF008F14}" dt="2019-02-12T16:24:51.441" v="319" actId="1076"/>
          <ac:cxnSpMkLst>
            <pc:docMk/>
            <pc:sldMk cId="0" sldId="1483"/>
            <ac:cxnSpMk id="111624" creationId="{5DB08E6D-CFA6-3D46-9B48-8F21BC3F7762}"/>
          </ac:cxnSpMkLst>
        </pc:cxnChg>
      </pc:sldChg>
      <pc:sldChg chg="addSp modSp modAnim">
        <pc:chgData name="Silvana Izquierdo" userId="46480b9d-78ec-4659-884d-35c5467fe41c" providerId="ADAL" clId="{3974FC96-12EC-E049-A067-ED86AF008F14}" dt="2019-02-12T16:40:12.780" v="455" actId="1076"/>
        <pc:sldMkLst>
          <pc:docMk/>
          <pc:sldMk cId="3972684160" sldId="1499"/>
        </pc:sldMkLst>
        <pc:spChg chg="mod">
          <ac:chgData name="Silvana Izquierdo" userId="46480b9d-78ec-4659-884d-35c5467fe41c" providerId="ADAL" clId="{3974FC96-12EC-E049-A067-ED86AF008F14}" dt="2019-02-12T16:40:07.269" v="453" actId="164"/>
          <ac:spMkLst>
            <pc:docMk/>
            <pc:sldMk cId="3972684160" sldId="1499"/>
            <ac:spMk id="2"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4"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6"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8"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9"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10"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11"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12"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21"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22"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23"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25"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27"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28"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29"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30"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31"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32"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33" creationId="{EA4B93D1-1584-3948-8770-9247FBB25FF8}"/>
          </ac:spMkLst>
        </pc:spChg>
        <pc:spChg chg="mod">
          <ac:chgData name="Silvana Izquierdo" userId="46480b9d-78ec-4659-884d-35c5467fe41c" providerId="ADAL" clId="{3974FC96-12EC-E049-A067-ED86AF008F14}" dt="2019-02-12T16:39:57.873" v="451" actId="1076"/>
          <ac:spMkLst>
            <pc:docMk/>
            <pc:sldMk cId="3972684160" sldId="1499"/>
            <ac:spMk id="34"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35"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41" creationId="{00000000-0000-0000-0000-000000000000}"/>
          </ac:spMkLst>
        </pc:spChg>
        <pc:spChg chg="mod">
          <ac:chgData name="Silvana Izquierdo" userId="46480b9d-78ec-4659-884d-35c5467fe41c" providerId="ADAL" clId="{3974FC96-12EC-E049-A067-ED86AF008F14}" dt="2019-02-12T16:40:07.269" v="453" actId="164"/>
          <ac:spMkLst>
            <pc:docMk/>
            <pc:sldMk cId="3972684160" sldId="1499"/>
            <ac:spMk id="42" creationId="{00000000-0000-0000-0000-000000000000}"/>
          </ac:spMkLst>
        </pc:spChg>
        <pc:spChg chg="mod">
          <ac:chgData name="Silvana Izquierdo" userId="46480b9d-78ec-4659-884d-35c5467fe41c" providerId="ADAL" clId="{3974FC96-12EC-E049-A067-ED86AF008F14}" dt="2019-02-12T16:39:43.789" v="446" actId="1076"/>
          <ac:spMkLst>
            <pc:docMk/>
            <pc:sldMk cId="3972684160" sldId="1499"/>
            <ac:spMk id="108548" creationId="{00000000-0000-0000-0000-000000000000}"/>
          </ac:spMkLst>
        </pc:spChg>
        <pc:grpChg chg="add mod">
          <ac:chgData name="Silvana Izquierdo" userId="46480b9d-78ec-4659-884d-35c5467fe41c" providerId="ADAL" clId="{3974FC96-12EC-E049-A067-ED86AF008F14}" dt="2019-02-12T16:40:12.780" v="455" actId="1076"/>
          <ac:grpSpMkLst>
            <pc:docMk/>
            <pc:sldMk cId="3972684160" sldId="1499"/>
            <ac:grpSpMk id="5" creationId="{3D3C8CD2-6D0A-FE40-B108-C7693F81CD70}"/>
          </ac:grpSpMkLst>
        </pc:grpChg>
        <pc:cxnChg chg="mod">
          <ac:chgData name="Silvana Izquierdo" userId="46480b9d-78ec-4659-884d-35c5467fe41c" providerId="ADAL" clId="{3974FC96-12EC-E049-A067-ED86AF008F14}" dt="2019-02-12T16:40:07.269" v="453" actId="164"/>
          <ac:cxnSpMkLst>
            <pc:docMk/>
            <pc:sldMk cId="3972684160" sldId="1499"/>
            <ac:cxnSpMk id="3" creationId="{00000000-0000-0000-0000-000000000000}"/>
          </ac:cxnSpMkLst>
        </pc:cxnChg>
        <pc:cxnChg chg="mod">
          <ac:chgData name="Silvana Izquierdo" userId="46480b9d-78ec-4659-884d-35c5467fe41c" providerId="ADAL" clId="{3974FC96-12EC-E049-A067-ED86AF008F14}" dt="2019-02-12T16:40:07.269" v="453" actId="164"/>
          <ac:cxnSpMkLst>
            <pc:docMk/>
            <pc:sldMk cId="3972684160" sldId="1499"/>
            <ac:cxnSpMk id="24" creationId="{00000000-0000-0000-0000-000000000000}"/>
          </ac:cxnSpMkLst>
        </pc:cxnChg>
        <pc:cxnChg chg="mod">
          <ac:chgData name="Silvana Izquierdo" userId="46480b9d-78ec-4659-884d-35c5467fe41c" providerId="ADAL" clId="{3974FC96-12EC-E049-A067-ED86AF008F14}" dt="2019-02-12T16:40:07.269" v="453" actId="164"/>
          <ac:cxnSpMkLst>
            <pc:docMk/>
            <pc:sldMk cId="3972684160" sldId="1499"/>
            <ac:cxnSpMk id="26" creationId="{00000000-0000-0000-0000-000000000000}"/>
          </ac:cxnSpMkLst>
        </pc:cxnChg>
        <pc:cxnChg chg="mod">
          <ac:chgData name="Silvana Izquierdo" userId="46480b9d-78ec-4659-884d-35c5467fe41c" providerId="ADAL" clId="{3974FC96-12EC-E049-A067-ED86AF008F14}" dt="2019-02-12T16:40:07.269" v="453" actId="164"/>
          <ac:cxnSpMkLst>
            <pc:docMk/>
            <pc:sldMk cId="3972684160" sldId="1499"/>
            <ac:cxnSpMk id="36" creationId="{4704A497-197E-F242-A0DA-DD8311A28009}"/>
          </ac:cxnSpMkLst>
        </pc:cxnChg>
        <pc:cxnChg chg="mod">
          <ac:chgData name="Silvana Izquierdo" userId="46480b9d-78ec-4659-884d-35c5467fe41c" providerId="ADAL" clId="{3974FC96-12EC-E049-A067-ED86AF008F14}" dt="2019-02-12T16:40:07.269" v="453" actId="164"/>
          <ac:cxnSpMkLst>
            <pc:docMk/>
            <pc:sldMk cId="3972684160" sldId="1499"/>
            <ac:cxnSpMk id="43" creationId="{00000000-0000-0000-0000-000000000000}"/>
          </ac:cxnSpMkLst>
        </pc:cxnChg>
        <pc:cxnChg chg="mod">
          <ac:chgData name="Silvana Izquierdo" userId="46480b9d-78ec-4659-884d-35c5467fe41c" providerId="ADAL" clId="{3974FC96-12EC-E049-A067-ED86AF008F14}" dt="2019-02-12T16:40:07.269" v="453" actId="164"/>
          <ac:cxnSpMkLst>
            <pc:docMk/>
            <pc:sldMk cId="3972684160" sldId="1499"/>
            <ac:cxnSpMk id="44" creationId="{00000000-0000-0000-0000-000000000000}"/>
          </ac:cxnSpMkLst>
        </pc:cxnChg>
      </pc:sldChg>
      <pc:sldChg chg="modSp">
        <pc:chgData name="Silvana Izquierdo" userId="46480b9d-78ec-4659-884d-35c5467fe41c" providerId="ADAL" clId="{3974FC96-12EC-E049-A067-ED86AF008F14}" dt="2019-02-12T16:22:00.931" v="263" actId="1076"/>
        <pc:sldMkLst>
          <pc:docMk/>
          <pc:sldMk cId="3691087952" sldId="1603"/>
        </pc:sldMkLst>
        <pc:spChg chg="mod">
          <ac:chgData name="Silvana Izquierdo" userId="46480b9d-78ec-4659-884d-35c5467fe41c" providerId="ADAL" clId="{3974FC96-12EC-E049-A067-ED86AF008F14}" dt="2019-02-12T16:21:49.241" v="254" actId="1076"/>
          <ac:spMkLst>
            <pc:docMk/>
            <pc:sldMk cId="3691087952" sldId="1603"/>
            <ac:spMk id="2" creationId="{00000000-0000-0000-0000-000000000000}"/>
          </ac:spMkLst>
        </pc:spChg>
        <pc:spChg chg="mod">
          <ac:chgData name="Silvana Izquierdo" userId="46480b9d-78ec-4659-884d-35c5467fe41c" providerId="ADAL" clId="{3974FC96-12EC-E049-A067-ED86AF008F14}" dt="2019-02-12T16:21:46.788" v="253" actId="6549"/>
          <ac:spMkLst>
            <pc:docMk/>
            <pc:sldMk cId="3691087952" sldId="1603"/>
            <ac:spMk id="3" creationId="{00000000-0000-0000-0000-000000000000}"/>
          </ac:spMkLst>
        </pc:spChg>
        <pc:spChg chg="mod">
          <ac:chgData name="Silvana Izquierdo" userId="46480b9d-78ec-4659-884d-35c5467fe41c" providerId="ADAL" clId="{3974FC96-12EC-E049-A067-ED86AF008F14}" dt="2019-02-12T16:21:53.700" v="259" actId="1038"/>
          <ac:spMkLst>
            <pc:docMk/>
            <pc:sldMk cId="3691087952" sldId="1603"/>
            <ac:spMk id="6" creationId="{00000000-0000-0000-0000-000000000000}"/>
          </ac:spMkLst>
        </pc:spChg>
        <pc:spChg chg="mod">
          <ac:chgData name="Silvana Izquierdo" userId="46480b9d-78ec-4659-884d-35c5467fe41c" providerId="ADAL" clId="{3974FC96-12EC-E049-A067-ED86AF008F14}" dt="2019-02-12T16:21:53.700" v="259" actId="1038"/>
          <ac:spMkLst>
            <pc:docMk/>
            <pc:sldMk cId="3691087952" sldId="1603"/>
            <ac:spMk id="7" creationId="{00000000-0000-0000-0000-000000000000}"/>
          </ac:spMkLst>
        </pc:spChg>
        <pc:spChg chg="mod">
          <ac:chgData name="Silvana Izquierdo" userId="46480b9d-78ec-4659-884d-35c5467fe41c" providerId="ADAL" clId="{3974FC96-12EC-E049-A067-ED86AF008F14}" dt="2019-02-12T16:21:53.700" v="259" actId="1038"/>
          <ac:spMkLst>
            <pc:docMk/>
            <pc:sldMk cId="3691087952" sldId="1603"/>
            <ac:spMk id="8" creationId="{00000000-0000-0000-0000-000000000000}"/>
          </ac:spMkLst>
        </pc:spChg>
        <pc:spChg chg="mod">
          <ac:chgData name="Silvana Izquierdo" userId="46480b9d-78ec-4659-884d-35c5467fe41c" providerId="ADAL" clId="{3974FC96-12EC-E049-A067-ED86AF008F14}" dt="2019-02-12T16:21:53.700" v="259" actId="1038"/>
          <ac:spMkLst>
            <pc:docMk/>
            <pc:sldMk cId="3691087952" sldId="1603"/>
            <ac:spMk id="9" creationId="{00000000-0000-0000-0000-000000000000}"/>
          </ac:spMkLst>
        </pc:spChg>
        <pc:spChg chg="mod">
          <ac:chgData name="Silvana Izquierdo" userId="46480b9d-78ec-4659-884d-35c5467fe41c" providerId="ADAL" clId="{3974FC96-12EC-E049-A067-ED86AF008F14}" dt="2019-02-12T16:21:53.700" v="259" actId="1038"/>
          <ac:spMkLst>
            <pc:docMk/>
            <pc:sldMk cId="3691087952" sldId="1603"/>
            <ac:spMk id="10" creationId="{00000000-0000-0000-0000-000000000000}"/>
          </ac:spMkLst>
        </pc:spChg>
        <pc:spChg chg="mod">
          <ac:chgData name="Silvana Izquierdo" userId="46480b9d-78ec-4659-884d-35c5467fe41c" providerId="ADAL" clId="{3974FC96-12EC-E049-A067-ED86AF008F14}" dt="2019-02-12T16:21:53.700" v="259" actId="1038"/>
          <ac:spMkLst>
            <pc:docMk/>
            <pc:sldMk cId="3691087952" sldId="1603"/>
            <ac:spMk id="13" creationId="{00000000-0000-0000-0000-000000000000}"/>
          </ac:spMkLst>
        </pc:spChg>
        <pc:spChg chg="mod">
          <ac:chgData name="Silvana Izquierdo" userId="46480b9d-78ec-4659-884d-35c5467fe41c" providerId="ADAL" clId="{3974FC96-12EC-E049-A067-ED86AF008F14}" dt="2019-02-12T16:09:42.752" v="0"/>
          <ac:spMkLst>
            <pc:docMk/>
            <pc:sldMk cId="3691087952" sldId="1603"/>
            <ac:spMk id="14" creationId="{00000000-0000-0000-0000-000000000000}"/>
          </ac:spMkLst>
        </pc:spChg>
        <pc:spChg chg="mod">
          <ac:chgData name="Silvana Izquierdo" userId="46480b9d-78ec-4659-884d-35c5467fe41c" providerId="ADAL" clId="{3974FC96-12EC-E049-A067-ED86AF008F14}" dt="2019-02-12T16:21:29.392" v="245" actId="207"/>
          <ac:spMkLst>
            <pc:docMk/>
            <pc:sldMk cId="3691087952" sldId="1603"/>
            <ac:spMk id="15" creationId="{00000000-0000-0000-0000-000000000000}"/>
          </ac:spMkLst>
        </pc:spChg>
        <pc:spChg chg="mod">
          <ac:chgData name="Silvana Izquierdo" userId="46480b9d-78ec-4659-884d-35c5467fe41c" providerId="ADAL" clId="{3974FC96-12EC-E049-A067-ED86AF008F14}" dt="2019-02-12T16:21:32.928" v="246" actId="1076"/>
          <ac:spMkLst>
            <pc:docMk/>
            <pc:sldMk cId="3691087952" sldId="1603"/>
            <ac:spMk id="17" creationId="{00000000-0000-0000-0000-000000000000}"/>
          </ac:spMkLst>
        </pc:spChg>
        <pc:spChg chg="mod">
          <ac:chgData name="Silvana Izquierdo" userId="46480b9d-78ec-4659-884d-35c5467fe41c" providerId="ADAL" clId="{3974FC96-12EC-E049-A067-ED86AF008F14}" dt="2019-02-12T16:22:00.931" v="263" actId="1076"/>
          <ac:spMkLst>
            <pc:docMk/>
            <pc:sldMk cId="3691087952" sldId="1603"/>
            <ac:spMk id="20" creationId="{00000000-0000-0000-0000-000000000000}"/>
          </ac:spMkLst>
        </pc:spChg>
      </pc:sldChg>
      <pc:sldChg chg="modSp">
        <pc:chgData name="Silvana Izquierdo" userId="46480b9d-78ec-4659-884d-35c5467fe41c" providerId="ADAL" clId="{3974FC96-12EC-E049-A067-ED86AF008F14}" dt="2019-02-12T16:23:01.064" v="282" actId="1076"/>
        <pc:sldMkLst>
          <pc:docMk/>
          <pc:sldMk cId="329443674" sldId="1608"/>
        </pc:sldMkLst>
        <pc:spChg chg="mod">
          <ac:chgData name="Silvana Izquierdo" userId="46480b9d-78ec-4659-884d-35c5467fe41c" providerId="ADAL" clId="{3974FC96-12EC-E049-A067-ED86AF008F14}" dt="2019-02-12T16:09:42.752" v="0"/>
          <ac:spMkLst>
            <pc:docMk/>
            <pc:sldMk cId="329443674" sldId="1608"/>
            <ac:spMk id="7" creationId="{00000000-0000-0000-0000-000000000000}"/>
          </ac:spMkLst>
        </pc:spChg>
        <pc:spChg chg="mod">
          <ac:chgData name="Silvana Izquierdo" userId="46480b9d-78ec-4659-884d-35c5467fe41c" providerId="ADAL" clId="{3974FC96-12EC-E049-A067-ED86AF008F14}" dt="2019-02-12T16:22:56.427" v="280" actId="1076"/>
          <ac:spMkLst>
            <pc:docMk/>
            <pc:sldMk cId="329443674" sldId="1608"/>
            <ac:spMk id="9" creationId="{00000000-0000-0000-0000-000000000000}"/>
          </ac:spMkLst>
        </pc:spChg>
        <pc:picChg chg="mod">
          <ac:chgData name="Silvana Izquierdo" userId="46480b9d-78ec-4659-884d-35c5467fe41c" providerId="ADAL" clId="{3974FC96-12EC-E049-A067-ED86AF008F14}" dt="2019-02-12T16:23:01.064" v="282" actId="1076"/>
          <ac:picMkLst>
            <pc:docMk/>
            <pc:sldMk cId="329443674" sldId="1608"/>
            <ac:picMk id="6" creationId="{00000000-0000-0000-0000-000000000000}"/>
          </ac:picMkLst>
        </pc:picChg>
      </pc:sldChg>
      <pc:sldChg chg="modSp">
        <pc:chgData name="Silvana Izquierdo" userId="46480b9d-78ec-4659-884d-35c5467fe41c" providerId="ADAL" clId="{3974FC96-12EC-E049-A067-ED86AF008F14}" dt="2019-02-12T16:15:50.407" v="140" actId="1076"/>
        <pc:sldMkLst>
          <pc:docMk/>
          <pc:sldMk cId="0" sldId="1612"/>
        </pc:sldMkLst>
        <pc:spChg chg="mod">
          <ac:chgData name="Silvana Izquierdo" userId="46480b9d-78ec-4659-884d-35c5467fe41c" providerId="ADAL" clId="{3974FC96-12EC-E049-A067-ED86AF008F14}" dt="2019-02-12T16:14:59.634" v="126" actId="1076"/>
          <ac:spMkLst>
            <pc:docMk/>
            <pc:sldMk cId="0" sldId="1612"/>
            <ac:spMk id="20" creationId="{A1E3A57C-0A7A-3F43-8A49-F14281786D47}"/>
          </ac:spMkLst>
        </pc:spChg>
        <pc:spChg chg="mod">
          <ac:chgData name="Silvana Izquierdo" userId="46480b9d-78ec-4659-884d-35c5467fe41c" providerId="ADAL" clId="{3974FC96-12EC-E049-A067-ED86AF008F14}" dt="2019-02-12T16:15:01.821" v="127" actId="1076"/>
          <ac:spMkLst>
            <pc:docMk/>
            <pc:sldMk cId="0" sldId="1612"/>
            <ac:spMk id="21" creationId="{CDCB017F-4CFF-BF4E-B891-8CAC046D3BB4}"/>
          </ac:spMkLst>
        </pc:spChg>
        <pc:spChg chg="mod">
          <ac:chgData name="Silvana Izquierdo" userId="46480b9d-78ec-4659-884d-35c5467fe41c" providerId="ADAL" clId="{3974FC96-12EC-E049-A067-ED86AF008F14}" dt="2019-02-12T16:14:54.877" v="123" actId="1076"/>
          <ac:spMkLst>
            <pc:docMk/>
            <pc:sldMk cId="0" sldId="1612"/>
            <ac:spMk id="22" creationId="{8C593A62-146C-4B41-A7D8-F5002D300355}"/>
          </ac:spMkLst>
        </pc:spChg>
        <pc:spChg chg="mod">
          <ac:chgData name="Silvana Izquierdo" userId="46480b9d-78ec-4659-884d-35c5467fe41c" providerId="ADAL" clId="{3974FC96-12EC-E049-A067-ED86AF008F14}" dt="2019-02-12T16:14:54.877" v="123" actId="1076"/>
          <ac:spMkLst>
            <pc:docMk/>
            <pc:sldMk cId="0" sldId="1612"/>
            <ac:spMk id="23" creationId="{CD306894-F8A8-E14C-972C-60A1DBCC263F}"/>
          </ac:spMkLst>
        </pc:spChg>
        <pc:spChg chg="mod">
          <ac:chgData name="Silvana Izquierdo" userId="46480b9d-78ec-4659-884d-35c5467fe41c" providerId="ADAL" clId="{3974FC96-12EC-E049-A067-ED86AF008F14}" dt="2019-02-12T16:14:54.877" v="123" actId="1076"/>
          <ac:spMkLst>
            <pc:docMk/>
            <pc:sldMk cId="0" sldId="1612"/>
            <ac:spMk id="24" creationId="{853F63EF-C3E9-9248-AD83-B8E6D74969CC}"/>
          </ac:spMkLst>
        </pc:spChg>
        <pc:spChg chg="mod">
          <ac:chgData name="Silvana Izquierdo" userId="46480b9d-78ec-4659-884d-35c5467fe41c" providerId="ADAL" clId="{3974FC96-12EC-E049-A067-ED86AF008F14}" dt="2019-02-12T16:15:50.407" v="140" actId="1076"/>
          <ac:spMkLst>
            <pc:docMk/>
            <pc:sldMk cId="0" sldId="1612"/>
            <ac:spMk id="26" creationId="{22B4F64E-9924-0040-A4D9-A56E8329071F}"/>
          </ac:spMkLst>
        </pc:spChg>
        <pc:spChg chg="mod">
          <ac:chgData name="Silvana Izquierdo" userId="46480b9d-78ec-4659-884d-35c5467fe41c" providerId="ADAL" clId="{3974FC96-12EC-E049-A067-ED86AF008F14}" dt="2019-02-12T16:15:48.045" v="139" actId="1076"/>
          <ac:spMkLst>
            <pc:docMk/>
            <pc:sldMk cId="0" sldId="1612"/>
            <ac:spMk id="27" creationId="{10078F76-8E2F-C443-8D52-D39AAE707774}"/>
          </ac:spMkLst>
        </pc:spChg>
        <pc:spChg chg="mod">
          <ac:chgData name="Silvana Izquierdo" userId="46480b9d-78ec-4659-884d-35c5467fe41c" providerId="ADAL" clId="{3974FC96-12EC-E049-A067-ED86AF008F14}" dt="2019-02-12T16:15:42.769" v="137" actId="1076"/>
          <ac:spMkLst>
            <pc:docMk/>
            <pc:sldMk cId="0" sldId="1612"/>
            <ac:spMk id="30" creationId="{9318621C-9EB8-8E48-9F72-B2E49E4FF751}"/>
          </ac:spMkLst>
        </pc:spChg>
        <pc:spChg chg="mod">
          <ac:chgData name="Silvana Izquierdo" userId="46480b9d-78ec-4659-884d-35c5467fe41c" providerId="ADAL" clId="{3974FC96-12EC-E049-A067-ED86AF008F14}" dt="2019-02-12T16:09:42.752" v="0"/>
          <ac:spMkLst>
            <pc:docMk/>
            <pc:sldMk cId="0" sldId="1612"/>
            <ac:spMk id="92161" creationId="{CDAD2DD8-2827-5B4D-8D75-49AE184506FE}"/>
          </ac:spMkLst>
        </pc:spChg>
        <pc:cxnChg chg="mod">
          <ac:chgData name="Silvana Izquierdo" userId="46480b9d-78ec-4659-884d-35c5467fe41c" providerId="ADAL" clId="{3974FC96-12EC-E049-A067-ED86AF008F14}" dt="2019-02-12T16:15:30.831" v="134" actId="14100"/>
          <ac:cxnSpMkLst>
            <pc:docMk/>
            <pc:sldMk cId="0" sldId="1612"/>
            <ac:cxnSpMk id="92169" creationId="{6295A39F-FF78-7A43-ABCF-3A1EDABE1C2D}"/>
          </ac:cxnSpMkLst>
        </pc:cxnChg>
        <pc:cxnChg chg="mod">
          <ac:chgData name="Silvana Izquierdo" userId="46480b9d-78ec-4659-884d-35c5467fe41c" providerId="ADAL" clId="{3974FC96-12EC-E049-A067-ED86AF008F14}" dt="2019-02-12T16:15:39.551" v="136" actId="14100"/>
          <ac:cxnSpMkLst>
            <pc:docMk/>
            <pc:sldMk cId="0" sldId="1612"/>
            <ac:cxnSpMk id="92170" creationId="{88B58EC9-F0A6-1741-91D4-69E2D2DDDDC6}"/>
          </ac:cxnSpMkLst>
        </pc:cxnChg>
      </pc:sldChg>
      <pc:sldChg chg="delSp modSp">
        <pc:chgData name="Silvana Izquierdo" userId="46480b9d-78ec-4659-884d-35c5467fe41c" providerId="ADAL" clId="{3974FC96-12EC-E049-A067-ED86AF008F14}" dt="2019-02-12T16:19:03.369" v="192" actId="1076"/>
        <pc:sldMkLst>
          <pc:docMk/>
          <pc:sldMk cId="0" sldId="1615"/>
        </pc:sldMkLst>
        <pc:spChg chg="mod">
          <ac:chgData name="Silvana Izquierdo" userId="46480b9d-78ec-4659-884d-35c5467fe41c" providerId="ADAL" clId="{3974FC96-12EC-E049-A067-ED86AF008F14}" dt="2019-02-12T16:18:22.378" v="172" actId="20577"/>
          <ac:spMkLst>
            <pc:docMk/>
            <pc:sldMk cId="0" sldId="1615"/>
            <ac:spMk id="4" creationId="{762FA8C3-7D56-459E-85C9-8C619923D591}"/>
          </ac:spMkLst>
        </pc:spChg>
        <pc:spChg chg="del mod">
          <ac:chgData name="Silvana Izquierdo" userId="46480b9d-78ec-4659-884d-35c5467fe41c" providerId="ADAL" clId="{3974FC96-12EC-E049-A067-ED86AF008F14}" dt="2019-02-12T16:18:23.961" v="173" actId="478"/>
          <ac:spMkLst>
            <pc:docMk/>
            <pc:sldMk cId="0" sldId="1615"/>
            <ac:spMk id="100353" creationId="{3B268C79-0CC0-F94A-B8CA-4341B936D84F}"/>
          </ac:spMkLst>
        </pc:spChg>
        <pc:spChg chg="mod">
          <ac:chgData name="Silvana Izquierdo" userId="46480b9d-78ec-4659-884d-35c5467fe41c" providerId="ADAL" clId="{3974FC96-12EC-E049-A067-ED86AF008F14}" dt="2019-02-12T16:19:03.369" v="192" actId="1076"/>
          <ac:spMkLst>
            <pc:docMk/>
            <pc:sldMk cId="0" sldId="1615"/>
            <ac:spMk id="100355" creationId="{DA07AFEF-74C1-9B48-85F7-DF9232560B9B}"/>
          </ac:spMkLst>
        </pc:spChg>
        <pc:graphicFrameChg chg="mod modGraphic">
          <ac:chgData name="Silvana Izquierdo" userId="46480b9d-78ec-4659-884d-35c5467fe41c" providerId="ADAL" clId="{3974FC96-12EC-E049-A067-ED86AF008F14}" dt="2019-02-12T16:18:56.754" v="191" actId="20577"/>
          <ac:graphicFrameMkLst>
            <pc:docMk/>
            <pc:sldMk cId="0" sldId="1615"/>
            <ac:graphicFrameMk id="7" creationId="{CE41FCB1-4A3F-402D-B5D7-FF72D5D631A9}"/>
          </ac:graphicFrameMkLst>
        </pc:graphicFrameChg>
      </pc:sldChg>
      <pc:sldChg chg="delSp modSp">
        <pc:chgData name="Silvana Izquierdo" userId="46480b9d-78ec-4659-884d-35c5467fe41c" providerId="ADAL" clId="{3974FC96-12EC-E049-A067-ED86AF008F14}" dt="2019-02-12T16:17:13.400" v="159" actId="1076"/>
        <pc:sldMkLst>
          <pc:docMk/>
          <pc:sldMk cId="0" sldId="1616"/>
        </pc:sldMkLst>
        <pc:spChg chg="mod">
          <ac:chgData name="Silvana Izquierdo" userId="46480b9d-78ec-4659-884d-35c5467fe41c" providerId="ADAL" clId="{3974FC96-12EC-E049-A067-ED86AF008F14}" dt="2019-02-12T16:16:55.152" v="154" actId="1076"/>
          <ac:spMkLst>
            <pc:docMk/>
            <pc:sldMk cId="0" sldId="1616"/>
            <ac:spMk id="5" creationId="{1FE6C2C4-3E46-A54B-BE45-00C658EC0858}"/>
          </ac:spMkLst>
        </pc:spChg>
        <pc:spChg chg="mod">
          <ac:chgData name="Silvana Izquierdo" userId="46480b9d-78ec-4659-884d-35c5467fe41c" providerId="ADAL" clId="{3974FC96-12EC-E049-A067-ED86AF008F14}" dt="2019-02-12T16:09:42.752" v="0"/>
          <ac:spMkLst>
            <pc:docMk/>
            <pc:sldMk cId="0" sldId="1616"/>
            <ac:spMk id="389" creationId="{AEDC926F-6C2F-304D-B688-25AC3B0AB9BD}"/>
          </ac:spMkLst>
        </pc:spChg>
        <pc:spChg chg="mod">
          <ac:chgData name="Silvana Izquierdo" userId="46480b9d-78ec-4659-884d-35c5467fe41c" providerId="ADAL" clId="{3974FC96-12EC-E049-A067-ED86AF008F14}" dt="2019-02-12T16:17:00.338" v="156" actId="14100"/>
          <ac:spMkLst>
            <pc:docMk/>
            <pc:sldMk cId="0" sldId="1616"/>
            <ac:spMk id="390" creationId="{7A20FBB6-3065-4582-B875-7324BAE80AED}"/>
          </ac:spMkLst>
        </pc:spChg>
        <pc:spChg chg="mod">
          <ac:chgData name="Silvana Izquierdo" userId="46480b9d-78ec-4659-884d-35c5467fe41c" providerId="ADAL" clId="{3974FC96-12EC-E049-A067-ED86AF008F14}" dt="2019-02-12T16:09:42.752" v="0"/>
          <ac:spMkLst>
            <pc:docMk/>
            <pc:sldMk cId="0" sldId="1616"/>
            <ac:spMk id="1162" creationId="{DAFACAF9-BFF6-3B46-B65D-0FBA63FF4F06}"/>
          </ac:spMkLst>
        </pc:spChg>
        <pc:spChg chg="mod">
          <ac:chgData name="Silvana Izquierdo" userId="46480b9d-78ec-4659-884d-35c5467fe41c" providerId="ADAL" clId="{3974FC96-12EC-E049-A067-ED86AF008F14}" dt="2019-02-12T16:09:42.752" v="0"/>
          <ac:spMkLst>
            <pc:docMk/>
            <pc:sldMk cId="0" sldId="1616"/>
            <ac:spMk id="1163" creationId="{7B62F285-1B15-674B-9BBC-A16EA4783182}"/>
          </ac:spMkLst>
        </pc:spChg>
        <pc:spChg chg="mod">
          <ac:chgData name="Silvana Izquierdo" userId="46480b9d-78ec-4659-884d-35c5467fe41c" providerId="ADAL" clId="{3974FC96-12EC-E049-A067-ED86AF008F14}" dt="2019-02-12T16:09:42.752" v="0"/>
          <ac:spMkLst>
            <pc:docMk/>
            <pc:sldMk cId="0" sldId="1616"/>
            <ac:spMk id="1164" creationId="{1B136460-91C9-FE49-8FF1-3A5CEFDE514E}"/>
          </ac:spMkLst>
        </pc:spChg>
        <pc:spChg chg="mod">
          <ac:chgData name="Silvana Izquierdo" userId="46480b9d-78ec-4659-884d-35c5467fe41c" providerId="ADAL" clId="{3974FC96-12EC-E049-A067-ED86AF008F14}" dt="2019-02-12T16:09:42.752" v="0"/>
          <ac:spMkLst>
            <pc:docMk/>
            <pc:sldMk cId="0" sldId="1616"/>
            <ac:spMk id="1165" creationId="{4643E2AF-A2FC-4C4A-810F-76685530F789}"/>
          </ac:spMkLst>
        </pc:spChg>
        <pc:spChg chg="mod">
          <ac:chgData name="Silvana Izquierdo" userId="46480b9d-78ec-4659-884d-35c5467fe41c" providerId="ADAL" clId="{3974FC96-12EC-E049-A067-ED86AF008F14}" dt="2019-02-12T16:09:42.752" v="0"/>
          <ac:spMkLst>
            <pc:docMk/>
            <pc:sldMk cId="0" sldId="1616"/>
            <ac:spMk id="1166" creationId="{A017F8A7-8780-3440-B9DF-347C6B2FC504}"/>
          </ac:spMkLst>
        </pc:spChg>
        <pc:spChg chg="mod">
          <ac:chgData name="Silvana Izquierdo" userId="46480b9d-78ec-4659-884d-35c5467fe41c" providerId="ADAL" clId="{3974FC96-12EC-E049-A067-ED86AF008F14}" dt="2019-02-12T16:09:42.752" v="0"/>
          <ac:spMkLst>
            <pc:docMk/>
            <pc:sldMk cId="0" sldId="1616"/>
            <ac:spMk id="1167" creationId="{4F6F0C63-9821-3E48-BA49-243EBCA7B5A7}"/>
          </ac:spMkLst>
        </pc:spChg>
        <pc:spChg chg="mod">
          <ac:chgData name="Silvana Izquierdo" userId="46480b9d-78ec-4659-884d-35c5467fe41c" providerId="ADAL" clId="{3974FC96-12EC-E049-A067-ED86AF008F14}" dt="2019-02-12T16:09:42.752" v="0"/>
          <ac:spMkLst>
            <pc:docMk/>
            <pc:sldMk cId="0" sldId="1616"/>
            <ac:spMk id="1168" creationId="{09CA335D-A772-144D-9BD0-84B987E6B1FA}"/>
          </ac:spMkLst>
        </pc:spChg>
        <pc:spChg chg="mod">
          <ac:chgData name="Silvana Izquierdo" userId="46480b9d-78ec-4659-884d-35c5467fe41c" providerId="ADAL" clId="{3974FC96-12EC-E049-A067-ED86AF008F14}" dt="2019-02-12T16:09:42.752" v="0"/>
          <ac:spMkLst>
            <pc:docMk/>
            <pc:sldMk cId="0" sldId="1616"/>
            <ac:spMk id="1169" creationId="{019D74AA-4562-A644-B52F-B685B52F3754}"/>
          </ac:spMkLst>
        </pc:spChg>
        <pc:spChg chg="mod">
          <ac:chgData name="Silvana Izquierdo" userId="46480b9d-78ec-4659-884d-35c5467fe41c" providerId="ADAL" clId="{3974FC96-12EC-E049-A067-ED86AF008F14}" dt="2019-02-12T16:09:42.752" v="0"/>
          <ac:spMkLst>
            <pc:docMk/>
            <pc:sldMk cId="0" sldId="1616"/>
            <ac:spMk id="1170" creationId="{766814D5-3D19-C146-9892-B92B6E5BA5E2}"/>
          </ac:spMkLst>
        </pc:spChg>
        <pc:spChg chg="mod">
          <ac:chgData name="Silvana Izquierdo" userId="46480b9d-78ec-4659-884d-35c5467fe41c" providerId="ADAL" clId="{3974FC96-12EC-E049-A067-ED86AF008F14}" dt="2019-02-12T16:09:42.752" v="0"/>
          <ac:spMkLst>
            <pc:docMk/>
            <pc:sldMk cId="0" sldId="1616"/>
            <ac:spMk id="1171" creationId="{4BB7D5D9-9841-D344-B795-8CFE9D3BF46A}"/>
          </ac:spMkLst>
        </pc:spChg>
        <pc:spChg chg="mod">
          <ac:chgData name="Silvana Izquierdo" userId="46480b9d-78ec-4659-884d-35c5467fe41c" providerId="ADAL" clId="{3974FC96-12EC-E049-A067-ED86AF008F14}" dt="2019-02-12T16:09:42.752" v="0"/>
          <ac:spMkLst>
            <pc:docMk/>
            <pc:sldMk cId="0" sldId="1616"/>
            <ac:spMk id="1172" creationId="{E29B6F8D-3CBB-FE42-95CD-6D2453D5BE54}"/>
          </ac:spMkLst>
        </pc:spChg>
        <pc:spChg chg="mod">
          <ac:chgData name="Silvana Izquierdo" userId="46480b9d-78ec-4659-884d-35c5467fe41c" providerId="ADAL" clId="{3974FC96-12EC-E049-A067-ED86AF008F14}" dt="2019-02-12T16:09:42.752" v="0"/>
          <ac:spMkLst>
            <pc:docMk/>
            <pc:sldMk cId="0" sldId="1616"/>
            <ac:spMk id="1173" creationId="{F74502CC-26DE-A646-92D5-319CE77914D9}"/>
          </ac:spMkLst>
        </pc:spChg>
        <pc:spChg chg="mod">
          <ac:chgData name="Silvana Izquierdo" userId="46480b9d-78ec-4659-884d-35c5467fe41c" providerId="ADAL" clId="{3974FC96-12EC-E049-A067-ED86AF008F14}" dt="2019-02-12T16:09:42.752" v="0"/>
          <ac:spMkLst>
            <pc:docMk/>
            <pc:sldMk cId="0" sldId="1616"/>
            <ac:spMk id="1174" creationId="{5774C7B4-E769-2844-9E38-854B1B7939D4}"/>
          </ac:spMkLst>
        </pc:spChg>
        <pc:spChg chg="mod">
          <ac:chgData name="Silvana Izquierdo" userId="46480b9d-78ec-4659-884d-35c5467fe41c" providerId="ADAL" clId="{3974FC96-12EC-E049-A067-ED86AF008F14}" dt="2019-02-12T16:09:42.752" v="0"/>
          <ac:spMkLst>
            <pc:docMk/>
            <pc:sldMk cId="0" sldId="1616"/>
            <ac:spMk id="1175" creationId="{FABA58E0-A487-3C46-8D1D-14714F82523B}"/>
          </ac:spMkLst>
        </pc:spChg>
        <pc:spChg chg="mod">
          <ac:chgData name="Silvana Izquierdo" userId="46480b9d-78ec-4659-884d-35c5467fe41c" providerId="ADAL" clId="{3974FC96-12EC-E049-A067-ED86AF008F14}" dt="2019-02-12T16:09:42.752" v="0"/>
          <ac:spMkLst>
            <pc:docMk/>
            <pc:sldMk cId="0" sldId="1616"/>
            <ac:spMk id="1176" creationId="{C1DAC181-6ED3-F741-9D15-F630E53A84CE}"/>
          </ac:spMkLst>
        </pc:spChg>
        <pc:spChg chg="mod">
          <ac:chgData name="Silvana Izquierdo" userId="46480b9d-78ec-4659-884d-35c5467fe41c" providerId="ADAL" clId="{3974FC96-12EC-E049-A067-ED86AF008F14}" dt="2019-02-12T16:09:42.752" v="0"/>
          <ac:spMkLst>
            <pc:docMk/>
            <pc:sldMk cId="0" sldId="1616"/>
            <ac:spMk id="1177" creationId="{941EE348-6E36-0D40-9928-A1C009C5649C}"/>
          </ac:spMkLst>
        </pc:spChg>
        <pc:spChg chg="mod">
          <ac:chgData name="Silvana Izquierdo" userId="46480b9d-78ec-4659-884d-35c5467fe41c" providerId="ADAL" clId="{3974FC96-12EC-E049-A067-ED86AF008F14}" dt="2019-02-12T16:09:42.752" v="0"/>
          <ac:spMkLst>
            <pc:docMk/>
            <pc:sldMk cId="0" sldId="1616"/>
            <ac:spMk id="1178" creationId="{31D01C2F-F681-544E-836F-41BF8785124F}"/>
          </ac:spMkLst>
        </pc:spChg>
        <pc:spChg chg="mod">
          <ac:chgData name="Silvana Izquierdo" userId="46480b9d-78ec-4659-884d-35c5467fe41c" providerId="ADAL" clId="{3974FC96-12EC-E049-A067-ED86AF008F14}" dt="2019-02-12T16:09:42.752" v="0"/>
          <ac:spMkLst>
            <pc:docMk/>
            <pc:sldMk cId="0" sldId="1616"/>
            <ac:spMk id="1179" creationId="{4126A915-88D2-9844-9352-D66C2B70C977}"/>
          </ac:spMkLst>
        </pc:spChg>
        <pc:spChg chg="mod">
          <ac:chgData name="Silvana Izquierdo" userId="46480b9d-78ec-4659-884d-35c5467fe41c" providerId="ADAL" clId="{3974FC96-12EC-E049-A067-ED86AF008F14}" dt="2019-02-12T16:09:42.752" v="0"/>
          <ac:spMkLst>
            <pc:docMk/>
            <pc:sldMk cId="0" sldId="1616"/>
            <ac:spMk id="1180" creationId="{7DBB7CAB-32ED-F241-83B6-9B4F2D9AB465}"/>
          </ac:spMkLst>
        </pc:spChg>
        <pc:spChg chg="mod">
          <ac:chgData name="Silvana Izquierdo" userId="46480b9d-78ec-4659-884d-35c5467fe41c" providerId="ADAL" clId="{3974FC96-12EC-E049-A067-ED86AF008F14}" dt="2019-02-12T16:09:42.752" v="0"/>
          <ac:spMkLst>
            <pc:docMk/>
            <pc:sldMk cId="0" sldId="1616"/>
            <ac:spMk id="1181" creationId="{03989CB1-EA67-ED41-8510-FAD13259B81C}"/>
          </ac:spMkLst>
        </pc:spChg>
        <pc:spChg chg="mod">
          <ac:chgData name="Silvana Izquierdo" userId="46480b9d-78ec-4659-884d-35c5467fe41c" providerId="ADAL" clId="{3974FC96-12EC-E049-A067-ED86AF008F14}" dt="2019-02-12T16:09:42.752" v="0"/>
          <ac:spMkLst>
            <pc:docMk/>
            <pc:sldMk cId="0" sldId="1616"/>
            <ac:spMk id="1182" creationId="{DB813184-012D-E749-B516-8D3958B3E2ED}"/>
          </ac:spMkLst>
        </pc:spChg>
        <pc:spChg chg="mod">
          <ac:chgData name="Silvana Izquierdo" userId="46480b9d-78ec-4659-884d-35c5467fe41c" providerId="ADAL" clId="{3974FC96-12EC-E049-A067-ED86AF008F14}" dt="2019-02-12T16:09:42.752" v="0"/>
          <ac:spMkLst>
            <pc:docMk/>
            <pc:sldMk cId="0" sldId="1616"/>
            <ac:spMk id="1183" creationId="{AD99AA67-9E92-A04C-9926-D20AE3E33FDE}"/>
          </ac:spMkLst>
        </pc:spChg>
        <pc:spChg chg="mod">
          <ac:chgData name="Silvana Izquierdo" userId="46480b9d-78ec-4659-884d-35c5467fe41c" providerId="ADAL" clId="{3974FC96-12EC-E049-A067-ED86AF008F14}" dt="2019-02-12T16:09:42.752" v="0"/>
          <ac:spMkLst>
            <pc:docMk/>
            <pc:sldMk cId="0" sldId="1616"/>
            <ac:spMk id="1184" creationId="{A655BE7D-34C6-064D-8801-D52E734C172C}"/>
          </ac:spMkLst>
        </pc:spChg>
        <pc:spChg chg="mod">
          <ac:chgData name="Silvana Izquierdo" userId="46480b9d-78ec-4659-884d-35c5467fe41c" providerId="ADAL" clId="{3974FC96-12EC-E049-A067-ED86AF008F14}" dt="2019-02-12T16:09:42.752" v="0"/>
          <ac:spMkLst>
            <pc:docMk/>
            <pc:sldMk cId="0" sldId="1616"/>
            <ac:spMk id="1185" creationId="{2A122AE0-9621-E94A-9189-0080D883FBFC}"/>
          </ac:spMkLst>
        </pc:spChg>
        <pc:spChg chg="mod">
          <ac:chgData name="Silvana Izquierdo" userId="46480b9d-78ec-4659-884d-35c5467fe41c" providerId="ADAL" clId="{3974FC96-12EC-E049-A067-ED86AF008F14}" dt="2019-02-12T16:09:42.752" v="0"/>
          <ac:spMkLst>
            <pc:docMk/>
            <pc:sldMk cId="0" sldId="1616"/>
            <ac:spMk id="1186" creationId="{95CDD1F3-C0A7-6B47-BA86-B7BEEFBCDF34}"/>
          </ac:spMkLst>
        </pc:spChg>
        <pc:spChg chg="mod">
          <ac:chgData name="Silvana Izquierdo" userId="46480b9d-78ec-4659-884d-35c5467fe41c" providerId="ADAL" clId="{3974FC96-12EC-E049-A067-ED86AF008F14}" dt="2019-02-12T16:09:42.752" v="0"/>
          <ac:spMkLst>
            <pc:docMk/>
            <pc:sldMk cId="0" sldId="1616"/>
            <ac:spMk id="1187" creationId="{A315088B-AFD0-C845-A8A5-01142B2B9B19}"/>
          </ac:spMkLst>
        </pc:spChg>
        <pc:spChg chg="mod">
          <ac:chgData name="Silvana Izquierdo" userId="46480b9d-78ec-4659-884d-35c5467fe41c" providerId="ADAL" clId="{3974FC96-12EC-E049-A067-ED86AF008F14}" dt="2019-02-12T16:09:42.752" v="0"/>
          <ac:spMkLst>
            <pc:docMk/>
            <pc:sldMk cId="0" sldId="1616"/>
            <ac:spMk id="1188" creationId="{925BE13A-3DA5-EA4D-BF0E-65FC227BF85D}"/>
          </ac:spMkLst>
        </pc:spChg>
        <pc:spChg chg="mod">
          <ac:chgData name="Silvana Izquierdo" userId="46480b9d-78ec-4659-884d-35c5467fe41c" providerId="ADAL" clId="{3974FC96-12EC-E049-A067-ED86AF008F14}" dt="2019-02-12T16:09:42.752" v="0"/>
          <ac:spMkLst>
            <pc:docMk/>
            <pc:sldMk cId="0" sldId="1616"/>
            <ac:spMk id="1189" creationId="{64849F26-B160-8E44-9F36-CEABDE39D35D}"/>
          </ac:spMkLst>
        </pc:spChg>
        <pc:spChg chg="mod">
          <ac:chgData name="Silvana Izquierdo" userId="46480b9d-78ec-4659-884d-35c5467fe41c" providerId="ADAL" clId="{3974FC96-12EC-E049-A067-ED86AF008F14}" dt="2019-02-12T16:09:42.752" v="0"/>
          <ac:spMkLst>
            <pc:docMk/>
            <pc:sldMk cId="0" sldId="1616"/>
            <ac:spMk id="1190" creationId="{8FDB8F46-6188-2741-82A6-3DFC4B5EEBE9}"/>
          </ac:spMkLst>
        </pc:spChg>
        <pc:spChg chg="mod">
          <ac:chgData name="Silvana Izquierdo" userId="46480b9d-78ec-4659-884d-35c5467fe41c" providerId="ADAL" clId="{3974FC96-12EC-E049-A067-ED86AF008F14}" dt="2019-02-12T16:09:42.752" v="0"/>
          <ac:spMkLst>
            <pc:docMk/>
            <pc:sldMk cId="0" sldId="1616"/>
            <ac:spMk id="1191" creationId="{05E987E7-41B6-CC4E-AE2E-7966A1C76E3D}"/>
          </ac:spMkLst>
        </pc:spChg>
        <pc:spChg chg="mod">
          <ac:chgData name="Silvana Izquierdo" userId="46480b9d-78ec-4659-884d-35c5467fe41c" providerId="ADAL" clId="{3974FC96-12EC-E049-A067-ED86AF008F14}" dt="2019-02-12T16:09:42.752" v="0"/>
          <ac:spMkLst>
            <pc:docMk/>
            <pc:sldMk cId="0" sldId="1616"/>
            <ac:spMk id="1192" creationId="{AD57120B-E248-8C48-8C86-0F987D2A2432}"/>
          </ac:spMkLst>
        </pc:spChg>
        <pc:spChg chg="mod">
          <ac:chgData name="Silvana Izquierdo" userId="46480b9d-78ec-4659-884d-35c5467fe41c" providerId="ADAL" clId="{3974FC96-12EC-E049-A067-ED86AF008F14}" dt="2019-02-12T16:09:42.752" v="0"/>
          <ac:spMkLst>
            <pc:docMk/>
            <pc:sldMk cId="0" sldId="1616"/>
            <ac:spMk id="1193" creationId="{0FFEC94D-24AD-9E45-A23C-2B056EBD2E44}"/>
          </ac:spMkLst>
        </pc:spChg>
        <pc:spChg chg="mod">
          <ac:chgData name="Silvana Izquierdo" userId="46480b9d-78ec-4659-884d-35c5467fe41c" providerId="ADAL" clId="{3974FC96-12EC-E049-A067-ED86AF008F14}" dt="2019-02-12T16:09:42.752" v="0"/>
          <ac:spMkLst>
            <pc:docMk/>
            <pc:sldMk cId="0" sldId="1616"/>
            <ac:spMk id="1194" creationId="{B117C0D5-FE05-3140-B9FF-6F721CBAC41F}"/>
          </ac:spMkLst>
        </pc:spChg>
        <pc:spChg chg="mod">
          <ac:chgData name="Silvana Izquierdo" userId="46480b9d-78ec-4659-884d-35c5467fe41c" providerId="ADAL" clId="{3974FC96-12EC-E049-A067-ED86AF008F14}" dt="2019-02-12T16:09:42.752" v="0"/>
          <ac:spMkLst>
            <pc:docMk/>
            <pc:sldMk cId="0" sldId="1616"/>
            <ac:spMk id="1195" creationId="{8837F792-B4A7-4741-BAA2-102C88BF3A7C}"/>
          </ac:spMkLst>
        </pc:spChg>
        <pc:spChg chg="mod">
          <ac:chgData name="Silvana Izquierdo" userId="46480b9d-78ec-4659-884d-35c5467fe41c" providerId="ADAL" clId="{3974FC96-12EC-E049-A067-ED86AF008F14}" dt="2019-02-12T16:09:42.752" v="0"/>
          <ac:spMkLst>
            <pc:docMk/>
            <pc:sldMk cId="0" sldId="1616"/>
            <ac:spMk id="1196" creationId="{5C325D07-A609-8C43-BF32-718533111BED}"/>
          </ac:spMkLst>
        </pc:spChg>
        <pc:spChg chg="mod">
          <ac:chgData name="Silvana Izquierdo" userId="46480b9d-78ec-4659-884d-35c5467fe41c" providerId="ADAL" clId="{3974FC96-12EC-E049-A067-ED86AF008F14}" dt="2019-02-12T16:09:42.752" v="0"/>
          <ac:spMkLst>
            <pc:docMk/>
            <pc:sldMk cId="0" sldId="1616"/>
            <ac:spMk id="1197" creationId="{D90662EC-38BC-D54D-8D6A-CB7E42DE5247}"/>
          </ac:spMkLst>
        </pc:spChg>
        <pc:spChg chg="mod">
          <ac:chgData name="Silvana Izquierdo" userId="46480b9d-78ec-4659-884d-35c5467fe41c" providerId="ADAL" clId="{3974FC96-12EC-E049-A067-ED86AF008F14}" dt="2019-02-12T16:09:42.752" v="0"/>
          <ac:spMkLst>
            <pc:docMk/>
            <pc:sldMk cId="0" sldId="1616"/>
            <ac:spMk id="1198" creationId="{399BF043-C426-5E49-AC0A-B8ADF543BE59}"/>
          </ac:spMkLst>
        </pc:spChg>
        <pc:spChg chg="mod">
          <ac:chgData name="Silvana Izquierdo" userId="46480b9d-78ec-4659-884d-35c5467fe41c" providerId="ADAL" clId="{3974FC96-12EC-E049-A067-ED86AF008F14}" dt="2019-02-12T16:09:42.752" v="0"/>
          <ac:spMkLst>
            <pc:docMk/>
            <pc:sldMk cId="0" sldId="1616"/>
            <ac:spMk id="1199" creationId="{8E32B08C-663C-C049-BE85-CA18B33E6966}"/>
          </ac:spMkLst>
        </pc:spChg>
        <pc:spChg chg="mod">
          <ac:chgData name="Silvana Izquierdo" userId="46480b9d-78ec-4659-884d-35c5467fe41c" providerId="ADAL" clId="{3974FC96-12EC-E049-A067-ED86AF008F14}" dt="2019-02-12T16:09:42.752" v="0"/>
          <ac:spMkLst>
            <pc:docMk/>
            <pc:sldMk cId="0" sldId="1616"/>
            <ac:spMk id="1200" creationId="{62816664-E6CE-394D-ADFB-787594C8403F}"/>
          </ac:spMkLst>
        </pc:spChg>
        <pc:spChg chg="mod">
          <ac:chgData name="Silvana Izquierdo" userId="46480b9d-78ec-4659-884d-35c5467fe41c" providerId="ADAL" clId="{3974FC96-12EC-E049-A067-ED86AF008F14}" dt="2019-02-12T16:09:42.752" v="0"/>
          <ac:spMkLst>
            <pc:docMk/>
            <pc:sldMk cId="0" sldId="1616"/>
            <ac:spMk id="1201" creationId="{3A0BF3F7-9465-E24E-BC59-AA935AED7E5B}"/>
          </ac:spMkLst>
        </pc:spChg>
        <pc:spChg chg="mod">
          <ac:chgData name="Silvana Izquierdo" userId="46480b9d-78ec-4659-884d-35c5467fe41c" providerId="ADAL" clId="{3974FC96-12EC-E049-A067-ED86AF008F14}" dt="2019-02-12T16:09:42.752" v="0"/>
          <ac:spMkLst>
            <pc:docMk/>
            <pc:sldMk cId="0" sldId="1616"/>
            <ac:spMk id="1202" creationId="{E693047C-F76C-6D48-88B0-E0C882CE30BE}"/>
          </ac:spMkLst>
        </pc:spChg>
        <pc:spChg chg="mod">
          <ac:chgData name="Silvana Izquierdo" userId="46480b9d-78ec-4659-884d-35c5467fe41c" providerId="ADAL" clId="{3974FC96-12EC-E049-A067-ED86AF008F14}" dt="2019-02-12T16:09:42.752" v="0"/>
          <ac:spMkLst>
            <pc:docMk/>
            <pc:sldMk cId="0" sldId="1616"/>
            <ac:spMk id="1203" creationId="{CC6C3574-6BB0-8946-9F7F-2DC923C39C90}"/>
          </ac:spMkLst>
        </pc:spChg>
        <pc:spChg chg="mod">
          <ac:chgData name="Silvana Izquierdo" userId="46480b9d-78ec-4659-884d-35c5467fe41c" providerId="ADAL" clId="{3974FC96-12EC-E049-A067-ED86AF008F14}" dt="2019-02-12T16:09:42.752" v="0"/>
          <ac:spMkLst>
            <pc:docMk/>
            <pc:sldMk cId="0" sldId="1616"/>
            <ac:spMk id="1204" creationId="{01BF1593-83FA-554C-8C70-C16F514C66FB}"/>
          </ac:spMkLst>
        </pc:spChg>
        <pc:spChg chg="mod">
          <ac:chgData name="Silvana Izquierdo" userId="46480b9d-78ec-4659-884d-35c5467fe41c" providerId="ADAL" clId="{3974FC96-12EC-E049-A067-ED86AF008F14}" dt="2019-02-12T16:09:42.752" v="0"/>
          <ac:spMkLst>
            <pc:docMk/>
            <pc:sldMk cId="0" sldId="1616"/>
            <ac:spMk id="1205" creationId="{7A9BF657-8103-E943-8010-A88027FB668C}"/>
          </ac:spMkLst>
        </pc:spChg>
        <pc:spChg chg="mod">
          <ac:chgData name="Silvana Izquierdo" userId="46480b9d-78ec-4659-884d-35c5467fe41c" providerId="ADAL" clId="{3974FC96-12EC-E049-A067-ED86AF008F14}" dt="2019-02-12T16:09:42.752" v="0"/>
          <ac:spMkLst>
            <pc:docMk/>
            <pc:sldMk cId="0" sldId="1616"/>
            <ac:spMk id="1206" creationId="{BA5F2274-048B-B144-B10B-8BD0ED8EE76F}"/>
          </ac:spMkLst>
        </pc:spChg>
        <pc:spChg chg="mod">
          <ac:chgData name="Silvana Izquierdo" userId="46480b9d-78ec-4659-884d-35c5467fe41c" providerId="ADAL" clId="{3974FC96-12EC-E049-A067-ED86AF008F14}" dt="2019-02-12T16:09:42.752" v="0"/>
          <ac:spMkLst>
            <pc:docMk/>
            <pc:sldMk cId="0" sldId="1616"/>
            <ac:spMk id="1207" creationId="{26A3E994-B052-7348-9705-115A893C0105}"/>
          </ac:spMkLst>
        </pc:spChg>
        <pc:spChg chg="mod">
          <ac:chgData name="Silvana Izquierdo" userId="46480b9d-78ec-4659-884d-35c5467fe41c" providerId="ADAL" clId="{3974FC96-12EC-E049-A067-ED86AF008F14}" dt="2019-02-12T16:09:42.752" v="0"/>
          <ac:spMkLst>
            <pc:docMk/>
            <pc:sldMk cId="0" sldId="1616"/>
            <ac:spMk id="1208" creationId="{49E1341F-AF0F-E64F-938C-1B18B1184AA1}"/>
          </ac:spMkLst>
        </pc:spChg>
        <pc:spChg chg="mod">
          <ac:chgData name="Silvana Izquierdo" userId="46480b9d-78ec-4659-884d-35c5467fe41c" providerId="ADAL" clId="{3974FC96-12EC-E049-A067-ED86AF008F14}" dt="2019-02-12T16:09:42.752" v="0"/>
          <ac:spMkLst>
            <pc:docMk/>
            <pc:sldMk cId="0" sldId="1616"/>
            <ac:spMk id="1209" creationId="{F70623E9-C281-AF4A-A8F8-AE5B2A5BB03A}"/>
          </ac:spMkLst>
        </pc:spChg>
        <pc:spChg chg="mod">
          <ac:chgData name="Silvana Izquierdo" userId="46480b9d-78ec-4659-884d-35c5467fe41c" providerId="ADAL" clId="{3974FC96-12EC-E049-A067-ED86AF008F14}" dt="2019-02-12T16:09:42.752" v="0"/>
          <ac:spMkLst>
            <pc:docMk/>
            <pc:sldMk cId="0" sldId="1616"/>
            <ac:spMk id="1210" creationId="{961D9579-D91B-4944-B7A0-F4CBFB56CD5D}"/>
          </ac:spMkLst>
        </pc:spChg>
        <pc:spChg chg="mod">
          <ac:chgData name="Silvana Izquierdo" userId="46480b9d-78ec-4659-884d-35c5467fe41c" providerId="ADAL" clId="{3974FC96-12EC-E049-A067-ED86AF008F14}" dt="2019-02-12T16:09:42.752" v="0"/>
          <ac:spMkLst>
            <pc:docMk/>
            <pc:sldMk cId="0" sldId="1616"/>
            <ac:spMk id="1211" creationId="{95908C16-0BC6-424E-892E-F39752A321D4}"/>
          </ac:spMkLst>
        </pc:spChg>
        <pc:spChg chg="mod">
          <ac:chgData name="Silvana Izquierdo" userId="46480b9d-78ec-4659-884d-35c5467fe41c" providerId="ADAL" clId="{3974FC96-12EC-E049-A067-ED86AF008F14}" dt="2019-02-12T16:09:42.752" v="0"/>
          <ac:spMkLst>
            <pc:docMk/>
            <pc:sldMk cId="0" sldId="1616"/>
            <ac:spMk id="1212" creationId="{548B4466-6641-ED48-B61F-6E24F6E80CD7}"/>
          </ac:spMkLst>
        </pc:spChg>
        <pc:spChg chg="mod">
          <ac:chgData name="Silvana Izquierdo" userId="46480b9d-78ec-4659-884d-35c5467fe41c" providerId="ADAL" clId="{3974FC96-12EC-E049-A067-ED86AF008F14}" dt="2019-02-12T16:09:42.752" v="0"/>
          <ac:spMkLst>
            <pc:docMk/>
            <pc:sldMk cId="0" sldId="1616"/>
            <ac:spMk id="1213" creationId="{902F8F9F-BF1F-3745-9A77-0E06DFBB2268}"/>
          </ac:spMkLst>
        </pc:spChg>
        <pc:spChg chg="mod">
          <ac:chgData name="Silvana Izquierdo" userId="46480b9d-78ec-4659-884d-35c5467fe41c" providerId="ADAL" clId="{3974FC96-12EC-E049-A067-ED86AF008F14}" dt="2019-02-12T16:09:42.752" v="0"/>
          <ac:spMkLst>
            <pc:docMk/>
            <pc:sldMk cId="0" sldId="1616"/>
            <ac:spMk id="1214" creationId="{6296280E-7585-8C4B-B879-F214B8DEF8C3}"/>
          </ac:spMkLst>
        </pc:spChg>
        <pc:spChg chg="mod">
          <ac:chgData name="Silvana Izquierdo" userId="46480b9d-78ec-4659-884d-35c5467fe41c" providerId="ADAL" clId="{3974FC96-12EC-E049-A067-ED86AF008F14}" dt="2019-02-12T16:09:42.752" v="0"/>
          <ac:spMkLst>
            <pc:docMk/>
            <pc:sldMk cId="0" sldId="1616"/>
            <ac:spMk id="1215" creationId="{AE3C7F65-3B0F-C04B-A428-7B1B0816FB59}"/>
          </ac:spMkLst>
        </pc:spChg>
        <pc:spChg chg="mod">
          <ac:chgData name="Silvana Izquierdo" userId="46480b9d-78ec-4659-884d-35c5467fe41c" providerId="ADAL" clId="{3974FC96-12EC-E049-A067-ED86AF008F14}" dt="2019-02-12T16:09:42.752" v="0"/>
          <ac:spMkLst>
            <pc:docMk/>
            <pc:sldMk cId="0" sldId="1616"/>
            <ac:spMk id="1216" creationId="{4138E45F-35D4-CF45-ADBD-F8FC48E8614D}"/>
          </ac:spMkLst>
        </pc:spChg>
        <pc:spChg chg="mod">
          <ac:chgData name="Silvana Izquierdo" userId="46480b9d-78ec-4659-884d-35c5467fe41c" providerId="ADAL" clId="{3974FC96-12EC-E049-A067-ED86AF008F14}" dt="2019-02-12T16:09:42.752" v="0"/>
          <ac:spMkLst>
            <pc:docMk/>
            <pc:sldMk cId="0" sldId="1616"/>
            <ac:spMk id="1217" creationId="{3D29800B-B730-9540-85EA-A2C0CF19F1A5}"/>
          </ac:spMkLst>
        </pc:spChg>
        <pc:spChg chg="mod">
          <ac:chgData name="Silvana Izquierdo" userId="46480b9d-78ec-4659-884d-35c5467fe41c" providerId="ADAL" clId="{3974FC96-12EC-E049-A067-ED86AF008F14}" dt="2019-02-12T16:09:42.752" v="0"/>
          <ac:spMkLst>
            <pc:docMk/>
            <pc:sldMk cId="0" sldId="1616"/>
            <ac:spMk id="1218" creationId="{63F38776-939C-CB42-AD7D-AFCB82ACBE8A}"/>
          </ac:spMkLst>
        </pc:spChg>
        <pc:spChg chg="mod">
          <ac:chgData name="Silvana Izquierdo" userId="46480b9d-78ec-4659-884d-35c5467fe41c" providerId="ADAL" clId="{3974FC96-12EC-E049-A067-ED86AF008F14}" dt="2019-02-12T16:09:42.752" v="0"/>
          <ac:spMkLst>
            <pc:docMk/>
            <pc:sldMk cId="0" sldId="1616"/>
            <ac:spMk id="1219" creationId="{537047A3-120A-E54E-9192-DD561D3F62D5}"/>
          </ac:spMkLst>
        </pc:spChg>
        <pc:spChg chg="mod">
          <ac:chgData name="Silvana Izquierdo" userId="46480b9d-78ec-4659-884d-35c5467fe41c" providerId="ADAL" clId="{3974FC96-12EC-E049-A067-ED86AF008F14}" dt="2019-02-12T16:09:42.752" v="0"/>
          <ac:spMkLst>
            <pc:docMk/>
            <pc:sldMk cId="0" sldId="1616"/>
            <ac:spMk id="1220" creationId="{F1F53057-268D-4148-8FCC-FD509DA767CF}"/>
          </ac:spMkLst>
        </pc:spChg>
        <pc:spChg chg="mod">
          <ac:chgData name="Silvana Izquierdo" userId="46480b9d-78ec-4659-884d-35c5467fe41c" providerId="ADAL" clId="{3974FC96-12EC-E049-A067-ED86AF008F14}" dt="2019-02-12T16:09:42.752" v="0"/>
          <ac:spMkLst>
            <pc:docMk/>
            <pc:sldMk cId="0" sldId="1616"/>
            <ac:spMk id="1221" creationId="{274808A1-F450-E540-B5C1-94F6778C18AF}"/>
          </ac:spMkLst>
        </pc:spChg>
        <pc:spChg chg="mod">
          <ac:chgData name="Silvana Izquierdo" userId="46480b9d-78ec-4659-884d-35c5467fe41c" providerId="ADAL" clId="{3974FC96-12EC-E049-A067-ED86AF008F14}" dt="2019-02-12T16:09:42.752" v="0"/>
          <ac:spMkLst>
            <pc:docMk/>
            <pc:sldMk cId="0" sldId="1616"/>
            <ac:spMk id="1222" creationId="{1AABA838-A0F5-E247-8763-32542CBACD68}"/>
          </ac:spMkLst>
        </pc:spChg>
        <pc:spChg chg="mod">
          <ac:chgData name="Silvana Izquierdo" userId="46480b9d-78ec-4659-884d-35c5467fe41c" providerId="ADAL" clId="{3974FC96-12EC-E049-A067-ED86AF008F14}" dt="2019-02-12T16:09:42.752" v="0"/>
          <ac:spMkLst>
            <pc:docMk/>
            <pc:sldMk cId="0" sldId="1616"/>
            <ac:spMk id="1223" creationId="{08EA70FA-5E44-B64C-91EE-8E10934E96D1}"/>
          </ac:spMkLst>
        </pc:spChg>
        <pc:spChg chg="mod">
          <ac:chgData name="Silvana Izquierdo" userId="46480b9d-78ec-4659-884d-35c5467fe41c" providerId="ADAL" clId="{3974FC96-12EC-E049-A067-ED86AF008F14}" dt="2019-02-12T16:09:42.752" v="0"/>
          <ac:spMkLst>
            <pc:docMk/>
            <pc:sldMk cId="0" sldId="1616"/>
            <ac:spMk id="1224" creationId="{FB0BAF5F-3FBC-CC44-A10B-4D75B5A4787B}"/>
          </ac:spMkLst>
        </pc:spChg>
        <pc:spChg chg="mod">
          <ac:chgData name="Silvana Izquierdo" userId="46480b9d-78ec-4659-884d-35c5467fe41c" providerId="ADAL" clId="{3974FC96-12EC-E049-A067-ED86AF008F14}" dt="2019-02-12T16:09:42.752" v="0"/>
          <ac:spMkLst>
            <pc:docMk/>
            <pc:sldMk cId="0" sldId="1616"/>
            <ac:spMk id="1225" creationId="{43CCDE49-8864-3B47-B323-10A8DB49A902}"/>
          </ac:spMkLst>
        </pc:spChg>
        <pc:spChg chg="mod">
          <ac:chgData name="Silvana Izquierdo" userId="46480b9d-78ec-4659-884d-35c5467fe41c" providerId="ADAL" clId="{3974FC96-12EC-E049-A067-ED86AF008F14}" dt="2019-02-12T16:09:42.752" v="0"/>
          <ac:spMkLst>
            <pc:docMk/>
            <pc:sldMk cId="0" sldId="1616"/>
            <ac:spMk id="1226" creationId="{BD612A4F-DEE3-A044-9DA2-79DC5C5CFAA0}"/>
          </ac:spMkLst>
        </pc:spChg>
        <pc:spChg chg="mod">
          <ac:chgData name="Silvana Izquierdo" userId="46480b9d-78ec-4659-884d-35c5467fe41c" providerId="ADAL" clId="{3974FC96-12EC-E049-A067-ED86AF008F14}" dt="2019-02-12T16:09:42.752" v="0"/>
          <ac:spMkLst>
            <pc:docMk/>
            <pc:sldMk cId="0" sldId="1616"/>
            <ac:spMk id="1227" creationId="{20A07674-49A5-0541-8826-9ADFD6A7CA49}"/>
          </ac:spMkLst>
        </pc:spChg>
        <pc:spChg chg="mod">
          <ac:chgData name="Silvana Izquierdo" userId="46480b9d-78ec-4659-884d-35c5467fe41c" providerId="ADAL" clId="{3974FC96-12EC-E049-A067-ED86AF008F14}" dt="2019-02-12T16:09:42.752" v="0"/>
          <ac:spMkLst>
            <pc:docMk/>
            <pc:sldMk cId="0" sldId="1616"/>
            <ac:spMk id="1228" creationId="{92FD679F-24FE-F547-AC2F-3EB3217E85CD}"/>
          </ac:spMkLst>
        </pc:spChg>
        <pc:spChg chg="mod">
          <ac:chgData name="Silvana Izquierdo" userId="46480b9d-78ec-4659-884d-35c5467fe41c" providerId="ADAL" clId="{3974FC96-12EC-E049-A067-ED86AF008F14}" dt="2019-02-12T16:09:42.752" v="0"/>
          <ac:spMkLst>
            <pc:docMk/>
            <pc:sldMk cId="0" sldId="1616"/>
            <ac:spMk id="1229" creationId="{8C312CDC-B180-FD44-9181-F205511D62C4}"/>
          </ac:spMkLst>
        </pc:spChg>
        <pc:spChg chg="mod">
          <ac:chgData name="Silvana Izquierdo" userId="46480b9d-78ec-4659-884d-35c5467fe41c" providerId="ADAL" clId="{3974FC96-12EC-E049-A067-ED86AF008F14}" dt="2019-02-12T16:09:42.752" v="0"/>
          <ac:spMkLst>
            <pc:docMk/>
            <pc:sldMk cId="0" sldId="1616"/>
            <ac:spMk id="1230" creationId="{F8E7E5B4-E079-EF44-B0C0-3D6486B6697E}"/>
          </ac:spMkLst>
        </pc:spChg>
        <pc:spChg chg="mod">
          <ac:chgData name="Silvana Izquierdo" userId="46480b9d-78ec-4659-884d-35c5467fe41c" providerId="ADAL" clId="{3974FC96-12EC-E049-A067-ED86AF008F14}" dt="2019-02-12T16:09:42.752" v="0"/>
          <ac:spMkLst>
            <pc:docMk/>
            <pc:sldMk cId="0" sldId="1616"/>
            <ac:spMk id="1231" creationId="{9850E9D0-2131-7144-9E7D-20384E367FBC}"/>
          </ac:spMkLst>
        </pc:spChg>
        <pc:spChg chg="mod">
          <ac:chgData name="Silvana Izquierdo" userId="46480b9d-78ec-4659-884d-35c5467fe41c" providerId="ADAL" clId="{3974FC96-12EC-E049-A067-ED86AF008F14}" dt="2019-02-12T16:09:42.752" v="0"/>
          <ac:spMkLst>
            <pc:docMk/>
            <pc:sldMk cId="0" sldId="1616"/>
            <ac:spMk id="1232" creationId="{B9B2EB66-758A-4F44-9FB6-F47ACFFFDF08}"/>
          </ac:spMkLst>
        </pc:spChg>
        <pc:spChg chg="mod">
          <ac:chgData name="Silvana Izquierdo" userId="46480b9d-78ec-4659-884d-35c5467fe41c" providerId="ADAL" clId="{3974FC96-12EC-E049-A067-ED86AF008F14}" dt="2019-02-12T16:09:42.752" v="0"/>
          <ac:spMkLst>
            <pc:docMk/>
            <pc:sldMk cId="0" sldId="1616"/>
            <ac:spMk id="1233" creationId="{B7BDE3E0-38E0-5241-8AD3-381AC3D07EC3}"/>
          </ac:spMkLst>
        </pc:spChg>
        <pc:spChg chg="mod">
          <ac:chgData name="Silvana Izquierdo" userId="46480b9d-78ec-4659-884d-35c5467fe41c" providerId="ADAL" clId="{3974FC96-12EC-E049-A067-ED86AF008F14}" dt="2019-02-12T16:09:42.752" v="0"/>
          <ac:spMkLst>
            <pc:docMk/>
            <pc:sldMk cId="0" sldId="1616"/>
            <ac:spMk id="1234" creationId="{E86D76CA-21DE-4645-BD24-313A309D2C3B}"/>
          </ac:spMkLst>
        </pc:spChg>
        <pc:spChg chg="mod">
          <ac:chgData name="Silvana Izquierdo" userId="46480b9d-78ec-4659-884d-35c5467fe41c" providerId="ADAL" clId="{3974FC96-12EC-E049-A067-ED86AF008F14}" dt="2019-02-12T16:09:42.752" v="0"/>
          <ac:spMkLst>
            <pc:docMk/>
            <pc:sldMk cId="0" sldId="1616"/>
            <ac:spMk id="1235" creationId="{25F58779-8215-904C-B4D0-ED828B7C4BEF}"/>
          </ac:spMkLst>
        </pc:spChg>
        <pc:spChg chg="mod">
          <ac:chgData name="Silvana Izquierdo" userId="46480b9d-78ec-4659-884d-35c5467fe41c" providerId="ADAL" clId="{3974FC96-12EC-E049-A067-ED86AF008F14}" dt="2019-02-12T16:09:42.752" v="0"/>
          <ac:spMkLst>
            <pc:docMk/>
            <pc:sldMk cId="0" sldId="1616"/>
            <ac:spMk id="1236" creationId="{117260C5-8A82-6645-A4D6-6805E6A40233}"/>
          </ac:spMkLst>
        </pc:spChg>
        <pc:spChg chg="mod">
          <ac:chgData name="Silvana Izquierdo" userId="46480b9d-78ec-4659-884d-35c5467fe41c" providerId="ADAL" clId="{3974FC96-12EC-E049-A067-ED86AF008F14}" dt="2019-02-12T16:09:42.752" v="0"/>
          <ac:spMkLst>
            <pc:docMk/>
            <pc:sldMk cId="0" sldId="1616"/>
            <ac:spMk id="1237" creationId="{B7C05C66-5C95-0144-91A9-9D2D8177CF23}"/>
          </ac:spMkLst>
        </pc:spChg>
        <pc:spChg chg="mod">
          <ac:chgData name="Silvana Izquierdo" userId="46480b9d-78ec-4659-884d-35c5467fe41c" providerId="ADAL" clId="{3974FC96-12EC-E049-A067-ED86AF008F14}" dt="2019-02-12T16:17:13.400" v="159" actId="1076"/>
          <ac:spMkLst>
            <pc:docMk/>
            <pc:sldMk cId="0" sldId="1616"/>
            <ac:spMk id="98305" creationId="{42764C3F-C53B-3C41-9BD6-0504EDD5BD10}"/>
          </ac:spMkLst>
        </pc:spChg>
        <pc:spChg chg="del mod">
          <ac:chgData name="Silvana Izquierdo" userId="46480b9d-78ec-4659-884d-35c5467fe41c" providerId="ADAL" clId="{3974FC96-12EC-E049-A067-ED86AF008F14}" dt="2019-02-12T16:16:52.317" v="153" actId="478"/>
          <ac:spMkLst>
            <pc:docMk/>
            <pc:sldMk cId="0" sldId="1616"/>
            <ac:spMk id="98306" creationId="{827A0334-4BCF-D34C-B1F6-E5C6E885D9D8}"/>
          </ac:spMkLst>
        </pc:spChg>
        <pc:spChg chg="mod">
          <ac:chgData name="Silvana Izquierdo" userId="46480b9d-78ec-4659-884d-35c5467fe41c" providerId="ADAL" clId="{3974FC96-12EC-E049-A067-ED86AF008F14}" dt="2019-02-12T16:09:42.752" v="0"/>
          <ac:spMkLst>
            <pc:docMk/>
            <pc:sldMk cId="0" sldId="1616"/>
            <ac:spMk id="98388" creationId="{AA76DBC8-1C90-B540-936E-C33CC62918D7}"/>
          </ac:spMkLst>
        </pc:spChg>
        <pc:spChg chg="mod">
          <ac:chgData name="Silvana Izquierdo" userId="46480b9d-78ec-4659-884d-35c5467fe41c" providerId="ADAL" clId="{3974FC96-12EC-E049-A067-ED86AF008F14}" dt="2019-02-12T16:09:42.752" v="0"/>
          <ac:spMkLst>
            <pc:docMk/>
            <pc:sldMk cId="0" sldId="1616"/>
            <ac:spMk id="98390" creationId="{A7B7876B-5C21-D34F-8E81-B438827D88EF}"/>
          </ac:spMkLst>
        </pc:spChg>
        <pc:grpChg chg="mod">
          <ac:chgData name="Silvana Izquierdo" userId="46480b9d-78ec-4659-884d-35c5467fe41c" providerId="ADAL" clId="{3974FC96-12EC-E049-A067-ED86AF008F14}" dt="2019-02-12T16:09:42.752" v="0"/>
          <ac:grpSpMkLst>
            <pc:docMk/>
            <pc:sldMk cId="0" sldId="1616"/>
            <ac:grpSpMk id="98311" creationId="{E63CC580-90D5-5849-8C47-A6547B30F60E}"/>
          </ac:grpSpMkLst>
        </pc:grpChg>
        <pc:grpChg chg="mod">
          <ac:chgData name="Silvana Izquierdo" userId="46480b9d-78ec-4659-884d-35c5467fe41c" providerId="ADAL" clId="{3974FC96-12EC-E049-A067-ED86AF008F14}" dt="2019-02-12T16:09:42.752" v="0"/>
          <ac:grpSpMkLst>
            <pc:docMk/>
            <pc:sldMk cId="0" sldId="1616"/>
            <ac:grpSpMk id="98404" creationId="{208BBC37-2FB6-F042-8466-764FBFAEDDEF}"/>
          </ac:grpSpMkLst>
        </pc:grpChg>
        <pc:grpChg chg="mod">
          <ac:chgData name="Silvana Izquierdo" userId="46480b9d-78ec-4659-884d-35c5467fe41c" providerId="ADAL" clId="{3974FC96-12EC-E049-A067-ED86AF008F14}" dt="2019-02-12T16:09:42.752" v="0"/>
          <ac:grpSpMkLst>
            <pc:docMk/>
            <pc:sldMk cId="0" sldId="1616"/>
            <ac:grpSpMk id="98405" creationId="{D55E29ED-BABF-A840-A9C9-0B6958E4DEF5}"/>
          </ac:grpSpMkLst>
        </pc:grpChg>
        <pc:grpChg chg="mod">
          <ac:chgData name="Silvana Izquierdo" userId="46480b9d-78ec-4659-884d-35c5467fe41c" providerId="ADAL" clId="{3974FC96-12EC-E049-A067-ED86AF008F14}" dt="2019-02-12T16:09:42.752" v="0"/>
          <ac:grpSpMkLst>
            <pc:docMk/>
            <pc:sldMk cId="0" sldId="1616"/>
            <ac:grpSpMk id="98407" creationId="{74406966-9D9E-984D-BD4D-AC840CD06155}"/>
          </ac:grpSpMkLst>
        </pc:grpChg>
        <pc:grpChg chg="mod">
          <ac:chgData name="Silvana Izquierdo" userId="46480b9d-78ec-4659-884d-35c5467fe41c" providerId="ADAL" clId="{3974FC96-12EC-E049-A067-ED86AF008F14}" dt="2019-02-12T16:09:42.752" v="0"/>
          <ac:grpSpMkLst>
            <pc:docMk/>
            <pc:sldMk cId="0" sldId="1616"/>
            <ac:grpSpMk id="98561" creationId="{AF96A29B-942A-B240-88C3-330A7E1FFD74}"/>
          </ac:grpSpMkLst>
        </pc:grpChg>
        <pc:graphicFrameChg chg="mod">
          <ac:chgData name="Silvana Izquierdo" userId="46480b9d-78ec-4659-884d-35c5467fe41c" providerId="ADAL" clId="{3974FC96-12EC-E049-A067-ED86AF008F14}" dt="2019-02-12T16:17:05.022" v="158"/>
          <ac:graphicFrameMkLst>
            <pc:docMk/>
            <pc:sldMk cId="0" sldId="1616"/>
            <ac:graphicFrameMk id="394" creationId="{FEA95CEE-1229-4A99-9FC4-2626F2C39FA5}"/>
          </ac:graphicFrameMkLst>
        </pc:graphicFrameChg>
      </pc:sldChg>
      <pc:sldChg chg="delSp modSp">
        <pc:chgData name="Silvana Izquierdo" userId="46480b9d-78ec-4659-884d-35c5467fe41c" providerId="ADAL" clId="{3974FC96-12EC-E049-A067-ED86AF008F14}" dt="2019-02-12T16:21:17.460" v="243" actId="14100"/>
        <pc:sldMkLst>
          <pc:docMk/>
          <pc:sldMk cId="3866461785" sldId="1719"/>
        </pc:sldMkLst>
        <pc:spChg chg="del mod">
          <ac:chgData name="Silvana Izquierdo" userId="46480b9d-78ec-4659-884d-35c5467fe41c" providerId="ADAL" clId="{3974FC96-12EC-E049-A067-ED86AF008F14}" dt="2019-02-12T16:19:32.567" v="198" actId="478"/>
          <ac:spMkLst>
            <pc:docMk/>
            <pc:sldMk cId="3866461785" sldId="1719"/>
            <ac:spMk id="3" creationId="{8427D278-718E-44D5-99F6-D05E64D1A05F}"/>
          </ac:spMkLst>
        </pc:spChg>
        <pc:spChg chg="mod">
          <ac:chgData name="Silvana Izquierdo" userId="46480b9d-78ec-4659-884d-35c5467fe41c" providerId="ADAL" clId="{3974FC96-12EC-E049-A067-ED86AF008F14}" dt="2019-02-12T16:19:45.076" v="212" actId="1076"/>
          <ac:spMkLst>
            <pc:docMk/>
            <pc:sldMk cId="3866461785" sldId="1719"/>
            <ac:spMk id="7" creationId="{045E57A1-C174-4491-8EAF-E57840760431}"/>
          </ac:spMkLst>
        </pc:spChg>
        <pc:spChg chg="mod">
          <ac:chgData name="Silvana Izquierdo" userId="46480b9d-78ec-4659-884d-35c5467fe41c" providerId="ADAL" clId="{3974FC96-12EC-E049-A067-ED86AF008F14}" dt="2019-02-12T16:09:42.752" v="0"/>
          <ac:spMkLst>
            <pc:docMk/>
            <pc:sldMk cId="3866461785" sldId="1719"/>
            <ac:spMk id="661" creationId="{2288EED6-E3AC-4C90-8BBC-99583BF2B69B}"/>
          </ac:spMkLst>
        </pc:spChg>
        <pc:spChg chg="mod">
          <ac:chgData name="Silvana Izquierdo" userId="46480b9d-78ec-4659-884d-35c5467fe41c" providerId="ADAL" clId="{3974FC96-12EC-E049-A067-ED86AF008F14}" dt="2019-02-12T16:19:41.104" v="210" actId="1036"/>
          <ac:spMkLst>
            <pc:docMk/>
            <pc:sldMk cId="3866461785" sldId="1719"/>
            <ac:spMk id="752" creationId="{00000000-0000-0000-0000-000000000000}"/>
          </ac:spMkLst>
        </pc:spChg>
        <pc:spChg chg="mod">
          <ac:chgData name="Silvana Izquierdo" userId="46480b9d-78ec-4659-884d-35c5467fe41c" providerId="ADAL" clId="{3974FC96-12EC-E049-A067-ED86AF008F14}" dt="2019-02-12T16:19:41.104" v="210" actId="1036"/>
          <ac:spMkLst>
            <pc:docMk/>
            <pc:sldMk cId="3866461785" sldId="1719"/>
            <ac:spMk id="753" creationId="{00000000-0000-0000-0000-000000000000}"/>
          </ac:spMkLst>
        </pc:spChg>
        <pc:spChg chg="mod">
          <ac:chgData name="Silvana Izquierdo" userId="46480b9d-78ec-4659-884d-35c5467fe41c" providerId="ADAL" clId="{3974FC96-12EC-E049-A067-ED86AF008F14}" dt="2019-02-12T16:19:41.104" v="210" actId="1036"/>
          <ac:spMkLst>
            <pc:docMk/>
            <pc:sldMk cId="3866461785" sldId="1719"/>
            <ac:spMk id="754" creationId="{00000000-0000-0000-0000-000000000000}"/>
          </ac:spMkLst>
        </pc:spChg>
        <pc:spChg chg="mod">
          <ac:chgData name="Silvana Izquierdo" userId="46480b9d-78ec-4659-884d-35c5467fe41c" providerId="ADAL" clId="{3974FC96-12EC-E049-A067-ED86AF008F14}" dt="2019-02-12T16:19:41.104" v="210" actId="1036"/>
          <ac:spMkLst>
            <pc:docMk/>
            <pc:sldMk cId="3866461785" sldId="1719"/>
            <ac:spMk id="759" creationId="{00000000-0000-0000-0000-000000000000}"/>
          </ac:spMkLst>
        </pc:spChg>
        <pc:spChg chg="mod">
          <ac:chgData name="Silvana Izquierdo" userId="46480b9d-78ec-4659-884d-35c5467fe41c" providerId="ADAL" clId="{3974FC96-12EC-E049-A067-ED86AF008F14}" dt="2019-02-12T16:19:41.104" v="210" actId="1036"/>
          <ac:spMkLst>
            <pc:docMk/>
            <pc:sldMk cId="3866461785" sldId="1719"/>
            <ac:spMk id="760" creationId="{00000000-0000-0000-0000-000000000000}"/>
          </ac:spMkLst>
        </pc:spChg>
        <pc:spChg chg="mod">
          <ac:chgData name="Silvana Izquierdo" userId="46480b9d-78ec-4659-884d-35c5467fe41c" providerId="ADAL" clId="{3974FC96-12EC-E049-A067-ED86AF008F14}" dt="2019-02-12T16:19:41.104" v="210" actId="1036"/>
          <ac:spMkLst>
            <pc:docMk/>
            <pc:sldMk cId="3866461785" sldId="1719"/>
            <ac:spMk id="762" creationId="{00000000-0000-0000-0000-000000000000}"/>
          </ac:spMkLst>
        </pc:spChg>
        <pc:spChg chg="mod">
          <ac:chgData name="Silvana Izquierdo" userId="46480b9d-78ec-4659-884d-35c5467fe41c" providerId="ADAL" clId="{3974FC96-12EC-E049-A067-ED86AF008F14}" dt="2019-02-12T16:19:41.104" v="210" actId="1036"/>
          <ac:spMkLst>
            <pc:docMk/>
            <pc:sldMk cId="3866461785" sldId="1719"/>
            <ac:spMk id="1143" creationId="{00000000-0000-0000-0000-000000000000}"/>
          </ac:spMkLst>
        </pc:spChg>
        <pc:spChg chg="mod">
          <ac:chgData name="Silvana Izquierdo" userId="46480b9d-78ec-4659-884d-35c5467fe41c" providerId="ADAL" clId="{3974FC96-12EC-E049-A067-ED86AF008F14}" dt="2019-02-12T16:19:41.104" v="210" actId="1036"/>
          <ac:spMkLst>
            <pc:docMk/>
            <pc:sldMk cId="3866461785" sldId="1719"/>
            <ac:spMk id="1144" creationId="{00000000-0000-0000-0000-000000000000}"/>
          </ac:spMkLst>
        </pc:spChg>
        <pc:spChg chg="mod">
          <ac:chgData name="Silvana Izquierdo" userId="46480b9d-78ec-4659-884d-35c5467fe41c" providerId="ADAL" clId="{3974FC96-12EC-E049-A067-ED86AF008F14}" dt="2019-02-12T16:09:42.752" v="0"/>
          <ac:spMkLst>
            <pc:docMk/>
            <pc:sldMk cId="3866461785" sldId="1719"/>
            <ac:spMk id="1706" creationId="{00000000-0000-0000-0000-000000000000}"/>
          </ac:spMkLst>
        </pc:spChg>
        <pc:grpChg chg="mod">
          <ac:chgData name="Silvana Izquierdo" userId="46480b9d-78ec-4659-884d-35c5467fe41c" providerId="ADAL" clId="{3974FC96-12EC-E049-A067-ED86AF008F14}" dt="2019-02-12T16:19:41.104" v="210" actId="1036"/>
          <ac:grpSpMkLst>
            <pc:docMk/>
            <pc:sldMk cId="3866461785" sldId="1719"/>
            <ac:grpSpMk id="9" creationId="{00000000-0000-0000-0000-000000000000}"/>
          </ac:grpSpMkLst>
        </pc:grpChg>
        <pc:grpChg chg="mod">
          <ac:chgData name="Silvana Izquierdo" userId="46480b9d-78ec-4659-884d-35c5467fe41c" providerId="ADAL" clId="{3974FC96-12EC-E049-A067-ED86AF008F14}" dt="2019-02-12T16:09:42.752" v="0"/>
          <ac:grpSpMkLst>
            <pc:docMk/>
            <pc:sldMk cId="3866461785" sldId="1719"/>
            <ac:grpSpMk id="11" creationId="{00000000-0000-0000-0000-000000000000}"/>
          </ac:grpSpMkLst>
        </pc:grpChg>
        <pc:grpChg chg="mod">
          <ac:chgData name="Silvana Izquierdo" userId="46480b9d-78ec-4659-884d-35c5467fe41c" providerId="ADAL" clId="{3974FC96-12EC-E049-A067-ED86AF008F14}" dt="2019-02-12T16:19:41.104" v="210" actId="1036"/>
          <ac:grpSpMkLst>
            <pc:docMk/>
            <pc:sldMk cId="3866461785" sldId="1719"/>
            <ac:grpSpMk id="1799" creationId="{00000000-0000-0000-0000-000000000000}"/>
          </ac:grpSpMkLst>
        </pc:grpChg>
        <pc:grpChg chg="mod">
          <ac:chgData name="Silvana Izquierdo" userId="46480b9d-78ec-4659-884d-35c5467fe41c" providerId="ADAL" clId="{3974FC96-12EC-E049-A067-ED86AF008F14}" dt="2019-02-12T16:09:42.752" v="0"/>
          <ac:grpSpMkLst>
            <pc:docMk/>
            <pc:sldMk cId="3866461785" sldId="1719"/>
            <ac:grpSpMk id="1801" creationId="{00000000-0000-0000-0000-000000000000}"/>
          </ac:grpSpMkLst>
        </pc:grpChg>
        <pc:grpChg chg="mod">
          <ac:chgData name="Silvana Izquierdo" userId="46480b9d-78ec-4659-884d-35c5467fe41c" providerId="ADAL" clId="{3974FC96-12EC-E049-A067-ED86AF008F14}" dt="2019-02-12T16:09:42.752" v="0"/>
          <ac:grpSpMkLst>
            <pc:docMk/>
            <pc:sldMk cId="3866461785" sldId="1719"/>
            <ac:grpSpMk id="1802" creationId="{00000000-0000-0000-0000-000000000000}"/>
          </ac:grpSpMkLst>
        </pc:grpChg>
        <pc:graphicFrameChg chg="mod modGraphic">
          <ac:chgData name="Silvana Izquierdo" userId="46480b9d-78ec-4659-884d-35c5467fe41c" providerId="ADAL" clId="{3974FC96-12EC-E049-A067-ED86AF008F14}" dt="2019-02-12T16:20:56.023" v="234" actId="255"/>
          <ac:graphicFrameMkLst>
            <pc:docMk/>
            <pc:sldMk cId="3866461785" sldId="1719"/>
            <ac:graphicFrameMk id="755" creationId="{00000000-0000-0000-0000-000000000000}"/>
          </ac:graphicFrameMkLst>
        </pc:graphicFrameChg>
        <pc:graphicFrameChg chg="mod modGraphic">
          <ac:chgData name="Silvana Izquierdo" userId="46480b9d-78ec-4659-884d-35c5467fe41c" providerId="ADAL" clId="{3974FC96-12EC-E049-A067-ED86AF008F14}" dt="2019-02-12T16:21:00.321" v="236" actId="255"/>
          <ac:graphicFrameMkLst>
            <pc:docMk/>
            <pc:sldMk cId="3866461785" sldId="1719"/>
            <ac:graphicFrameMk id="757" creationId="{00000000-0000-0000-0000-000000000000}"/>
          </ac:graphicFrameMkLst>
        </pc:graphicFrameChg>
        <pc:graphicFrameChg chg="mod modGraphic">
          <ac:chgData name="Silvana Izquierdo" userId="46480b9d-78ec-4659-884d-35c5467fe41c" providerId="ADAL" clId="{3974FC96-12EC-E049-A067-ED86AF008F14}" dt="2019-02-12T16:20:51.645" v="232" actId="255"/>
          <ac:graphicFrameMkLst>
            <pc:docMk/>
            <pc:sldMk cId="3866461785" sldId="1719"/>
            <ac:graphicFrameMk id="758" creationId="{00000000-0000-0000-0000-000000000000}"/>
          </ac:graphicFrameMkLst>
        </pc:graphicFrameChg>
        <pc:graphicFrameChg chg="mod modGraphic">
          <ac:chgData name="Silvana Izquierdo" userId="46480b9d-78ec-4659-884d-35c5467fe41c" providerId="ADAL" clId="{3974FC96-12EC-E049-A067-ED86AF008F14}" dt="2019-02-12T16:21:17.460" v="243" actId="14100"/>
          <ac:graphicFrameMkLst>
            <pc:docMk/>
            <pc:sldMk cId="3866461785" sldId="1719"/>
            <ac:graphicFrameMk id="761" creationId="{00000000-0000-0000-0000-000000000000}"/>
          </ac:graphicFrameMkLst>
        </pc:graphicFrameChg>
        <pc:graphicFrameChg chg="mod modGraphic">
          <ac:chgData name="Silvana Izquierdo" userId="46480b9d-78ec-4659-884d-35c5467fe41c" providerId="ADAL" clId="{3974FC96-12EC-E049-A067-ED86AF008F14}" dt="2019-02-12T16:21:11.454" v="240" actId="255"/>
          <ac:graphicFrameMkLst>
            <pc:docMk/>
            <pc:sldMk cId="3866461785" sldId="1719"/>
            <ac:graphicFrameMk id="763" creationId="{00000000-0000-0000-0000-000000000000}"/>
          </ac:graphicFrameMkLst>
        </pc:graphicFrameChg>
      </pc:sldChg>
      <pc:sldChg chg="modSp">
        <pc:chgData name="Silvana Izquierdo" userId="46480b9d-78ec-4659-884d-35c5467fe41c" providerId="ADAL" clId="{3974FC96-12EC-E049-A067-ED86AF008F14}" dt="2019-02-12T16:10:50.096" v="19" actId="1076"/>
        <pc:sldMkLst>
          <pc:docMk/>
          <pc:sldMk cId="2686419855" sldId="1801"/>
        </pc:sldMkLst>
        <pc:spChg chg="mod">
          <ac:chgData name="Silvana Izquierdo" userId="46480b9d-78ec-4659-884d-35c5467fe41c" providerId="ADAL" clId="{3974FC96-12EC-E049-A067-ED86AF008F14}" dt="2019-02-12T16:10:50.096" v="19" actId="1076"/>
          <ac:spMkLst>
            <pc:docMk/>
            <pc:sldMk cId="2686419855" sldId="1801"/>
            <ac:spMk id="5122" creationId="{30BE093A-DF72-AD45-8D24-D73443965FCD}"/>
          </ac:spMkLst>
        </pc:spChg>
        <pc:spChg chg="mod">
          <ac:chgData name="Silvana Izquierdo" userId="46480b9d-78ec-4659-884d-35c5467fe41c" providerId="ADAL" clId="{3974FC96-12EC-E049-A067-ED86AF008F14}" dt="2019-02-12T16:10:35.969" v="12" actId="207"/>
          <ac:spMkLst>
            <pc:docMk/>
            <pc:sldMk cId="2686419855" sldId="1801"/>
            <ac:spMk id="23554" creationId="{2AD6E6EF-60CD-F64E-9C50-AD657C091B3C}"/>
          </ac:spMkLst>
        </pc:spChg>
        <pc:picChg chg="mod">
          <ac:chgData name="Silvana Izquierdo" userId="46480b9d-78ec-4659-884d-35c5467fe41c" providerId="ADAL" clId="{3974FC96-12EC-E049-A067-ED86AF008F14}" dt="2019-02-12T16:10:46.508" v="18" actId="1076"/>
          <ac:picMkLst>
            <pc:docMk/>
            <pc:sldMk cId="2686419855" sldId="1801"/>
            <ac:picMk id="3" creationId="{57490EDF-E975-264A-8C96-DD244DB76746}"/>
          </ac:picMkLst>
        </pc:picChg>
        <pc:picChg chg="mod">
          <ac:chgData name="Silvana Izquierdo" userId="46480b9d-78ec-4659-884d-35c5467fe41c" providerId="ADAL" clId="{3974FC96-12EC-E049-A067-ED86AF008F14}" dt="2019-02-12T16:10:46.508" v="18" actId="1076"/>
          <ac:picMkLst>
            <pc:docMk/>
            <pc:sldMk cId="2686419855" sldId="1801"/>
            <ac:picMk id="4" creationId="{D31D8336-DA3A-B440-A31C-32C2FA4C997A}"/>
          </ac:picMkLst>
        </pc:picChg>
        <pc:picChg chg="mod">
          <ac:chgData name="Silvana Izquierdo" userId="46480b9d-78ec-4659-884d-35c5467fe41c" providerId="ADAL" clId="{3974FC96-12EC-E049-A067-ED86AF008F14}" dt="2019-02-12T16:10:46.508" v="18" actId="1076"/>
          <ac:picMkLst>
            <pc:docMk/>
            <pc:sldMk cId="2686419855" sldId="1801"/>
            <ac:picMk id="5" creationId="{10A1F6EA-453D-F142-83F4-4738E6C616CA}"/>
          </ac:picMkLst>
        </pc:picChg>
        <pc:picChg chg="mod">
          <ac:chgData name="Silvana Izquierdo" userId="46480b9d-78ec-4659-884d-35c5467fe41c" providerId="ADAL" clId="{3974FC96-12EC-E049-A067-ED86AF008F14}" dt="2019-02-12T16:10:46.508" v="18" actId="1076"/>
          <ac:picMkLst>
            <pc:docMk/>
            <pc:sldMk cId="2686419855" sldId="1801"/>
            <ac:picMk id="5123" creationId="{33CE1384-DEF4-6E44-9FAE-670016D6302F}"/>
          </ac:picMkLst>
        </pc:picChg>
      </pc:sldChg>
      <pc:sldChg chg="modSp">
        <pc:chgData name="Silvana Izquierdo" userId="46480b9d-78ec-4659-884d-35c5467fe41c" providerId="ADAL" clId="{3974FC96-12EC-E049-A067-ED86AF008F14}" dt="2019-02-12T16:22:51.291" v="279" actId="20577"/>
        <pc:sldMkLst>
          <pc:docMk/>
          <pc:sldMk cId="3623470254" sldId="1802"/>
        </pc:sldMkLst>
        <pc:spChg chg="mod">
          <ac:chgData name="Silvana Izquierdo" userId="46480b9d-78ec-4659-884d-35c5467fe41c" providerId="ADAL" clId="{3974FC96-12EC-E049-A067-ED86AF008F14}" dt="2019-02-12T16:22:51.291" v="279" actId="20577"/>
          <ac:spMkLst>
            <pc:docMk/>
            <pc:sldMk cId="3623470254" sldId="1802"/>
            <ac:spMk id="4" creationId="{00000000-0000-0000-0000-000000000000}"/>
          </ac:spMkLst>
        </pc:spChg>
        <pc:spChg chg="mod">
          <ac:chgData name="Silvana Izquierdo" userId="46480b9d-78ec-4659-884d-35c5467fe41c" providerId="ADAL" clId="{3974FC96-12EC-E049-A067-ED86AF008F14}" dt="2019-02-12T16:22:44.797" v="277" actId="1076"/>
          <ac:spMkLst>
            <pc:docMk/>
            <pc:sldMk cId="3623470254" sldId="1802"/>
            <ac:spMk id="9" creationId="{00000000-0000-0000-0000-000000000000}"/>
          </ac:spMkLst>
        </pc:spChg>
        <pc:picChg chg="mod">
          <ac:chgData name="Silvana Izquierdo" userId="46480b9d-78ec-4659-884d-35c5467fe41c" providerId="ADAL" clId="{3974FC96-12EC-E049-A067-ED86AF008F14}" dt="2019-02-12T16:22:48.564" v="278" actId="1076"/>
          <ac:picMkLst>
            <pc:docMk/>
            <pc:sldMk cId="3623470254" sldId="1802"/>
            <ac:picMk id="6" creationId="{00000000-0000-0000-0000-000000000000}"/>
          </ac:picMkLst>
        </pc:picChg>
      </pc:sldChg>
      <pc:sldChg chg="modSp">
        <pc:chgData name="Silvana Izquierdo" userId="46480b9d-78ec-4659-884d-35c5467fe41c" providerId="ADAL" clId="{3974FC96-12EC-E049-A067-ED86AF008F14}" dt="2019-02-12T16:29:52.685" v="348" actId="1076"/>
        <pc:sldMkLst>
          <pc:docMk/>
          <pc:sldMk cId="1171595337" sldId="2038"/>
        </pc:sldMkLst>
        <pc:spChg chg="mod">
          <ac:chgData name="Silvana Izquierdo" userId="46480b9d-78ec-4659-884d-35c5467fe41c" providerId="ADAL" clId="{3974FC96-12EC-E049-A067-ED86AF008F14}" dt="2019-02-12T16:09:42.752" v="0"/>
          <ac:spMkLst>
            <pc:docMk/>
            <pc:sldMk cId="1171595337" sldId="2038"/>
            <ac:spMk id="2" creationId="{00000000-0000-0000-0000-000000000000}"/>
          </ac:spMkLst>
        </pc:spChg>
        <pc:spChg chg="mod">
          <ac:chgData name="Silvana Izquierdo" userId="46480b9d-78ec-4659-884d-35c5467fe41c" providerId="ADAL" clId="{3974FC96-12EC-E049-A067-ED86AF008F14}" dt="2019-02-12T16:29:52.685" v="348" actId="1076"/>
          <ac:spMkLst>
            <pc:docMk/>
            <pc:sldMk cId="1171595337" sldId="2038"/>
            <ac:spMk id="15" creationId="{00000000-0000-0000-0000-000000000000}"/>
          </ac:spMkLst>
        </pc:spChg>
        <pc:spChg chg="mod">
          <ac:chgData name="Silvana Izquierdo" userId="46480b9d-78ec-4659-884d-35c5467fe41c" providerId="ADAL" clId="{3974FC96-12EC-E049-A067-ED86AF008F14}" dt="2019-02-12T16:29:52.685" v="348" actId="1076"/>
          <ac:spMkLst>
            <pc:docMk/>
            <pc:sldMk cId="1171595337" sldId="2038"/>
            <ac:spMk id="18" creationId="{00000000-0000-0000-0000-000000000000}"/>
          </ac:spMkLst>
        </pc:spChg>
        <pc:spChg chg="mod">
          <ac:chgData name="Silvana Izquierdo" userId="46480b9d-78ec-4659-884d-35c5467fe41c" providerId="ADAL" clId="{3974FC96-12EC-E049-A067-ED86AF008F14}" dt="2019-02-12T16:29:52.685" v="348" actId="1076"/>
          <ac:spMkLst>
            <pc:docMk/>
            <pc:sldMk cId="1171595337" sldId="2038"/>
            <ac:spMk id="20" creationId="{00000000-0000-0000-0000-000000000000}"/>
          </ac:spMkLst>
        </pc:spChg>
        <pc:spChg chg="mod">
          <ac:chgData name="Silvana Izquierdo" userId="46480b9d-78ec-4659-884d-35c5467fe41c" providerId="ADAL" clId="{3974FC96-12EC-E049-A067-ED86AF008F14}" dt="2019-02-12T16:29:52.685" v="348" actId="1076"/>
          <ac:spMkLst>
            <pc:docMk/>
            <pc:sldMk cId="1171595337" sldId="2038"/>
            <ac:spMk id="23" creationId="{00000000-0000-0000-0000-000000000000}"/>
          </ac:spMkLst>
        </pc:spChg>
        <pc:spChg chg="mod">
          <ac:chgData name="Silvana Izquierdo" userId="46480b9d-78ec-4659-884d-35c5467fe41c" providerId="ADAL" clId="{3974FC96-12EC-E049-A067-ED86AF008F14}" dt="2019-02-12T16:25:45.923" v="335" actId="14100"/>
          <ac:spMkLst>
            <pc:docMk/>
            <pc:sldMk cId="1171595337" sldId="2038"/>
            <ac:spMk id="26" creationId="{00000000-0000-0000-0000-000000000000}"/>
          </ac:spMkLst>
        </pc:spChg>
        <pc:spChg chg="mod">
          <ac:chgData name="Silvana Izquierdo" userId="46480b9d-78ec-4659-884d-35c5467fe41c" providerId="ADAL" clId="{3974FC96-12EC-E049-A067-ED86AF008F14}" dt="2019-02-12T16:29:13.234" v="337" actId="20577"/>
          <ac:spMkLst>
            <pc:docMk/>
            <pc:sldMk cId="1171595337" sldId="2038"/>
            <ac:spMk id="39" creationId="{00000000-0000-0000-0000-000000000000}"/>
          </ac:spMkLst>
        </pc:spChg>
        <pc:cxnChg chg="mod">
          <ac:chgData name="Silvana Izquierdo" userId="46480b9d-78ec-4659-884d-35c5467fe41c" providerId="ADAL" clId="{3974FC96-12EC-E049-A067-ED86AF008F14}" dt="2019-02-12T16:29:52.685" v="348" actId="1076"/>
          <ac:cxnSpMkLst>
            <pc:docMk/>
            <pc:sldMk cId="1171595337" sldId="2038"/>
            <ac:cxnSpMk id="16" creationId="{00000000-0000-0000-0000-000000000000}"/>
          </ac:cxnSpMkLst>
        </pc:cxnChg>
        <pc:cxnChg chg="mod">
          <ac:chgData name="Silvana Izquierdo" userId="46480b9d-78ec-4659-884d-35c5467fe41c" providerId="ADAL" clId="{3974FC96-12EC-E049-A067-ED86AF008F14}" dt="2019-02-12T16:29:52.685" v="348" actId="1076"/>
          <ac:cxnSpMkLst>
            <pc:docMk/>
            <pc:sldMk cId="1171595337" sldId="2038"/>
            <ac:cxnSpMk id="21" creationId="{00000000-0000-0000-0000-000000000000}"/>
          </ac:cxnSpMkLst>
        </pc:cxnChg>
        <pc:cxnChg chg="mod">
          <ac:chgData name="Silvana Izquierdo" userId="46480b9d-78ec-4659-884d-35c5467fe41c" providerId="ADAL" clId="{3974FC96-12EC-E049-A067-ED86AF008F14}" dt="2019-02-12T16:29:52.685" v="348" actId="1076"/>
          <ac:cxnSpMkLst>
            <pc:docMk/>
            <pc:sldMk cId="1171595337" sldId="2038"/>
            <ac:cxnSpMk id="22" creationId="{00000000-0000-0000-0000-000000000000}"/>
          </ac:cxnSpMkLst>
        </pc:cxnChg>
      </pc:sldChg>
      <pc:sldChg chg="modSp">
        <pc:chgData name="Silvana Izquierdo" userId="46480b9d-78ec-4659-884d-35c5467fe41c" providerId="ADAL" clId="{3974FC96-12EC-E049-A067-ED86AF008F14}" dt="2019-02-12T16:35:05.323" v="362" actId="1076"/>
        <pc:sldMkLst>
          <pc:docMk/>
          <pc:sldMk cId="4242484786" sldId="2084"/>
        </pc:sldMkLst>
        <pc:spChg chg="mod">
          <ac:chgData name="Silvana Izquierdo" userId="46480b9d-78ec-4659-884d-35c5467fe41c" providerId="ADAL" clId="{3974FC96-12EC-E049-A067-ED86AF008F14}" dt="2019-02-12T16:34:31.687" v="350" actId="1076"/>
          <ac:spMkLst>
            <pc:docMk/>
            <pc:sldMk cId="4242484786" sldId="2084"/>
            <ac:spMk id="2" creationId="{00000000-0000-0000-0000-000000000000}"/>
          </ac:spMkLst>
        </pc:spChg>
        <pc:spChg chg="mod">
          <ac:chgData name="Silvana Izquierdo" userId="46480b9d-78ec-4659-884d-35c5467fe41c" providerId="ADAL" clId="{3974FC96-12EC-E049-A067-ED86AF008F14}" dt="2019-02-12T16:35:05.323" v="362" actId="1076"/>
          <ac:spMkLst>
            <pc:docMk/>
            <pc:sldMk cId="4242484786" sldId="2084"/>
            <ac:spMk id="16" creationId="{ED4FE9F1-D032-45B7-B0FC-25B6CE9B8432}"/>
          </ac:spMkLst>
        </pc:spChg>
        <pc:spChg chg="mod">
          <ac:chgData name="Silvana Izquierdo" userId="46480b9d-78ec-4659-884d-35c5467fe41c" providerId="ADAL" clId="{3974FC96-12EC-E049-A067-ED86AF008F14}" dt="2019-02-12T16:35:03.368" v="361" actId="1076"/>
          <ac:spMkLst>
            <pc:docMk/>
            <pc:sldMk cId="4242484786" sldId="2084"/>
            <ac:spMk id="17" creationId="{6D75E968-A0E2-41A9-B896-FC54E1E9C67D}"/>
          </ac:spMkLst>
        </pc:spChg>
        <pc:spChg chg="mod">
          <ac:chgData name="Silvana Izquierdo" userId="46480b9d-78ec-4659-884d-35c5467fe41c" providerId="ADAL" clId="{3974FC96-12EC-E049-A067-ED86AF008F14}" dt="2019-02-12T16:34:39.605" v="352" actId="1076"/>
          <ac:spMkLst>
            <pc:docMk/>
            <pc:sldMk cId="4242484786" sldId="2084"/>
            <ac:spMk id="26" creationId="{00000000-0000-0000-0000-000000000000}"/>
          </ac:spMkLst>
        </pc:spChg>
        <pc:grpChg chg="mod">
          <ac:chgData name="Silvana Izquierdo" userId="46480b9d-78ec-4659-884d-35c5467fe41c" providerId="ADAL" clId="{3974FC96-12EC-E049-A067-ED86AF008F14}" dt="2019-02-12T16:34:48.067" v="356" actId="1076"/>
          <ac:grpSpMkLst>
            <pc:docMk/>
            <pc:sldMk cId="4242484786" sldId="2084"/>
            <ac:grpSpMk id="12" creationId="{49FAAA8C-FC41-402D-A32B-C8338B4F0BD4}"/>
          </ac:grpSpMkLst>
        </pc:grpChg>
        <pc:grpChg chg="mod">
          <ac:chgData name="Silvana Izquierdo" userId="46480b9d-78ec-4659-884d-35c5467fe41c" providerId="ADAL" clId="{3974FC96-12EC-E049-A067-ED86AF008F14}" dt="2019-02-12T16:34:51.058" v="357" actId="1076"/>
          <ac:grpSpMkLst>
            <pc:docMk/>
            <pc:sldMk cId="4242484786" sldId="2084"/>
            <ac:grpSpMk id="13" creationId="{7C712F4F-3D7F-4C04-99AA-2C5E2A6E8069}"/>
          </ac:grpSpMkLst>
        </pc:grpChg>
        <pc:grpChg chg="mod">
          <ac:chgData name="Silvana Izquierdo" userId="46480b9d-78ec-4659-884d-35c5467fe41c" providerId="ADAL" clId="{3974FC96-12EC-E049-A067-ED86AF008F14}" dt="2019-02-12T16:34:57.945" v="359" actId="1076"/>
          <ac:grpSpMkLst>
            <pc:docMk/>
            <pc:sldMk cId="4242484786" sldId="2084"/>
            <ac:grpSpMk id="15" creationId="{A9C0CF72-EAA7-415B-8E7C-36449A2F51C3}"/>
          </ac:grpSpMkLst>
        </pc:grpChg>
        <pc:grpChg chg="mod">
          <ac:chgData name="Silvana Izquierdo" userId="46480b9d-78ec-4659-884d-35c5467fe41c" providerId="ADAL" clId="{3974FC96-12EC-E049-A067-ED86AF008F14}" dt="2019-02-12T16:35:00.464" v="360" actId="1076"/>
          <ac:grpSpMkLst>
            <pc:docMk/>
            <pc:sldMk cId="4242484786" sldId="2084"/>
            <ac:grpSpMk id="18" creationId="{B53820F1-6FEC-42CD-89DA-466497F7D8A2}"/>
          </ac:grpSpMkLst>
        </pc:grpChg>
      </pc:sldChg>
      <pc:sldChg chg="modSp">
        <pc:chgData name="Silvana Izquierdo" userId="46480b9d-78ec-4659-884d-35c5467fe41c" providerId="ADAL" clId="{3974FC96-12EC-E049-A067-ED86AF008F14}" dt="2019-02-12T16:35:21.219" v="368" actId="1076"/>
        <pc:sldMkLst>
          <pc:docMk/>
          <pc:sldMk cId="1992122508" sldId="2090"/>
        </pc:sldMkLst>
        <pc:spChg chg="mod">
          <ac:chgData name="Silvana Izquierdo" userId="46480b9d-78ec-4659-884d-35c5467fe41c" providerId="ADAL" clId="{3974FC96-12EC-E049-A067-ED86AF008F14}" dt="2019-02-12T16:35:21.219" v="368" actId="1076"/>
          <ac:spMkLst>
            <pc:docMk/>
            <pc:sldMk cId="1992122508" sldId="2090"/>
            <ac:spMk id="2" creationId="{00000000-0000-0000-0000-000000000000}"/>
          </ac:spMkLst>
        </pc:spChg>
        <pc:spChg chg="mod">
          <ac:chgData name="Silvana Izquierdo" userId="46480b9d-78ec-4659-884d-35c5467fe41c" providerId="ADAL" clId="{3974FC96-12EC-E049-A067-ED86AF008F14}" dt="2019-02-12T16:09:42.752" v="0"/>
          <ac:spMkLst>
            <pc:docMk/>
            <pc:sldMk cId="1992122508" sldId="2090"/>
            <ac:spMk id="11" creationId="{2674DC4B-2CC6-49E6-9B6D-511B3878FDBD}"/>
          </ac:spMkLst>
        </pc:spChg>
        <pc:picChg chg="mod">
          <ac:chgData name="Silvana Izquierdo" userId="46480b9d-78ec-4659-884d-35c5467fe41c" providerId="ADAL" clId="{3974FC96-12EC-E049-A067-ED86AF008F14}" dt="2019-02-12T16:35:11.445" v="363" actId="1076"/>
          <ac:picMkLst>
            <pc:docMk/>
            <pc:sldMk cId="1992122508" sldId="2090"/>
            <ac:picMk id="6" creationId="{D2328901-3CB8-462D-B800-B2317D1B6F76}"/>
          </ac:picMkLst>
        </pc:picChg>
      </pc:sldChg>
      <pc:sldChg chg="addSp modSp add">
        <pc:chgData name="Silvana Izquierdo" userId="46480b9d-78ec-4659-884d-35c5467fe41c" providerId="ADAL" clId="{3974FC96-12EC-E049-A067-ED86AF008F14}" dt="2019-02-12T16:13:24.246" v="79" actId="1076"/>
        <pc:sldMkLst>
          <pc:docMk/>
          <pc:sldMk cId="2276896625" sldId="2091"/>
        </pc:sldMkLst>
        <pc:spChg chg="mod">
          <ac:chgData name="Silvana Izquierdo" userId="46480b9d-78ec-4659-884d-35c5467fe41c" providerId="ADAL" clId="{3974FC96-12EC-E049-A067-ED86AF008F14}" dt="2019-02-12T16:13:24.246" v="79" actId="1076"/>
          <ac:spMkLst>
            <pc:docMk/>
            <pc:sldMk cId="2276896625" sldId="2091"/>
            <ac:spMk id="2" creationId="{304C54CE-BCD6-7D44-87FD-52ABB0CDBD43}"/>
          </ac:spMkLst>
        </pc:spChg>
        <pc:graphicFrameChg chg="add mod modGraphic">
          <ac:chgData name="Silvana Izquierdo" userId="46480b9d-78ec-4659-884d-35c5467fe41c" providerId="ADAL" clId="{3974FC96-12EC-E049-A067-ED86AF008F14}" dt="2019-02-12T16:13:19.679" v="78" actId="1076"/>
          <ac:graphicFrameMkLst>
            <pc:docMk/>
            <pc:sldMk cId="2276896625" sldId="2091"/>
            <ac:graphicFrameMk id="3" creationId="{2AC28AC1-86E8-2147-B779-844CAC962618}"/>
          </ac:graphicFrameMkLst>
        </pc:graphicFrameChg>
      </pc:sldChg>
      <pc:sldMasterChg chg="modSp modSldLayout">
        <pc:chgData name="Silvana Izquierdo" userId="46480b9d-78ec-4659-884d-35c5467fe41c" providerId="ADAL" clId="{3974FC96-12EC-E049-A067-ED86AF008F14}" dt="2019-02-12T16:09:42.752" v="0"/>
        <pc:sldMasterMkLst>
          <pc:docMk/>
          <pc:sldMasterMk cId="0" sldId="2147483648"/>
        </pc:sldMasterMkLst>
        <pc:spChg chg="mod">
          <ac:chgData name="Silvana Izquierdo" userId="46480b9d-78ec-4659-884d-35c5467fe41c" providerId="ADAL" clId="{3974FC96-12EC-E049-A067-ED86AF008F14}" dt="2019-02-12T16:09:42.752" v="0"/>
          <ac:spMkLst>
            <pc:docMk/>
            <pc:sldMasterMk cId="0" sldId="2147483648"/>
            <ac:spMk id="1026" creationId="{F0AA32D1-8100-B841-B0CF-ECA6E1CD96F3}"/>
          </ac:spMkLst>
        </pc:spChg>
        <pc:spChg chg="mod">
          <ac:chgData name="Silvana Izquierdo" userId="46480b9d-78ec-4659-884d-35c5467fe41c" providerId="ADAL" clId="{3974FC96-12EC-E049-A067-ED86AF008F14}" dt="2019-02-12T16:09:42.752" v="0"/>
          <ac:spMkLst>
            <pc:docMk/>
            <pc:sldMasterMk cId="0" sldId="2147483648"/>
            <ac:spMk id="1027" creationId="{2BD8CC98-4045-2B4F-B22E-5C4FD05E8488}"/>
          </ac:spMkLst>
        </pc:spChg>
        <pc:spChg chg="mod">
          <ac:chgData name="Silvana Izquierdo" userId="46480b9d-78ec-4659-884d-35c5467fe41c" providerId="ADAL" clId="{3974FC96-12EC-E049-A067-ED86AF008F14}" dt="2019-02-12T16:09:42.752" v="0"/>
          <ac:spMkLst>
            <pc:docMk/>
            <pc:sldMasterMk cId="0" sldId="2147483648"/>
            <ac:spMk id="1028" creationId="{1493676B-49EE-EF4E-A770-C0C6057898A9}"/>
          </ac:spMkLst>
        </pc:spChg>
        <pc:picChg chg="mod">
          <ac:chgData name="Silvana Izquierdo" userId="46480b9d-78ec-4659-884d-35c5467fe41c" providerId="ADAL" clId="{3974FC96-12EC-E049-A067-ED86AF008F14}" dt="2019-02-12T16:09:42.752" v="0"/>
          <ac:picMkLst>
            <pc:docMk/>
            <pc:sldMasterMk cId="0" sldId="2147483648"/>
            <ac:picMk id="1029" creationId="{F08FF942-EE3A-5643-9709-C078E8B15899}"/>
          </ac:picMkLst>
        </pc:picChg>
        <pc:sldLayoutChg chg="modSp">
          <pc:chgData name="Silvana Izquierdo" userId="46480b9d-78ec-4659-884d-35c5467fe41c" providerId="ADAL" clId="{3974FC96-12EC-E049-A067-ED86AF008F14}" dt="2019-02-12T16:09:42.752" v="0"/>
          <pc:sldLayoutMkLst>
            <pc:docMk/>
            <pc:sldMasterMk cId="0" sldId="2147483648"/>
            <pc:sldLayoutMk cId="3613344442" sldId="2147483848"/>
          </pc:sldLayoutMkLst>
          <pc:spChg chg="mod">
            <ac:chgData name="Silvana Izquierdo" userId="46480b9d-78ec-4659-884d-35c5467fe41c" providerId="ADAL" clId="{3974FC96-12EC-E049-A067-ED86AF008F14}" dt="2019-02-12T16:09:42.752" v="0"/>
            <ac:spMkLst>
              <pc:docMk/>
              <pc:sldMasterMk cId="0" sldId="2147483648"/>
              <pc:sldLayoutMk cId="3613344442" sldId="2147483848"/>
              <ac:spMk id="2"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3613344442" sldId="2147483848"/>
              <ac:spMk id="3" creationId="{00000000-0000-0000-0000-000000000000}"/>
            </ac:spMkLst>
          </pc:spChg>
        </pc:sldLayoutChg>
        <pc:sldLayoutChg chg="modSp">
          <pc:chgData name="Silvana Izquierdo" userId="46480b9d-78ec-4659-884d-35c5467fe41c" providerId="ADAL" clId="{3974FC96-12EC-E049-A067-ED86AF008F14}" dt="2019-02-12T16:09:42.752" v="0"/>
          <pc:sldLayoutMkLst>
            <pc:docMk/>
            <pc:sldMasterMk cId="0" sldId="2147483648"/>
            <pc:sldLayoutMk cId="2725257452" sldId="2147483850"/>
          </pc:sldLayoutMkLst>
          <pc:spChg chg="mod">
            <ac:chgData name="Silvana Izquierdo" userId="46480b9d-78ec-4659-884d-35c5467fe41c" providerId="ADAL" clId="{3974FC96-12EC-E049-A067-ED86AF008F14}" dt="2019-02-12T16:09:42.752" v="0"/>
            <ac:spMkLst>
              <pc:docMk/>
              <pc:sldMasterMk cId="0" sldId="2147483648"/>
              <pc:sldLayoutMk cId="2725257452" sldId="2147483850"/>
              <ac:spMk id="2"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2725257452" sldId="2147483850"/>
              <ac:spMk id="3" creationId="{00000000-0000-0000-0000-000000000000}"/>
            </ac:spMkLst>
          </pc:spChg>
        </pc:sldLayoutChg>
        <pc:sldLayoutChg chg="modSp">
          <pc:chgData name="Silvana Izquierdo" userId="46480b9d-78ec-4659-884d-35c5467fe41c" providerId="ADAL" clId="{3974FC96-12EC-E049-A067-ED86AF008F14}" dt="2019-02-12T16:09:42.752" v="0"/>
          <pc:sldLayoutMkLst>
            <pc:docMk/>
            <pc:sldMasterMk cId="0" sldId="2147483648"/>
            <pc:sldLayoutMk cId="1500057360" sldId="2147483851"/>
          </pc:sldLayoutMkLst>
          <pc:spChg chg="mod">
            <ac:chgData name="Silvana Izquierdo" userId="46480b9d-78ec-4659-884d-35c5467fe41c" providerId="ADAL" clId="{3974FC96-12EC-E049-A067-ED86AF008F14}" dt="2019-02-12T16:09:42.752" v="0"/>
            <ac:spMkLst>
              <pc:docMk/>
              <pc:sldMasterMk cId="0" sldId="2147483648"/>
              <pc:sldLayoutMk cId="1500057360" sldId="2147483851"/>
              <ac:spMk id="3"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1500057360" sldId="2147483851"/>
              <ac:spMk id="4" creationId="{00000000-0000-0000-0000-000000000000}"/>
            </ac:spMkLst>
          </pc:spChg>
        </pc:sldLayoutChg>
        <pc:sldLayoutChg chg="modSp">
          <pc:chgData name="Silvana Izquierdo" userId="46480b9d-78ec-4659-884d-35c5467fe41c" providerId="ADAL" clId="{3974FC96-12EC-E049-A067-ED86AF008F14}" dt="2019-02-12T16:09:42.752" v="0"/>
          <pc:sldLayoutMkLst>
            <pc:docMk/>
            <pc:sldMasterMk cId="0" sldId="2147483648"/>
            <pc:sldLayoutMk cId="3524339718" sldId="2147483852"/>
          </pc:sldLayoutMkLst>
          <pc:spChg chg="mod">
            <ac:chgData name="Silvana Izquierdo" userId="46480b9d-78ec-4659-884d-35c5467fe41c" providerId="ADAL" clId="{3974FC96-12EC-E049-A067-ED86AF008F14}" dt="2019-02-12T16:09:42.752" v="0"/>
            <ac:spMkLst>
              <pc:docMk/>
              <pc:sldMasterMk cId="0" sldId="2147483648"/>
              <pc:sldLayoutMk cId="3524339718" sldId="2147483852"/>
              <ac:spMk id="2"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3524339718" sldId="2147483852"/>
              <ac:spMk id="3"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3524339718" sldId="2147483852"/>
              <ac:spMk id="4"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3524339718" sldId="2147483852"/>
              <ac:spMk id="5"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3524339718" sldId="2147483852"/>
              <ac:spMk id="6" creationId="{00000000-0000-0000-0000-000000000000}"/>
            </ac:spMkLst>
          </pc:spChg>
        </pc:sldLayoutChg>
        <pc:sldLayoutChg chg="modSp">
          <pc:chgData name="Silvana Izquierdo" userId="46480b9d-78ec-4659-884d-35c5467fe41c" providerId="ADAL" clId="{3974FC96-12EC-E049-A067-ED86AF008F14}" dt="2019-02-12T16:09:42.752" v="0"/>
          <pc:sldLayoutMkLst>
            <pc:docMk/>
            <pc:sldMasterMk cId="0" sldId="2147483648"/>
            <pc:sldLayoutMk cId="761505840" sldId="2147483855"/>
          </pc:sldLayoutMkLst>
          <pc:spChg chg="mod">
            <ac:chgData name="Silvana Izquierdo" userId="46480b9d-78ec-4659-884d-35c5467fe41c" providerId="ADAL" clId="{3974FC96-12EC-E049-A067-ED86AF008F14}" dt="2019-02-12T16:09:42.752" v="0"/>
            <ac:spMkLst>
              <pc:docMk/>
              <pc:sldMasterMk cId="0" sldId="2147483648"/>
              <pc:sldLayoutMk cId="761505840" sldId="2147483855"/>
              <ac:spMk id="2"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761505840" sldId="2147483855"/>
              <ac:spMk id="3"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761505840" sldId="2147483855"/>
              <ac:spMk id="4" creationId="{00000000-0000-0000-0000-000000000000}"/>
            </ac:spMkLst>
          </pc:spChg>
        </pc:sldLayoutChg>
        <pc:sldLayoutChg chg="modSp">
          <pc:chgData name="Silvana Izquierdo" userId="46480b9d-78ec-4659-884d-35c5467fe41c" providerId="ADAL" clId="{3974FC96-12EC-E049-A067-ED86AF008F14}" dt="2019-02-12T16:09:42.752" v="0"/>
          <pc:sldLayoutMkLst>
            <pc:docMk/>
            <pc:sldMasterMk cId="0" sldId="2147483648"/>
            <pc:sldLayoutMk cId="3889069478" sldId="2147483856"/>
          </pc:sldLayoutMkLst>
          <pc:spChg chg="mod">
            <ac:chgData name="Silvana Izquierdo" userId="46480b9d-78ec-4659-884d-35c5467fe41c" providerId="ADAL" clId="{3974FC96-12EC-E049-A067-ED86AF008F14}" dt="2019-02-12T16:09:42.752" v="0"/>
            <ac:spMkLst>
              <pc:docMk/>
              <pc:sldMasterMk cId="0" sldId="2147483648"/>
              <pc:sldLayoutMk cId="3889069478" sldId="2147483856"/>
              <ac:spMk id="2"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3889069478" sldId="2147483856"/>
              <ac:spMk id="3"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3889069478" sldId="2147483856"/>
              <ac:spMk id="4" creationId="{00000000-0000-0000-0000-000000000000}"/>
            </ac:spMkLst>
          </pc:spChg>
        </pc:sldLayoutChg>
        <pc:sldLayoutChg chg="modSp">
          <pc:chgData name="Silvana Izquierdo" userId="46480b9d-78ec-4659-884d-35c5467fe41c" providerId="ADAL" clId="{3974FC96-12EC-E049-A067-ED86AF008F14}" dt="2019-02-12T16:09:42.752" v="0"/>
          <pc:sldLayoutMkLst>
            <pc:docMk/>
            <pc:sldMasterMk cId="0" sldId="2147483648"/>
            <pc:sldLayoutMk cId="1388844293" sldId="2147483858"/>
          </pc:sldLayoutMkLst>
          <pc:spChg chg="mod">
            <ac:chgData name="Silvana Izquierdo" userId="46480b9d-78ec-4659-884d-35c5467fe41c" providerId="ADAL" clId="{3974FC96-12EC-E049-A067-ED86AF008F14}" dt="2019-02-12T16:09:42.752" v="0"/>
            <ac:spMkLst>
              <pc:docMk/>
              <pc:sldMasterMk cId="0" sldId="2147483648"/>
              <pc:sldLayoutMk cId="1388844293" sldId="2147483858"/>
              <ac:spMk id="2"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1388844293" sldId="2147483858"/>
              <ac:spMk id="3" creationId="{00000000-0000-0000-0000-000000000000}"/>
            </ac:spMkLst>
          </pc:spChg>
        </pc:sldLayoutChg>
        <pc:sldLayoutChg chg="modSp">
          <pc:chgData name="Silvana Izquierdo" userId="46480b9d-78ec-4659-884d-35c5467fe41c" providerId="ADAL" clId="{3974FC96-12EC-E049-A067-ED86AF008F14}" dt="2019-02-12T16:09:42.752" v="0"/>
          <pc:sldLayoutMkLst>
            <pc:docMk/>
            <pc:sldMasterMk cId="0" sldId="2147483648"/>
            <pc:sldLayoutMk cId="3224300108" sldId="2147483859"/>
          </pc:sldLayoutMkLst>
          <pc:spChg chg="mod">
            <ac:chgData name="Silvana Izquierdo" userId="46480b9d-78ec-4659-884d-35c5467fe41c" providerId="ADAL" clId="{3974FC96-12EC-E049-A067-ED86AF008F14}" dt="2019-02-12T16:09:42.752" v="0"/>
            <ac:spMkLst>
              <pc:docMk/>
              <pc:sldMasterMk cId="0" sldId="2147483648"/>
              <pc:sldLayoutMk cId="3224300108" sldId="2147483859"/>
              <ac:spMk id="2"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3224300108" sldId="2147483859"/>
              <ac:spMk id="3" creationId="{00000000-0000-0000-0000-000000000000}"/>
            </ac:spMkLst>
          </pc:spChg>
        </pc:sldLayoutChg>
        <pc:sldLayoutChg chg="modSp">
          <pc:chgData name="Silvana Izquierdo" userId="46480b9d-78ec-4659-884d-35c5467fe41c" providerId="ADAL" clId="{3974FC96-12EC-E049-A067-ED86AF008F14}" dt="2019-02-12T16:09:42.752" v="0"/>
          <pc:sldLayoutMkLst>
            <pc:docMk/>
            <pc:sldMasterMk cId="0" sldId="2147483648"/>
            <pc:sldLayoutMk cId="13235376" sldId="2147483860"/>
          </pc:sldLayoutMkLst>
          <pc:spChg chg="mod">
            <ac:chgData name="Silvana Izquierdo" userId="46480b9d-78ec-4659-884d-35c5467fe41c" providerId="ADAL" clId="{3974FC96-12EC-E049-A067-ED86AF008F14}" dt="2019-02-12T16:09:42.752" v="0"/>
            <ac:spMkLst>
              <pc:docMk/>
              <pc:sldMasterMk cId="0" sldId="2147483648"/>
              <pc:sldLayoutMk cId="13235376" sldId="2147483860"/>
              <ac:spMk id="2" creationId="{00000000-0000-0000-0000-000000000000}"/>
            </ac:spMkLst>
          </pc:spChg>
        </pc:sldLayoutChg>
        <pc:sldLayoutChg chg="modSp">
          <pc:chgData name="Silvana Izquierdo" userId="46480b9d-78ec-4659-884d-35c5467fe41c" providerId="ADAL" clId="{3974FC96-12EC-E049-A067-ED86AF008F14}" dt="2019-02-12T16:09:42.752" v="0"/>
          <pc:sldLayoutMkLst>
            <pc:docMk/>
            <pc:sldMasterMk cId="0" sldId="2147483648"/>
            <pc:sldLayoutMk cId="1256101251" sldId="2147483861"/>
          </pc:sldLayoutMkLst>
          <pc:spChg chg="mod">
            <ac:chgData name="Silvana Izquierdo" userId="46480b9d-78ec-4659-884d-35c5467fe41c" providerId="ADAL" clId="{3974FC96-12EC-E049-A067-ED86AF008F14}" dt="2019-02-12T16:09:42.752" v="0"/>
            <ac:spMkLst>
              <pc:docMk/>
              <pc:sldMasterMk cId="0" sldId="2147483648"/>
              <pc:sldLayoutMk cId="1256101251" sldId="2147483861"/>
              <ac:spMk id="2"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1256101251" sldId="2147483861"/>
              <ac:spMk id="3" creationId="{00000000-0000-0000-0000-000000000000}"/>
            </ac:spMkLst>
          </pc:spChg>
        </pc:sldLayoutChg>
        <pc:sldLayoutChg chg="modSp">
          <pc:chgData name="Silvana Izquierdo" userId="46480b9d-78ec-4659-884d-35c5467fe41c" providerId="ADAL" clId="{3974FC96-12EC-E049-A067-ED86AF008F14}" dt="2019-02-12T16:09:42.752" v="0"/>
          <pc:sldLayoutMkLst>
            <pc:docMk/>
            <pc:sldMasterMk cId="0" sldId="2147483648"/>
            <pc:sldLayoutMk cId="554159096" sldId="2147483864"/>
          </pc:sldLayoutMkLst>
          <pc:spChg chg="mod">
            <ac:chgData name="Silvana Izquierdo" userId="46480b9d-78ec-4659-884d-35c5467fe41c" providerId="ADAL" clId="{3974FC96-12EC-E049-A067-ED86AF008F14}" dt="2019-02-12T16:09:42.752" v="0"/>
            <ac:spMkLst>
              <pc:docMk/>
              <pc:sldMasterMk cId="0" sldId="2147483648"/>
              <pc:sldLayoutMk cId="554159096" sldId="2147483864"/>
              <ac:spMk id="13" creationId="{00000000-0000-0000-0000-000000000000}"/>
            </ac:spMkLst>
          </pc:spChg>
        </pc:sldLayoutChg>
        <pc:sldLayoutChg chg="modSp">
          <pc:chgData name="Silvana Izquierdo" userId="46480b9d-78ec-4659-884d-35c5467fe41c" providerId="ADAL" clId="{3974FC96-12EC-E049-A067-ED86AF008F14}" dt="2019-02-12T16:09:42.752" v="0"/>
          <pc:sldLayoutMkLst>
            <pc:docMk/>
            <pc:sldMasterMk cId="0" sldId="2147483648"/>
            <pc:sldLayoutMk cId="3181475600" sldId="2147483865"/>
          </pc:sldLayoutMkLst>
          <pc:spChg chg="mod">
            <ac:chgData name="Silvana Izquierdo" userId="46480b9d-78ec-4659-884d-35c5467fe41c" providerId="ADAL" clId="{3974FC96-12EC-E049-A067-ED86AF008F14}" dt="2019-02-12T16:09:42.752" v="0"/>
            <ac:spMkLst>
              <pc:docMk/>
              <pc:sldMasterMk cId="0" sldId="2147483648"/>
              <pc:sldLayoutMk cId="3181475600" sldId="2147483865"/>
              <ac:spMk id="3" creationId="{00000000-0000-0000-0000-000000000000}"/>
            </ac:spMkLst>
          </pc:spChg>
          <pc:spChg chg="mod">
            <ac:chgData name="Silvana Izquierdo" userId="46480b9d-78ec-4659-884d-35c5467fe41c" providerId="ADAL" clId="{3974FC96-12EC-E049-A067-ED86AF008F14}" dt="2019-02-12T16:09:42.752" v="0"/>
            <ac:spMkLst>
              <pc:docMk/>
              <pc:sldMasterMk cId="0" sldId="2147483648"/>
              <pc:sldLayoutMk cId="3181475600" sldId="2147483865"/>
              <ac:spMk id="5" creationId="{DEA56642-8AEE-4A4B-B870-74CE5D2FB77B}"/>
            </ac:spMkLst>
          </pc:spChg>
          <pc:spChg chg="mod">
            <ac:chgData name="Silvana Izquierdo" userId="46480b9d-78ec-4659-884d-35c5467fe41c" providerId="ADAL" clId="{3974FC96-12EC-E049-A067-ED86AF008F14}" dt="2019-02-12T16:09:42.752" v="0"/>
            <ac:spMkLst>
              <pc:docMk/>
              <pc:sldMasterMk cId="0" sldId="2147483648"/>
              <pc:sldLayoutMk cId="3181475600" sldId="2147483865"/>
              <ac:spMk id="7" creationId="{00000000-0000-0000-0000-000000000000}"/>
            </ac:spMkLst>
          </pc:spChg>
        </pc:sldLayoutChg>
      </pc:sldMasterChg>
    </pc:docChg>
  </pc:docChgLst>
  <pc:docChgLst>
    <pc:chgData name="Silvana Izquierdo" userId="46480b9d-78ec-4659-884d-35c5467fe41c" providerId="ADAL" clId="{A510410A-DAFF-024E-B921-108990557C97}"/>
    <pc:docChg chg="modSld">
      <pc:chgData name="Silvana Izquierdo" userId="46480b9d-78ec-4659-884d-35c5467fe41c" providerId="ADAL" clId="{A510410A-DAFF-024E-B921-108990557C97}" dt="2019-02-21T16:32:30.450" v="5" actId="1038"/>
      <pc:docMkLst>
        <pc:docMk/>
      </pc:docMkLst>
      <pc:sldChg chg="modSp">
        <pc:chgData name="Silvana Izquierdo" userId="46480b9d-78ec-4659-884d-35c5467fe41c" providerId="ADAL" clId="{A510410A-DAFF-024E-B921-108990557C97}" dt="2019-02-21T16:32:30.450" v="5" actId="1038"/>
        <pc:sldMkLst>
          <pc:docMk/>
          <pc:sldMk cId="2589422991" sldId="606"/>
        </pc:sldMkLst>
        <pc:spChg chg="mod">
          <ac:chgData name="Silvana Izquierdo" userId="46480b9d-78ec-4659-884d-35c5467fe41c" providerId="ADAL" clId="{A510410A-DAFF-024E-B921-108990557C97}" dt="2019-02-21T16:32:26.723" v="4" actId="1038"/>
          <ac:spMkLst>
            <pc:docMk/>
            <pc:sldMk cId="2589422991" sldId="606"/>
            <ac:spMk id="5" creationId="{00000000-0000-0000-0000-000000000000}"/>
          </ac:spMkLst>
        </pc:spChg>
        <pc:spChg chg="mod">
          <ac:chgData name="Silvana Izquierdo" userId="46480b9d-78ec-4659-884d-35c5467fe41c" providerId="ADAL" clId="{A510410A-DAFF-024E-B921-108990557C97}" dt="2019-02-21T16:32:30.450" v="5" actId="1038"/>
          <ac:spMkLst>
            <pc:docMk/>
            <pc:sldMk cId="2589422991" sldId="606"/>
            <ac:spMk id="7" creationId="{00000000-0000-0000-0000-000000000000}"/>
          </ac:spMkLst>
        </pc:spChg>
        <pc:spChg chg="mod">
          <ac:chgData name="Silvana Izquierdo" userId="46480b9d-78ec-4659-884d-35c5467fe41c" providerId="ADAL" clId="{A510410A-DAFF-024E-B921-108990557C97}" dt="2019-02-21T16:32:30.450" v="5" actId="1038"/>
          <ac:spMkLst>
            <pc:docMk/>
            <pc:sldMk cId="2589422991" sldId="606"/>
            <ac:spMk id="12" creationId="{E884CC49-1B43-6F47-A561-27A619633D50}"/>
          </ac:spMkLst>
        </pc:spChg>
        <pc:graphicFrameChg chg="mod">
          <ac:chgData name="Silvana Izquierdo" userId="46480b9d-78ec-4659-884d-35c5467fe41c" providerId="ADAL" clId="{A510410A-DAFF-024E-B921-108990557C97}" dt="2019-02-21T16:32:30.450" v="5" actId="1038"/>
          <ac:graphicFrameMkLst>
            <pc:docMk/>
            <pc:sldMk cId="2589422991" sldId="606"/>
            <ac:graphicFrameMk id="13" creationId="{43D6BC70-6759-2747-984F-AB9075814776}"/>
          </ac:graphicFrameMkLst>
        </pc:graphicFrameChg>
        <pc:picChg chg="mod">
          <ac:chgData name="Silvana Izquierdo" userId="46480b9d-78ec-4659-884d-35c5467fe41c" providerId="ADAL" clId="{A510410A-DAFF-024E-B921-108990557C97}" dt="2019-02-21T16:32:22.267" v="1" actId="1038"/>
          <ac:picMkLst>
            <pc:docMk/>
            <pc:sldMk cId="2589422991" sldId="606"/>
            <ac:picMk id="3" creationId="{00000000-0000-0000-0000-000000000000}"/>
          </ac:picMkLst>
        </pc:picChg>
      </pc:sldChg>
    </pc:docChg>
  </pc:docChgLst>
  <pc:docChgLst>
    <pc:chgData name="Silvana Izquierdo" userId="46480b9d-78ec-4659-884d-35c5467fe41c" providerId="ADAL" clId="{1F490E91-5A95-EC4F-BF98-C608D11ADBD6}"/>
    <pc:docChg chg="modSld">
      <pc:chgData name="Silvana Izquierdo" userId="46480b9d-78ec-4659-884d-35c5467fe41c" providerId="ADAL" clId="{1F490E91-5A95-EC4F-BF98-C608D11ADBD6}" dt="2019-02-21T14:56:11.166" v="8" actId="20577"/>
      <pc:docMkLst>
        <pc:docMk/>
      </pc:docMkLst>
      <pc:sldChg chg="modSp">
        <pc:chgData name="Silvana Izquierdo" userId="46480b9d-78ec-4659-884d-35c5467fe41c" providerId="ADAL" clId="{1F490E91-5A95-EC4F-BF98-C608D11ADBD6}" dt="2019-02-21T14:56:11.166" v="8" actId="20577"/>
        <pc:sldMkLst>
          <pc:docMk/>
          <pc:sldMk cId="3866461785" sldId="1719"/>
        </pc:sldMkLst>
        <pc:spChg chg="mod">
          <ac:chgData name="Silvana Izquierdo" userId="46480b9d-78ec-4659-884d-35c5467fe41c" providerId="ADAL" clId="{1F490E91-5A95-EC4F-BF98-C608D11ADBD6}" dt="2019-02-21T14:56:11.166" v="8" actId="20577"/>
          <ac:spMkLst>
            <pc:docMk/>
            <pc:sldMk cId="3866461785" sldId="1719"/>
            <ac:spMk id="7" creationId="{045E57A1-C174-4491-8EAF-E57840760431}"/>
          </ac:spMkLst>
        </pc:spChg>
      </pc:sldChg>
    </pc:docChg>
  </pc:docChgLst>
  <pc:docChgLst>
    <pc:chgData name="Silvana Izquierdo" userId="46480b9d-78ec-4659-884d-35c5467fe41c" providerId="ADAL" clId="{E1F10ECD-C643-C144-A3D6-E09C6F76AFF3}"/>
    <pc:docChg chg="addSld delSld modSld delMainMaster">
      <pc:chgData name="Silvana Izquierdo" userId="46480b9d-78ec-4659-884d-35c5467fe41c" providerId="ADAL" clId="{E1F10ECD-C643-C144-A3D6-E09C6F76AFF3}" dt="2019-02-25T16:54:21.165" v="27" actId="20577"/>
      <pc:docMkLst>
        <pc:docMk/>
      </pc:docMkLst>
      <pc:sldChg chg="del">
        <pc:chgData name="Silvana Izquierdo" userId="46480b9d-78ec-4659-884d-35c5467fe41c" providerId="ADAL" clId="{E1F10ECD-C643-C144-A3D6-E09C6F76AFF3}" dt="2019-02-25T16:53:38.659" v="5" actId="2696"/>
        <pc:sldMkLst>
          <pc:docMk/>
          <pc:sldMk cId="2902129669" sldId="258"/>
        </pc:sldMkLst>
      </pc:sldChg>
      <pc:sldChg chg="add">
        <pc:chgData name="Silvana Izquierdo" userId="46480b9d-78ec-4659-884d-35c5467fe41c" providerId="ADAL" clId="{E1F10ECD-C643-C144-A3D6-E09C6F76AFF3}" dt="2019-02-25T16:53:26.276" v="0"/>
        <pc:sldMkLst>
          <pc:docMk/>
          <pc:sldMk cId="430291182" sldId="559"/>
        </pc:sldMkLst>
      </pc:sldChg>
      <pc:sldChg chg="modNotesTx">
        <pc:chgData name="Silvana Izquierdo" userId="46480b9d-78ec-4659-884d-35c5467fe41c" providerId="ADAL" clId="{E1F10ECD-C643-C144-A3D6-E09C6F76AFF3}" dt="2019-02-25T16:53:58.694" v="22" actId="20577"/>
        <pc:sldMkLst>
          <pc:docMk/>
          <pc:sldMk cId="0" sldId="1612"/>
        </pc:sldMkLst>
      </pc:sldChg>
      <pc:sldChg chg="modNotesTx">
        <pc:chgData name="Silvana Izquierdo" userId="46480b9d-78ec-4659-884d-35c5467fe41c" providerId="ADAL" clId="{E1F10ECD-C643-C144-A3D6-E09C6F76AFF3}" dt="2019-02-25T16:54:05.612" v="24" actId="20577"/>
        <pc:sldMkLst>
          <pc:docMk/>
          <pc:sldMk cId="0" sldId="1615"/>
        </pc:sldMkLst>
      </pc:sldChg>
      <pc:sldChg chg="modNotesTx">
        <pc:chgData name="Silvana Izquierdo" userId="46480b9d-78ec-4659-884d-35c5467fe41c" providerId="ADAL" clId="{E1F10ECD-C643-C144-A3D6-E09C6F76AFF3}" dt="2019-02-25T16:54:01.149" v="23" actId="20577"/>
        <pc:sldMkLst>
          <pc:docMk/>
          <pc:sldMk cId="0" sldId="1616"/>
        </pc:sldMkLst>
      </pc:sldChg>
      <pc:sldChg chg="del">
        <pc:chgData name="Silvana Izquierdo" userId="46480b9d-78ec-4659-884d-35c5467fe41c" providerId="ADAL" clId="{E1F10ECD-C643-C144-A3D6-E09C6F76AFF3}" dt="2019-02-25T16:53:30.958" v="1" actId="2696"/>
        <pc:sldMkLst>
          <pc:docMk/>
          <pc:sldMk cId="2686419855" sldId="1801"/>
        </pc:sldMkLst>
      </pc:sldChg>
      <pc:sldChg chg="modNotesTx">
        <pc:chgData name="Silvana Izquierdo" userId="46480b9d-78ec-4659-884d-35c5467fe41c" providerId="ADAL" clId="{E1F10ECD-C643-C144-A3D6-E09C6F76AFF3}" dt="2019-02-25T16:54:14.046" v="25" actId="20577"/>
        <pc:sldMkLst>
          <pc:docMk/>
          <pc:sldMk cId="1171595337" sldId="2038"/>
        </pc:sldMkLst>
      </pc:sldChg>
      <pc:sldChg chg="modNotesTx">
        <pc:chgData name="Silvana Izquierdo" userId="46480b9d-78ec-4659-884d-35c5467fe41c" providerId="ADAL" clId="{E1F10ECD-C643-C144-A3D6-E09C6F76AFF3}" dt="2019-02-25T16:54:17.324" v="26" actId="20577"/>
        <pc:sldMkLst>
          <pc:docMk/>
          <pc:sldMk cId="4242484786" sldId="2084"/>
        </pc:sldMkLst>
      </pc:sldChg>
      <pc:sldChg chg="modNotesTx">
        <pc:chgData name="Silvana Izquierdo" userId="46480b9d-78ec-4659-884d-35c5467fe41c" providerId="ADAL" clId="{E1F10ECD-C643-C144-A3D6-E09C6F76AFF3}" dt="2019-02-25T16:54:21.165" v="27" actId="20577"/>
        <pc:sldMkLst>
          <pc:docMk/>
          <pc:sldMk cId="1992122508" sldId="2090"/>
        </pc:sldMkLst>
      </pc:sldChg>
      <pc:sldChg chg="modNotesTx">
        <pc:chgData name="Silvana Izquierdo" userId="46480b9d-78ec-4659-884d-35c5467fe41c" providerId="ADAL" clId="{E1F10ECD-C643-C144-A3D6-E09C6F76AFF3}" dt="2019-02-25T16:53:55.103" v="21" actId="20577"/>
        <pc:sldMkLst>
          <pc:docMk/>
          <pc:sldMk cId="149425571" sldId="2099"/>
        </pc:sldMkLst>
      </pc:sldChg>
      <pc:sldChg chg="del">
        <pc:chgData name="Silvana Izquierdo" userId="46480b9d-78ec-4659-884d-35c5467fe41c" providerId="ADAL" clId="{E1F10ECD-C643-C144-A3D6-E09C6F76AFF3}" dt="2019-02-25T16:53:30.973" v="2" actId="2696"/>
        <pc:sldMkLst>
          <pc:docMk/>
          <pc:sldMk cId="4288088796" sldId="2542"/>
        </pc:sldMkLst>
      </pc:sldChg>
      <pc:sldChg chg="del">
        <pc:chgData name="Silvana Izquierdo" userId="46480b9d-78ec-4659-884d-35c5467fe41c" providerId="ADAL" clId="{E1F10ECD-C643-C144-A3D6-E09C6F76AFF3}" dt="2019-02-25T16:53:30.987" v="3" actId="2696"/>
        <pc:sldMkLst>
          <pc:docMk/>
          <pc:sldMk cId="1681297787" sldId="2543"/>
        </pc:sldMkLst>
      </pc:sldChg>
      <pc:sldChg chg="del">
        <pc:chgData name="Silvana Izquierdo" userId="46480b9d-78ec-4659-884d-35c5467fe41c" providerId="ADAL" clId="{E1F10ECD-C643-C144-A3D6-E09C6F76AFF3}" dt="2019-02-25T16:53:31.007" v="4" actId="2696"/>
        <pc:sldMkLst>
          <pc:docMk/>
          <pc:sldMk cId="2005995850" sldId="2544"/>
        </pc:sldMkLst>
      </pc:sldChg>
      <pc:sldChg chg="del">
        <pc:chgData name="Silvana Izquierdo" userId="46480b9d-78ec-4659-884d-35c5467fe41c" providerId="ADAL" clId="{E1F10ECD-C643-C144-A3D6-E09C6F76AFF3}" dt="2019-02-25T16:53:38.672" v="6" actId="2696"/>
        <pc:sldMkLst>
          <pc:docMk/>
          <pc:sldMk cId="4260800382" sldId="2546"/>
        </pc:sldMkLst>
      </pc:sldChg>
      <pc:sldChg chg="del">
        <pc:chgData name="Silvana Izquierdo" userId="46480b9d-78ec-4659-884d-35c5467fe41c" providerId="ADAL" clId="{E1F10ECD-C643-C144-A3D6-E09C6F76AFF3}" dt="2019-02-25T16:53:38.683" v="7" actId="2696"/>
        <pc:sldMkLst>
          <pc:docMk/>
          <pc:sldMk cId="1740130697" sldId="2547"/>
        </pc:sldMkLst>
      </pc:sldChg>
      <pc:sldChg chg="del">
        <pc:chgData name="Silvana Izquierdo" userId="46480b9d-78ec-4659-884d-35c5467fe41c" providerId="ADAL" clId="{E1F10ECD-C643-C144-A3D6-E09C6F76AFF3}" dt="2019-02-25T16:53:38.694" v="8" actId="2696"/>
        <pc:sldMkLst>
          <pc:docMk/>
          <pc:sldMk cId="767570462" sldId="2548"/>
        </pc:sldMkLst>
      </pc:sldChg>
      <pc:sldMasterChg chg="del delSldLayout">
        <pc:chgData name="Silvana Izquierdo" userId="46480b9d-78ec-4659-884d-35c5467fe41c" providerId="ADAL" clId="{E1F10ECD-C643-C144-A3D6-E09C6F76AFF3}" dt="2019-02-25T16:53:38.709" v="20" actId="2696"/>
        <pc:sldMasterMkLst>
          <pc:docMk/>
          <pc:sldMasterMk cId="3469450661" sldId="2147483926"/>
        </pc:sldMasterMkLst>
        <pc:sldLayoutChg chg="del">
          <pc:chgData name="Silvana Izquierdo" userId="46480b9d-78ec-4659-884d-35c5467fe41c" providerId="ADAL" clId="{E1F10ECD-C643-C144-A3D6-E09C6F76AFF3}" dt="2019-02-25T16:53:38.695" v="9" actId="2696"/>
          <pc:sldLayoutMkLst>
            <pc:docMk/>
            <pc:sldMasterMk cId="3469450661" sldId="2147483926"/>
            <pc:sldLayoutMk cId="2623170055" sldId="2147483927"/>
          </pc:sldLayoutMkLst>
        </pc:sldLayoutChg>
        <pc:sldLayoutChg chg="del">
          <pc:chgData name="Silvana Izquierdo" userId="46480b9d-78ec-4659-884d-35c5467fe41c" providerId="ADAL" clId="{E1F10ECD-C643-C144-A3D6-E09C6F76AFF3}" dt="2019-02-25T16:53:38.696" v="10" actId="2696"/>
          <pc:sldLayoutMkLst>
            <pc:docMk/>
            <pc:sldMasterMk cId="3469450661" sldId="2147483926"/>
            <pc:sldLayoutMk cId="2466105458" sldId="2147483928"/>
          </pc:sldLayoutMkLst>
        </pc:sldLayoutChg>
        <pc:sldLayoutChg chg="del">
          <pc:chgData name="Silvana Izquierdo" userId="46480b9d-78ec-4659-884d-35c5467fe41c" providerId="ADAL" clId="{E1F10ECD-C643-C144-A3D6-E09C6F76AFF3}" dt="2019-02-25T16:53:38.698" v="11" actId="2696"/>
          <pc:sldLayoutMkLst>
            <pc:docMk/>
            <pc:sldMasterMk cId="3469450661" sldId="2147483926"/>
            <pc:sldLayoutMk cId="339535544" sldId="2147483929"/>
          </pc:sldLayoutMkLst>
        </pc:sldLayoutChg>
        <pc:sldLayoutChg chg="del">
          <pc:chgData name="Silvana Izquierdo" userId="46480b9d-78ec-4659-884d-35c5467fe41c" providerId="ADAL" clId="{E1F10ECD-C643-C144-A3D6-E09C6F76AFF3}" dt="2019-02-25T16:53:38.699" v="12" actId="2696"/>
          <pc:sldLayoutMkLst>
            <pc:docMk/>
            <pc:sldMasterMk cId="3469450661" sldId="2147483926"/>
            <pc:sldLayoutMk cId="2753261416" sldId="2147483930"/>
          </pc:sldLayoutMkLst>
        </pc:sldLayoutChg>
        <pc:sldLayoutChg chg="del">
          <pc:chgData name="Silvana Izquierdo" userId="46480b9d-78ec-4659-884d-35c5467fe41c" providerId="ADAL" clId="{E1F10ECD-C643-C144-A3D6-E09C6F76AFF3}" dt="2019-02-25T16:53:38.700" v="13" actId="2696"/>
          <pc:sldLayoutMkLst>
            <pc:docMk/>
            <pc:sldMasterMk cId="3469450661" sldId="2147483926"/>
            <pc:sldLayoutMk cId="391559618" sldId="2147483931"/>
          </pc:sldLayoutMkLst>
        </pc:sldLayoutChg>
        <pc:sldLayoutChg chg="del">
          <pc:chgData name="Silvana Izquierdo" userId="46480b9d-78ec-4659-884d-35c5467fe41c" providerId="ADAL" clId="{E1F10ECD-C643-C144-A3D6-E09C6F76AFF3}" dt="2019-02-25T16:53:38.701" v="14" actId="2696"/>
          <pc:sldLayoutMkLst>
            <pc:docMk/>
            <pc:sldMasterMk cId="3469450661" sldId="2147483926"/>
            <pc:sldLayoutMk cId="1179418622" sldId="2147483932"/>
          </pc:sldLayoutMkLst>
        </pc:sldLayoutChg>
        <pc:sldLayoutChg chg="del">
          <pc:chgData name="Silvana Izquierdo" userId="46480b9d-78ec-4659-884d-35c5467fe41c" providerId="ADAL" clId="{E1F10ECD-C643-C144-A3D6-E09C6F76AFF3}" dt="2019-02-25T16:53:38.702" v="15" actId="2696"/>
          <pc:sldLayoutMkLst>
            <pc:docMk/>
            <pc:sldMasterMk cId="3469450661" sldId="2147483926"/>
            <pc:sldLayoutMk cId="4087256792" sldId="2147483933"/>
          </pc:sldLayoutMkLst>
        </pc:sldLayoutChg>
        <pc:sldLayoutChg chg="del">
          <pc:chgData name="Silvana Izquierdo" userId="46480b9d-78ec-4659-884d-35c5467fe41c" providerId="ADAL" clId="{E1F10ECD-C643-C144-A3D6-E09C6F76AFF3}" dt="2019-02-25T16:53:38.703" v="16" actId="2696"/>
          <pc:sldLayoutMkLst>
            <pc:docMk/>
            <pc:sldMasterMk cId="3469450661" sldId="2147483926"/>
            <pc:sldLayoutMk cId="1340422140" sldId="2147483934"/>
          </pc:sldLayoutMkLst>
        </pc:sldLayoutChg>
        <pc:sldLayoutChg chg="del">
          <pc:chgData name="Silvana Izquierdo" userId="46480b9d-78ec-4659-884d-35c5467fe41c" providerId="ADAL" clId="{E1F10ECD-C643-C144-A3D6-E09C6F76AFF3}" dt="2019-02-25T16:53:38.705" v="17" actId="2696"/>
          <pc:sldLayoutMkLst>
            <pc:docMk/>
            <pc:sldMasterMk cId="3469450661" sldId="2147483926"/>
            <pc:sldLayoutMk cId="2601802912" sldId="2147483935"/>
          </pc:sldLayoutMkLst>
        </pc:sldLayoutChg>
        <pc:sldLayoutChg chg="del">
          <pc:chgData name="Silvana Izquierdo" userId="46480b9d-78ec-4659-884d-35c5467fe41c" providerId="ADAL" clId="{E1F10ECD-C643-C144-A3D6-E09C6F76AFF3}" dt="2019-02-25T16:53:38.706" v="18" actId="2696"/>
          <pc:sldLayoutMkLst>
            <pc:docMk/>
            <pc:sldMasterMk cId="3469450661" sldId="2147483926"/>
            <pc:sldLayoutMk cId="3009466342" sldId="2147483936"/>
          </pc:sldLayoutMkLst>
        </pc:sldLayoutChg>
        <pc:sldLayoutChg chg="del">
          <pc:chgData name="Silvana Izquierdo" userId="46480b9d-78ec-4659-884d-35c5467fe41c" providerId="ADAL" clId="{E1F10ECD-C643-C144-A3D6-E09C6F76AFF3}" dt="2019-02-25T16:53:38.707" v="19" actId="2696"/>
          <pc:sldLayoutMkLst>
            <pc:docMk/>
            <pc:sldMasterMk cId="3469450661" sldId="2147483926"/>
            <pc:sldLayoutMk cId="3932554451" sldId="2147483937"/>
          </pc:sldLayoutMkLst>
        </pc:sldLayoutChg>
      </pc:sldMasterChg>
    </pc:docChg>
  </pc:docChgLst>
  <pc:docChgLst>
    <pc:chgData name="Silvana Izquierdo" userId="46480b9d-78ec-4659-884d-35c5467fe41c" providerId="ADAL" clId="{4D6A9463-1402-054C-9159-0F5ECEFC68E2}"/>
    <pc:docChg chg="undo custSel modSld">
      <pc:chgData name="Silvana Izquierdo" userId="46480b9d-78ec-4659-884d-35c5467fe41c" providerId="ADAL" clId="{4D6A9463-1402-054C-9159-0F5ECEFC68E2}" dt="2019-02-20T15:41:12.831" v="76" actId="6549"/>
      <pc:docMkLst>
        <pc:docMk/>
      </pc:docMkLst>
      <pc:sldChg chg="modSp">
        <pc:chgData name="Silvana Izquierdo" userId="46480b9d-78ec-4659-884d-35c5467fe41c" providerId="ADAL" clId="{4D6A9463-1402-054C-9159-0F5ECEFC68E2}" dt="2019-02-20T15:41:12.831" v="76" actId="6549"/>
        <pc:sldMkLst>
          <pc:docMk/>
          <pc:sldMk cId="3972684160" sldId="1499"/>
        </pc:sldMkLst>
        <pc:spChg chg="mod">
          <ac:chgData name="Silvana Izquierdo" userId="46480b9d-78ec-4659-884d-35c5467fe41c" providerId="ADAL" clId="{4D6A9463-1402-054C-9159-0F5ECEFC68E2}" dt="2019-02-20T15:41:12.831" v="76" actId="6549"/>
          <ac:spMkLst>
            <pc:docMk/>
            <pc:sldMk cId="3972684160" sldId="1499"/>
            <ac:spMk id="108548" creationId="{00000000-0000-0000-0000-000000000000}"/>
          </ac:spMkLst>
        </pc:spChg>
      </pc:sldChg>
      <pc:sldChg chg="modSp">
        <pc:chgData name="Silvana Izquierdo" userId="46480b9d-78ec-4659-884d-35c5467fe41c" providerId="ADAL" clId="{4D6A9463-1402-054C-9159-0F5ECEFC68E2}" dt="2019-02-20T15:37:31.522" v="35" actId="20577"/>
        <pc:sldMkLst>
          <pc:docMk/>
          <pc:sldMk cId="0" sldId="1612"/>
        </pc:sldMkLst>
        <pc:spChg chg="mod">
          <ac:chgData name="Silvana Izquierdo" userId="46480b9d-78ec-4659-884d-35c5467fe41c" providerId="ADAL" clId="{4D6A9463-1402-054C-9159-0F5ECEFC68E2}" dt="2019-02-20T15:37:31.522" v="35" actId="20577"/>
          <ac:spMkLst>
            <pc:docMk/>
            <pc:sldMk cId="0" sldId="1612"/>
            <ac:spMk id="20" creationId="{A1E3A57C-0A7A-3F43-8A49-F14281786D47}"/>
          </ac:spMkLst>
        </pc:spChg>
        <pc:spChg chg="mod">
          <ac:chgData name="Silvana Izquierdo" userId="46480b9d-78ec-4659-884d-35c5467fe41c" providerId="ADAL" clId="{4D6A9463-1402-054C-9159-0F5ECEFC68E2}" dt="2019-02-20T15:36:57.351" v="31" actId="14100"/>
          <ac:spMkLst>
            <pc:docMk/>
            <pc:sldMk cId="0" sldId="1612"/>
            <ac:spMk id="92161" creationId="{CDAD2DD8-2827-5B4D-8D75-49AE184506FE}"/>
          </ac:spMkLst>
        </pc:spChg>
      </pc:sldChg>
      <pc:sldChg chg="modSp">
        <pc:chgData name="Silvana Izquierdo" userId="46480b9d-78ec-4659-884d-35c5467fe41c" providerId="ADAL" clId="{4D6A9463-1402-054C-9159-0F5ECEFC68E2}" dt="2019-02-20T15:38:12.690" v="44" actId="20577"/>
        <pc:sldMkLst>
          <pc:docMk/>
          <pc:sldMk cId="0" sldId="1615"/>
        </pc:sldMkLst>
        <pc:spChg chg="mod">
          <ac:chgData name="Silvana Izquierdo" userId="46480b9d-78ec-4659-884d-35c5467fe41c" providerId="ADAL" clId="{4D6A9463-1402-054C-9159-0F5ECEFC68E2}" dt="2019-02-20T15:38:12.690" v="44" actId="20577"/>
          <ac:spMkLst>
            <pc:docMk/>
            <pc:sldMk cId="0" sldId="1615"/>
            <ac:spMk id="4" creationId="{762FA8C3-7D56-459E-85C9-8C619923D591}"/>
          </ac:spMkLst>
        </pc:spChg>
      </pc:sldChg>
      <pc:sldChg chg="modSp">
        <pc:chgData name="Silvana Izquierdo" userId="46480b9d-78ec-4659-884d-35c5467fe41c" providerId="ADAL" clId="{4D6A9463-1402-054C-9159-0F5ECEFC68E2}" dt="2019-02-20T15:37:50.185" v="38" actId="20577"/>
        <pc:sldMkLst>
          <pc:docMk/>
          <pc:sldMk cId="0" sldId="1616"/>
        </pc:sldMkLst>
        <pc:spChg chg="mod">
          <ac:chgData name="Silvana Izquierdo" userId="46480b9d-78ec-4659-884d-35c5467fe41c" providerId="ADAL" clId="{4D6A9463-1402-054C-9159-0F5ECEFC68E2}" dt="2019-02-20T15:37:50.185" v="38" actId="20577"/>
          <ac:spMkLst>
            <pc:docMk/>
            <pc:sldMk cId="0" sldId="1616"/>
            <ac:spMk id="98305" creationId="{42764C3F-C53B-3C41-9BD6-0504EDD5BD10}"/>
          </ac:spMkLst>
        </pc:spChg>
      </pc:sldChg>
      <pc:sldChg chg="modSp">
        <pc:chgData name="Silvana Izquierdo" userId="46480b9d-78ec-4659-884d-35c5467fe41c" providerId="ADAL" clId="{4D6A9463-1402-054C-9159-0F5ECEFC68E2}" dt="2019-02-20T15:38:01.801" v="41" actId="20577"/>
        <pc:sldMkLst>
          <pc:docMk/>
          <pc:sldMk cId="3866461785" sldId="1719"/>
        </pc:sldMkLst>
        <pc:spChg chg="mod">
          <ac:chgData name="Silvana Izquierdo" userId="46480b9d-78ec-4659-884d-35c5467fe41c" providerId="ADAL" clId="{4D6A9463-1402-054C-9159-0F5ECEFC68E2}" dt="2019-02-20T15:38:01.801" v="41" actId="20577"/>
          <ac:spMkLst>
            <pc:docMk/>
            <pc:sldMk cId="3866461785" sldId="1719"/>
            <ac:spMk id="7" creationId="{045E57A1-C174-4491-8EAF-E57840760431}"/>
          </ac:spMkLst>
        </pc:spChg>
      </pc:sldChg>
      <pc:sldChg chg="addSp delSp modSp">
        <pc:chgData name="Silvana Izquierdo" userId="46480b9d-78ec-4659-884d-35c5467fe41c" providerId="ADAL" clId="{4D6A9463-1402-054C-9159-0F5ECEFC68E2}" dt="2019-02-20T15:40:54.188" v="75" actId="164"/>
        <pc:sldMkLst>
          <pc:docMk/>
          <pc:sldMk cId="1302871744" sldId="2092"/>
        </pc:sldMkLst>
        <pc:spChg chg="add mod">
          <ac:chgData name="Silvana Izquierdo" userId="46480b9d-78ec-4659-884d-35c5467fe41c" providerId="ADAL" clId="{4D6A9463-1402-054C-9159-0F5ECEFC68E2}" dt="2019-02-20T15:40:54.188" v="75" actId="164"/>
          <ac:spMkLst>
            <pc:docMk/>
            <pc:sldMk cId="1302871744" sldId="2092"/>
            <ac:spMk id="2" creationId="{08A12C7D-A306-E845-B6C2-07B04B87FFEF}"/>
          </ac:spMkLst>
        </pc:spChg>
        <pc:spChg chg="mod">
          <ac:chgData name="Silvana Izquierdo" userId="46480b9d-78ec-4659-884d-35c5467fe41c" providerId="ADAL" clId="{4D6A9463-1402-054C-9159-0F5ECEFC68E2}" dt="2019-02-20T15:36:21.383" v="24" actId="1076"/>
          <ac:spMkLst>
            <pc:docMk/>
            <pc:sldMk cId="1302871744" sldId="2092"/>
            <ac:spMk id="7" creationId="{EB4E55B3-910D-5141-9F37-0298ECDFC831}"/>
          </ac:spMkLst>
        </pc:spChg>
        <pc:spChg chg="del">
          <ac:chgData name="Silvana Izquierdo" userId="46480b9d-78ec-4659-884d-35c5467fe41c" providerId="ADAL" clId="{4D6A9463-1402-054C-9159-0F5ECEFC68E2}" dt="2019-02-20T15:35:19.740" v="0" actId="478"/>
          <ac:spMkLst>
            <pc:docMk/>
            <pc:sldMk cId="1302871744" sldId="2092"/>
            <ac:spMk id="8" creationId="{7B1F8BAE-6D27-B54A-A729-C0C7E2B23A2E}"/>
          </ac:spMkLst>
        </pc:spChg>
        <pc:spChg chg="add mod">
          <ac:chgData name="Silvana Izquierdo" userId="46480b9d-78ec-4659-884d-35c5467fe41c" providerId="ADAL" clId="{4D6A9463-1402-054C-9159-0F5ECEFC68E2}" dt="2019-02-20T15:40:54.188" v="75" actId="164"/>
          <ac:spMkLst>
            <pc:docMk/>
            <pc:sldMk cId="1302871744" sldId="2092"/>
            <ac:spMk id="9" creationId="{4907B4AD-B366-4045-BF74-550915EF4002}"/>
          </ac:spMkLst>
        </pc:spChg>
        <pc:grpChg chg="add mod">
          <ac:chgData name="Silvana Izquierdo" userId="46480b9d-78ec-4659-884d-35c5467fe41c" providerId="ADAL" clId="{4D6A9463-1402-054C-9159-0F5ECEFC68E2}" dt="2019-02-20T15:40:54.188" v="75" actId="164"/>
          <ac:grpSpMkLst>
            <pc:docMk/>
            <pc:sldMk cId="1302871744" sldId="2092"/>
            <ac:grpSpMk id="3" creationId="{4E6B17E0-3204-6C4D-9330-BFC2C1D56982}"/>
          </ac:grpSpMkLst>
        </pc:grpChg>
        <pc:picChg chg="mod">
          <ac:chgData name="Silvana Izquierdo" userId="46480b9d-78ec-4659-884d-35c5467fe41c" providerId="ADAL" clId="{4D6A9463-1402-054C-9159-0F5ECEFC68E2}" dt="2019-02-20T15:40:54.188" v="75" actId="164"/>
          <ac:picMkLst>
            <pc:docMk/>
            <pc:sldMk cId="1302871744" sldId="2092"/>
            <ac:picMk id="6" creationId="{559FFEE2-6915-F543-93BF-5772BFC2990B}"/>
          </ac:picMkLst>
        </pc:picChg>
      </pc:sldChg>
      <pc:sldChg chg="delSp modSp">
        <pc:chgData name="Silvana Izquierdo" userId="46480b9d-78ec-4659-884d-35c5467fe41c" providerId="ADAL" clId="{4D6A9463-1402-054C-9159-0F5ECEFC68E2}" dt="2019-02-20T15:36:18.322" v="23" actId="1076"/>
        <pc:sldMkLst>
          <pc:docMk/>
          <pc:sldMk cId="2561245652" sldId="2093"/>
        </pc:sldMkLst>
        <pc:spChg chg="mod">
          <ac:chgData name="Silvana Izquierdo" userId="46480b9d-78ec-4659-884d-35c5467fe41c" providerId="ADAL" clId="{4D6A9463-1402-054C-9159-0F5ECEFC68E2}" dt="2019-02-20T15:35:49.927" v="11" actId="1076"/>
          <ac:spMkLst>
            <pc:docMk/>
            <pc:sldMk cId="2561245652" sldId="2093"/>
            <ac:spMk id="2" creationId="{0A450C26-6BEF-464A-9EC3-AEF82062C21F}"/>
          </ac:spMkLst>
        </pc:spChg>
        <pc:spChg chg="mod">
          <ac:chgData name="Silvana Izquierdo" userId="46480b9d-78ec-4659-884d-35c5467fe41c" providerId="ADAL" clId="{4D6A9463-1402-054C-9159-0F5ECEFC68E2}" dt="2019-02-20T15:36:18.322" v="23" actId="1076"/>
          <ac:spMkLst>
            <pc:docMk/>
            <pc:sldMk cId="2561245652" sldId="2093"/>
            <ac:spMk id="3" creationId="{B047912C-FD57-204C-A1A6-C81B2B628BB3}"/>
          </ac:spMkLst>
        </pc:spChg>
        <pc:spChg chg="del">
          <ac:chgData name="Silvana Izquierdo" userId="46480b9d-78ec-4659-884d-35c5467fe41c" providerId="ADAL" clId="{4D6A9463-1402-054C-9159-0F5ECEFC68E2}" dt="2019-02-20T15:35:45.236" v="9" actId="478"/>
          <ac:spMkLst>
            <pc:docMk/>
            <pc:sldMk cId="2561245652" sldId="2093"/>
            <ac:spMk id="8" creationId="{5C216845-88BF-3B4C-8C91-115E57B59EA8}"/>
          </ac:spMkLst>
        </pc:spChg>
        <pc:graphicFrameChg chg="mod">
          <ac:chgData name="Silvana Izquierdo" userId="46480b9d-78ec-4659-884d-35c5467fe41c" providerId="ADAL" clId="{4D6A9463-1402-054C-9159-0F5ECEFC68E2}" dt="2019-02-20T15:35:55.608" v="14" actId="1076"/>
          <ac:graphicFrameMkLst>
            <pc:docMk/>
            <pc:sldMk cId="2561245652" sldId="2093"/>
            <ac:graphicFrameMk id="7" creationId="{00B99170-B67F-1746-9596-EDDE27EC9D70}"/>
          </ac:graphicFrameMkLst>
        </pc:graphicFrameChg>
        <pc:picChg chg="mod">
          <ac:chgData name="Silvana Izquierdo" userId="46480b9d-78ec-4659-884d-35c5467fe41c" providerId="ADAL" clId="{4D6A9463-1402-054C-9159-0F5ECEFC68E2}" dt="2019-02-20T15:35:55.608" v="14" actId="1076"/>
          <ac:picMkLst>
            <pc:docMk/>
            <pc:sldMk cId="2561245652" sldId="2093"/>
            <ac:picMk id="5" creationId="{1E755716-E96B-E141-A8D1-14B27FEE26A6}"/>
          </ac:picMkLst>
        </pc:picChg>
      </pc:sldChg>
      <pc:sldChg chg="delSp modSp">
        <pc:chgData name="Silvana Izquierdo" userId="46480b9d-78ec-4659-884d-35c5467fe41c" providerId="ADAL" clId="{4D6A9463-1402-054C-9159-0F5ECEFC68E2}" dt="2019-02-20T15:36:14.632" v="22" actId="1076"/>
        <pc:sldMkLst>
          <pc:docMk/>
          <pc:sldMk cId="2876587083" sldId="2094"/>
        </pc:sldMkLst>
        <pc:spChg chg="mod">
          <ac:chgData name="Silvana Izquierdo" userId="46480b9d-78ec-4659-884d-35c5467fe41c" providerId="ADAL" clId="{4D6A9463-1402-054C-9159-0F5ECEFC68E2}" dt="2019-02-20T15:36:01.504" v="16" actId="14100"/>
          <ac:spMkLst>
            <pc:docMk/>
            <pc:sldMk cId="2876587083" sldId="2094"/>
            <ac:spMk id="2" creationId="{0A450C26-6BEF-464A-9EC3-AEF82062C21F}"/>
          </ac:spMkLst>
        </pc:spChg>
        <pc:spChg chg="mod">
          <ac:chgData name="Silvana Izquierdo" userId="46480b9d-78ec-4659-884d-35c5467fe41c" providerId="ADAL" clId="{4D6A9463-1402-054C-9159-0F5ECEFC68E2}" dt="2019-02-20T15:36:14.632" v="22" actId="1076"/>
          <ac:spMkLst>
            <pc:docMk/>
            <pc:sldMk cId="2876587083" sldId="2094"/>
            <ac:spMk id="3" creationId="{B047912C-FD57-204C-A1A6-C81B2B628BB3}"/>
          </ac:spMkLst>
        </pc:spChg>
        <pc:spChg chg="del">
          <ac:chgData name="Silvana Izquierdo" userId="46480b9d-78ec-4659-884d-35c5467fe41c" providerId="ADAL" clId="{4D6A9463-1402-054C-9159-0F5ECEFC68E2}" dt="2019-02-20T15:35:59.298" v="15" actId="478"/>
          <ac:spMkLst>
            <pc:docMk/>
            <pc:sldMk cId="2876587083" sldId="2094"/>
            <ac:spMk id="8" creationId="{B204B494-7846-6D4C-9BE5-05EFFF9DD5AB}"/>
          </ac:spMkLst>
        </pc:spChg>
        <pc:graphicFrameChg chg="mod modGraphic">
          <ac:chgData name="Silvana Izquierdo" userId="46480b9d-78ec-4659-884d-35c5467fe41c" providerId="ADAL" clId="{4D6A9463-1402-054C-9159-0F5ECEFC68E2}" dt="2019-02-20T15:36:12.394" v="21" actId="1076"/>
          <ac:graphicFrameMkLst>
            <pc:docMk/>
            <pc:sldMk cId="2876587083" sldId="2094"/>
            <ac:graphicFrameMk id="7" creationId="{00B99170-B67F-1746-9596-EDDE27EC9D70}"/>
          </ac:graphicFrameMkLst>
        </pc:graphicFrameChg>
        <pc:picChg chg="mod">
          <ac:chgData name="Silvana Izquierdo" userId="46480b9d-78ec-4659-884d-35c5467fe41c" providerId="ADAL" clId="{4D6A9463-1402-054C-9159-0F5ECEFC68E2}" dt="2019-02-20T15:36:12.394" v="21" actId="1076"/>
          <ac:picMkLst>
            <pc:docMk/>
            <pc:sldMk cId="2876587083" sldId="2094"/>
            <ac:picMk id="6" creationId="{887BCB4E-7719-4D4A-A00B-CCAC395CE233}"/>
          </ac:picMkLst>
        </pc:picChg>
      </pc:sldChg>
    </pc:docChg>
  </pc:docChgLst>
  <pc:docChgLst>
    <pc:chgData name="Silvana Izquierdo" userId="46480b9d-78ec-4659-884d-35c5467fe41c" providerId="ADAL" clId="{15C2A54A-F8C7-564F-A712-0203A12468F2}"/>
    <pc:docChg chg="modSld">
      <pc:chgData name="Silvana Izquierdo" userId="46480b9d-78ec-4659-884d-35c5467fe41c" providerId="ADAL" clId="{15C2A54A-F8C7-564F-A712-0203A12468F2}" dt="2019-02-14T20:06:13.772" v="9" actId="20577"/>
      <pc:docMkLst>
        <pc:docMk/>
      </pc:docMkLst>
      <pc:sldChg chg="modSp">
        <pc:chgData name="Silvana Izquierdo" userId="46480b9d-78ec-4659-884d-35c5467fe41c" providerId="ADAL" clId="{15C2A54A-F8C7-564F-A712-0203A12468F2}" dt="2019-02-14T20:06:13.772" v="9" actId="20577"/>
        <pc:sldMkLst>
          <pc:docMk/>
          <pc:sldMk cId="3972684160" sldId="1499"/>
        </pc:sldMkLst>
        <pc:spChg chg="mod">
          <ac:chgData name="Silvana Izquierdo" userId="46480b9d-78ec-4659-884d-35c5467fe41c" providerId="ADAL" clId="{15C2A54A-F8C7-564F-A712-0203A12468F2}" dt="2019-02-14T20:06:13.772" v="9" actId="20577"/>
          <ac:spMkLst>
            <pc:docMk/>
            <pc:sldMk cId="3972684160" sldId="1499"/>
            <ac:spMk id="2" creationId="{00000000-0000-0000-0000-000000000000}"/>
          </ac:spMkLst>
        </pc:spChg>
        <pc:grpChg chg="mod">
          <ac:chgData name="Silvana Izquierdo" userId="46480b9d-78ec-4659-884d-35c5467fe41c" providerId="ADAL" clId="{15C2A54A-F8C7-564F-A712-0203A12468F2}" dt="2019-02-14T20:06:10.022" v="8"/>
          <ac:grpSpMkLst>
            <pc:docMk/>
            <pc:sldMk cId="3972684160" sldId="1499"/>
            <ac:grpSpMk id="5" creationId="{3D3C8CD2-6D0A-FE40-B108-C7693F81CD70}"/>
          </ac:grpSpMkLst>
        </pc:grpChg>
      </pc:sldChg>
      <pc:sldChg chg="modSp">
        <pc:chgData name="Silvana Izquierdo" userId="46480b9d-78ec-4659-884d-35c5467fe41c" providerId="ADAL" clId="{15C2A54A-F8C7-564F-A712-0203A12468F2}" dt="2019-02-14T20:01:15.797" v="3" actId="1036"/>
        <pc:sldMkLst>
          <pc:docMk/>
          <pc:sldMk cId="3866461785" sldId="1719"/>
        </pc:sldMkLst>
        <pc:spChg chg="mod">
          <ac:chgData name="Silvana Izquierdo" userId="46480b9d-78ec-4659-884d-35c5467fe41c" providerId="ADAL" clId="{15C2A54A-F8C7-564F-A712-0203A12468F2}" dt="2019-02-14T20:01:15.797" v="3" actId="1036"/>
          <ac:spMkLst>
            <pc:docMk/>
            <pc:sldMk cId="3866461785" sldId="1719"/>
            <ac:spMk id="760" creationId="{00000000-0000-0000-0000-000000000000}"/>
          </ac:spMkLst>
        </pc:spChg>
        <pc:spChg chg="mod">
          <ac:chgData name="Silvana Izquierdo" userId="46480b9d-78ec-4659-884d-35c5467fe41c" providerId="ADAL" clId="{15C2A54A-F8C7-564F-A712-0203A12468F2}" dt="2019-02-14T20:01:15.797" v="3" actId="1036"/>
          <ac:spMkLst>
            <pc:docMk/>
            <pc:sldMk cId="3866461785" sldId="1719"/>
            <ac:spMk id="762" creationId="{00000000-0000-0000-0000-000000000000}"/>
          </ac:spMkLst>
        </pc:spChg>
        <pc:graphicFrameChg chg="mod">
          <ac:chgData name="Silvana Izquierdo" userId="46480b9d-78ec-4659-884d-35c5467fe41c" providerId="ADAL" clId="{15C2A54A-F8C7-564F-A712-0203A12468F2}" dt="2019-02-14T20:01:12.542" v="2" actId="1035"/>
          <ac:graphicFrameMkLst>
            <pc:docMk/>
            <pc:sldMk cId="3866461785" sldId="1719"/>
            <ac:graphicFrameMk id="761" creationId="{00000000-0000-0000-0000-000000000000}"/>
          </ac:graphicFrameMkLst>
        </pc:graphicFrameChg>
        <pc:graphicFrameChg chg="mod">
          <ac:chgData name="Silvana Izquierdo" userId="46480b9d-78ec-4659-884d-35c5467fe41c" providerId="ADAL" clId="{15C2A54A-F8C7-564F-A712-0203A12468F2}" dt="2019-02-14T20:01:12.542" v="2" actId="1035"/>
          <ac:graphicFrameMkLst>
            <pc:docMk/>
            <pc:sldMk cId="3866461785" sldId="1719"/>
            <ac:graphicFrameMk id="763"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'First line'!$J$6</c:f>
              <c:strCache>
                <c:ptCount val="1"/>
                <c:pt idx="0">
                  <c:v>Partial Response</c:v>
                </c:pt>
              </c:strCache>
            </c:strRef>
          </c:tx>
          <c:spPr>
            <a:solidFill>
              <a:srgbClr val="254061"/>
            </a:solidFill>
            <a:ln>
              <a:noFill/>
            </a:ln>
            <a:effectLst/>
          </c:spPr>
          <c:invertIfNegative val="0"/>
          <c:cat>
            <c:strRef>
              <c:f>'First line'!$D$7:$D$12</c:f>
              <c:strCache>
                <c:ptCount val="6"/>
                <c:pt idx="0">
                  <c:v>DD MVAC
Sternberg  
EJC 2006</c:v>
                </c:pt>
                <c:pt idx="1">
                  <c:v>Gem Cis
von der Masse 
JCO 2000</c:v>
                </c:pt>
                <c:pt idx="3">
                  <c:v>Gem Carbo
De Santis
JCO 2012</c:v>
                </c:pt>
                <c:pt idx="4">
                  <c:v>Pembrolizumab
Vukey
ASCO 2018</c:v>
                </c:pt>
                <c:pt idx="5">
                  <c:v>Atezolizumab
Balar 
ASCO 2018</c:v>
                </c:pt>
              </c:strCache>
            </c:strRef>
          </c:cat>
          <c:val>
            <c:numRef>
              <c:f>'First line'!$J$7:$J$12</c:f>
              <c:numCache>
                <c:formatCode>0.0%</c:formatCode>
                <c:ptCount val="6"/>
                <c:pt idx="0">
                  <c:v>0.48245614035087719</c:v>
                </c:pt>
                <c:pt idx="1">
                  <c:v>0.37195121951219512</c:v>
                </c:pt>
                <c:pt idx="3">
                  <c:v>0.37815126050420167</c:v>
                </c:pt>
                <c:pt idx="4">
                  <c:v>0.20810810810810812</c:v>
                </c:pt>
                <c:pt idx="5">
                  <c:v>0.15126050420168066</c:v>
                </c:pt>
              </c:numCache>
            </c:numRef>
          </c:val>
          <c:extLst>
            <c:ext xmlns:c16="http://schemas.microsoft.com/office/drawing/2014/chart" uri="{C3380CC4-5D6E-409C-BE32-E72D297353CC}">
              <c16:uniqueId val="{00000000-EF6A-4AAD-BA60-D5C56723CF62}"/>
            </c:ext>
          </c:extLst>
        </c:ser>
        <c:ser>
          <c:idx val="1"/>
          <c:order val="1"/>
          <c:tx>
            <c:strRef>
              <c:f>'First line'!$K$6</c:f>
              <c:strCache>
                <c:ptCount val="1"/>
                <c:pt idx="0">
                  <c:v>Complete Response</c:v>
                </c:pt>
              </c:strCache>
            </c:strRef>
          </c:tx>
          <c:spPr>
            <a:pattFill prst="dkUpDiag">
              <a:fgClr>
                <a:srgbClr val="B9CDE5"/>
              </a:fgClr>
              <a:bgClr>
                <a:schemeClr val="accent1">
                  <a:lumMod val="60000"/>
                  <a:lumOff val="40000"/>
                </a:schemeClr>
              </a:bgClr>
            </a:pattFill>
            <a:ln>
              <a:noFill/>
            </a:ln>
            <a:effectLst/>
          </c:spPr>
          <c:invertIfNegative val="0"/>
          <c:cat>
            <c:strRef>
              <c:f>'First line'!$D$7:$D$12</c:f>
              <c:strCache>
                <c:ptCount val="6"/>
                <c:pt idx="0">
                  <c:v>DD MVAC
Sternberg  
EJC 2006</c:v>
                </c:pt>
                <c:pt idx="1">
                  <c:v>Gem Cis
von der Masse 
JCO 2000</c:v>
                </c:pt>
                <c:pt idx="3">
                  <c:v>Gem Carbo
De Santis
JCO 2012</c:v>
                </c:pt>
                <c:pt idx="4">
                  <c:v>Pembrolizumab
Vukey
ASCO 2018</c:v>
                </c:pt>
                <c:pt idx="5">
                  <c:v>Atezolizumab
Balar 
ASCO 2018</c:v>
                </c:pt>
              </c:strCache>
            </c:strRef>
          </c:cat>
          <c:val>
            <c:numRef>
              <c:f>'First line'!$K$7:$K$12</c:f>
              <c:numCache>
                <c:formatCode>0.0%</c:formatCode>
                <c:ptCount val="6"/>
                <c:pt idx="0">
                  <c:v>0.24561403508771928</c:v>
                </c:pt>
                <c:pt idx="1">
                  <c:v>0.12195121951219512</c:v>
                </c:pt>
                <c:pt idx="3">
                  <c:v>3.3613445378151259E-2</c:v>
                </c:pt>
                <c:pt idx="4">
                  <c:v>8.1081081081081086E-2</c:v>
                </c:pt>
                <c:pt idx="5">
                  <c:v>8.4033613445378158E-2</c:v>
                </c:pt>
              </c:numCache>
            </c:numRef>
          </c:val>
          <c:extLst>
            <c:ext xmlns:c16="http://schemas.microsoft.com/office/drawing/2014/chart" uri="{C3380CC4-5D6E-409C-BE32-E72D297353CC}">
              <c16:uniqueId val="{00000001-EF6A-4AAD-BA60-D5C56723CF62}"/>
            </c:ext>
          </c:extLst>
        </c:ser>
        <c:dLbls>
          <c:showLegendKey val="0"/>
          <c:showVal val="0"/>
          <c:showCatName val="0"/>
          <c:showSerName val="0"/>
          <c:showPercent val="0"/>
          <c:showBubbleSize val="0"/>
        </c:dLbls>
        <c:gapWidth val="150"/>
        <c:overlap val="100"/>
        <c:axId val="905549616"/>
        <c:axId val="907153152"/>
      </c:barChart>
      <c:catAx>
        <c:axId val="905549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07153152"/>
        <c:crosses val="autoZero"/>
        <c:auto val="1"/>
        <c:lblAlgn val="ctr"/>
        <c:lblOffset val="100"/>
        <c:noMultiLvlLbl val="0"/>
      </c:catAx>
      <c:valAx>
        <c:axId val="90715315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5549616"/>
        <c:crosses val="autoZero"/>
        <c:crossBetween val="between"/>
        <c:majorUnit val="0.1"/>
      </c:valAx>
      <c:spPr>
        <a:noFill/>
        <a:ln>
          <a:noFill/>
        </a:ln>
        <a:effectLst/>
      </c:spPr>
    </c:plotArea>
    <c:legend>
      <c:legendPos val="b"/>
      <c:layout>
        <c:manualLayout>
          <c:xMode val="edge"/>
          <c:yMode val="edge"/>
          <c:x val="0.51979567658209391"/>
          <c:y val="6.4750656167979009E-2"/>
          <c:w val="0.38466626567512396"/>
          <c:h val="0.19637221128608923"/>
        </c:manualLayout>
      </c:layout>
      <c:overlay val="0"/>
      <c:spPr>
        <a:solidFill>
          <a:schemeClr val="bg1"/>
        </a:solidFill>
        <a:ln>
          <a:solidFill>
            <a:schemeClr val="tx1"/>
          </a:solid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714D6F-FE46-854E-BCE9-7D329ECB42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omic Sans M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E24DC1F2-64D7-7643-9B11-13ECB4F2D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omic Sans MS" charset="0"/>
                <a:ea typeface="ＭＳ Ｐゴシック" charset="-128"/>
              </a:defRPr>
            </a:lvl1pPr>
          </a:lstStyle>
          <a:p>
            <a:pPr>
              <a:defRPr/>
            </a:pPr>
            <a:fld id="{3F30F254-1BE6-0340-9AFC-DAE1D1D9F2C7}" type="datetimeFigureOut">
              <a:rPr lang="en-US"/>
              <a:pPr>
                <a:defRPr/>
              </a:pPr>
              <a:t>2/25/19</a:t>
            </a:fld>
            <a:endParaRPr lang="en-US"/>
          </a:p>
        </p:txBody>
      </p:sp>
      <p:sp>
        <p:nvSpPr>
          <p:cNvPr id="4" name="Footer Placeholder 3">
            <a:extLst>
              <a:ext uri="{FF2B5EF4-FFF2-40B4-BE49-F238E27FC236}">
                <a16:creationId xmlns:a16="http://schemas.microsoft.com/office/drawing/2014/main" id="{F965BB35-2DDB-6047-ACC9-138EAB2E6E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omic Sans M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05AE463E-0BA9-8C4B-B354-C12B80C046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Comic Sans MS" charset="0"/>
                <a:ea typeface="ＭＳ Ｐゴシック" charset="-128"/>
              </a:defRPr>
            </a:lvl1pPr>
          </a:lstStyle>
          <a:p>
            <a:pPr>
              <a:defRPr/>
            </a:pPr>
            <a:fld id="{594735FC-D226-1F4E-A8C1-21785938781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D32A282-4C1B-8B42-8377-52854CC6CD0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Comic Sans MS" pitchFamily="-110" charset="0"/>
                <a:ea typeface="+mn-ea"/>
                <a:cs typeface="+mn-cs"/>
              </a:defRPr>
            </a:lvl1pPr>
          </a:lstStyle>
          <a:p>
            <a:pPr>
              <a:defRPr/>
            </a:pPr>
            <a:endParaRPr lang="en-US"/>
          </a:p>
        </p:txBody>
      </p:sp>
      <p:sp>
        <p:nvSpPr>
          <p:cNvPr id="28675" name="Rectangle 3">
            <a:extLst>
              <a:ext uri="{FF2B5EF4-FFF2-40B4-BE49-F238E27FC236}">
                <a16:creationId xmlns:a16="http://schemas.microsoft.com/office/drawing/2014/main" id="{D5922208-BF85-CE40-AD35-0071E9EBAFB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Comic Sans MS" pitchFamily="-110" charset="0"/>
                <a:ea typeface="+mn-ea"/>
                <a:cs typeface="+mn-cs"/>
              </a:defRPr>
            </a:lvl1pPr>
          </a:lstStyle>
          <a:p>
            <a:pPr>
              <a:defRPr/>
            </a:pPr>
            <a:endParaRPr lang="en-US"/>
          </a:p>
        </p:txBody>
      </p:sp>
      <p:sp>
        <p:nvSpPr>
          <p:cNvPr id="3076" name="Rectangle 4">
            <a:extLst>
              <a:ext uri="{FF2B5EF4-FFF2-40B4-BE49-F238E27FC236}">
                <a16:creationId xmlns:a16="http://schemas.microsoft.com/office/drawing/2014/main" id="{265FE453-6739-FC43-A110-2BC8F1F6E2F6}"/>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a:extLst>
              <a:ext uri="{FF2B5EF4-FFF2-40B4-BE49-F238E27FC236}">
                <a16:creationId xmlns:a16="http://schemas.microsoft.com/office/drawing/2014/main" id="{8EC32265-FD98-4648-88F4-43156EB7875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a:extLst>
              <a:ext uri="{FF2B5EF4-FFF2-40B4-BE49-F238E27FC236}">
                <a16:creationId xmlns:a16="http://schemas.microsoft.com/office/drawing/2014/main" id="{EAC55ED2-B1CD-CE43-9682-4046AFCEB87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Comic Sans MS" pitchFamily="-110" charset="0"/>
                <a:ea typeface="+mn-ea"/>
                <a:cs typeface="+mn-cs"/>
              </a:defRPr>
            </a:lvl1pPr>
          </a:lstStyle>
          <a:p>
            <a:pPr>
              <a:defRPr/>
            </a:pPr>
            <a:endParaRPr lang="en-US"/>
          </a:p>
        </p:txBody>
      </p:sp>
      <p:sp>
        <p:nvSpPr>
          <p:cNvPr id="28679" name="Rectangle 7">
            <a:extLst>
              <a:ext uri="{FF2B5EF4-FFF2-40B4-BE49-F238E27FC236}">
                <a16:creationId xmlns:a16="http://schemas.microsoft.com/office/drawing/2014/main" id="{9F89A5B4-9D3B-E443-A9C8-4E5469FF6ED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Comic Sans MS" charset="0"/>
                <a:ea typeface="ＭＳ Ｐゴシック" charset="-128"/>
              </a:defRPr>
            </a:lvl1pPr>
          </a:lstStyle>
          <a:p>
            <a:pPr>
              <a:defRPr/>
            </a:pPr>
            <a:fld id="{69EF80A9-D19E-D441-9785-958AD8850B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omic Sans MS" pitchFamily="-109"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Comic Sans MS"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Comic Sans MS"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Comic Sans MS"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Comic Sans MS"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8FB2E5-378F-DE4E-BB7B-A485723615BE}"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023597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AC995D45-5EF1-412A-9BB9-F0F6790A7B27}" type="slidenum">
              <a:rPr lang="en-US" smtClean="0"/>
              <a:t>15</a:t>
            </a:fld>
            <a:endParaRPr lang="en-US" dirty="0"/>
          </a:p>
        </p:txBody>
      </p:sp>
    </p:spTree>
    <p:extLst>
      <p:ext uri="{BB962C8B-B14F-4D97-AF65-F5344CB8AC3E}">
        <p14:creationId xmlns:p14="http://schemas.microsoft.com/office/powerpoint/2010/main" val="174270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83225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995D45-5EF1-412A-9BB9-F0F6790A7B27}"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145335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995D45-5EF1-412A-9BB9-F0F6790A7B2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661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995D45-5EF1-412A-9BB9-F0F6790A7B2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517568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E6520-F6CA-40A6-B066-B849004307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119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14B9596-503C-084A-BB89-0881F12E2D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2D2F724C-67AB-5145-91EE-16288DA941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1268" name="Slide Number Placeholder 3">
            <a:extLst>
              <a:ext uri="{FF2B5EF4-FFF2-40B4-BE49-F238E27FC236}">
                <a16:creationId xmlns:a16="http://schemas.microsoft.com/office/drawing/2014/main" id="{7E24618C-5DCF-2A4F-8F94-E81194EEEF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A6DE81-64E9-F945-9A01-1B4AB8DE79C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64705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a:extLst>
              <a:ext uri="{FF2B5EF4-FFF2-40B4-BE49-F238E27FC236}">
                <a16:creationId xmlns:a16="http://schemas.microsoft.com/office/drawing/2014/main" id="{ADFD0761-E227-A14F-800D-950DE025D7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omic Sans MS" panose="030F0902030302020204" pitchFamily="66" charset="0"/>
                <a:ea typeface="ＭＳ Ｐゴシック" panose="020B0600070205080204" pitchFamily="34" charset="-128"/>
              </a:defRPr>
            </a:lvl1pPr>
            <a:lvl2pPr marL="742950" indent="-285750">
              <a:defRPr sz="2800" b="1">
                <a:solidFill>
                  <a:schemeClr val="tx1"/>
                </a:solidFill>
                <a:latin typeface="Comic Sans MS" panose="030F0902030302020204" pitchFamily="66" charset="0"/>
                <a:ea typeface="ＭＳ Ｐゴシック" panose="020B0600070205080204" pitchFamily="34" charset="-128"/>
              </a:defRPr>
            </a:lvl2pPr>
            <a:lvl3pPr marL="1143000" indent="-228600">
              <a:defRPr sz="2800" b="1">
                <a:solidFill>
                  <a:schemeClr val="tx1"/>
                </a:solidFill>
                <a:latin typeface="Comic Sans MS" panose="030F0902030302020204" pitchFamily="66" charset="0"/>
                <a:ea typeface="ＭＳ Ｐゴシック" panose="020B0600070205080204" pitchFamily="34" charset="-128"/>
              </a:defRPr>
            </a:lvl3pPr>
            <a:lvl4pPr marL="1600200" indent="-228600">
              <a:defRPr sz="2800" b="1">
                <a:solidFill>
                  <a:schemeClr val="tx1"/>
                </a:solidFill>
                <a:latin typeface="Comic Sans MS" panose="030F0902030302020204" pitchFamily="66" charset="0"/>
                <a:ea typeface="ＭＳ Ｐゴシック" panose="020B0600070205080204" pitchFamily="34" charset="-128"/>
              </a:defRPr>
            </a:lvl4pPr>
            <a:lvl5pPr marL="2057400" indent="-228600">
              <a:defRPr sz="28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BCB3DA-7632-B644-A5F6-8FCBC5282544}" type="slidenum">
              <a:rPr kumimoji="0" lang="en-US" altLang="ja-JP" sz="1200" b="0" i="0" u="none" strike="noStrike" kern="1200" cap="none" spc="0" normalizeH="0" baseline="0" noProof="0" smtClean="0">
                <a:ln>
                  <a:noFill/>
                </a:ln>
                <a:solidFill>
                  <a:srgbClr val="000000"/>
                </a:solidFill>
                <a:effectLst/>
                <a:uLnTx/>
                <a:uFillTx/>
                <a:latin typeface="Comic Sans MS" panose="030F0902030302020204" pitchFamily="66"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ja-JP" sz="12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6146" name="Rectangle 2">
            <a:extLst>
              <a:ext uri="{FF2B5EF4-FFF2-40B4-BE49-F238E27FC236}">
                <a16:creationId xmlns:a16="http://schemas.microsoft.com/office/drawing/2014/main" id="{204434EC-CA88-B44C-8B83-3FCCB0D94502}"/>
              </a:ext>
            </a:extLst>
          </p:cNvPr>
          <p:cNvSpPr>
            <a:spLocks noGrp="1" noRot="1" noChangeAspect="1" noChangeArrowheads="1" noTextEdit="1"/>
          </p:cNvSpPr>
          <p:nvPr>
            <p:ph type="sldImg"/>
          </p:nvPr>
        </p:nvSpPr>
        <p:spPr>
          <a:xfrm>
            <a:off x="381000" y="685800"/>
            <a:ext cx="6096000" cy="3429000"/>
          </a:xfrm>
          <a:ln/>
        </p:spPr>
      </p:sp>
      <p:sp>
        <p:nvSpPr>
          <p:cNvPr id="6147" name="Rectangle 3">
            <a:extLst>
              <a:ext uri="{FF2B5EF4-FFF2-40B4-BE49-F238E27FC236}">
                <a16:creationId xmlns:a16="http://schemas.microsoft.com/office/drawing/2014/main" id="{7205C120-78F6-CE43-9D9F-DB2796ABBF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Comic Sans MS" panose="030F0902030302020204" pitchFamily="66" charset="0"/>
              <a:ea typeface="ＭＳ Ｐゴシック" panose="020B0600070205080204" pitchFamily="34" charset="-128"/>
            </a:endParaRPr>
          </a:p>
        </p:txBody>
      </p:sp>
    </p:spTree>
    <p:extLst>
      <p:ext uri="{BB962C8B-B14F-4D97-AF65-F5344CB8AC3E}">
        <p14:creationId xmlns:p14="http://schemas.microsoft.com/office/powerpoint/2010/main" val="3631978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Notes Placeholder 2">
            <a:extLst>
              <a:ext uri="{FF2B5EF4-FFF2-40B4-BE49-F238E27FC236}">
                <a16:creationId xmlns:a16="http://schemas.microsoft.com/office/drawing/2014/main" id="{163A2133-597B-A140-920C-B71D561325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omic Sans MS" panose="030F0902030302020204" pitchFamily="66" charset="0"/>
              <a:ea typeface="ＭＳ Ｐゴシック" panose="020B0600070205080204" pitchFamily="34" charset="-128"/>
            </a:endParaRPr>
          </a:p>
        </p:txBody>
      </p:sp>
      <p:sp>
        <p:nvSpPr>
          <p:cNvPr id="6" name="AutoShape 6">
            <a:extLst>
              <a:ext uri="{FF2B5EF4-FFF2-40B4-BE49-F238E27FC236}">
                <a16:creationId xmlns:a16="http://schemas.microsoft.com/office/drawing/2014/main" id="{CDEC24F5-1588-7E47-A524-5BEF1C60A25C}"/>
              </a:ext>
            </a:extLst>
          </p:cNvPr>
          <p:cNvSpPr>
            <a:spLocks/>
          </p:cNvSpPr>
          <p:nvPr/>
        </p:nvSpPr>
        <p:spPr bwMode="auto">
          <a:xfrm rot="10800000" flipH="1" flipV="1">
            <a:off x="5718175" y="1365250"/>
            <a:ext cx="182563" cy="1208088"/>
          </a:xfrm>
          <a:prstGeom prst="rightBrace">
            <a:avLst>
              <a:gd name="adj1" fmla="val 0"/>
              <a:gd name="adj2" fmla="val 50000"/>
            </a:avLst>
          </a:prstGeom>
          <a:noFill/>
          <a:ln w="6350" algn="ctr">
            <a:solidFill>
              <a:schemeClr val="bg1">
                <a:lumMod val="65000"/>
              </a:schemeClr>
            </a:solidFill>
            <a:miter lim="800000"/>
            <a:headEnd/>
            <a:tailEnd/>
          </a:ln>
          <a:extLst/>
        </p:spPr>
        <p:txBody>
          <a:bodyPr lIns="0" tIns="0" rIns="0" bIns="0"/>
          <a:lstStyle/>
          <a:p>
            <a:pPr defTabSz="969372" eaLnBrk="1" fontAlgn="auto" hangingPunct="1">
              <a:spcBef>
                <a:spcPts val="0"/>
              </a:spcBef>
              <a:spcAft>
                <a:spcPts val="0"/>
              </a:spcAft>
              <a:defRPr/>
            </a:pPr>
            <a:endParaRPr lang="en-US" altLang="en-US" sz="600" b="0" dirty="0">
              <a:solidFill>
                <a:srgbClr val="000000"/>
              </a:solidFill>
              <a:latin typeface="Arial"/>
              <a:ea typeface="Arial Unicode MS" pitchFamily="34" charset="-128"/>
              <a:cs typeface="Arial" panose="020B0604020202020204" pitchFamily="34" charset="0"/>
            </a:endParaRPr>
          </a:p>
        </p:txBody>
      </p:sp>
      <p:sp>
        <p:nvSpPr>
          <p:cNvPr id="8" name="AutoShape 6">
            <a:extLst>
              <a:ext uri="{FF2B5EF4-FFF2-40B4-BE49-F238E27FC236}">
                <a16:creationId xmlns:a16="http://schemas.microsoft.com/office/drawing/2014/main" id="{9A6A7D1B-A2DE-5848-837D-C29BCA2292E1}"/>
              </a:ext>
            </a:extLst>
          </p:cNvPr>
          <p:cNvSpPr>
            <a:spLocks/>
          </p:cNvSpPr>
          <p:nvPr/>
        </p:nvSpPr>
        <p:spPr bwMode="auto">
          <a:xfrm flipH="1">
            <a:off x="960438" y="1389063"/>
            <a:ext cx="182562" cy="1181100"/>
          </a:xfrm>
          <a:prstGeom prst="rightBrace">
            <a:avLst>
              <a:gd name="adj1" fmla="val 0"/>
              <a:gd name="adj2" fmla="val 50000"/>
            </a:avLst>
          </a:prstGeom>
          <a:noFill/>
          <a:ln w="6350" algn="ctr">
            <a:solidFill>
              <a:schemeClr val="bg1">
                <a:lumMod val="65000"/>
              </a:schemeClr>
            </a:solidFill>
            <a:miter lim="800000"/>
            <a:headEnd/>
            <a:tailEnd/>
          </a:ln>
          <a:extLst/>
        </p:spPr>
        <p:txBody>
          <a:bodyPr lIns="0" tIns="0" rIns="0" bIns="0"/>
          <a:lstStyle/>
          <a:p>
            <a:pPr defTabSz="969372" eaLnBrk="1" fontAlgn="auto" hangingPunct="1">
              <a:spcBef>
                <a:spcPts val="0"/>
              </a:spcBef>
              <a:spcAft>
                <a:spcPts val="0"/>
              </a:spcAft>
              <a:defRPr/>
            </a:pPr>
            <a:endParaRPr lang="en-US" altLang="en-US" sz="600" b="0" dirty="0">
              <a:solidFill>
                <a:srgbClr val="000000"/>
              </a:solidFill>
              <a:latin typeface="Arial"/>
              <a:ea typeface="Arial Unicode MS" pitchFamily="34" charset="-128"/>
              <a:cs typeface="Arial" panose="020B0604020202020204" pitchFamily="34" charset="0"/>
            </a:endParaRPr>
          </a:p>
        </p:txBody>
      </p:sp>
      <p:sp>
        <p:nvSpPr>
          <p:cNvPr id="10" name="AutoShape 6">
            <a:extLst>
              <a:ext uri="{FF2B5EF4-FFF2-40B4-BE49-F238E27FC236}">
                <a16:creationId xmlns:a16="http://schemas.microsoft.com/office/drawing/2014/main" id="{0121BDFB-757F-8E4C-8DFD-2C48665BD168}"/>
              </a:ext>
            </a:extLst>
          </p:cNvPr>
          <p:cNvSpPr>
            <a:spLocks/>
          </p:cNvSpPr>
          <p:nvPr/>
        </p:nvSpPr>
        <p:spPr bwMode="auto">
          <a:xfrm rot="10800000" flipH="1" flipV="1">
            <a:off x="5718175" y="2643188"/>
            <a:ext cx="182563" cy="427037"/>
          </a:xfrm>
          <a:prstGeom prst="rightBrace">
            <a:avLst>
              <a:gd name="adj1" fmla="val 0"/>
              <a:gd name="adj2" fmla="val 50000"/>
            </a:avLst>
          </a:prstGeom>
          <a:noFill/>
          <a:ln w="6350" algn="ctr">
            <a:solidFill>
              <a:schemeClr val="bg1">
                <a:lumMod val="65000"/>
              </a:schemeClr>
            </a:solidFill>
            <a:miter lim="800000"/>
            <a:headEnd/>
            <a:tailEnd/>
          </a:ln>
          <a:extLst/>
        </p:spPr>
        <p:txBody>
          <a:bodyPr lIns="0" tIns="0" rIns="0" bIns="0"/>
          <a:lstStyle/>
          <a:p>
            <a:pPr defTabSz="969372" eaLnBrk="1" fontAlgn="auto" hangingPunct="1">
              <a:spcBef>
                <a:spcPts val="0"/>
              </a:spcBef>
              <a:spcAft>
                <a:spcPts val="0"/>
              </a:spcAft>
              <a:defRPr/>
            </a:pPr>
            <a:endParaRPr lang="en-US" altLang="en-US" sz="600" b="0" dirty="0">
              <a:solidFill>
                <a:srgbClr val="000000"/>
              </a:solidFill>
              <a:latin typeface="Arial"/>
              <a:ea typeface="Arial Unicode MS" pitchFamily="34" charset="-128"/>
              <a:cs typeface="Arial" panose="020B0604020202020204" pitchFamily="34" charset="0"/>
            </a:endParaRPr>
          </a:p>
        </p:txBody>
      </p:sp>
      <p:sp>
        <p:nvSpPr>
          <p:cNvPr id="12" name="AutoShape 6">
            <a:extLst>
              <a:ext uri="{FF2B5EF4-FFF2-40B4-BE49-F238E27FC236}">
                <a16:creationId xmlns:a16="http://schemas.microsoft.com/office/drawing/2014/main" id="{5780D77A-B74F-5042-B229-40DE83087817}"/>
              </a:ext>
            </a:extLst>
          </p:cNvPr>
          <p:cNvSpPr>
            <a:spLocks/>
          </p:cNvSpPr>
          <p:nvPr/>
        </p:nvSpPr>
        <p:spPr bwMode="auto">
          <a:xfrm flipH="1">
            <a:off x="960438" y="522288"/>
            <a:ext cx="182562" cy="423862"/>
          </a:xfrm>
          <a:prstGeom prst="rightBrace">
            <a:avLst>
              <a:gd name="adj1" fmla="val 0"/>
              <a:gd name="adj2" fmla="val 50000"/>
            </a:avLst>
          </a:prstGeom>
          <a:noFill/>
          <a:ln w="6350" algn="ctr">
            <a:solidFill>
              <a:schemeClr val="bg1">
                <a:lumMod val="65000"/>
              </a:schemeClr>
            </a:solidFill>
            <a:miter lim="800000"/>
            <a:headEnd/>
            <a:tailEnd/>
          </a:ln>
          <a:extLst/>
        </p:spPr>
        <p:txBody>
          <a:bodyPr lIns="0" tIns="0" rIns="0" bIns="0"/>
          <a:lstStyle/>
          <a:p>
            <a:pPr defTabSz="969372" eaLnBrk="1" fontAlgn="auto" hangingPunct="1">
              <a:spcBef>
                <a:spcPts val="0"/>
              </a:spcBef>
              <a:spcAft>
                <a:spcPts val="0"/>
              </a:spcAft>
              <a:defRPr/>
            </a:pPr>
            <a:endParaRPr lang="en-US" altLang="en-US" sz="600" b="0" dirty="0">
              <a:solidFill>
                <a:srgbClr val="000000"/>
              </a:solidFill>
              <a:latin typeface="Arial"/>
              <a:ea typeface="Arial Unicode MS" pitchFamily="34" charset="-128"/>
              <a:cs typeface="Arial" panose="020B0604020202020204" pitchFamily="34" charset="0"/>
            </a:endParaRPr>
          </a:p>
        </p:txBody>
      </p:sp>
      <p:sp>
        <p:nvSpPr>
          <p:cNvPr id="7" name="Rectangle 11">
            <a:extLst>
              <a:ext uri="{FF2B5EF4-FFF2-40B4-BE49-F238E27FC236}">
                <a16:creationId xmlns:a16="http://schemas.microsoft.com/office/drawing/2014/main" id="{2F5A9B10-7B16-5F40-B274-FE0317C7BC59}"/>
              </a:ext>
            </a:extLst>
          </p:cNvPr>
          <p:cNvSpPr>
            <a:spLocks noChangeArrowheads="1"/>
          </p:cNvSpPr>
          <p:nvPr/>
        </p:nvSpPr>
        <p:spPr bwMode="auto">
          <a:xfrm>
            <a:off x="49213" y="1852613"/>
            <a:ext cx="914400" cy="358775"/>
          </a:xfrm>
          <a:prstGeom prst="rect">
            <a:avLst/>
          </a:prstGeom>
          <a:solidFill>
            <a:schemeClr val="bg1"/>
          </a:solidFill>
          <a:ln w="6350" algn="ctr">
            <a:solidFill>
              <a:schemeClr val="bg1">
                <a:lumMod val="65000"/>
              </a:schemeClr>
            </a:solidFill>
            <a:miter lim="800000"/>
            <a:headEnd/>
            <a:tailEnd/>
          </a:ln>
          <a:extLst/>
        </p:spPr>
        <p:txBody>
          <a:bodyPr lIns="18288" tIns="0" rIns="0" bIns="0" anchor="ctr">
            <a:spAutoFit/>
          </a:bodyPr>
          <a:lstStyle/>
          <a:p>
            <a:pPr defTabSz="969372" eaLnBrk="1" fontAlgn="auto" hangingPunct="1">
              <a:lnSpc>
                <a:spcPct val="90000"/>
              </a:lnSpc>
              <a:spcBef>
                <a:spcPts val="249"/>
              </a:spcBef>
              <a:spcAft>
                <a:spcPts val="0"/>
              </a:spcAft>
              <a:defRPr/>
            </a:pPr>
            <a:r>
              <a:rPr lang="es-ES" altLang="en-US" sz="600" b="0" err="1">
                <a:solidFill>
                  <a:srgbClr val="000000"/>
                </a:solidFill>
                <a:latin typeface="Arial"/>
                <a:ea typeface="Arial Unicode MS" pitchFamily="34" charset="-128"/>
                <a:cs typeface="Arial" panose="020B0604020202020204" pitchFamily="34" charset="0"/>
              </a:rPr>
              <a:t>Ref</a:t>
            </a:r>
            <a:r>
              <a:rPr lang="es-ES" altLang="en-US" sz="600" b="0">
                <a:solidFill>
                  <a:srgbClr val="000000"/>
                </a:solidFill>
                <a:latin typeface="Arial"/>
                <a:ea typeface="Arial Unicode MS" pitchFamily="34" charset="-128"/>
                <a:cs typeface="Arial" panose="020B0604020202020204" pitchFamily="34" charset="0"/>
              </a:rPr>
              <a:t> 2: </a:t>
            </a:r>
            <a:r>
              <a:rPr lang="es-ES" altLang="en-US" sz="600" b="0" err="1">
                <a:solidFill>
                  <a:srgbClr val="000000"/>
                </a:solidFill>
                <a:latin typeface="Arial"/>
                <a:ea typeface="Arial Unicode MS" pitchFamily="34" charset="-128"/>
                <a:cs typeface="Arial" panose="020B0604020202020204" pitchFamily="34" charset="0"/>
              </a:rPr>
              <a:t>pg</a:t>
            </a:r>
            <a:r>
              <a:rPr lang="es-ES" altLang="en-US" sz="600" b="0">
                <a:solidFill>
                  <a:srgbClr val="000000"/>
                </a:solidFill>
                <a:latin typeface="Arial"/>
                <a:ea typeface="Arial Unicode MS" pitchFamily="34" charset="-128"/>
                <a:cs typeface="Arial" panose="020B0604020202020204" pitchFamily="34" charset="0"/>
              </a:rPr>
              <a:t> 3; </a:t>
            </a:r>
            <a:r>
              <a:rPr lang="es-ES" altLang="en-US" sz="600" b="0" err="1">
                <a:solidFill>
                  <a:srgbClr val="000000"/>
                </a:solidFill>
                <a:latin typeface="Arial"/>
                <a:ea typeface="Arial Unicode MS" pitchFamily="34" charset="-128"/>
                <a:cs typeface="Arial" panose="020B0604020202020204" pitchFamily="34" charset="0"/>
              </a:rPr>
              <a:t>Estimated</a:t>
            </a:r>
            <a:r>
              <a:rPr lang="es-ES" altLang="en-US" sz="600" b="0">
                <a:solidFill>
                  <a:srgbClr val="000000"/>
                </a:solidFill>
                <a:latin typeface="Arial"/>
                <a:ea typeface="Arial Unicode MS" pitchFamily="34" charset="-128"/>
                <a:cs typeface="Arial" panose="020B0604020202020204" pitchFamily="34" charset="0"/>
              </a:rPr>
              <a:t> Enrollment; eligibility critiera</a:t>
            </a:r>
          </a:p>
          <a:p>
            <a:pPr defTabSz="969372" eaLnBrk="1" fontAlgn="auto" hangingPunct="1">
              <a:lnSpc>
                <a:spcPct val="90000"/>
              </a:lnSpc>
              <a:spcBef>
                <a:spcPts val="249"/>
              </a:spcBef>
              <a:spcAft>
                <a:spcPts val="0"/>
              </a:spcAft>
              <a:defRPr/>
            </a:pPr>
            <a:r>
              <a:rPr lang="es-ES" altLang="en-US" sz="600" b="0">
                <a:solidFill>
                  <a:srgbClr val="000000"/>
                </a:solidFill>
                <a:latin typeface="Arial"/>
                <a:ea typeface="Arial Unicode MS" pitchFamily="34" charset="-128"/>
                <a:cs typeface="Arial" panose="020B0604020202020204" pitchFamily="34" charset="0"/>
              </a:rPr>
              <a:t>Ref </a:t>
            </a:r>
            <a:r>
              <a:rPr lang="es-ES" altLang="en-US" sz="600" b="0" dirty="0">
                <a:solidFill>
                  <a:srgbClr val="000000"/>
                </a:solidFill>
                <a:latin typeface="Arial"/>
                <a:ea typeface="Arial Unicode MS" pitchFamily="34" charset="-128"/>
                <a:cs typeface="Arial" panose="020B0604020202020204" pitchFamily="34" charset="0"/>
              </a:rPr>
              <a:t>2</a:t>
            </a:r>
            <a:r>
              <a:rPr lang="es-ES" altLang="en-US" sz="600" b="0">
                <a:solidFill>
                  <a:srgbClr val="000000"/>
                </a:solidFill>
                <a:latin typeface="Arial"/>
                <a:ea typeface="Arial Unicode MS" pitchFamily="34" charset="-128"/>
                <a:cs typeface="Arial" panose="020B0604020202020204" pitchFamily="34" charset="0"/>
              </a:rPr>
              <a:t>: </a:t>
            </a:r>
            <a:r>
              <a:rPr lang="es-ES" altLang="en-US" sz="600" b="0" dirty="0">
                <a:solidFill>
                  <a:srgbClr val="000000"/>
                </a:solidFill>
                <a:latin typeface="Arial"/>
                <a:ea typeface="Arial Unicode MS" pitchFamily="34" charset="-128"/>
                <a:cs typeface="Arial" panose="020B0604020202020204" pitchFamily="34" charset="0"/>
              </a:rPr>
              <a:t>c</a:t>
            </a:r>
            <a:r>
              <a:rPr lang="es-ES" altLang="en-US" sz="600" b="0">
                <a:solidFill>
                  <a:srgbClr val="000000"/>
                </a:solidFill>
                <a:latin typeface="Arial"/>
                <a:ea typeface="Arial Unicode MS" pitchFamily="34" charset="-128"/>
                <a:cs typeface="Arial" panose="020B0604020202020204" pitchFamily="34" charset="0"/>
              </a:rPr>
              <a:t>olumn </a:t>
            </a:r>
            <a:r>
              <a:rPr lang="es-ES" altLang="en-US" sz="600" b="0" dirty="0">
                <a:solidFill>
                  <a:srgbClr val="000000"/>
                </a:solidFill>
                <a:latin typeface="Arial"/>
                <a:ea typeface="Arial Unicode MS" pitchFamily="34" charset="-128"/>
                <a:cs typeface="Arial" panose="020B0604020202020204" pitchFamily="34" charset="0"/>
              </a:rPr>
              <a:t>2; Figure 2 </a:t>
            </a:r>
          </a:p>
        </p:txBody>
      </p:sp>
      <p:sp>
        <p:nvSpPr>
          <p:cNvPr id="11" name="Rectangle 11">
            <a:extLst>
              <a:ext uri="{FF2B5EF4-FFF2-40B4-BE49-F238E27FC236}">
                <a16:creationId xmlns:a16="http://schemas.microsoft.com/office/drawing/2014/main" id="{2113DF07-3843-7444-A72A-7FC6640A068C}"/>
              </a:ext>
            </a:extLst>
          </p:cNvPr>
          <p:cNvSpPr>
            <a:spLocks noChangeArrowheads="1"/>
          </p:cNvSpPr>
          <p:nvPr/>
        </p:nvSpPr>
        <p:spPr bwMode="auto">
          <a:xfrm>
            <a:off x="49213" y="638175"/>
            <a:ext cx="914400" cy="192088"/>
          </a:xfrm>
          <a:prstGeom prst="rect">
            <a:avLst/>
          </a:prstGeom>
          <a:solidFill>
            <a:schemeClr val="bg1"/>
          </a:solidFill>
          <a:ln w="6350" algn="ctr">
            <a:solidFill>
              <a:schemeClr val="bg1">
                <a:lumMod val="65000"/>
              </a:schemeClr>
            </a:solidFill>
            <a:miter lim="800000"/>
            <a:headEnd/>
            <a:tailEnd/>
          </a:ln>
          <a:extLst/>
        </p:spPr>
        <p:txBody>
          <a:bodyPr lIns="18288" tIns="0" rIns="0" bIns="0" anchor="ctr">
            <a:spAutoFit/>
          </a:bodyPr>
          <a:lstStyle/>
          <a:p>
            <a:pPr marL="109145" indent="-109145" defTabSz="969372" eaLnBrk="1" fontAlgn="auto" hangingPunct="1">
              <a:lnSpc>
                <a:spcPct val="90000"/>
              </a:lnSpc>
              <a:spcBef>
                <a:spcPts val="249"/>
              </a:spcBef>
              <a:spcAft>
                <a:spcPts val="0"/>
              </a:spcAft>
              <a:defRPr/>
            </a:pPr>
            <a:r>
              <a:rPr lang="es-ES" altLang="en-US" sz="600" b="0">
                <a:solidFill>
                  <a:srgbClr val="000000"/>
                </a:solidFill>
                <a:latin typeface="Arial"/>
                <a:ea typeface="Arial Unicode MS" pitchFamily="34" charset="-128"/>
                <a:cs typeface="Arial" panose="020B0604020202020204" pitchFamily="34" charset="0"/>
              </a:rPr>
              <a:t>Ref 1: title</a:t>
            </a:r>
          </a:p>
          <a:p>
            <a:pPr marL="109145" indent="-109145" defTabSz="969372" eaLnBrk="1" fontAlgn="auto" hangingPunct="1">
              <a:lnSpc>
                <a:spcPct val="90000"/>
              </a:lnSpc>
              <a:spcBef>
                <a:spcPts val="249"/>
              </a:spcBef>
              <a:spcAft>
                <a:spcPts val="0"/>
              </a:spcAft>
              <a:defRPr/>
            </a:pPr>
            <a:r>
              <a:rPr lang="es-ES" altLang="en-US" sz="600" b="0">
                <a:solidFill>
                  <a:srgbClr val="000000"/>
                </a:solidFill>
                <a:latin typeface="Arial"/>
                <a:ea typeface="Arial Unicode MS" pitchFamily="34" charset="-128"/>
                <a:cs typeface="Arial" panose="020B0604020202020204" pitchFamily="34" charset="0"/>
              </a:rPr>
              <a:t>Ref 2: </a:t>
            </a:r>
            <a:r>
              <a:rPr lang="es-ES" altLang="en-US" sz="600" b="0" dirty="0" err="1">
                <a:solidFill>
                  <a:srgbClr val="000000"/>
                </a:solidFill>
                <a:latin typeface="Arial"/>
                <a:ea typeface="Arial Unicode MS" pitchFamily="34" charset="-128"/>
                <a:cs typeface="Arial" panose="020B0604020202020204" pitchFamily="34" charset="0"/>
              </a:rPr>
              <a:t>pg</a:t>
            </a:r>
            <a:r>
              <a:rPr lang="es-ES" altLang="en-US" sz="600" b="0" dirty="0">
                <a:solidFill>
                  <a:srgbClr val="000000"/>
                </a:solidFill>
                <a:latin typeface="Arial"/>
                <a:ea typeface="Arial Unicode MS" pitchFamily="34" charset="-128"/>
                <a:cs typeface="Arial" panose="020B0604020202020204" pitchFamily="34" charset="0"/>
              </a:rPr>
              <a:t> 2; </a:t>
            </a:r>
            <a:r>
              <a:rPr lang="es-ES" altLang="en-US" sz="600" b="0" dirty="0" err="1">
                <a:solidFill>
                  <a:srgbClr val="000000"/>
                </a:solidFill>
                <a:latin typeface="Arial"/>
                <a:ea typeface="Arial Unicode MS" pitchFamily="34" charset="-128"/>
                <a:cs typeface="Arial" panose="020B0604020202020204" pitchFamily="34" charset="0"/>
              </a:rPr>
              <a:t>Official</a:t>
            </a:r>
            <a:r>
              <a:rPr lang="es-ES" altLang="en-US" sz="600" b="0" dirty="0">
                <a:solidFill>
                  <a:srgbClr val="000000"/>
                </a:solidFill>
                <a:latin typeface="Arial"/>
                <a:ea typeface="Arial Unicode MS" pitchFamily="34" charset="-128"/>
                <a:cs typeface="Arial" panose="020B0604020202020204" pitchFamily="34" charset="0"/>
              </a:rPr>
              <a:t> </a:t>
            </a:r>
            <a:r>
              <a:rPr lang="es-ES" altLang="en-US" sz="600" b="0" dirty="0" err="1">
                <a:solidFill>
                  <a:srgbClr val="000000"/>
                </a:solidFill>
                <a:latin typeface="Arial"/>
                <a:ea typeface="Arial Unicode MS" pitchFamily="34" charset="-128"/>
                <a:cs typeface="Arial" panose="020B0604020202020204" pitchFamily="34" charset="0"/>
              </a:rPr>
              <a:t>Title</a:t>
            </a:r>
            <a:endParaRPr lang="es-ES" altLang="en-US" sz="600" b="0" dirty="0">
              <a:solidFill>
                <a:srgbClr val="000000"/>
              </a:solidFill>
              <a:latin typeface="Arial"/>
              <a:ea typeface="Arial Unicode MS" pitchFamily="34" charset="-128"/>
              <a:cs typeface="Arial" panose="020B0604020202020204" pitchFamily="34" charset="0"/>
            </a:endParaRPr>
          </a:p>
        </p:txBody>
      </p:sp>
      <p:sp>
        <p:nvSpPr>
          <p:cNvPr id="5" name="Rectangle 4">
            <a:extLst>
              <a:ext uri="{FF2B5EF4-FFF2-40B4-BE49-F238E27FC236}">
                <a16:creationId xmlns:a16="http://schemas.microsoft.com/office/drawing/2014/main" id="{0C2C1381-C3E3-4140-A5D4-C28960A8DE4D}"/>
              </a:ext>
            </a:extLst>
          </p:cNvPr>
          <p:cNvSpPr>
            <a:spLocks noChangeArrowheads="1"/>
          </p:cNvSpPr>
          <p:nvPr/>
        </p:nvSpPr>
        <p:spPr bwMode="auto">
          <a:xfrm>
            <a:off x="5905500" y="1922463"/>
            <a:ext cx="914400" cy="192087"/>
          </a:xfrm>
          <a:prstGeom prst="rect">
            <a:avLst/>
          </a:prstGeom>
          <a:solidFill>
            <a:schemeClr val="bg1"/>
          </a:solidFill>
          <a:ln w="6350" algn="ctr">
            <a:solidFill>
              <a:schemeClr val="bg1">
                <a:lumMod val="65000"/>
              </a:schemeClr>
            </a:solidFill>
            <a:miter lim="800000"/>
            <a:headEnd/>
            <a:tailEnd/>
          </a:ln>
          <a:extLst/>
        </p:spPr>
        <p:txBody>
          <a:bodyPr lIns="18288" tIns="0" rIns="0" bIns="0">
            <a:spAutoFit/>
          </a:bodyPr>
          <a:lstStyle/>
          <a:p>
            <a:pPr defTabSz="969372" eaLnBrk="1" fontAlgn="auto" hangingPunct="1">
              <a:lnSpc>
                <a:spcPct val="90000"/>
              </a:lnSpc>
              <a:spcBef>
                <a:spcPts val="249"/>
              </a:spcBef>
              <a:spcAft>
                <a:spcPts val="0"/>
              </a:spcAft>
              <a:defRPr/>
            </a:pPr>
            <a:r>
              <a:rPr lang="es-ES" altLang="en-US" sz="600" b="0" err="1">
                <a:solidFill>
                  <a:srgbClr val="000000"/>
                </a:solidFill>
                <a:latin typeface="Arial"/>
                <a:ea typeface="Arial Unicode MS" pitchFamily="34" charset="-128"/>
                <a:cs typeface="Arial" panose="020B0604020202020204" pitchFamily="34" charset="0"/>
              </a:rPr>
              <a:t>Ref</a:t>
            </a:r>
            <a:r>
              <a:rPr lang="es-ES" altLang="en-US" sz="600" b="0">
                <a:solidFill>
                  <a:srgbClr val="000000"/>
                </a:solidFill>
                <a:latin typeface="Arial"/>
                <a:ea typeface="Arial Unicode MS" pitchFamily="34" charset="-128"/>
                <a:cs typeface="Arial" panose="020B0604020202020204" pitchFamily="34" charset="0"/>
              </a:rPr>
              <a:t> 1: </a:t>
            </a:r>
            <a:r>
              <a:rPr lang="es-ES" altLang="en-US" sz="600" b="0" dirty="0">
                <a:solidFill>
                  <a:srgbClr val="000000"/>
                </a:solidFill>
                <a:latin typeface="Arial"/>
                <a:ea typeface="Arial Unicode MS" pitchFamily="34" charset="-128"/>
                <a:cs typeface="Arial" panose="020B0604020202020204" pitchFamily="34" charset="0"/>
              </a:rPr>
              <a:t>c</a:t>
            </a:r>
            <a:r>
              <a:rPr lang="es-ES" altLang="en-US" sz="600" b="0">
                <a:solidFill>
                  <a:srgbClr val="000000"/>
                </a:solidFill>
                <a:latin typeface="Arial"/>
                <a:ea typeface="Arial Unicode MS" pitchFamily="34" charset="-128"/>
                <a:cs typeface="Arial" panose="020B0604020202020204" pitchFamily="34" charset="0"/>
              </a:rPr>
              <a:t>olumn </a:t>
            </a:r>
            <a:r>
              <a:rPr lang="es-ES" altLang="en-US" sz="600" b="0" dirty="0">
                <a:solidFill>
                  <a:srgbClr val="000000"/>
                </a:solidFill>
                <a:latin typeface="Arial"/>
                <a:ea typeface="Arial Unicode MS" pitchFamily="34" charset="-128"/>
                <a:cs typeface="Arial" panose="020B0604020202020204" pitchFamily="34" charset="0"/>
              </a:rPr>
              <a:t>2; </a:t>
            </a:r>
            <a:r>
              <a:rPr lang="es-ES" altLang="en-US" sz="600" b="0">
                <a:solidFill>
                  <a:srgbClr val="000000"/>
                </a:solidFill>
                <a:latin typeface="Arial"/>
                <a:ea typeface="Arial Unicode MS" pitchFamily="34" charset="-128"/>
                <a:cs typeface="Arial" panose="020B0604020202020204" pitchFamily="34" charset="0"/>
              </a:rPr>
              <a:t>Figure 2</a:t>
            </a:r>
          </a:p>
          <a:p>
            <a:pPr defTabSz="969372" eaLnBrk="1" fontAlgn="auto" hangingPunct="1">
              <a:lnSpc>
                <a:spcPct val="90000"/>
              </a:lnSpc>
              <a:spcBef>
                <a:spcPts val="249"/>
              </a:spcBef>
              <a:spcAft>
                <a:spcPts val="0"/>
              </a:spcAft>
              <a:defRPr/>
            </a:pPr>
            <a:r>
              <a:rPr lang="es-ES" altLang="en-US" sz="600" b="0">
                <a:solidFill>
                  <a:srgbClr val="000000"/>
                </a:solidFill>
                <a:latin typeface="Arial"/>
                <a:ea typeface="Arial Unicode MS" pitchFamily="34" charset="-128"/>
                <a:cs typeface="Arial" panose="020B0604020202020204" pitchFamily="34" charset="0"/>
              </a:rPr>
              <a:t>Ref 2: pg 2-3; study arms</a:t>
            </a:r>
            <a:endParaRPr lang="es-ES" altLang="en-US" sz="600" b="0" dirty="0">
              <a:solidFill>
                <a:srgbClr val="000000"/>
              </a:solidFill>
              <a:latin typeface="Arial"/>
              <a:ea typeface="Arial Unicode MS" pitchFamily="34" charset="-128"/>
              <a:cs typeface="Arial" panose="020B0604020202020204" pitchFamily="34" charset="0"/>
            </a:endParaRPr>
          </a:p>
        </p:txBody>
      </p:sp>
      <p:sp>
        <p:nvSpPr>
          <p:cNvPr id="9" name="Rectangle 8">
            <a:extLst>
              <a:ext uri="{FF2B5EF4-FFF2-40B4-BE49-F238E27FC236}">
                <a16:creationId xmlns:a16="http://schemas.microsoft.com/office/drawing/2014/main" id="{C3560D0C-7153-914E-A0F9-BAAB488BB3B5}"/>
              </a:ext>
            </a:extLst>
          </p:cNvPr>
          <p:cNvSpPr>
            <a:spLocks noChangeArrowheads="1"/>
          </p:cNvSpPr>
          <p:nvPr/>
        </p:nvSpPr>
        <p:spPr bwMode="auto">
          <a:xfrm>
            <a:off x="5905500" y="2632075"/>
            <a:ext cx="914400" cy="441325"/>
          </a:xfrm>
          <a:prstGeom prst="rect">
            <a:avLst/>
          </a:prstGeom>
          <a:solidFill>
            <a:schemeClr val="bg1"/>
          </a:solidFill>
          <a:ln w="6350" algn="ctr">
            <a:solidFill>
              <a:schemeClr val="bg1">
                <a:lumMod val="65000"/>
              </a:schemeClr>
            </a:solidFill>
            <a:miter lim="800000"/>
            <a:headEnd/>
            <a:tailEnd/>
          </a:ln>
          <a:extLst/>
        </p:spPr>
        <p:txBody>
          <a:bodyPr lIns="18288" tIns="0" rIns="0" bIns="0">
            <a:spAutoFit/>
          </a:bodyPr>
          <a:lstStyle/>
          <a:p>
            <a:pPr defTabSz="969372" eaLnBrk="1" fontAlgn="auto" hangingPunct="1">
              <a:lnSpc>
                <a:spcPct val="90000"/>
              </a:lnSpc>
              <a:spcBef>
                <a:spcPts val="249"/>
              </a:spcBef>
              <a:spcAft>
                <a:spcPts val="0"/>
              </a:spcAft>
              <a:defRPr/>
            </a:pPr>
            <a:r>
              <a:rPr lang="es-ES" altLang="en-US" sz="600" b="0">
                <a:solidFill>
                  <a:srgbClr val="000000"/>
                </a:solidFill>
                <a:latin typeface="Arial"/>
                <a:ea typeface="Arial Unicode MS" pitchFamily="34" charset="-128"/>
                <a:cs typeface="Arial" panose="020B0604020202020204" pitchFamily="34" charset="0"/>
              </a:rPr>
              <a:t>Ref 1: column 2; study objectives; bullet 3</a:t>
            </a:r>
          </a:p>
          <a:p>
            <a:pPr defTabSz="969372" eaLnBrk="1" fontAlgn="auto" hangingPunct="1">
              <a:lnSpc>
                <a:spcPct val="90000"/>
              </a:lnSpc>
              <a:spcBef>
                <a:spcPts val="249"/>
              </a:spcBef>
              <a:spcAft>
                <a:spcPts val="0"/>
              </a:spcAft>
              <a:defRPr/>
            </a:pPr>
            <a:r>
              <a:rPr lang="es-ES" altLang="en-US" sz="600" b="0">
                <a:solidFill>
                  <a:srgbClr val="000000"/>
                </a:solidFill>
                <a:latin typeface="Arial"/>
                <a:ea typeface="Arial Unicode MS" pitchFamily="34" charset="-128"/>
                <a:cs typeface="Arial" panose="020B0604020202020204" pitchFamily="34" charset="0"/>
              </a:rPr>
              <a:t>Ref 2: </a:t>
            </a:r>
            <a:r>
              <a:rPr lang="es-ES" altLang="en-US" sz="600" b="0" err="1">
                <a:solidFill>
                  <a:srgbClr val="000000"/>
                </a:solidFill>
                <a:latin typeface="Arial"/>
                <a:ea typeface="Arial Unicode MS" pitchFamily="34" charset="-128"/>
                <a:cs typeface="Arial" panose="020B0604020202020204" pitchFamily="34" charset="0"/>
              </a:rPr>
              <a:t>pg</a:t>
            </a:r>
            <a:r>
              <a:rPr lang="es-ES" altLang="en-US" sz="600" b="0">
                <a:solidFill>
                  <a:srgbClr val="000000"/>
                </a:solidFill>
                <a:latin typeface="Arial"/>
                <a:ea typeface="Arial Unicode MS" pitchFamily="34" charset="-128"/>
                <a:cs typeface="Arial" panose="020B0604020202020204" pitchFamily="34" charset="0"/>
              </a:rPr>
              <a:t> 1 current primary outcomes; current secondary outcomes</a:t>
            </a:r>
          </a:p>
        </p:txBody>
      </p:sp>
      <p:sp>
        <p:nvSpPr>
          <p:cNvPr id="93194" name="Slide Image Placeholder 14">
            <a:extLst>
              <a:ext uri="{FF2B5EF4-FFF2-40B4-BE49-F238E27FC236}">
                <a16:creationId xmlns:a16="http://schemas.microsoft.com/office/drawing/2014/main" id="{772B913F-8F5D-E943-90BC-C1AFEF31A64C}"/>
              </a:ext>
            </a:extLst>
          </p:cNvPr>
          <p:cNvSpPr>
            <a:spLocks noGrp="1" noRot="1" noChangeAspect="1" noChangeArrowheads="1" noTextEdit="1"/>
          </p:cNvSpPr>
          <p:nvPr>
            <p:ph type="sldImg"/>
          </p:nvPr>
        </p:nvSpPr>
        <p:spPr>
          <a:xfrm>
            <a:off x="381000" y="409575"/>
            <a:ext cx="6096000" cy="3430588"/>
          </a:xfrm>
          <a:ln/>
        </p:spPr>
      </p:sp>
      <p:sp>
        <p:nvSpPr>
          <p:cNvPr id="93195" name="Slide Number Placeholder 1">
            <a:extLst>
              <a:ext uri="{FF2B5EF4-FFF2-40B4-BE49-F238E27FC236}">
                <a16:creationId xmlns:a16="http://schemas.microsoft.com/office/drawing/2014/main" id="{539FDCF6-867A-0E46-9454-B85377B24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omic Sans MS" panose="030F0902030302020204" pitchFamily="66" charset="0"/>
                <a:ea typeface="ＭＳ Ｐゴシック" panose="020B0600070205080204" pitchFamily="34" charset="-128"/>
              </a:defRPr>
            </a:lvl1pPr>
            <a:lvl2pPr marL="742950" indent="-285750">
              <a:defRPr sz="2800" b="1">
                <a:solidFill>
                  <a:schemeClr val="tx1"/>
                </a:solidFill>
                <a:latin typeface="Comic Sans MS" panose="030F0902030302020204" pitchFamily="66" charset="0"/>
                <a:ea typeface="ＭＳ Ｐゴシック" panose="020B0600070205080204" pitchFamily="34" charset="-128"/>
              </a:defRPr>
            </a:lvl2pPr>
            <a:lvl3pPr marL="1143000" indent="-228600">
              <a:defRPr sz="2800" b="1">
                <a:solidFill>
                  <a:schemeClr val="tx1"/>
                </a:solidFill>
                <a:latin typeface="Comic Sans MS" panose="030F0902030302020204" pitchFamily="66" charset="0"/>
                <a:ea typeface="ＭＳ Ｐゴシック" panose="020B0600070205080204" pitchFamily="34" charset="-128"/>
              </a:defRPr>
            </a:lvl3pPr>
            <a:lvl4pPr marL="1600200" indent="-228600">
              <a:defRPr sz="2800" b="1">
                <a:solidFill>
                  <a:schemeClr val="tx1"/>
                </a:solidFill>
                <a:latin typeface="Comic Sans MS" panose="030F0902030302020204" pitchFamily="66" charset="0"/>
                <a:ea typeface="ＭＳ Ｐゴシック" panose="020B0600070205080204" pitchFamily="34" charset="-128"/>
              </a:defRPr>
            </a:lvl4pPr>
            <a:lvl5pPr marL="2057400" indent="-228600">
              <a:defRPr sz="28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9pPr>
          </a:lstStyle>
          <a:p>
            <a:fld id="{277CB2E9-404A-0D4B-ADDC-341867EDAD91}" type="slidenum">
              <a:rPr lang="en-US" altLang="en-US" sz="1200" b="0" smtClean="0"/>
              <a:pPr/>
              <a:t>8</a:t>
            </a:fld>
            <a:endParaRPr lang="en-US" altLang="en-US" sz="1200"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A2102B06-9375-9349-B131-E2CB9BE3453A}"/>
              </a:ext>
            </a:extLst>
          </p:cNvPr>
          <p:cNvSpPr>
            <a:spLocks noGrp="1" noRot="1" noChangeAspect="1" noChangeArrowheads="1" noTextEdit="1"/>
          </p:cNvSpPr>
          <p:nvPr>
            <p:ph type="sldImg"/>
          </p:nvPr>
        </p:nvSpPr>
        <p:spPr>
          <a:xfrm>
            <a:off x="381000" y="409575"/>
            <a:ext cx="6096000" cy="3430588"/>
          </a:xfrm>
          <a:ln/>
        </p:spPr>
      </p:sp>
      <p:sp>
        <p:nvSpPr>
          <p:cNvPr id="99330" name="Notes Placeholder 2">
            <a:extLst>
              <a:ext uri="{FF2B5EF4-FFF2-40B4-BE49-F238E27FC236}">
                <a16:creationId xmlns:a16="http://schemas.microsoft.com/office/drawing/2014/main" id="{D5A38772-D67F-1D4E-BB45-83880630B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omic Sans MS" panose="030F0902030302020204" pitchFamily="66" charset="0"/>
              <a:ea typeface="ＭＳ Ｐゴシック" panose="020B0600070205080204" pitchFamily="34" charset="-128"/>
            </a:endParaRPr>
          </a:p>
        </p:txBody>
      </p:sp>
      <p:sp>
        <p:nvSpPr>
          <p:cNvPr id="99331" name="Slide Number Placeholder 4">
            <a:extLst>
              <a:ext uri="{FF2B5EF4-FFF2-40B4-BE49-F238E27FC236}">
                <a16:creationId xmlns:a16="http://schemas.microsoft.com/office/drawing/2014/main" id="{D964B2B8-ADB4-4D4A-8B9C-9BDC1E8F5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omic Sans MS" panose="030F0902030302020204" pitchFamily="66" charset="0"/>
                <a:ea typeface="ＭＳ Ｐゴシック" panose="020B0600070205080204" pitchFamily="34" charset="-128"/>
              </a:defRPr>
            </a:lvl1pPr>
            <a:lvl2pPr marL="742950" indent="-285750">
              <a:defRPr sz="2800" b="1">
                <a:solidFill>
                  <a:schemeClr val="tx1"/>
                </a:solidFill>
                <a:latin typeface="Comic Sans MS" panose="030F0902030302020204" pitchFamily="66" charset="0"/>
                <a:ea typeface="ＭＳ Ｐゴシック" panose="020B0600070205080204" pitchFamily="34" charset="-128"/>
              </a:defRPr>
            </a:lvl2pPr>
            <a:lvl3pPr marL="1143000" indent="-228600">
              <a:defRPr sz="2800" b="1">
                <a:solidFill>
                  <a:schemeClr val="tx1"/>
                </a:solidFill>
                <a:latin typeface="Comic Sans MS" panose="030F0902030302020204" pitchFamily="66" charset="0"/>
                <a:ea typeface="ＭＳ Ｐゴシック" panose="020B0600070205080204" pitchFamily="34" charset="-128"/>
              </a:defRPr>
            </a:lvl3pPr>
            <a:lvl4pPr marL="1600200" indent="-228600">
              <a:defRPr sz="2800" b="1">
                <a:solidFill>
                  <a:schemeClr val="tx1"/>
                </a:solidFill>
                <a:latin typeface="Comic Sans MS" panose="030F0902030302020204" pitchFamily="66" charset="0"/>
                <a:ea typeface="ＭＳ Ｐゴシック" panose="020B0600070205080204" pitchFamily="34" charset="-128"/>
              </a:defRPr>
            </a:lvl4pPr>
            <a:lvl5pPr marL="2057400" indent="-228600">
              <a:defRPr sz="28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9pPr>
          </a:lstStyle>
          <a:p>
            <a:fld id="{9C24EF4D-1C2F-7148-B32A-A3E818BDE028}" type="slidenum">
              <a:rPr lang="en-US" altLang="en-US" sz="1200" b="0" smtClean="0"/>
              <a:pPr/>
              <a:t>9</a:t>
            </a:fld>
            <a:endParaRPr lang="en-US" altLang="en-US" sz="1200"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09575"/>
            <a:ext cx="6096000" cy="3430588"/>
          </a:xfrm>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D4717905-4A5F-41CD-830F-63177B89D8B1}"/>
              </a:ext>
            </a:extLst>
          </p:cNvPr>
          <p:cNvSpPr>
            <a:spLocks noGrp="1"/>
          </p:cNvSpPr>
          <p:nvPr>
            <p:ph type="sldNum" sz="quarter" idx="10"/>
          </p:nvPr>
        </p:nvSpPr>
        <p:spPr/>
        <p:txBody>
          <a:bodyPr/>
          <a:lstStyle/>
          <a:p>
            <a:fld id="{87D14885-EA36-455D-B868-3D55005ED158}" type="slidenum">
              <a:rPr lang="en-US" smtClean="0"/>
              <a:pPr/>
              <a:t>10</a:t>
            </a:fld>
            <a:endParaRPr lang="en-US"/>
          </a:p>
        </p:txBody>
      </p:sp>
    </p:spTree>
    <p:extLst>
      <p:ext uri="{BB962C8B-B14F-4D97-AF65-F5344CB8AC3E}">
        <p14:creationId xmlns:p14="http://schemas.microsoft.com/office/powerpoint/2010/main" val="517578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0AE1C709-3745-D742-82BB-5E0802298024}"/>
              </a:ext>
            </a:extLst>
          </p:cNvPr>
          <p:cNvSpPr>
            <a:spLocks noGrp="1" noRot="1" noChangeAspect="1" noChangeArrowheads="1" noTextEdit="1"/>
          </p:cNvSpPr>
          <p:nvPr>
            <p:ph type="sldImg"/>
          </p:nvPr>
        </p:nvSpPr>
        <p:spPr>
          <a:xfrm>
            <a:off x="381000" y="409575"/>
            <a:ext cx="6096000" cy="3430588"/>
          </a:xfrm>
          <a:ln/>
        </p:spPr>
      </p:sp>
      <p:sp>
        <p:nvSpPr>
          <p:cNvPr id="101378" name="Notes Placeholder 2">
            <a:extLst>
              <a:ext uri="{FF2B5EF4-FFF2-40B4-BE49-F238E27FC236}">
                <a16:creationId xmlns:a16="http://schemas.microsoft.com/office/drawing/2014/main" id="{C32A6BE6-7882-B34B-8953-5FA936FF29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dirty="0">
              <a:latin typeface="Comic Sans MS" panose="030F0902030302020204" pitchFamily="66" charset="0"/>
              <a:ea typeface="ＭＳ Ｐゴシック" panose="020B0600070205080204" pitchFamily="34" charset="-128"/>
            </a:endParaRPr>
          </a:p>
        </p:txBody>
      </p:sp>
      <p:sp>
        <p:nvSpPr>
          <p:cNvPr id="101379" name="Slide Number Placeholder 4">
            <a:extLst>
              <a:ext uri="{FF2B5EF4-FFF2-40B4-BE49-F238E27FC236}">
                <a16:creationId xmlns:a16="http://schemas.microsoft.com/office/drawing/2014/main" id="{7706F195-A537-DB40-8B4B-3C1F423873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omic Sans MS" panose="030F0902030302020204" pitchFamily="66" charset="0"/>
                <a:ea typeface="ＭＳ Ｐゴシック" panose="020B0600070205080204" pitchFamily="34" charset="-128"/>
              </a:defRPr>
            </a:lvl1pPr>
            <a:lvl2pPr marL="742950" indent="-285750">
              <a:defRPr sz="2800" b="1">
                <a:solidFill>
                  <a:schemeClr val="tx1"/>
                </a:solidFill>
                <a:latin typeface="Comic Sans MS" panose="030F0902030302020204" pitchFamily="66" charset="0"/>
                <a:ea typeface="ＭＳ Ｐゴシック" panose="020B0600070205080204" pitchFamily="34" charset="-128"/>
              </a:defRPr>
            </a:lvl2pPr>
            <a:lvl3pPr marL="1143000" indent="-228600">
              <a:defRPr sz="2800" b="1">
                <a:solidFill>
                  <a:schemeClr val="tx1"/>
                </a:solidFill>
                <a:latin typeface="Comic Sans MS" panose="030F0902030302020204" pitchFamily="66" charset="0"/>
                <a:ea typeface="ＭＳ Ｐゴシック" panose="020B0600070205080204" pitchFamily="34" charset="-128"/>
              </a:defRPr>
            </a:lvl3pPr>
            <a:lvl4pPr marL="1600200" indent="-228600">
              <a:defRPr sz="2800" b="1">
                <a:solidFill>
                  <a:schemeClr val="tx1"/>
                </a:solidFill>
                <a:latin typeface="Comic Sans MS" panose="030F0902030302020204" pitchFamily="66" charset="0"/>
                <a:ea typeface="ＭＳ Ｐゴシック" panose="020B0600070205080204" pitchFamily="34" charset="-128"/>
              </a:defRPr>
            </a:lvl4pPr>
            <a:lvl5pPr marL="2057400" indent="-228600">
              <a:defRPr sz="28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9pPr>
          </a:lstStyle>
          <a:p>
            <a:fld id="{D689302D-3B6D-C848-8CB2-C0CD2A85B926}" type="slidenum">
              <a:rPr lang="en-US" altLang="en-US" sz="1200" b="0" smtClean="0"/>
              <a:pPr/>
              <a:t>11</a:t>
            </a:fld>
            <a:endParaRPr lang="en-US" altLang="en-US" sz="12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9EF80A9-D19E-D441-9785-958AD8850B56}" type="slidenum">
              <a:rPr lang="en-US" altLang="en-US" smtClean="0"/>
              <a:pPr>
                <a:defRPr/>
              </a:pPr>
              <a:t>12</a:t>
            </a:fld>
            <a:endParaRPr lang="en-US" altLang="en-US"/>
          </a:p>
        </p:txBody>
      </p:sp>
    </p:spTree>
    <p:extLst>
      <p:ext uri="{BB962C8B-B14F-4D97-AF65-F5344CB8AC3E}">
        <p14:creationId xmlns:p14="http://schemas.microsoft.com/office/powerpoint/2010/main" val="2022360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995D45-5EF1-412A-9BB9-F0F6790A7B27}" type="slidenum">
              <a:rPr lang="en-US" smtClean="0"/>
              <a:t>13</a:t>
            </a:fld>
            <a:endParaRPr lang="en-US" dirty="0"/>
          </a:p>
        </p:txBody>
      </p:sp>
    </p:spTree>
    <p:extLst>
      <p:ext uri="{BB962C8B-B14F-4D97-AF65-F5344CB8AC3E}">
        <p14:creationId xmlns:p14="http://schemas.microsoft.com/office/powerpoint/2010/main" val="62948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AC995D45-5EF1-412A-9BB9-F0F6790A7B27}" type="slidenum">
              <a:rPr lang="en-US" smtClean="0"/>
              <a:t>14</a:t>
            </a:fld>
            <a:endParaRPr lang="en-US" dirty="0"/>
          </a:p>
        </p:txBody>
      </p:sp>
    </p:spTree>
    <p:extLst>
      <p:ext uri="{BB962C8B-B14F-4D97-AF65-F5344CB8AC3E}">
        <p14:creationId xmlns:p14="http://schemas.microsoft.com/office/powerpoint/2010/main" val="3466002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13344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524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609600"/>
            <a:ext cx="2489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609600"/>
            <a:ext cx="72644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8844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9956800" cy="1143000"/>
          </a:xfrm>
        </p:spPr>
        <p:txBody>
          <a:bodyPr/>
          <a:lstStyle/>
          <a:p>
            <a:r>
              <a:rPr lang="en-US"/>
              <a:t>Click to edit Master title style</a:t>
            </a:r>
          </a:p>
        </p:txBody>
      </p:sp>
      <p:sp>
        <p:nvSpPr>
          <p:cNvPr id="3" name="Chart Placeholder 2"/>
          <p:cNvSpPr>
            <a:spLocks noGrp="1"/>
          </p:cNvSpPr>
          <p:nvPr>
            <p:ph type="chart" idx="1"/>
          </p:nvPr>
        </p:nvSpPr>
        <p:spPr>
          <a:xfrm>
            <a:off x="1828800" y="1981200"/>
            <a:ext cx="9956800" cy="4114800"/>
          </a:xfrm>
        </p:spPr>
        <p:txBody>
          <a:bodyPr/>
          <a:lstStyle/>
          <a:p>
            <a:pPr lvl="0"/>
            <a:r>
              <a:rPr lang="en-US" noProof="0"/>
              <a:t>Click icon to add chart</a:t>
            </a:r>
          </a:p>
        </p:txBody>
      </p:sp>
    </p:spTree>
    <p:extLst>
      <p:ext uri="{BB962C8B-B14F-4D97-AF65-F5344CB8AC3E}">
        <p14:creationId xmlns:p14="http://schemas.microsoft.com/office/powerpoint/2010/main" val="3224300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828800" y="609600"/>
            <a:ext cx="995680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5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9956800" cy="1143000"/>
          </a:xfrm>
        </p:spPr>
        <p:txBody>
          <a:bodyPr/>
          <a:lstStyle/>
          <a:p>
            <a:r>
              <a:rPr lang="en-US"/>
              <a:t>Click to edit Master title style</a:t>
            </a:r>
          </a:p>
        </p:txBody>
      </p:sp>
      <p:sp>
        <p:nvSpPr>
          <p:cNvPr id="3" name="Table Placeholder 2"/>
          <p:cNvSpPr>
            <a:spLocks noGrp="1"/>
          </p:cNvSpPr>
          <p:nvPr>
            <p:ph type="tbl" idx="1"/>
          </p:nvPr>
        </p:nvSpPr>
        <p:spPr>
          <a:xfrm>
            <a:off x="1828800" y="1981200"/>
            <a:ext cx="9956800" cy="4114800"/>
          </a:xfrm>
        </p:spPr>
        <p:txBody>
          <a:bodyPr/>
          <a:lstStyle/>
          <a:p>
            <a:pPr lvl="0"/>
            <a:r>
              <a:rPr lang="en-US" noProof="0"/>
              <a:t>Click icon to add table</a:t>
            </a:r>
          </a:p>
        </p:txBody>
      </p:sp>
    </p:spTree>
    <p:extLst>
      <p:ext uri="{BB962C8B-B14F-4D97-AF65-F5344CB8AC3E}">
        <p14:creationId xmlns:p14="http://schemas.microsoft.com/office/powerpoint/2010/main" val="1256101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 PRIM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a:t>Click to edit Master title style</a:t>
            </a:r>
            <a:endParaRPr lang="en-US" dirty="0"/>
          </a:p>
        </p:txBody>
      </p:sp>
      <p:sp>
        <p:nvSpPr>
          <p:cNvPr id="3" name="Content Placeholder 2"/>
          <p:cNvSpPr>
            <a:spLocks noGrp="1"/>
          </p:cNvSpPr>
          <p:nvPr>
            <p:ph idx="1"/>
          </p:nvPr>
        </p:nvSpPr>
        <p:spPr>
          <a:xfrm>
            <a:off x="607233" y="1517904"/>
            <a:ext cx="10801351" cy="4572000"/>
          </a:xfrm>
        </p:spPr>
        <p:txBody>
          <a:bodyPr/>
          <a:lstStyle>
            <a:lvl1pPr>
              <a:buClr>
                <a:srgbClr val="175E54"/>
              </a:buClr>
              <a:defRPr>
                <a:latin typeface="+mn-lt"/>
              </a:defRPr>
            </a:lvl1pPr>
            <a:lvl2pPr>
              <a:spcBef>
                <a:spcPts val="300"/>
              </a:spcBef>
              <a:buClr>
                <a:srgbClr val="175E54"/>
              </a:buClr>
              <a:defRPr>
                <a:latin typeface="+mn-lt"/>
              </a:defRPr>
            </a:lvl2pPr>
            <a:lvl3pPr>
              <a:spcBef>
                <a:spcPts val="300"/>
              </a:spcBef>
              <a:buClr>
                <a:srgbClr val="175E54"/>
              </a:buClr>
              <a:defRPr>
                <a:latin typeface="+mn-lt"/>
              </a:defRPr>
            </a:lvl3pPr>
            <a:lvl4pPr>
              <a:spcBef>
                <a:spcPts val="300"/>
              </a:spcBef>
              <a:buClr>
                <a:srgbClr val="175E54"/>
              </a:buClr>
              <a:defRPr>
                <a:latin typeface="+mn-lt"/>
              </a:defRPr>
            </a:lvl4pPr>
            <a:lvl5pPr marL="1828800" indent="-228600">
              <a:spcBef>
                <a:spcPts val="300"/>
              </a:spcBef>
              <a:buClr>
                <a:srgbClr val="175E54"/>
              </a:buCl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99268" y="6305776"/>
            <a:ext cx="8349611" cy="190795"/>
          </a:xfrm>
          <a:ln>
            <a:noFill/>
          </a:ln>
        </p:spPr>
        <p:txBody>
          <a:bodyPr lIns="118872"/>
          <a:lstStyle>
            <a:lvl1pPr>
              <a:buNone/>
              <a:defRPr sz="1000"/>
            </a:lvl1pPr>
          </a:lstStyle>
          <a:p>
            <a:pPr lvl="0"/>
            <a:r>
              <a:rPr lang="en-US"/>
              <a:t>Edit Master text styles</a:t>
            </a:r>
          </a:p>
        </p:txBody>
      </p:sp>
      <p:sp>
        <p:nvSpPr>
          <p:cNvPr id="5" name="Slide Number Placeholder 5">
            <a:extLst>
              <a:ext uri="{FF2B5EF4-FFF2-40B4-BE49-F238E27FC236}">
                <a16:creationId xmlns:a16="http://schemas.microsoft.com/office/drawing/2014/main" id="{DEA56642-8AEE-4A4B-B870-74CE5D2FB77B}"/>
              </a:ext>
            </a:extLst>
          </p:cNvPr>
          <p:cNvSpPr>
            <a:spLocks noGrp="1"/>
          </p:cNvSpPr>
          <p:nvPr>
            <p:ph type="sldNum" sz="quarter" idx="12"/>
          </p:nvPr>
        </p:nvSpPr>
        <p:spPr>
          <a:xfrm>
            <a:off x="10651067" y="431801"/>
            <a:ext cx="1466851" cy="365125"/>
          </a:xfrm>
          <a:prstGeom prst="rect">
            <a:avLst/>
          </a:prstGeom>
        </p:spPr>
        <p:txBody>
          <a:bodyPr vert="horz" wrap="square" lIns="91440" tIns="45720" rIns="91440" bIns="45720" numCol="1" anchor="t" anchorCtr="0" compatLnSpc="1">
            <a:prstTxWarp prst="textNoShape">
              <a:avLst/>
            </a:prstTxWarp>
          </a:bodyPr>
          <a:lstStyle>
            <a:lvl1pPr>
              <a:defRPr>
                <a:latin typeface="Comic Sans MS" charset="0"/>
                <a:ea typeface="ＭＳ Ｐゴシック" charset="-128"/>
              </a:defRPr>
            </a:lvl1pPr>
          </a:lstStyle>
          <a:p>
            <a:pPr>
              <a:defRPr/>
            </a:pPr>
            <a:fld id="{709F74BD-58DC-7943-8142-89F1525CC9CC}" type="slidenum">
              <a:rPr lang="en-US" altLang="en-US"/>
              <a:pPr>
                <a:defRPr/>
              </a:pPr>
              <a:t>‹#›</a:t>
            </a:fld>
            <a:endParaRPr lang="en-US" altLang="en-US"/>
          </a:p>
        </p:txBody>
      </p:sp>
    </p:spTree>
    <p:extLst>
      <p:ext uri="{BB962C8B-B14F-4D97-AF65-F5344CB8AC3E}">
        <p14:creationId xmlns:p14="http://schemas.microsoft.com/office/powerpoint/2010/main" val="3181475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lang="en-GB"/>
          </a:p>
        </p:txBody>
      </p:sp>
      <p:sp>
        <p:nvSpPr>
          <p:cNvPr id="13" name="Text Placeholder 8"/>
          <p:cNvSpPr>
            <a:spLocks noGrp="1"/>
          </p:cNvSpPr>
          <p:nvPr>
            <p:ph type="body" sz="quarter" idx="15"/>
          </p:nvPr>
        </p:nvSpPr>
        <p:spPr>
          <a:xfrm>
            <a:off x="304800" y="5838613"/>
            <a:ext cx="11592984" cy="360680"/>
          </a:xfrm>
        </p:spPr>
        <p:txBody>
          <a:bodyPr lIns="0" tIns="0" rIns="0" bIns="0" anchor="b"/>
          <a:lstStyle>
            <a:lvl1pPr marL="0" indent="0">
              <a:lnSpc>
                <a:spcPct val="90000"/>
              </a:lnSpc>
              <a:spcBef>
                <a:spcPts val="0"/>
              </a:spcBef>
              <a:buFontTx/>
              <a:buNone/>
              <a:defRPr sz="600">
                <a:solidFill>
                  <a:schemeClr val="tx1"/>
                </a:solidFill>
              </a:defRPr>
            </a:lvl1pPr>
          </a:lstStyle>
          <a:p>
            <a:pPr lvl="0"/>
            <a:r>
              <a:rPr lang="en-US"/>
              <a:t>Edit Master text styles</a:t>
            </a:r>
          </a:p>
        </p:txBody>
      </p:sp>
    </p:spTree>
    <p:extLst>
      <p:ext uri="{BB962C8B-B14F-4D97-AF65-F5344CB8AC3E}">
        <p14:creationId xmlns:p14="http://schemas.microsoft.com/office/powerpoint/2010/main" val="554159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72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4A0A2F-3D8C-4142-A09A-41B5C7715C08}"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F34C6-09C0-4BC5-983C-4AE4B52A0389}" type="slidenum">
              <a:rPr lang="en-US" smtClean="0"/>
              <a:t>‹#›</a:t>
            </a:fld>
            <a:endParaRPr lang="en-US"/>
          </a:p>
        </p:txBody>
      </p:sp>
      <p:cxnSp>
        <p:nvCxnSpPr>
          <p:cNvPr id="8" name="Straight Connector 7"/>
          <p:cNvCxnSpPr/>
          <p:nvPr/>
        </p:nvCxnSpPr>
        <p:spPr>
          <a:xfrm>
            <a:off x="914400" y="339852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104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4A0A2F-3D8C-4142-A09A-41B5C7715C08}"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3286931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0"/>
            <a:ext cx="10363200" cy="2200275"/>
          </a:xfrm>
        </p:spPr>
        <p:txBody>
          <a:bodyPr anchor="b">
            <a:normAutofit/>
          </a:bodyPr>
          <a:lstStyle>
            <a:lvl1pPr algn="l">
              <a:defRPr sz="64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3200">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4A0A2F-3D8C-4142-A09A-41B5C7715C08}"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F34C6-09C0-4BC5-983C-4AE4B52A0389}" type="slidenum">
              <a:rPr lang="en-US" smtClean="0"/>
              <a:t>‹#›</a:t>
            </a:fld>
            <a:endParaRPr lang="en-US"/>
          </a:p>
        </p:txBody>
      </p:sp>
      <p:cxnSp>
        <p:nvCxnSpPr>
          <p:cNvPr id="7" name="Straight Connector 6"/>
          <p:cNvCxnSpPr/>
          <p:nvPr/>
        </p:nvCxnSpPr>
        <p:spPr>
          <a:xfrm>
            <a:off x="975360" y="4599433"/>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785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151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4A0A2F-3D8C-4142-A09A-41B5C7715C08}" type="datetimeFigureOut">
              <a:rPr lang="en-US" smtClean="0"/>
              <a:t>2/25/19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4136596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6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667" b="0" kern="1200" dirty="0" smtClean="0">
                <a:solidFill>
                  <a:schemeClr val="tx2"/>
                </a:solidFill>
                <a:latin typeface="+mn-lt"/>
                <a:ea typeface="+mn-ea"/>
                <a:cs typeface="+mn-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4A0A2F-3D8C-4142-A09A-41B5C7715C08}" type="datetimeFigureOut">
              <a:rPr lang="en-US" smtClean="0"/>
              <a:t>2/25/19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6F34C6-09C0-4BC5-983C-4AE4B52A0389}"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532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4A0A2F-3D8C-4142-A09A-41B5C7715C08}" type="datetimeFigureOut">
              <a:rPr lang="en-US" smtClean="0"/>
              <a:t>2/25/19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101089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A0A2F-3D8C-4142-A09A-41B5C7715C08}" type="datetimeFigureOut">
              <a:rPr lang="en-US" smtClean="0"/>
              <a:t>2/25/19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1674280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32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4"/>
            <a:ext cx="2852928" cy="424361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74A0A2F-3D8C-4142-A09A-41B5C7715C08}" type="datetimeFigureOut">
              <a:rPr lang="en-US" smtClean="0"/>
              <a:t>2/25/19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F34C6-09C0-4BC5-983C-4AE4B52A0389}"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174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74A0A2F-3D8C-4142-A09A-41B5C7715C08}" type="datetimeFigureOut">
              <a:rPr lang="en-US" smtClean="0"/>
              <a:t>2/25/19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2548785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4A0A2F-3D8C-4142-A09A-41B5C7715C08}"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3458909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4A0A2F-3D8C-4142-A09A-41B5C7715C08}"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1253548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r>
              <a:rPr lang="en-US"/>
              <a:t>Click icon to add table</a:t>
            </a:r>
            <a:endParaRPr lang="en-US" dirty="0"/>
          </a:p>
        </p:txBody>
      </p:sp>
      <p:sp>
        <p:nvSpPr>
          <p:cNvPr id="4" name="Date Placeholder 3"/>
          <p:cNvSpPr>
            <a:spLocks noGrp="1"/>
          </p:cNvSpPr>
          <p:nvPr>
            <p:ph type="dt" sz="half" idx="10"/>
          </p:nvPr>
        </p:nvSpPr>
        <p:spPr>
          <a:xfrm>
            <a:off x="609600" y="6245225"/>
            <a:ext cx="2844800" cy="476251"/>
          </a:xfrm>
        </p:spPr>
        <p:txBody>
          <a:bodyPr/>
          <a:lstStyle>
            <a:lvl1pPr>
              <a:defRPr/>
            </a:lvl1pPr>
          </a:lstStyle>
          <a:p>
            <a:fld id="{274A0A2F-3D8C-4142-A09A-41B5C7715C08}" type="datetimeFigureOut">
              <a:rPr lang="en-US" smtClean="0"/>
              <a:t>2/25/19</a:t>
            </a:fld>
            <a:endParaRPr lang="en-US"/>
          </a:p>
        </p:txBody>
      </p:sp>
      <p:sp>
        <p:nvSpPr>
          <p:cNvPr id="5" name="Footer Placeholder 4"/>
          <p:cNvSpPr>
            <a:spLocks noGrp="1"/>
          </p:cNvSpPr>
          <p:nvPr>
            <p:ph type="ftr" sz="quarter" idx="11"/>
          </p:nvPr>
        </p:nvSpPr>
        <p:spPr>
          <a:xfrm>
            <a:off x="4165600" y="6245225"/>
            <a:ext cx="3860800" cy="476251"/>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5225"/>
            <a:ext cx="2844800" cy="476251"/>
          </a:xfrm>
        </p:spPr>
        <p:txBody>
          <a:bodyPr/>
          <a:lstStyle>
            <a:lvl1pPr>
              <a:defRPr/>
            </a:lvl1pPr>
          </a:lstStyle>
          <a:p>
            <a:fld id="{3A6F34C6-09C0-4BC5-983C-4AE4B52A0389}" type="slidenum">
              <a:rPr lang="en-US" smtClean="0"/>
              <a:t>‹#›</a:t>
            </a:fld>
            <a:endParaRPr lang="en-US"/>
          </a:p>
        </p:txBody>
      </p:sp>
    </p:spTree>
    <p:extLst>
      <p:ext uri="{BB962C8B-B14F-4D97-AF65-F5344CB8AC3E}">
        <p14:creationId xmlns:p14="http://schemas.microsoft.com/office/powerpoint/2010/main" val="3868166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dirty="0"/>
          </a:p>
        </p:txBody>
      </p:sp>
      <p:sp>
        <p:nvSpPr>
          <p:cNvPr id="10" name="Text Placeholder 10"/>
          <p:cNvSpPr>
            <a:spLocks noGrp="1"/>
          </p:cNvSpPr>
          <p:nvPr>
            <p:ph type="body" sz="quarter" idx="13"/>
          </p:nvPr>
        </p:nvSpPr>
        <p:spPr>
          <a:xfrm>
            <a:off x="158496" y="6381328"/>
            <a:ext cx="11432371" cy="216024"/>
          </a:xfrm>
        </p:spPr>
        <p:txBody>
          <a:bodyPr anchor="b"/>
          <a:lstStyle>
            <a:lvl1pPr marL="0" indent="0">
              <a:spcBef>
                <a:spcPts val="0"/>
              </a:spcBef>
              <a:buNone/>
              <a:defRPr sz="1333"/>
            </a:lvl1pPr>
          </a:lstStyle>
          <a:p>
            <a:pPr lvl="0"/>
            <a:r>
              <a:rPr lang="en-US"/>
              <a:t>Click to edit Master text styles</a:t>
            </a:r>
          </a:p>
        </p:txBody>
      </p:sp>
    </p:spTree>
    <p:extLst>
      <p:ext uri="{BB962C8B-B14F-4D97-AF65-F5344CB8AC3E}">
        <p14:creationId xmlns:p14="http://schemas.microsoft.com/office/powerpoint/2010/main" val="253570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2725257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5474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DC69155-C46E-8645-B311-1DF009DCFFED}"/>
              </a:ext>
            </a:extLst>
          </p:cNvPr>
          <p:cNvCxnSpPr/>
          <p:nvPr/>
        </p:nvCxnSpPr>
        <p:spPr>
          <a:xfrm>
            <a:off x="914400" y="3398838"/>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72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207718CE-5E08-E947-B96F-AB004EE154FD}"/>
              </a:ext>
            </a:extLst>
          </p:cNvPr>
          <p:cNvSpPr>
            <a:spLocks noGrp="1"/>
          </p:cNvSpPr>
          <p:nvPr>
            <p:ph type="dt" sz="half" idx="10"/>
          </p:nvPr>
        </p:nvSpPr>
        <p:spPr/>
        <p:txBody>
          <a:bodyPr/>
          <a:lstStyle>
            <a:lvl1pPr>
              <a:defRPr/>
            </a:lvl1pPr>
          </a:lstStyle>
          <a:p>
            <a:pPr>
              <a:defRPr/>
            </a:pPr>
            <a:fld id="{C8D07328-5D3C-DC49-BA74-79F4FADD8204}" type="datetimeFigureOut">
              <a:rPr lang="en-US"/>
              <a:pPr>
                <a:defRPr/>
              </a:pPr>
              <a:t>2/25/19</a:t>
            </a:fld>
            <a:endParaRPr lang="en-US"/>
          </a:p>
        </p:txBody>
      </p:sp>
      <p:sp>
        <p:nvSpPr>
          <p:cNvPr id="6" name="Footer Placeholder 4">
            <a:extLst>
              <a:ext uri="{FF2B5EF4-FFF2-40B4-BE49-F238E27FC236}">
                <a16:creationId xmlns:a16="http://schemas.microsoft.com/office/drawing/2014/main" id="{5A8548F2-01B1-FF42-A052-6A04DD214A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3D0DC38-D8D5-FF48-B6A8-4B9648EB0DC4}"/>
              </a:ext>
            </a:extLst>
          </p:cNvPr>
          <p:cNvSpPr>
            <a:spLocks noGrp="1"/>
          </p:cNvSpPr>
          <p:nvPr>
            <p:ph type="sldNum" sz="quarter" idx="12"/>
          </p:nvPr>
        </p:nvSpPr>
        <p:spPr/>
        <p:txBody>
          <a:bodyPr/>
          <a:lstStyle>
            <a:lvl1pPr>
              <a:defRPr/>
            </a:lvl1pPr>
          </a:lstStyle>
          <a:p>
            <a:fld id="{86123F79-A69E-FE48-A89F-4B1D02B57F17}" type="slidenum">
              <a:rPr lang="en-US" altLang="en-US"/>
              <a:pPr/>
              <a:t>‹#›</a:t>
            </a:fld>
            <a:endParaRPr lang="en-US" altLang="en-US"/>
          </a:p>
        </p:txBody>
      </p:sp>
    </p:spTree>
    <p:extLst>
      <p:ext uri="{BB962C8B-B14F-4D97-AF65-F5344CB8AC3E}">
        <p14:creationId xmlns:p14="http://schemas.microsoft.com/office/powerpoint/2010/main" val="684071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438C6-4575-184C-A2C4-1BEFF444CE65}"/>
              </a:ext>
            </a:extLst>
          </p:cNvPr>
          <p:cNvSpPr>
            <a:spLocks noGrp="1"/>
          </p:cNvSpPr>
          <p:nvPr>
            <p:ph type="dt" sz="half" idx="10"/>
          </p:nvPr>
        </p:nvSpPr>
        <p:spPr/>
        <p:txBody>
          <a:bodyPr/>
          <a:lstStyle>
            <a:lvl1pPr>
              <a:defRPr/>
            </a:lvl1pPr>
          </a:lstStyle>
          <a:p>
            <a:pPr>
              <a:defRPr/>
            </a:pPr>
            <a:fld id="{7D990DB0-7930-6247-B1F4-C7A0FA9889D4}" type="datetimeFigureOut">
              <a:rPr lang="en-US"/>
              <a:pPr>
                <a:defRPr/>
              </a:pPr>
              <a:t>2/25/19</a:t>
            </a:fld>
            <a:endParaRPr lang="en-US"/>
          </a:p>
        </p:txBody>
      </p:sp>
      <p:sp>
        <p:nvSpPr>
          <p:cNvPr id="5" name="Footer Placeholder 4">
            <a:extLst>
              <a:ext uri="{FF2B5EF4-FFF2-40B4-BE49-F238E27FC236}">
                <a16:creationId xmlns:a16="http://schemas.microsoft.com/office/drawing/2014/main" id="{B4C351B0-CDDA-AF4D-98D8-929C222240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A81933-6598-A44A-9C9D-34024FA33454}"/>
              </a:ext>
            </a:extLst>
          </p:cNvPr>
          <p:cNvSpPr>
            <a:spLocks noGrp="1"/>
          </p:cNvSpPr>
          <p:nvPr>
            <p:ph type="sldNum" sz="quarter" idx="12"/>
          </p:nvPr>
        </p:nvSpPr>
        <p:spPr/>
        <p:txBody>
          <a:bodyPr/>
          <a:lstStyle>
            <a:lvl1pPr>
              <a:defRPr/>
            </a:lvl1pPr>
          </a:lstStyle>
          <a:p>
            <a:fld id="{A7447E94-41CC-7A42-844F-A8AAA7E521F1}" type="slidenum">
              <a:rPr lang="en-US" altLang="en-US"/>
              <a:pPr/>
              <a:t>‹#›</a:t>
            </a:fld>
            <a:endParaRPr lang="en-US" altLang="en-US"/>
          </a:p>
        </p:txBody>
      </p:sp>
    </p:spTree>
    <p:extLst>
      <p:ext uri="{BB962C8B-B14F-4D97-AF65-F5344CB8AC3E}">
        <p14:creationId xmlns:p14="http://schemas.microsoft.com/office/powerpoint/2010/main" val="35498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728AD22-3300-A848-A4B6-8424BEC08B1D}"/>
              </a:ext>
            </a:extLst>
          </p:cNvPr>
          <p:cNvCxnSpPr/>
          <p:nvPr/>
        </p:nvCxnSpPr>
        <p:spPr>
          <a:xfrm>
            <a:off x="974725" y="4598988"/>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0"/>
            <a:ext cx="10363200" cy="2200275"/>
          </a:xfrm>
        </p:spPr>
        <p:txBody>
          <a:bodyPr anchor="b"/>
          <a:lstStyle>
            <a:lvl1pPr algn="l">
              <a:defRPr sz="64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lstStyle>
            <a:lvl1pPr marL="0" indent="0">
              <a:buNone/>
              <a:defRPr sz="3200">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922CF47-614F-D04E-8EC4-9C5967792B93}"/>
              </a:ext>
            </a:extLst>
          </p:cNvPr>
          <p:cNvSpPr>
            <a:spLocks noGrp="1"/>
          </p:cNvSpPr>
          <p:nvPr>
            <p:ph type="dt" sz="half" idx="10"/>
          </p:nvPr>
        </p:nvSpPr>
        <p:spPr/>
        <p:txBody>
          <a:bodyPr/>
          <a:lstStyle>
            <a:lvl1pPr>
              <a:defRPr/>
            </a:lvl1pPr>
          </a:lstStyle>
          <a:p>
            <a:pPr>
              <a:defRPr/>
            </a:pPr>
            <a:fld id="{CDED0F45-2219-3C4F-9B04-10394E562E45}" type="datetimeFigureOut">
              <a:rPr lang="en-US"/>
              <a:pPr>
                <a:defRPr/>
              </a:pPr>
              <a:t>2/25/19</a:t>
            </a:fld>
            <a:endParaRPr lang="en-US"/>
          </a:p>
        </p:txBody>
      </p:sp>
      <p:sp>
        <p:nvSpPr>
          <p:cNvPr id="6" name="Footer Placeholder 4">
            <a:extLst>
              <a:ext uri="{FF2B5EF4-FFF2-40B4-BE49-F238E27FC236}">
                <a16:creationId xmlns:a16="http://schemas.microsoft.com/office/drawing/2014/main" id="{E79B4CCF-2279-6946-9FBA-878F9539CE9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468860-0F48-244E-966E-8847611508CA}"/>
              </a:ext>
            </a:extLst>
          </p:cNvPr>
          <p:cNvSpPr>
            <a:spLocks noGrp="1"/>
          </p:cNvSpPr>
          <p:nvPr>
            <p:ph type="sldNum" sz="quarter" idx="12"/>
          </p:nvPr>
        </p:nvSpPr>
        <p:spPr/>
        <p:txBody>
          <a:bodyPr/>
          <a:lstStyle>
            <a:lvl1pPr>
              <a:defRPr/>
            </a:lvl1pPr>
          </a:lstStyle>
          <a:p>
            <a:fld id="{5FFC6282-373E-3C48-AAB0-4ECB46567EAD}" type="slidenum">
              <a:rPr lang="en-US" altLang="en-US"/>
              <a:pPr/>
              <a:t>‹#›</a:t>
            </a:fld>
            <a:endParaRPr lang="en-US" altLang="en-US"/>
          </a:p>
        </p:txBody>
      </p:sp>
    </p:spTree>
    <p:extLst>
      <p:ext uri="{BB962C8B-B14F-4D97-AF65-F5344CB8AC3E}">
        <p14:creationId xmlns:p14="http://schemas.microsoft.com/office/powerpoint/2010/main" val="2502573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5657F74-35A7-E245-B398-A7505A20FFEB}"/>
              </a:ext>
            </a:extLst>
          </p:cNvPr>
          <p:cNvSpPr>
            <a:spLocks noGrp="1"/>
          </p:cNvSpPr>
          <p:nvPr>
            <p:ph type="dt" sz="half" idx="10"/>
          </p:nvPr>
        </p:nvSpPr>
        <p:spPr/>
        <p:txBody>
          <a:bodyPr/>
          <a:lstStyle>
            <a:lvl1pPr>
              <a:defRPr/>
            </a:lvl1pPr>
          </a:lstStyle>
          <a:p>
            <a:pPr>
              <a:defRPr/>
            </a:pPr>
            <a:fld id="{CD583D3B-791A-024D-ACF3-10F4ACD987D8}" type="datetimeFigureOut">
              <a:rPr lang="en-US"/>
              <a:pPr>
                <a:defRPr/>
              </a:pPr>
              <a:t>2/25/19</a:t>
            </a:fld>
            <a:endParaRPr lang="en-US"/>
          </a:p>
        </p:txBody>
      </p:sp>
      <p:sp>
        <p:nvSpPr>
          <p:cNvPr id="6" name="Footer Placeholder 4">
            <a:extLst>
              <a:ext uri="{FF2B5EF4-FFF2-40B4-BE49-F238E27FC236}">
                <a16:creationId xmlns:a16="http://schemas.microsoft.com/office/drawing/2014/main" id="{E03184E2-E12D-FE42-9B20-9CB879703BC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16F592-E14D-9E43-A00B-EA5FB4774CAD}"/>
              </a:ext>
            </a:extLst>
          </p:cNvPr>
          <p:cNvSpPr>
            <a:spLocks noGrp="1"/>
          </p:cNvSpPr>
          <p:nvPr>
            <p:ph type="sldNum" sz="quarter" idx="12"/>
          </p:nvPr>
        </p:nvSpPr>
        <p:spPr/>
        <p:txBody>
          <a:bodyPr/>
          <a:lstStyle>
            <a:lvl1pPr>
              <a:defRPr/>
            </a:lvl1pPr>
          </a:lstStyle>
          <a:p>
            <a:fld id="{4079A7DC-BCEA-A941-A31B-7263F1B9D5D1}" type="slidenum">
              <a:rPr lang="en-US" altLang="en-US"/>
              <a:pPr/>
              <a:t>‹#›</a:t>
            </a:fld>
            <a:endParaRPr lang="en-US" altLang="en-US"/>
          </a:p>
        </p:txBody>
      </p:sp>
    </p:spTree>
    <p:extLst>
      <p:ext uri="{BB962C8B-B14F-4D97-AF65-F5344CB8AC3E}">
        <p14:creationId xmlns:p14="http://schemas.microsoft.com/office/powerpoint/2010/main" val="1371039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992BA3D-EE12-CE4D-A157-750633D43FFF}"/>
              </a:ext>
            </a:extLst>
          </p:cNvPr>
          <p:cNvCxnSpPr/>
          <p:nvPr/>
        </p:nvCxnSpPr>
        <p:spPr>
          <a:xfrm rot="5400000">
            <a:off x="3742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3"/>
          </a:xfrm>
          <a:noFill/>
          <a:ln>
            <a:noFill/>
          </a:ln>
          <a:effectLst/>
        </p:spPr>
        <p:style>
          <a:lnRef idx="3">
            <a:schemeClr val="lt1"/>
          </a:lnRef>
          <a:fillRef idx="1">
            <a:schemeClr val="accent2"/>
          </a:fillRef>
          <a:effectRef idx="1">
            <a:schemeClr val="accent2"/>
          </a:effectRef>
          <a:fontRef idx="none"/>
        </p:style>
        <p:txBody>
          <a:bodyPr anchor="ctr"/>
          <a:lstStyle>
            <a:lvl1pPr marL="0" indent="0" algn="ctr">
              <a:buNone/>
              <a:defRPr sz="26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3"/>
          </a:xfrm>
          <a:noFill/>
          <a:ln>
            <a:noFill/>
          </a:ln>
          <a:effectLst/>
        </p:spPr>
        <p:style>
          <a:lnRef idx="3">
            <a:schemeClr val="lt1"/>
          </a:lnRef>
          <a:fillRef idx="1">
            <a:schemeClr val="accent2"/>
          </a:fillRef>
          <a:effectRef idx="1">
            <a:schemeClr val="accent2"/>
          </a:effectRef>
          <a:fontRef idx="none"/>
        </p:style>
        <p:txBody>
          <a:bodyPr anchor="ctr"/>
          <a:lstStyle>
            <a:lvl1pPr marL="0" indent="0" algn="ctr">
              <a:buNone/>
              <a:defRPr lang="en-US" sz="2667" b="0" kern="1200" dirty="0" smtClean="0">
                <a:solidFill>
                  <a:schemeClr val="tx2"/>
                </a:solidFill>
                <a:latin typeface="+mn-lt"/>
                <a:ea typeface="+mn-ea"/>
                <a:cs typeface="+mn-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86B00D8E-711F-3F4F-AED2-551EF6286A45}"/>
              </a:ext>
            </a:extLst>
          </p:cNvPr>
          <p:cNvSpPr>
            <a:spLocks noGrp="1"/>
          </p:cNvSpPr>
          <p:nvPr>
            <p:ph type="dt" sz="half" idx="10"/>
          </p:nvPr>
        </p:nvSpPr>
        <p:spPr/>
        <p:txBody>
          <a:bodyPr/>
          <a:lstStyle>
            <a:lvl1pPr>
              <a:defRPr/>
            </a:lvl1pPr>
          </a:lstStyle>
          <a:p>
            <a:pPr>
              <a:defRPr/>
            </a:pPr>
            <a:fld id="{7E110900-AEB5-6B40-B9BA-1DD952F5E2F2}" type="datetimeFigureOut">
              <a:rPr lang="en-US"/>
              <a:pPr>
                <a:defRPr/>
              </a:pPr>
              <a:t>2/25/19</a:t>
            </a:fld>
            <a:endParaRPr lang="en-US"/>
          </a:p>
        </p:txBody>
      </p:sp>
      <p:sp>
        <p:nvSpPr>
          <p:cNvPr id="9" name="Footer Placeholder 7">
            <a:extLst>
              <a:ext uri="{FF2B5EF4-FFF2-40B4-BE49-F238E27FC236}">
                <a16:creationId xmlns:a16="http://schemas.microsoft.com/office/drawing/2014/main" id="{99022E4C-8D83-FA48-B79A-078BB128BCB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22873294-15F3-8E43-8863-B36600BED1AD}"/>
              </a:ext>
            </a:extLst>
          </p:cNvPr>
          <p:cNvSpPr>
            <a:spLocks noGrp="1"/>
          </p:cNvSpPr>
          <p:nvPr>
            <p:ph type="sldNum" sz="quarter" idx="12"/>
          </p:nvPr>
        </p:nvSpPr>
        <p:spPr/>
        <p:txBody>
          <a:bodyPr/>
          <a:lstStyle>
            <a:lvl1pPr>
              <a:defRPr/>
            </a:lvl1pPr>
          </a:lstStyle>
          <a:p>
            <a:fld id="{3A28E7CF-B9F0-AF42-8740-7C08F48F4958}" type="slidenum">
              <a:rPr lang="en-US" altLang="en-US"/>
              <a:pPr/>
              <a:t>‹#›</a:t>
            </a:fld>
            <a:endParaRPr lang="en-US" altLang="en-US"/>
          </a:p>
        </p:txBody>
      </p:sp>
    </p:spTree>
    <p:extLst>
      <p:ext uri="{BB962C8B-B14F-4D97-AF65-F5344CB8AC3E}">
        <p14:creationId xmlns:p14="http://schemas.microsoft.com/office/powerpoint/2010/main" val="517220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6F61017-161B-2A44-B179-E1382AD79543}"/>
              </a:ext>
            </a:extLst>
          </p:cNvPr>
          <p:cNvSpPr>
            <a:spLocks noGrp="1"/>
          </p:cNvSpPr>
          <p:nvPr>
            <p:ph type="dt" sz="half" idx="10"/>
          </p:nvPr>
        </p:nvSpPr>
        <p:spPr/>
        <p:txBody>
          <a:bodyPr/>
          <a:lstStyle>
            <a:lvl1pPr>
              <a:defRPr/>
            </a:lvl1pPr>
          </a:lstStyle>
          <a:p>
            <a:pPr>
              <a:defRPr/>
            </a:pPr>
            <a:fld id="{3CBB5355-3B52-C94F-80AE-63D62DA4880A}" type="datetimeFigureOut">
              <a:rPr lang="en-US"/>
              <a:pPr>
                <a:defRPr/>
              </a:pPr>
              <a:t>2/25/19</a:t>
            </a:fld>
            <a:endParaRPr lang="en-US"/>
          </a:p>
        </p:txBody>
      </p:sp>
      <p:sp>
        <p:nvSpPr>
          <p:cNvPr id="4" name="Footer Placeholder 4">
            <a:extLst>
              <a:ext uri="{FF2B5EF4-FFF2-40B4-BE49-F238E27FC236}">
                <a16:creationId xmlns:a16="http://schemas.microsoft.com/office/drawing/2014/main" id="{B033D79B-CEC9-4049-9BCE-298921E81D7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88A8716-DA1E-2246-806C-B335AD45867F}"/>
              </a:ext>
            </a:extLst>
          </p:cNvPr>
          <p:cNvSpPr>
            <a:spLocks noGrp="1"/>
          </p:cNvSpPr>
          <p:nvPr>
            <p:ph type="sldNum" sz="quarter" idx="12"/>
          </p:nvPr>
        </p:nvSpPr>
        <p:spPr/>
        <p:txBody>
          <a:bodyPr/>
          <a:lstStyle>
            <a:lvl1pPr>
              <a:defRPr/>
            </a:lvl1pPr>
          </a:lstStyle>
          <a:p>
            <a:fld id="{284A6B75-9265-B847-A91E-99BC039F933B}" type="slidenum">
              <a:rPr lang="en-US" altLang="en-US"/>
              <a:pPr/>
              <a:t>‹#›</a:t>
            </a:fld>
            <a:endParaRPr lang="en-US" altLang="en-US"/>
          </a:p>
        </p:txBody>
      </p:sp>
    </p:spTree>
    <p:extLst>
      <p:ext uri="{BB962C8B-B14F-4D97-AF65-F5344CB8AC3E}">
        <p14:creationId xmlns:p14="http://schemas.microsoft.com/office/powerpoint/2010/main" val="3842486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8354480-1DFD-074A-8D29-9C8551386424}"/>
              </a:ext>
            </a:extLst>
          </p:cNvPr>
          <p:cNvSpPr>
            <a:spLocks noGrp="1"/>
          </p:cNvSpPr>
          <p:nvPr>
            <p:ph type="dt" sz="half" idx="10"/>
          </p:nvPr>
        </p:nvSpPr>
        <p:spPr/>
        <p:txBody>
          <a:bodyPr/>
          <a:lstStyle>
            <a:lvl1pPr>
              <a:defRPr/>
            </a:lvl1pPr>
          </a:lstStyle>
          <a:p>
            <a:pPr>
              <a:defRPr/>
            </a:pPr>
            <a:fld id="{3232F11A-8F37-3547-BCA6-9A1426D03E13}" type="datetimeFigureOut">
              <a:rPr lang="en-US"/>
              <a:pPr>
                <a:defRPr/>
              </a:pPr>
              <a:t>2/25/19</a:t>
            </a:fld>
            <a:endParaRPr lang="en-US"/>
          </a:p>
        </p:txBody>
      </p:sp>
      <p:sp>
        <p:nvSpPr>
          <p:cNvPr id="3" name="Footer Placeholder 4">
            <a:extLst>
              <a:ext uri="{FF2B5EF4-FFF2-40B4-BE49-F238E27FC236}">
                <a16:creationId xmlns:a16="http://schemas.microsoft.com/office/drawing/2014/main" id="{D0587B2D-0876-B34A-B840-8C4B0663991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5DA5322-1D57-6141-B0AA-1F2B85D9B1F9}"/>
              </a:ext>
            </a:extLst>
          </p:cNvPr>
          <p:cNvSpPr>
            <a:spLocks noGrp="1"/>
          </p:cNvSpPr>
          <p:nvPr>
            <p:ph type="sldNum" sz="quarter" idx="12"/>
          </p:nvPr>
        </p:nvSpPr>
        <p:spPr/>
        <p:txBody>
          <a:bodyPr/>
          <a:lstStyle>
            <a:lvl1pPr>
              <a:defRPr/>
            </a:lvl1pPr>
          </a:lstStyle>
          <a:p>
            <a:fld id="{1EE323BC-A1CC-E64D-BF64-4B1361DBA51C}" type="slidenum">
              <a:rPr lang="en-US" altLang="en-US"/>
              <a:pPr/>
              <a:t>‹#›</a:t>
            </a:fld>
            <a:endParaRPr lang="en-US" altLang="en-US"/>
          </a:p>
        </p:txBody>
      </p:sp>
    </p:spTree>
    <p:extLst>
      <p:ext uri="{BB962C8B-B14F-4D97-AF65-F5344CB8AC3E}">
        <p14:creationId xmlns:p14="http://schemas.microsoft.com/office/powerpoint/2010/main" val="464528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8FD0D58-7213-8245-8607-EEF8190E63FF}"/>
              </a:ext>
            </a:extLst>
          </p:cNvPr>
          <p:cNvCxnSpPr/>
          <p:nvPr/>
        </p:nvCxnSpPr>
        <p:spPr>
          <a:xfrm rot="5400000">
            <a:off x="912019" y="3580607"/>
            <a:ext cx="5578475"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32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4"/>
            <a:ext cx="2852928" cy="424361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Date Placeholder 4">
            <a:extLst>
              <a:ext uri="{FF2B5EF4-FFF2-40B4-BE49-F238E27FC236}">
                <a16:creationId xmlns:a16="http://schemas.microsoft.com/office/drawing/2014/main" id="{E46DE2F0-460D-1647-8F6F-0A7A47A2275C}"/>
              </a:ext>
            </a:extLst>
          </p:cNvPr>
          <p:cNvSpPr>
            <a:spLocks noGrp="1"/>
          </p:cNvSpPr>
          <p:nvPr>
            <p:ph type="dt" sz="half" idx="10"/>
          </p:nvPr>
        </p:nvSpPr>
        <p:spPr/>
        <p:txBody>
          <a:bodyPr/>
          <a:lstStyle>
            <a:lvl1pPr>
              <a:defRPr/>
            </a:lvl1pPr>
          </a:lstStyle>
          <a:p>
            <a:pPr>
              <a:defRPr/>
            </a:pPr>
            <a:fld id="{6CA4B8B1-5DAA-DC4C-AD45-B0BB6C91E055}" type="datetimeFigureOut">
              <a:rPr lang="en-US"/>
              <a:pPr>
                <a:defRPr/>
              </a:pPr>
              <a:t>2/25/19</a:t>
            </a:fld>
            <a:endParaRPr lang="en-US"/>
          </a:p>
        </p:txBody>
      </p:sp>
      <p:sp>
        <p:nvSpPr>
          <p:cNvPr id="7" name="Footer Placeholder 5">
            <a:extLst>
              <a:ext uri="{FF2B5EF4-FFF2-40B4-BE49-F238E27FC236}">
                <a16:creationId xmlns:a16="http://schemas.microsoft.com/office/drawing/2014/main" id="{27B71382-91E6-9943-877B-B11438BDE24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D6749AD9-6D06-1C4C-885F-DEC37BACE347}"/>
              </a:ext>
            </a:extLst>
          </p:cNvPr>
          <p:cNvSpPr>
            <a:spLocks noGrp="1"/>
          </p:cNvSpPr>
          <p:nvPr>
            <p:ph type="sldNum" sz="quarter" idx="12"/>
          </p:nvPr>
        </p:nvSpPr>
        <p:spPr/>
        <p:txBody>
          <a:bodyPr/>
          <a:lstStyle>
            <a:lvl1pPr>
              <a:defRPr/>
            </a:lvl1pPr>
          </a:lstStyle>
          <a:p>
            <a:fld id="{F5809D65-53A5-9A40-9956-6C55EE7F98FE}" type="slidenum">
              <a:rPr lang="en-US" altLang="en-US"/>
              <a:pPr/>
              <a:t>‹#›</a:t>
            </a:fld>
            <a:endParaRPr lang="en-US" altLang="en-US"/>
          </a:p>
        </p:txBody>
      </p:sp>
    </p:spTree>
    <p:extLst>
      <p:ext uri="{BB962C8B-B14F-4D97-AF65-F5344CB8AC3E}">
        <p14:creationId xmlns:p14="http://schemas.microsoft.com/office/powerpoint/2010/main" val="1021575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A474BC42-A5E0-6D4C-93D4-F78684884CB9}"/>
              </a:ext>
            </a:extLst>
          </p:cNvPr>
          <p:cNvSpPr>
            <a:spLocks noGrp="1"/>
          </p:cNvSpPr>
          <p:nvPr>
            <p:ph type="dt" sz="half" idx="10"/>
          </p:nvPr>
        </p:nvSpPr>
        <p:spPr/>
        <p:txBody>
          <a:bodyPr/>
          <a:lstStyle>
            <a:lvl1pPr>
              <a:defRPr/>
            </a:lvl1pPr>
          </a:lstStyle>
          <a:p>
            <a:pPr>
              <a:defRPr/>
            </a:pPr>
            <a:fld id="{7C50F0E9-C4A8-104F-8174-8BDB79D09D82}" type="datetimeFigureOut">
              <a:rPr lang="en-US"/>
              <a:pPr>
                <a:defRPr/>
              </a:pPr>
              <a:t>2/25/19</a:t>
            </a:fld>
            <a:endParaRPr lang="en-US"/>
          </a:p>
        </p:txBody>
      </p:sp>
      <p:sp>
        <p:nvSpPr>
          <p:cNvPr id="6" name="Footer Placeholder 4">
            <a:extLst>
              <a:ext uri="{FF2B5EF4-FFF2-40B4-BE49-F238E27FC236}">
                <a16:creationId xmlns:a16="http://schemas.microsoft.com/office/drawing/2014/main" id="{5F581E65-EEE7-F346-B2A7-2B774631B5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603179-F8AE-294E-B318-70E1AEBD20EE}"/>
              </a:ext>
            </a:extLst>
          </p:cNvPr>
          <p:cNvSpPr>
            <a:spLocks noGrp="1"/>
          </p:cNvSpPr>
          <p:nvPr>
            <p:ph type="sldNum" sz="quarter" idx="12"/>
          </p:nvPr>
        </p:nvSpPr>
        <p:spPr/>
        <p:txBody>
          <a:bodyPr/>
          <a:lstStyle>
            <a:lvl1pPr>
              <a:defRPr/>
            </a:lvl1pPr>
          </a:lstStyle>
          <a:p>
            <a:fld id="{3AE0E079-0B81-6F42-B205-D55C38B29359}" type="slidenum">
              <a:rPr lang="en-US" altLang="en-US"/>
              <a:pPr/>
              <a:t>‹#›</a:t>
            </a:fld>
            <a:endParaRPr lang="en-US" altLang="en-US"/>
          </a:p>
        </p:txBody>
      </p:sp>
    </p:spTree>
    <p:extLst>
      <p:ext uri="{BB962C8B-B14F-4D97-AF65-F5344CB8AC3E}">
        <p14:creationId xmlns:p14="http://schemas.microsoft.com/office/powerpoint/2010/main" val="1227074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981200"/>
            <a:ext cx="4876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08800" y="1981200"/>
            <a:ext cx="4876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57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BB1D6-774C-F94E-8121-ED2689852432}"/>
              </a:ext>
            </a:extLst>
          </p:cNvPr>
          <p:cNvSpPr>
            <a:spLocks noGrp="1"/>
          </p:cNvSpPr>
          <p:nvPr>
            <p:ph type="dt" sz="half" idx="10"/>
          </p:nvPr>
        </p:nvSpPr>
        <p:spPr/>
        <p:txBody>
          <a:bodyPr/>
          <a:lstStyle>
            <a:lvl1pPr>
              <a:defRPr/>
            </a:lvl1pPr>
          </a:lstStyle>
          <a:p>
            <a:pPr>
              <a:defRPr/>
            </a:pPr>
            <a:fld id="{53971D66-D40A-9C48-BE61-57FAAB24FD34}" type="datetimeFigureOut">
              <a:rPr lang="en-US"/>
              <a:pPr>
                <a:defRPr/>
              </a:pPr>
              <a:t>2/25/19</a:t>
            </a:fld>
            <a:endParaRPr lang="en-US"/>
          </a:p>
        </p:txBody>
      </p:sp>
      <p:sp>
        <p:nvSpPr>
          <p:cNvPr id="5" name="Footer Placeholder 4">
            <a:extLst>
              <a:ext uri="{FF2B5EF4-FFF2-40B4-BE49-F238E27FC236}">
                <a16:creationId xmlns:a16="http://schemas.microsoft.com/office/drawing/2014/main" id="{B418859A-8A21-2E4C-B3A6-C27F2BC00C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07FEA2-1727-E94A-AD73-AD65BE82B3A9}"/>
              </a:ext>
            </a:extLst>
          </p:cNvPr>
          <p:cNvSpPr>
            <a:spLocks noGrp="1"/>
          </p:cNvSpPr>
          <p:nvPr>
            <p:ph type="sldNum" sz="quarter" idx="12"/>
          </p:nvPr>
        </p:nvSpPr>
        <p:spPr/>
        <p:txBody>
          <a:bodyPr/>
          <a:lstStyle>
            <a:lvl1pPr>
              <a:defRPr/>
            </a:lvl1pPr>
          </a:lstStyle>
          <a:p>
            <a:fld id="{1D434B5B-DBDC-B642-9A87-F31E9FBEF41B}" type="slidenum">
              <a:rPr lang="en-US" altLang="en-US"/>
              <a:pPr/>
              <a:t>‹#›</a:t>
            </a:fld>
            <a:endParaRPr lang="en-US" altLang="en-US"/>
          </a:p>
        </p:txBody>
      </p:sp>
    </p:spTree>
    <p:extLst>
      <p:ext uri="{BB962C8B-B14F-4D97-AF65-F5344CB8AC3E}">
        <p14:creationId xmlns:p14="http://schemas.microsoft.com/office/powerpoint/2010/main" val="3583281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4262383-ED40-DC4F-BEFB-6E0F356DFF6A}"/>
              </a:ext>
            </a:extLst>
          </p:cNvPr>
          <p:cNvSpPr>
            <a:spLocks noGrp="1"/>
          </p:cNvSpPr>
          <p:nvPr>
            <p:ph type="dt" sz="half" idx="10"/>
          </p:nvPr>
        </p:nvSpPr>
        <p:spPr/>
        <p:txBody>
          <a:bodyPr/>
          <a:lstStyle>
            <a:lvl1pPr>
              <a:defRPr/>
            </a:lvl1pPr>
          </a:lstStyle>
          <a:p>
            <a:pPr>
              <a:defRPr/>
            </a:pPr>
            <a:fld id="{E7BC2B0B-095F-9B49-AA91-68111BE6B5E6}" type="datetimeFigureOut">
              <a:rPr lang="en-US"/>
              <a:pPr>
                <a:defRPr/>
              </a:pPr>
              <a:t>2/25/19</a:t>
            </a:fld>
            <a:endParaRPr lang="en-US"/>
          </a:p>
        </p:txBody>
      </p:sp>
      <p:sp>
        <p:nvSpPr>
          <p:cNvPr id="5" name="Footer Placeholder 4">
            <a:extLst>
              <a:ext uri="{FF2B5EF4-FFF2-40B4-BE49-F238E27FC236}">
                <a16:creationId xmlns:a16="http://schemas.microsoft.com/office/drawing/2014/main" id="{3CAA2EC4-704D-BC4C-A1B9-8FF0F3C054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8A4B2A-008B-7441-8CC6-91FAEE91B8C1}"/>
              </a:ext>
            </a:extLst>
          </p:cNvPr>
          <p:cNvSpPr>
            <a:spLocks noGrp="1"/>
          </p:cNvSpPr>
          <p:nvPr>
            <p:ph type="sldNum" sz="quarter" idx="12"/>
          </p:nvPr>
        </p:nvSpPr>
        <p:spPr/>
        <p:txBody>
          <a:bodyPr/>
          <a:lstStyle>
            <a:lvl1pPr>
              <a:defRPr/>
            </a:lvl1pPr>
          </a:lstStyle>
          <a:p>
            <a:fld id="{EB3CF256-AC17-7146-AF7F-EF5C8F78F354}" type="slidenum">
              <a:rPr lang="en-US" altLang="en-US"/>
              <a:pPr/>
              <a:t>‹#›</a:t>
            </a:fld>
            <a:endParaRPr lang="en-US" altLang="en-US"/>
          </a:p>
        </p:txBody>
      </p:sp>
    </p:spTree>
    <p:extLst>
      <p:ext uri="{BB962C8B-B14F-4D97-AF65-F5344CB8AC3E}">
        <p14:creationId xmlns:p14="http://schemas.microsoft.com/office/powerpoint/2010/main" val="923930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endParaRPr lang="en-US" noProof="0" dirty="0"/>
          </a:p>
        </p:txBody>
      </p:sp>
      <p:sp>
        <p:nvSpPr>
          <p:cNvPr id="4" name="Date Placeholder 3">
            <a:extLst>
              <a:ext uri="{FF2B5EF4-FFF2-40B4-BE49-F238E27FC236}">
                <a16:creationId xmlns:a16="http://schemas.microsoft.com/office/drawing/2014/main" id="{81FA83C1-A405-5D46-945F-75440B035E8F}"/>
              </a:ext>
            </a:extLst>
          </p:cNvPr>
          <p:cNvSpPr>
            <a:spLocks noGrp="1"/>
          </p:cNvSpPr>
          <p:nvPr>
            <p:ph type="dt" sz="half" idx="10"/>
          </p:nvPr>
        </p:nvSpPr>
        <p:spPr>
          <a:xfrm>
            <a:off x="609600" y="6245225"/>
            <a:ext cx="2844800" cy="476250"/>
          </a:xfrm>
        </p:spPr>
        <p:txBody>
          <a:bodyPr/>
          <a:lstStyle>
            <a:lvl1pPr>
              <a:defRPr smtClean="0"/>
            </a:lvl1pPr>
          </a:lstStyle>
          <a:p>
            <a:pPr>
              <a:defRPr/>
            </a:pPr>
            <a:fld id="{084C374A-444B-7549-9E35-560E992812B3}" type="datetimeFigureOut">
              <a:rPr lang="en-US"/>
              <a:pPr>
                <a:defRPr/>
              </a:pPr>
              <a:t>2/25/19</a:t>
            </a:fld>
            <a:endParaRPr lang="en-US"/>
          </a:p>
        </p:txBody>
      </p:sp>
      <p:sp>
        <p:nvSpPr>
          <p:cNvPr id="5" name="Footer Placeholder 4">
            <a:extLst>
              <a:ext uri="{FF2B5EF4-FFF2-40B4-BE49-F238E27FC236}">
                <a16:creationId xmlns:a16="http://schemas.microsoft.com/office/drawing/2014/main" id="{3131E5C8-A17D-B949-9797-6A601F50E2AF}"/>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6B1CAF-6E76-5549-98C4-A0C91726A084}"/>
              </a:ext>
            </a:extLst>
          </p:cNvPr>
          <p:cNvSpPr>
            <a:spLocks noGrp="1"/>
          </p:cNvSpPr>
          <p:nvPr>
            <p:ph type="sldNum" sz="quarter" idx="12"/>
          </p:nvPr>
        </p:nvSpPr>
        <p:spPr>
          <a:xfrm>
            <a:off x="8737600" y="6245225"/>
            <a:ext cx="2844800" cy="476250"/>
          </a:xfrm>
        </p:spPr>
        <p:txBody>
          <a:bodyPr/>
          <a:lstStyle>
            <a:lvl1pPr>
              <a:defRPr/>
            </a:lvl1pPr>
          </a:lstStyle>
          <a:p>
            <a:fld id="{B4E3E107-3962-D746-8184-60F81CA0BCAD}" type="slidenum">
              <a:rPr lang="en-US" altLang="en-US"/>
              <a:pPr/>
              <a:t>‹#›</a:t>
            </a:fld>
            <a:endParaRPr lang="en-US" altLang="en-US"/>
          </a:p>
        </p:txBody>
      </p:sp>
    </p:spTree>
    <p:extLst>
      <p:ext uri="{BB962C8B-B14F-4D97-AF65-F5344CB8AC3E}">
        <p14:creationId xmlns:p14="http://schemas.microsoft.com/office/powerpoint/2010/main" val="1630357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dirty="0"/>
          </a:p>
        </p:txBody>
      </p:sp>
      <p:sp>
        <p:nvSpPr>
          <p:cNvPr id="10" name="Text Placeholder 10"/>
          <p:cNvSpPr>
            <a:spLocks noGrp="1"/>
          </p:cNvSpPr>
          <p:nvPr>
            <p:ph type="body" sz="quarter" idx="13"/>
          </p:nvPr>
        </p:nvSpPr>
        <p:spPr>
          <a:xfrm>
            <a:off x="158496" y="6381328"/>
            <a:ext cx="11432371" cy="216024"/>
          </a:xfrm>
        </p:spPr>
        <p:txBody>
          <a:bodyPr anchor="b"/>
          <a:lstStyle>
            <a:lvl1pPr marL="0" indent="0">
              <a:spcBef>
                <a:spcPts val="0"/>
              </a:spcBef>
              <a:buNone/>
              <a:defRPr sz="1333"/>
            </a:lvl1pPr>
          </a:lstStyle>
          <a:p>
            <a:pPr lvl="0"/>
            <a:r>
              <a:rPr lang="en-US"/>
              <a:t>Click to edit Master text styles</a:t>
            </a:r>
          </a:p>
        </p:txBody>
      </p:sp>
    </p:spTree>
    <p:extLst>
      <p:ext uri="{BB962C8B-B14F-4D97-AF65-F5344CB8AC3E}">
        <p14:creationId xmlns:p14="http://schemas.microsoft.com/office/powerpoint/2010/main" val="2180104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946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950858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368996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511165"/>
          </a:xfrm>
        </p:spPr>
        <p:txBody>
          <a:bodyPr/>
          <a:lstStyle/>
          <a:p>
            <a:r>
              <a:rPr lang="en-US"/>
              <a:t>Click to edit Master title style</a:t>
            </a:r>
          </a:p>
        </p:txBody>
      </p:sp>
      <p:sp>
        <p:nvSpPr>
          <p:cNvPr id="3" name="Content Placeholder 2"/>
          <p:cNvSpPr>
            <a:spLocks noGrp="1"/>
          </p:cNvSpPr>
          <p:nvPr>
            <p:ph idx="1"/>
          </p:nvPr>
        </p:nvSpPr>
        <p:spPr>
          <a:xfrm>
            <a:off x="838200" y="1771047"/>
            <a:ext cx="10515600" cy="4413289"/>
          </a:xfrm>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pic>
        <p:nvPicPr>
          <p:cNvPr id="7" name="Picture 6">
            <a:extLst>
              <a:ext uri="{FF2B5EF4-FFF2-40B4-BE49-F238E27FC236}">
                <a16:creationId xmlns:a16="http://schemas.microsoft.com/office/drawing/2014/main" id="{C17F812D-3263-0C4C-92E3-EF502C67A733}"/>
              </a:ext>
            </a:extLst>
          </p:cNvPr>
          <p:cNvPicPr>
            <a:picLocks noChangeAspect="1"/>
          </p:cNvPicPr>
          <p:nvPr userDrawn="1"/>
        </p:nvPicPr>
        <p:blipFill>
          <a:blip r:embed="rId3"/>
          <a:stretch>
            <a:fillRect/>
          </a:stretch>
        </p:blipFill>
        <p:spPr>
          <a:xfrm>
            <a:off x="10325608" y="5914744"/>
            <a:ext cx="1270000" cy="355600"/>
          </a:xfrm>
          <a:prstGeom prst="rect">
            <a:avLst/>
          </a:prstGeom>
        </p:spPr>
      </p:pic>
    </p:spTree>
    <p:extLst>
      <p:ext uri="{BB962C8B-B14F-4D97-AF65-F5344CB8AC3E}">
        <p14:creationId xmlns:p14="http://schemas.microsoft.com/office/powerpoint/2010/main" val="165800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511165"/>
          </a:xfrm>
        </p:spPr>
        <p:txBody>
          <a:bodyPr/>
          <a:lstStyle/>
          <a:p>
            <a:r>
              <a:rPr lang="en-US"/>
              <a:t>Click to edit Master title style</a:t>
            </a:r>
          </a:p>
        </p:txBody>
      </p:sp>
      <p:sp>
        <p:nvSpPr>
          <p:cNvPr id="3" name="Content Placeholder 2"/>
          <p:cNvSpPr>
            <a:spLocks noGrp="1"/>
          </p:cNvSpPr>
          <p:nvPr>
            <p:ph idx="1"/>
          </p:nvPr>
        </p:nvSpPr>
        <p:spPr>
          <a:xfrm>
            <a:off x="838200" y="1771047"/>
            <a:ext cx="10515600" cy="4413289"/>
          </a:xfrm>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pic>
        <p:nvPicPr>
          <p:cNvPr id="7" name="Picture 6">
            <a:extLst>
              <a:ext uri="{FF2B5EF4-FFF2-40B4-BE49-F238E27FC236}">
                <a16:creationId xmlns:a16="http://schemas.microsoft.com/office/drawing/2014/main" id="{C17F812D-3263-0C4C-92E3-EF502C67A733}"/>
              </a:ext>
            </a:extLst>
          </p:cNvPr>
          <p:cNvPicPr>
            <a:picLocks noChangeAspect="1"/>
          </p:cNvPicPr>
          <p:nvPr userDrawn="1"/>
        </p:nvPicPr>
        <p:blipFill>
          <a:blip r:embed="rId3"/>
          <a:stretch>
            <a:fillRect/>
          </a:stretch>
        </p:blipFill>
        <p:spPr>
          <a:xfrm>
            <a:off x="10325608" y="5914744"/>
            <a:ext cx="1270000" cy="355600"/>
          </a:xfrm>
          <a:prstGeom prst="rect">
            <a:avLst/>
          </a:prstGeom>
        </p:spPr>
      </p:pic>
    </p:spTree>
    <p:extLst>
      <p:ext uri="{BB962C8B-B14F-4D97-AF65-F5344CB8AC3E}">
        <p14:creationId xmlns:p14="http://schemas.microsoft.com/office/powerpoint/2010/main" val="3065925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268CF95B-D033-334F-96B5-C1B83BE96853}"/>
              </a:ext>
            </a:extLst>
          </p:cNvPr>
          <p:cNvPicPr>
            <a:picLocks noChangeAspect="1"/>
          </p:cNvPicPr>
          <p:nvPr userDrawn="1"/>
        </p:nvPicPr>
        <p:blipFill>
          <a:blip r:embed="rId2"/>
          <a:stretch>
            <a:fillRect/>
          </a:stretch>
        </p:blipFill>
        <p:spPr>
          <a:xfrm>
            <a:off x="10325608" y="5914744"/>
            <a:ext cx="1270000" cy="355600"/>
          </a:xfrm>
          <a:prstGeom prst="rect">
            <a:avLst/>
          </a:prstGeom>
        </p:spPr>
      </p:pic>
      <p:sp>
        <p:nvSpPr>
          <p:cNvPr id="9" name="TextBox 8">
            <a:extLst>
              <a:ext uri="{FF2B5EF4-FFF2-40B4-BE49-F238E27FC236}">
                <a16:creationId xmlns:a16="http://schemas.microsoft.com/office/drawing/2014/main" id="{0D3F5C41-6079-5B4F-9B6F-DEAB4D392E2E}"/>
              </a:ext>
            </a:extLst>
          </p:cNvPr>
          <p:cNvSpPr txBox="1"/>
          <p:nvPr userDrawn="1"/>
        </p:nvSpPr>
        <p:spPr>
          <a:xfrm>
            <a:off x="64008" y="6423485"/>
            <a:ext cx="5212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002656"/>
                </a:solidFill>
                <a:effectLst/>
                <a:latin typeface="+mn-lt"/>
                <a:ea typeface="+mn-ea"/>
                <a:cs typeface="+mn-cs"/>
              </a:rPr>
              <a:t>Survey of general medical oncologists, February 2019</a:t>
            </a:r>
          </a:p>
        </p:txBody>
      </p:sp>
    </p:spTree>
    <p:extLst>
      <p:ext uri="{BB962C8B-B14F-4D97-AF65-F5344CB8AC3E}">
        <p14:creationId xmlns:p14="http://schemas.microsoft.com/office/powerpoint/2010/main" val="117243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339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399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393601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2/25/19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644509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2/25/19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077710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2/25/19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996491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2/25/19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772963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2/25/19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528805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2/25/19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071619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50673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586356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648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534377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8986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520791"/>
          </a:xfrm>
        </p:spPr>
        <p:txBody>
          <a:bodyPr/>
          <a:lstStyle/>
          <a:p>
            <a:r>
              <a:rPr lang="en-US" dirty="0"/>
              <a:t>Click to edit Master title style</a:t>
            </a:r>
          </a:p>
        </p:txBody>
      </p:sp>
      <p:pic>
        <p:nvPicPr>
          <p:cNvPr id="8" name="Picture 7">
            <a:extLst>
              <a:ext uri="{FF2B5EF4-FFF2-40B4-BE49-F238E27FC236}">
                <a16:creationId xmlns:a16="http://schemas.microsoft.com/office/drawing/2014/main" id="{268CF95B-D033-334F-96B5-C1B83BE96853}"/>
              </a:ext>
            </a:extLst>
          </p:cNvPr>
          <p:cNvPicPr>
            <a:picLocks noChangeAspect="1"/>
          </p:cNvPicPr>
          <p:nvPr userDrawn="1"/>
        </p:nvPicPr>
        <p:blipFill>
          <a:blip r:embed="rId3"/>
          <a:stretch>
            <a:fillRect/>
          </a:stretch>
        </p:blipFill>
        <p:spPr>
          <a:xfrm>
            <a:off x="10325608" y="5914744"/>
            <a:ext cx="1270000" cy="355600"/>
          </a:xfrm>
          <a:prstGeom prst="rect">
            <a:avLst/>
          </a:prstGeom>
        </p:spPr>
      </p:pic>
      <p:sp>
        <p:nvSpPr>
          <p:cNvPr id="9" name="TextBox 8">
            <a:extLst>
              <a:ext uri="{FF2B5EF4-FFF2-40B4-BE49-F238E27FC236}">
                <a16:creationId xmlns:a16="http://schemas.microsoft.com/office/drawing/2014/main" id="{0D3F5C41-6079-5B4F-9B6F-DEAB4D392E2E}"/>
              </a:ext>
            </a:extLst>
          </p:cNvPr>
          <p:cNvSpPr txBox="1"/>
          <p:nvPr userDrawn="1"/>
        </p:nvSpPr>
        <p:spPr>
          <a:xfrm>
            <a:off x="64008" y="6423485"/>
            <a:ext cx="61843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002656"/>
                </a:solidFill>
                <a:effectLst/>
                <a:latin typeface="+mn-lt"/>
                <a:ea typeface="+mn-ea"/>
                <a:cs typeface="+mn-cs"/>
              </a:rPr>
              <a:t>Survey of general medical oncologists, February 2019</a:t>
            </a:r>
          </a:p>
        </p:txBody>
      </p:sp>
    </p:spTree>
    <p:extLst>
      <p:ext uri="{BB962C8B-B14F-4D97-AF65-F5344CB8AC3E}">
        <p14:creationId xmlns:p14="http://schemas.microsoft.com/office/powerpoint/2010/main" val="2847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021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16079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2/25/19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96778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2/25/19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094581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2/25/19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040006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2/25/19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79088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2/25/19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572377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425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2/25/19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104682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936875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2/25/19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595306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761505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889069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3.png"/><Relationship Id="rId2" Type="http://schemas.openxmlformats.org/officeDocument/2006/relationships/slideLayout" Target="../slideLayouts/slideLayout46.xml"/><Relationship Id="rId16"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3.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0AA32D1-8100-B841-B0CF-ECA6E1CD96F3}"/>
              </a:ext>
            </a:extLst>
          </p:cNvPr>
          <p:cNvSpPr>
            <a:spLocks noGrp="1" noChangeArrowheads="1"/>
          </p:cNvSpPr>
          <p:nvPr>
            <p:ph type="title"/>
          </p:nvPr>
        </p:nvSpPr>
        <p:spPr bwMode="auto">
          <a:xfrm>
            <a:off x="1828800" y="609600"/>
            <a:ext cx="995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BD8CC98-4045-2B4F-B22E-5C4FD05E8488}"/>
              </a:ext>
            </a:extLst>
          </p:cNvPr>
          <p:cNvSpPr>
            <a:spLocks noGrp="1" noChangeArrowheads="1"/>
          </p:cNvSpPr>
          <p:nvPr>
            <p:ph type="body" idx="1"/>
          </p:nvPr>
        </p:nvSpPr>
        <p:spPr bwMode="auto">
          <a:xfrm>
            <a:off x="1828800" y="1981200"/>
            <a:ext cx="9956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7">
            <a:extLst>
              <a:ext uri="{FF2B5EF4-FFF2-40B4-BE49-F238E27FC236}">
                <a16:creationId xmlns:a16="http://schemas.microsoft.com/office/drawing/2014/main" id="{1493676B-49EE-EF4E-A770-C0C6057898A9}"/>
              </a:ext>
            </a:extLst>
          </p:cNvPr>
          <p:cNvSpPr>
            <a:spLocks noChangeArrowheads="1"/>
          </p:cNvSpPr>
          <p:nvPr/>
        </p:nvSpPr>
        <p:spPr bwMode="auto">
          <a:xfrm>
            <a:off x="0" y="0"/>
            <a:ext cx="1422400" cy="68580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b="1">
                <a:solidFill>
                  <a:schemeClr val="tx1"/>
                </a:solidFill>
                <a:latin typeface="Comic Sans MS" charset="0"/>
                <a:ea typeface="ＭＳ Ｐゴシック" charset="-128"/>
              </a:defRPr>
            </a:lvl1pPr>
            <a:lvl2pPr marL="742950" indent="-285750">
              <a:defRPr sz="2800" b="1">
                <a:solidFill>
                  <a:schemeClr val="tx1"/>
                </a:solidFill>
                <a:latin typeface="Comic Sans MS" charset="0"/>
                <a:ea typeface="ＭＳ Ｐゴシック" charset="-128"/>
              </a:defRPr>
            </a:lvl2pPr>
            <a:lvl3pPr marL="1143000" indent="-228600">
              <a:defRPr sz="2800" b="1">
                <a:solidFill>
                  <a:schemeClr val="tx1"/>
                </a:solidFill>
                <a:latin typeface="Comic Sans MS" charset="0"/>
                <a:ea typeface="ＭＳ Ｐゴシック" charset="-128"/>
              </a:defRPr>
            </a:lvl3pPr>
            <a:lvl4pPr marL="1600200" indent="-228600">
              <a:defRPr sz="2800" b="1">
                <a:solidFill>
                  <a:schemeClr val="tx1"/>
                </a:solidFill>
                <a:latin typeface="Comic Sans MS" charset="0"/>
                <a:ea typeface="ＭＳ Ｐゴシック" charset="-128"/>
              </a:defRPr>
            </a:lvl4pPr>
            <a:lvl5pPr marL="2057400" indent="-228600">
              <a:defRPr sz="2800" b="1">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800" b="1">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800" b="1">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800" b="1">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800" b="1">
                <a:solidFill>
                  <a:schemeClr val="tx1"/>
                </a:solidFill>
                <a:latin typeface="Comic Sans MS" charset="0"/>
                <a:ea typeface="ＭＳ Ｐゴシック" charset="-128"/>
              </a:defRPr>
            </a:lvl9pPr>
          </a:lstStyle>
          <a:p>
            <a:pPr>
              <a:defRPr/>
            </a:pPr>
            <a:endParaRPr lang="en-AU" altLang="en-US" sz="2800"/>
          </a:p>
        </p:txBody>
      </p:sp>
      <p:pic>
        <p:nvPicPr>
          <p:cNvPr id="1029" name="Picture 8" descr="logo">
            <a:extLst>
              <a:ext uri="{FF2B5EF4-FFF2-40B4-BE49-F238E27FC236}">
                <a16:creationId xmlns:a16="http://schemas.microsoft.com/office/drawing/2014/main" id="{F08FF942-EE3A-5643-9709-C078E8B158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r="66101" b="15277"/>
          <a:stretch>
            <a:fillRect/>
          </a:stretch>
        </p:blipFill>
        <p:spPr bwMode="auto">
          <a:xfrm>
            <a:off x="304800" y="533400"/>
            <a:ext cx="1016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5" r:id="rId15"/>
    <p:sldLayoutId id="2147483864"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400">
          <a:solidFill>
            <a:srgbClr val="990000"/>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4400">
          <a:solidFill>
            <a:srgbClr val="990000"/>
          </a:solidFill>
          <a:latin typeface="Comic Sans MS"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rgbClr val="990000"/>
          </a:solidFill>
          <a:latin typeface="Comic Sans MS"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rgbClr val="990000"/>
          </a:solidFill>
          <a:latin typeface="Comic Sans MS"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rgbClr val="990000"/>
          </a:solidFill>
          <a:latin typeface="Comic Sans MS"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rgbClr val="990000"/>
          </a:solidFill>
          <a:latin typeface="Comic Sans MS" pitchFamily="-109" charset="0"/>
        </a:defRPr>
      </a:lvl6pPr>
      <a:lvl7pPr marL="914400" algn="ctr" rtl="0" eaLnBrk="1" fontAlgn="base" hangingPunct="1">
        <a:spcBef>
          <a:spcPct val="0"/>
        </a:spcBef>
        <a:spcAft>
          <a:spcPct val="0"/>
        </a:spcAft>
        <a:defRPr sz="4400">
          <a:solidFill>
            <a:srgbClr val="990000"/>
          </a:solidFill>
          <a:latin typeface="Comic Sans MS" pitchFamily="-109" charset="0"/>
        </a:defRPr>
      </a:lvl7pPr>
      <a:lvl8pPr marL="1371600" algn="ctr" rtl="0" eaLnBrk="1" fontAlgn="base" hangingPunct="1">
        <a:spcBef>
          <a:spcPct val="0"/>
        </a:spcBef>
        <a:spcAft>
          <a:spcPct val="0"/>
        </a:spcAft>
        <a:defRPr sz="4400">
          <a:solidFill>
            <a:srgbClr val="990000"/>
          </a:solidFill>
          <a:latin typeface="Comic Sans MS" pitchFamily="-109" charset="0"/>
        </a:defRPr>
      </a:lvl8pPr>
      <a:lvl9pPr marL="1828800" algn="ctr" rtl="0" eaLnBrk="1" fontAlgn="base" hangingPunct="1">
        <a:spcBef>
          <a:spcPct val="0"/>
        </a:spcBef>
        <a:spcAft>
          <a:spcPct val="0"/>
        </a:spcAft>
        <a:defRPr sz="4400">
          <a:solidFill>
            <a:srgbClr val="990000"/>
          </a:solidFill>
          <a:latin typeface="Comic Sans MS" pitchFamily="-109"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7"/>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600">
                <a:solidFill>
                  <a:srgbClr val="FFFFFF"/>
                </a:solidFill>
              </a:defRPr>
            </a:lvl1pPr>
          </a:lstStyle>
          <a:p>
            <a:fld id="{274A0A2F-3D8C-4142-A09A-41B5C7715C08}" type="datetimeFigureOut">
              <a:rPr lang="en-US" smtClean="0"/>
              <a:t>2/25/19</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6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867" b="1">
                <a:solidFill>
                  <a:srgbClr val="FFFFFF"/>
                </a:solidFill>
              </a:defRPr>
            </a:lvl1pPr>
          </a:lstStyle>
          <a:p>
            <a:fld id="{3A6F34C6-09C0-4BC5-983C-4AE4B52A0389}" type="slidenum">
              <a:rPr lang="en-US" smtClean="0"/>
              <a:t>‹#›</a:t>
            </a:fld>
            <a:endParaRPr lang="en-US"/>
          </a:p>
        </p:txBody>
      </p:sp>
    </p:spTree>
    <p:extLst>
      <p:ext uri="{BB962C8B-B14F-4D97-AF65-F5344CB8AC3E}">
        <p14:creationId xmlns:p14="http://schemas.microsoft.com/office/powerpoint/2010/main" val="2442611356"/>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1219170" rtl="0" eaLnBrk="1" latinLnBrk="0" hangingPunct="1">
        <a:spcBef>
          <a:spcPct val="0"/>
        </a:spcBef>
        <a:buNone/>
        <a:defRPr sz="5333" kern="1200" spc="-133" baseline="0">
          <a:solidFill>
            <a:schemeClr val="tx2"/>
          </a:solidFill>
          <a:latin typeface="+mj-lt"/>
          <a:ea typeface="+mj-ea"/>
          <a:cs typeface="+mj-cs"/>
        </a:defRPr>
      </a:lvl1pPr>
    </p:titleStyle>
    <p:bodyStyle>
      <a:lvl1pPr marL="243834" indent="-243834" algn="l" defTabSz="1219170" rtl="0" eaLnBrk="1" latinLnBrk="0" hangingPunct="1">
        <a:spcBef>
          <a:spcPct val="20000"/>
        </a:spcBef>
        <a:buClr>
          <a:schemeClr val="accent1"/>
        </a:buClr>
        <a:buSzPct val="85000"/>
        <a:buFont typeface="Arial" pitchFamily="34" charset="0"/>
        <a:buChar char="•"/>
        <a:defRPr sz="3200" kern="1200">
          <a:solidFill>
            <a:schemeClr val="tx1"/>
          </a:solidFill>
          <a:latin typeface="+mn-lt"/>
          <a:ea typeface="+mn-ea"/>
          <a:cs typeface="+mn-cs"/>
        </a:defRPr>
      </a:lvl1pPr>
      <a:lvl2pPr marL="609585" indent="-243834" algn="l" defTabSz="1219170" rtl="0" eaLnBrk="1" latinLnBrk="0" hangingPunct="1">
        <a:spcBef>
          <a:spcPct val="20000"/>
        </a:spcBef>
        <a:buClr>
          <a:schemeClr val="accent1"/>
        </a:buClr>
        <a:buSzPct val="85000"/>
        <a:buFont typeface="Arial" pitchFamily="34" charset="0"/>
        <a:buChar char="•"/>
        <a:defRPr sz="2667" kern="1200">
          <a:solidFill>
            <a:schemeClr val="tx1"/>
          </a:solidFill>
          <a:latin typeface="+mn-lt"/>
          <a:ea typeface="+mn-ea"/>
          <a:cs typeface="+mn-cs"/>
        </a:defRPr>
      </a:lvl2pPr>
      <a:lvl3pPr marL="975336" indent="-243834" algn="l" defTabSz="1219170" rtl="0" eaLnBrk="1" latinLnBrk="0" hangingPunct="1">
        <a:spcBef>
          <a:spcPct val="20000"/>
        </a:spcBef>
        <a:buClr>
          <a:schemeClr val="accent1"/>
        </a:buClr>
        <a:buSzPct val="90000"/>
        <a:buFont typeface="Arial" pitchFamily="34" charset="0"/>
        <a:buChar char="•"/>
        <a:defRPr sz="2400" kern="1200">
          <a:solidFill>
            <a:schemeClr val="tx1"/>
          </a:solidFill>
          <a:latin typeface="+mn-lt"/>
          <a:ea typeface="+mn-ea"/>
          <a:cs typeface="+mn-cs"/>
        </a:defRPr>
      </a:lvl3pPr>
      <a:lvl4pPr marL="134108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4pPr>
      <a:lvl5pPr marL="1584920" indent="-182875" algn="l" defTabSz="1219170" rtl="0" eaLnBrk="1" latinLnBrk="0" hangingPunct="1">
        <a:spcBef>
          <a:spcPct val="20000"/>
        </a:spcBef>
        <a:buClr>
          <a:schemeClr val="accent1"/>
        </a:buClr>
        <a:buSzPct val="100000"/>
        <a:buFont typeface="Arial" pitchFamily="34" charset="0"/>
        <a:buChar char="•"/>
        <a:defRPr sz="1867" kern="1200" baseline="0">
          <a:solidFill>
            <a:schemeClr val="tx1"/>
          </a:solidFill>
          <a:latin typeface="+mn-lt"/>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B51148-DC73-1845-82F2-07D94A28DCEB}"/>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white"/>
              </a:solidFill>
            </a:endParaRPr>
          </a:p>
        </p:txBody>
      </p:sp>
      <p:sp>
        <p:nvSpPr>
          <p:cNvPr id="2" name="Title Placeholder 1">
            <a:extLst>
              <a:ext uri="{FF2B5EF4-FFF2-40B4-BE49-F238E27FC236}">
                <a16:creationId xmlns:a16="http://schemas.microsoft.com/office/drawing/2014/main" id="{B95E3A5F-FA9C-5842-92B6-017E09904DFE}"/>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8E8D6B0-DC62-C744-8DB1-5A2012792AA9}"/>
              </a:ext>
            </a:extLst>
          </p:cNvPr>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FB0E3C7A-B0EE-0448-82C9-D32263F24653}"/>
              </a:ext>
            </a:extLst>
          </p:cNvPr>
          <p:cNvSpPr/>
          <p:nvPr/>
        </p:nvSpPr>
        <p:spPr>
          <a:xfrm>
            <a:off x="0" y="0"/>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white"/>
              </a:solidFill>
            </a:endParaRPr>
          </a:p>
        </p:txBody>
      </p:sp>
      <p:sp>
        <p:nvSpPr>
          <p:cNvPr id="4" name="Date Placeholder 3">
            <a:extLst>
              <a:ext uri="{FF2B5EF4-FFF2-40B4-BE49-F238E27FC236}">
                <a16:creationId xmlns:a16="http://schemas.microsoft.com/office/drawing/2014/main" id="{1B68F0A4-D0B7-5448-AA64-8F64575EEF79}"/>
              </a:ext>
            </a:extLst>
          </p:cNvPr>
          <p:cNvSpPr>
            <a:spLocks noGrp="1"/>
          </p:cNvSpPr>
          <p:nvPr>
            <p:ph type="dt" sz="half" idx="2"/>
          </p:nvPr>
        </p:nvSpPr>
        <p:spPr>
          <a:xfrm>
            <a:off x="609600" y="19050"/>
            <a:ext cx="3860800" cy="328613"/>
          </a:xfrm>
          <a:prstGeom prst="rect">
            <a:avLst/>
          </a:prstGeom>
        </p:spPr>
        <p:txBody>
          <a:bodyPr vert="horz" lIns="91440" tIns="45720" rIns="91440" bIns="45720" rtlCol="0" anchor="ctr"/>
          <a:lstStyle>
            <a:lvl1pPr algn="l" fontAlgn="auto">
              <a:spcBef>
                <a:spcPts val="0"/>
              </a:spcBef>
              <a:spcAft>
                <a:spcPts val="0"/>
              </a:spcAft>
              <a:defRPr sz="1600" smtClean="0">
                <a:solidFill>
                  <a:srgbClr val="FFFFFF"/>
                </a:solidFill>
                <a:latin typeface="+mn-lt"/>
                <a:cs typeface="+mn-cs"/>
              </a:defRPr>
            </a:lvl1pPr>
          </a:lstStyle>
          <a:p>
            <a:pPr>
              <a:defRPr/>
            </a:pPr>
            <a:fld id="{F3A55EB0-BAD1-2343-8763-8E8A2D563575}" type="datetimeFigureOut">
              <a:rPr lang="en-US"/>
              <a:pPr>
                <a:defRPr/>
              </a:pPr>
              <a:t>2/25/19</a:t>
            </a:fld>
            <a:endParaRPr lang="en-US"/>
          </a:p>
        </p:txBody>
      </p:sp>
      <p:sp>
        <p:nvSpPr>
          <p:cNvPr id="5" name="Footer Placeholder 4">
            <a:extLst>
              <a:ext uri="{FF2B5EF4-FFF2-40B4-BE49-F238E27FC236}">
                <a16:creationId xmlns:a16="http://schemas.microsoft.com/office/drawing/2014/main" id="{0606B666-B730-4647-AC31-D03F3AE9E2CA}"/>
              </a:ext>
            </a:extLst>
          </p:cNvPr>
          <p:cNvSpPr>
            <a:spLocks noGrp="1"/>
          </p:cNvSpPr>
          <p:nvPr>
            <p:ph type="ftr" sz="quarter" idx="3"/>
          </p:nvPr>
        </p:nvSpPr>
        <p:spPr>
          <a:xfrm>
            <a:off x="4572000" y="19050"/>
            <a:ext cx="5486400" cy="328613"/>
          </a:xfrm>
          <a:prstGeom prst="rect">
            <a:avLst/>
          </a:prstGeom>
        </p:spPr>
        <p:txBody>
          <a:bodyPr vert="horz" lIns="91440" tIns="45720" rIns="91440" bIns="45720" rtlCol="0" anchor="ctr"/>
          <a:lstStyle>
            <a:lvl1pPr algn="ctr" fontAlgn="auto">
              <a:spcBef>
                <a:spcPts val="0"/>
              </a:spcBef>
              <a:spcAft>
                <a:spcPts val="0"/>
              </a:spcAft>
              <a:defRPr sz="1600">
                <a:solidFill>
                  <a:srgbClr val="FFFFFF"/>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1F15813-1846-D94F-BF16-8EC8FD6E7AD0}"/>
              </a:ext>
            </a:extLst>
          </p:cNvPr>
          <p:cNvSpPr>
            <a:spLocks noGrp="1"/>
          </p:cNvSpPr>
          <p:nvPr>
            <p:ph type="sldNum" sz="quarter" idx="4"/>
          </p:nvPr>
        </p:nvSpPr>
        <p:spPr>
          <a:xfrm>
            <a:off x="10160000" y="19050"/>
            <a:ext cx="1422400" cy="328613"/>
          </a:xfrm>
          <a:prstGeom prst="rect">
            <a:avLst/>
          </a:prstGeom>
        </p:spPr>
        <p:txBody>
          <a:bodyPr vert="horz" wrap="square" lIns="91440" tIns="45720" rIns="91440" bIns="45720" numCol="1" anchor="ctr" anchorCtr="0" compatLnSpc="1">
            <a:prstTxWarp prst="textNoShape">
              <a:avLst/>
            </a:prstTxWarp>
          </a:bodyPr>
          <a:lstStyle>
            <a:lvl1pPr>
              <a:defRPr b="1">
                <a:solidFill>
                  <a:srgbClr val="FFFFFF"/>
                </a:solidFill>
              </a:defRPr>
            </a:lvl1pPr>
          </a:lstStyle>
          <a:p>
            <a:fld id="{B90C8B09-4D96-0F44-9B29-DFE203D924B1}" type="slidenum">
              <a:rPr lang="en-US" altLang="en-US"/>
              <a:pPr/>
              <a:t>‹#›</a:t>
            </a:fld>
            <a:endParaRPr lang="en-US" altLang="en-US"/>
          </a:p>
        </p:txBody>
      </p:sp>
    </p:spTree>
    <p:extLst>
      <p:ext uri="{BB962C8B-B14F-4D97-AF65-F5344CB8AC3E}">
        <p14:creationId xmlns:p14="http://schemas.microsoft.com/office/powerpoint/2010/main" val="3586663659"/>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1217613" rtl="0" fontAlgn="base">
        <a:spcBef>
          <a:spcPct val="0"/>
        </a:spcBef>
        <a:spcAft>
          <a:spcPct val="0"/>
        </a:spcAft>
        <a:defRPr sz="5300" kern="1200" spc="-133">
          <a:solidFill>
            <a:schemeClr val="tx2"/>
          </a:solidFill>
          <a:latin typeface="+mj-lt"/>
          <a:ea typeface="+mj-ea"/>
          <a:cs typeface="+mj-cs"/>
        </a:defRPr>
      </a:lvl1pPr>
      <a:lvl2pPr algn="l" defTabSz="1217613" rtl="0" fontAlgn="base">
        <a:spcBef>
          <a:spcPct val="0"/>
        </a:spcBef>
        <a:spcAft>
          <a:spcPct val="0"/>
        </a:spcAft>
        <a:defRPr sz="5300">
          <a:solidFill>
            <a:schemeClr val="tx2"/>
          </a:solidFill>
          <a:latin typeface="Arial" panose="020B0604020202020204" pitchFamily="34" charset="0"/>
        </a:defRPr>
      </a:lvl2pPr>
      <a:lvl3pPr algn="l" defTabSz="1217613" rtl="0" fontAlgn="base">
        <a:spcBef>
          <a:spcPct val="0"/>
        </a:spcBef>
        <a:spcAft>
          <a:spcPct val="0"/>
        </a:spcAft>
        <a:defRPr sz="5300">
          <a:solidFill>
            <a:schemeClr val="tx2"/>
          </a:solidFill>
          <a:latin typeface="Arial" panose="020B0604020202020204" pitchFamily="34" charset="0"/>
        </a:defRPr>
      </a:lvl3pPr>
      <a:lvl4pPr algn="l" defTabSz="1217613" rtl="0" fontAlgn="base">
        <a:spcBef>
          <a:spcPct val="0"/>
        </a:spcBef>
        <a:spcAft>
          <a:spcPct val="0"/>
        </a:spcAft>
        <a:defRPr sz="5300">
          <a:solidFill>
            <a:schemeClr val="tx2"/>
          </a:solidFill>
          <a:latin typeface="Arial" panose="020B0604020202020204" pitchFamily="34" charset="0"/>
        </a:defRPr>
      </a:lvl4pPr>
      <a:lvl5pPr algn="l" defTabSz="1217613" rtl="0" fontAlgn="base">
        <a:spcBef>
          <a:spcPct val="0"/>
        </a:spcBef>
        <a:spcAft>
          <a:spcPct val="0"/>
        </a:spcAft>
        <a:defRPr sz="5300">
          <a:solidFill>
            <a:schemeClr val="tx2"/>
          </a:solidFill>
          <a:latin typeface="Arial" panose="020B0604020202020204" pitchFamily="34" charset="0"/>
        </a:defRPr>
      </a:lvl5pPr>
      <a:lvl6pPr marL="457200" algn="l" defTabSz="1217613" rtl="0" fontAlgn="base">
        <a:spcBef>
          <a:spcPct val="0"/>
        </a:spcBef>
        <a:spcAft>
          <a:spcPct val="0"/>
        </a:spcAft>
        <a:defRPr sz="5300">
          <a:solidFill>
            <a:schemeClr val="tx2"/>
          </a:solidFill>
          <a:latin typeface="Arial" panose="020B0604020202020204" pitchFamily="34" charset="0"/>
        </a:defRPr>
      </a:lvl6pPr>
      <a:lvl7pPr marL="914400" algn="l" defTabSz="1217613" rtl="0" fontAlgn="base">
        <a:spcBef>
          <a:spcPct val="0"/>
        </a:spcBef>
        <a:spcAft>
          <a:spcPct val="0"/>
        </a:spcAft>
        <a:defRPr sz="5300">
          <a:solidFill>
            <a:schemeClr val="tx2"/>
          </a:solidFill>
          <a:latin typeface="Arial" panose="020B0604020202020204" pitchFamily="34" charset="0"/>
        </a:defRPr>
      </a:lvl7pPr>
      <a:lvl8pPr marL="1371600" algn="l" defTabSz="1217613" rtl="0" fontAlgn="base">
        <a:spcBef>
          <a:spcPct val="0"/>
        </a:spcBef>
        <a:spcAft>
          <a:spcPct val="0"/>
        </a:spcAft>
        <a:defRPr sz="5300">
          <a:solidFill>
            <a:schemeClr val="tx2"/>
          </a:solidFill>
          <a:latin typeface="Arial" panose="020B0604020202020204" pitchFamily="34" charset="0"/>
        </a:defRPr>
      </a:lvl8pPr>
      <a:lvl9pPr marL="1828800" algn="l" defTabSz="1217613" rtl="0" fontAlgn="base">
        <a:spcBef>
          <a:spcPct val="0"/>
        </a:spcBef>
        <a:spcAft>
          <a:spcPct val="0"/>
        </a:spcAft>
        <a:defRPr sz="5300">
          <a:solidFill>
            <a:schemeClr val="tx2"/>
          </a:solidFill>
          <a:latin typeface="Arial" panose="020B0604020202020204" pitchFamily="34" charset="0"/>
        </a:defRPr>
      </a:lvl9pPr>
    </p:titleStyle>
    <p:bodyStyle>
      <a:lvl1pPr marL="242888" indent="-242888" algn="l" defTabSz="1217613" rtl="0" fontAlgn="base">
        <a:spcBef>
          <a:spcPct val="20000"/>
        </a:spcBef>
        <a:spcAft>
          <a:spcPct val="0"/>
        </a:spcAft>
        <a:buClr>
          <a:schemeClr val="accent1"/>
        </a:buClr>
        <a:buSzPct val="85000"/>
        <a:buFont typeface="Arial" panose="020B0604020202020204" pitchFamily="34" charset="0"/>
        <a:buChar char="•"/>
        <a:defRPr sz="3200" kern="1200">
          <a:solidFill>
            <a:schemeClr val="tx1"/>
          </a:solidFill>
          <a:latin typeface="+mn-lt"/>
          <a:ea typeface="+mn-ea"/>
          <a:cs typeface="+mn-cs"/>
        </a:defRPr>
      </a:lvl1pPr>
      <a:lvl2pPr marL="608013" indent="-242888" algn="l" defTabSz="1217613" rtl="0" fontAlgn="base">
        <a:spcBef>
          <a:spcPct val="20000"/>
        </a:spcBef>
        <a:spcAft>
          <a:spcPct val="0"/>
        </a:spcAft>
        <a:buClr>
          <a:schemeClr val="accent1"/>
        </a:buClr>
        <a:buSzPct val="85000"/>
        <a:buFont typeface="Arial" panose="020B0604020202020204" pitchFamily="34" charset="0"/>
        <a:buChar char="•"/>
        <a:defRPr sz="2600" kern="1200">
          <a:solidFill>
            <a:schemeClr val="tx1"/>
          </a:solidFill>
          <a:latin typeface="+mn-lt"/>
          <a:ea typeface="+mn-ea"/>
          <a:cs typeface="+mn-cs"/>
        </a:defRPr>
      </a:lvl2pPr>
      <a:lvl3pPr marL="974725" indent="-242888" algn="l" defTabSz="1217613" rtl="0" fontAlgn="base">
        <a:spcBef>
          <a:spcPct val="20000"/>
        </a:spcBef>
        <a:spcAft>
          <a:spcPct val="0"/>
        </a:spcAft>
        <a:buClr>
          <a:schemeClr val="accent1"/>
        </a:buClr>
        <a:buSzPct val="90000"/>
        <a:buFont typeface="Arial" panose="020B0604020202020204" pitchFamily="34" charset="0"/>
        <a:buChar char="•"/>
        <a:defRPr sz="2400" kern="1200">
          <a:solidFill>
            <a:schemeClr val="tx1"/>
          </a:solidFill>
          <a:latin typeface="+mn-lt"/>
          <a:ea typeface="+mn-ea"/>
          <a:cs typeface="+mn-cs"/>
        </a:defRPr>
      </a:lvl3pPr>
      <a:lvl4pPr marL="1339850" indent="-242888" algn="l" defTabSz="1217613" rtl="0" fontAlgn="base">
        <a:spcBef>
          <a:spcPct val="20000"/>
        </a:spcBef>
        <a:spcAft>
          <a:spcPct val="0"/>
        </a:spcAft>
        <a:buClr>
          <a:schemeClr val="accent1"/>
        </a:buClr>
        <a:buFont typeface="Arial" panose="020B0604020202020204" pitchFamily="34" charset="0"/>
        <a:buChar char="•"/>
        <a:defRPr sz="2100" kern="1200">
          <a:solidFill>
            <a:schemeClr val="tx1"/>
          </a:solidFill>
          <a:latin typeface="+mn-lt"/>
          <a:ea typeface="+mn-ea"/>
          <a:cs typeface="+mn-cs"/>
        </a:defRPr>
      </a:lvl4pPr>
      <a:lvl5pPr marL="1584325" indent="-182563" algn="l" defTabSz="1217613" rtl="0" fontAlgn="base">
        <a:spcBef>
          <a:spcPct val="20000"/>
        </a:spcBef>
        <a:spcAft>
          <a:spcPct val="0"/>
        </a:spcAft>
        <a:buClr>
          <a:schemeClr val="accent1"/>
        </a:buClr>
        <a:buSzPct val="100000"/>
        <a:buFont typeface="Arial" panose="020B0604020202020204" pitchFamily="34" charset="0"/>
        <a:buChar char="•"/>
        <a:defRPr kern="1200">
          <a:solidFill>
            <a:schemeClr val="tx1"/>
          </a:solidFill>
          <a:latin typeface="+mn-lt"/>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2" name="Title Placeholder 1"/>
          <p:cNvSpPr>
            <a:spLocks noGrp="1"/>
          </p:cNvSpPr>
          <p:nvPr>
            <p:ph type="title"/>
          </p:nvPr>
        </p:nvSpPr>
        <p:spPr>
          <a:xfrm>
            <a:off x="838200" y="1"/>
            <a:ext cx="10515600" cy="11445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480060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2/25/19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676332630"/>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2" name="Title Placeholder 1"/>
          <p:cNvSpPr>
            <a:spLocks noGrp="1"/>
          </p:cNvSpPr>
          <p:nvPr>
            <p:ph type="title"/>
          </p:nvPr>
        </p:nvSpPr>
        <p:spPr>
          <a:xfrm>
            <a:off x="838200" y="1"/>
            <a:ext cx="10515600" cy="11445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480060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2/25/19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385303887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https://www.accessdata.fda.gov/scripts/cder/daf/index.cfm?event=overview.process&amp;ApplNo=761034" TargetMode="External"/><Relationship Id="rId2" Type="http://schemas.openxmlformats.org/officeDocument/2006/relationships/hyperlink" Target="https://www.accessdata.fda.gov/scripts/cder/daf/index.cfm?event=overview.process&amp;ApplNo=125514" TargetMode="Externa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hyperlink" Target="https://www.fda.gov/Safety/MedWatch/ucm2005699.ht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accessdata.fda.gov/scripts/cder/daf/index.cfm?event=overview.process&amp;ApplNo=761034" TargetMode="External"/><Relationship Id="rId2" Type="http://schemas.openxmlformats.org/officeDocument/2006/relationships/hyperlink" Target="https://www.accessdata.fda.gov/scripts/cder/daf/index.cfm?event=overview.process&amp;ApplNo=125514" TargetMode="Externa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fda.gov/Safety/MedWatch/ucm2005699.ht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accessdata.fda.gov/scripts/cder/daf/index.cfm?event=overview.process&amp;ApplNo=761034" TargetMode="External"/><Relationship Id="rId2" Type="http://schemas.openxmlformats.org/officeDocument/2006/relationships/hyperlink" Target="https://www.accessdata.fda.gov/scripts/cder/daf/index.cfm?event=overview.process&amp;ApplNo=125514" TargetMode="Externa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fda.gov/Safety/MedWatch/ucm2005699.ht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40.jp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D4E3F4"/>
        </a:solidFill>
        <a:effectLst/>
      </p:bgPr>
    </p:bg>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4F0199F5-DF50-1542-8576-009A4F95D381}"/>
              </a:ext>
            </a:extLst>
          </p:cNvPr>
          <p:cNvSpPr txBox="1">
            <a:spLocks/>
          </p:cNvSpPr>
          <p:nvPr/>
        </p:nvSpPr>
        <p:spPr bwMode="auto">
          <a:xfrm>
            <a:off x="914400" y="2544640"/>
            <a:ext cx="10245683"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ＭＳ Ｐゴシック" charset="0"/>
                <a:cs typeface="Arial"/>
              </a:rPr>
              <a:t>Please note, these are the actual video-recorded </a:t>
            </a:r>
            <a:br>
              <a:rPr kumimoji="0" lang="en-US" sz="2800" b="1" i="0" u="none" strike="noStrike" kern="1200" cap="none" spc="0" normalizeH="0" baseline="0" noProof="0" dirty="0">
                <a:ln>
                  <a:noFill/>
                </a:ln>
                <a:solidFill>
                  <a:prstClr val="black"/>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prstClr val="black"/>
                </a:solidFill>
                <a:effectLst/>
                <a:uLnTx/>
                <a:uFillTx/>
                <a:latin typeface="Arial"/>
                <a:ea typeface="ＭＳ Ｐゴシック" charset="0"/>
                <a:cs typeface="Arial"/>
              </a:rPr>
              <a:t>proceedings from the live CME event and may include </a:t>
            </a:r>
            <a:br>
              <a:rPr kumimoji="0" lang="en-US" sz="2800" b="1" i="0" u="none" strike="noStrike" kern="1200" cap="none" spc="0" normalizeH="0" baseline="0" noProof="0" dirty="0">
                <a:ln>
                  <a:noFill/>
                </a:ln>
                <a:solidFill>
                  <a:prstClr val="black"/>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prstClr val="black"/>
                </a:solidFill>
                <a:effectLst/>
                <a:uLnTx/>
                <a:uFillTx/>
                <a:latin typeface="Arial"/>
                <a:ea typeface="ＭＳ Ｐゴシック" charset="0"/>
                <a:cs typeface="Arial"/>
              </a:rPr>
              <a:t>the use of trade names and other raw, unedited content. </a:t>
            </a:r>
            <a:endParaRPr kumimoji="0" lang="en-US" sz="28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30291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5E57A1-C174-4491-8EAF-E57840760431}"/>
              </a:ext>
            </a:extLst>
          </p:cNvPr>
          <p:cNvSpPr>
            <a:spLocks noGrp="1"/>
          </p:cNvSpPr>
          <p:nvPr>
            <p:ph type="title"/>
          </p:nvPr>
        </p:nvSpPr>
        <p:spPr>
          <a:xfrm>
            <a:off x="1371600" y="226416"/>
            <a:ext cx="10820400" cy="1086451"/>
          </a:xfrm>
        </p:spPr>
        <p:txBody>
          <a:bodyPr/>
          <a:lstStyle/>
          <a:p>
            <a:r>
              <a:rPr lang="en-US" sz="3400" dirty="0" err="1">
                <a:solidFill>
                  <a:schemeClr val="tx2"/>
                </a:solidFill>
              </a:rPr>
              <a:t>CheckMate</a:t>
            </a:r>
            <a:r>
              <a:rPr lang="en-US" sz="3400" dirty="0">
                <a:solidFill>
                  <a:schemeClr val="tx2"/>
                </a:solidFill>
              </a:rPr>
              <a:t> 214: OS by Tumor PD-L1 Expression </a:t>
            </a:r>
            <a:br>
              <a:rPr lang="en-US" sz="3400" dirty="0">
                <a:solidFill>
                  <a:schemeClr val="tx2"/>
                </a:solidFill>
              </a:rPr>
            </a:br>
            <a:r>
              <a:rPr lang="en-US" sz="3400" dirty="0">
                <a:solidFill>
                  <a:schemeClr val="tx2"/>
                </a:solidFill>
              </a:rPr>
              <a:t>in IMDC Intermediate/Poor-Risk Patients</a:t>
            </a:r>
          </a:p>
        </p:txBody>
      </p:sp>
      <p:sp>
        <p:nvSpPr>
          <p:cNvPr id="1143" name="TextBox 1142"/>
          <p:cNvSpPr txBox="1"/>
          <p:nvPr/>
        </p:nvSpPr>
        <p:spPr>
          <a:xfrm>
            <a:off x="3587078" y="1712700"/>
            <a:ext cx="2463695" cy="338554"/>
          </a:xfrm>
          <a:prstGeom prst="rect">
            <a:avLst/>
          </a:prstGeom>
          <a:noFill/>
        </p:spPr>
        <p:txBody>
          <a:bodyPr wrap="square" rtlCol="0">
            <a:spAutoFit/>
          </a:bodyPr>
          <a:lstStyle/>
          <a:p>
            <a:pPr eaLnBrk="1" fontAlgn="auto" hangingPunct="1">
              <a:spcBef>
                <a:spcPts val="0"/>
              </a:spcBef>
              <a:spcAft>
                <a:spcPts val="0"/>
              </a:spcAft>
            </a:pPr>
            <a:r>
              <a:rPr lang="en-US" sz="1600" dirty="0">
                <a:cs typeface="Arial" panose="020B0604020202020204" pitchFamily="34" charset="0"/>
              </a:rPr>
              <a:t>PD-L1 &lt;1% (n = 562)</a:t>
            </a:r>
          </a:p>
        </p:txBody>
      </p:sp>
      <p:sp>
        <p:nvSpPr>
          <p:cNvPr id="1144" name="TextBox 1143"/>
          <p:cNvSpPr txBox="1"/>
          <p:nvPr/>
        </p:nvSpPr>
        <p:spPr>
          <a:xfrm>
            <a:off x="8030713" y="1712700"/>
            <a:ext cx="2497570" cy="338554"/>
          </a:xfrm>
          <a:prstGeom prst="rect">
            <a:avLst/>
          </a:prstGeom>
          <a:noFill/>
        </p:spPr>
        <p:txBody>
          <a:bodyPr wrap="square" rtlCol="0">
            <a:spAutoFit/>
          </a:bodyPr>
          <a:lstStyle/>
          <a:p>
            <a:pPr eaLnBrk="1" fontAlgn="auto" hangingPunct="1">
              <a:spcBef>
                <a:spcPts val="0"/>
              </a:spcBef>
              <a:spcAft>
                <a:spcPts val="0"/>
              </a:spcAft>
            </a:pPr>
            <a:r>
              <a:rPr lang="en-US" sz="1600" dirty="0">
                <a:cs typeface="Arial" panose="020B0604020202020204" pitchFamily="34" charset="0"/>
              </a:rPr>
              <a:t>PD-L1 ≥1% (n = 214)</a:t>
            </a:r>
          </a:p>
        </p:txBody>
      </p:sp>
      <p:grpSp>
        <p:nvGrpSpPr>
          <p:cNvPr id="9" name="Group 4"/>
          <p:cNvGrpSpPr>
            <a:grpSpLocks noChangeAspect="1"/>
          </p:cNvGrpSpPr>
          <p:nvPr/>
        </p:nvGrpSpPr>
        <p:grpSpPr bwMode="auto">
          <a:xfrm>
            <a:off x="6808582" y="2025297"/>
            <a:ext cx="4406900" cy="3776826"/>
            <a:chOff x="2864" y="774"/>
            <a:chExt cx="2776" cy="1889"/>
          </a:xfrm>
        </p:grpSpPr>
        <p:sp>
          <p:nvSpPr>
            <p:cNvPr id="10" name="AutoShape 3"/>
            <p:cNvSpPr>
              <a:spLocks noChangeAspect="1" noChangeArrowheads="1" noTextEdit="1"/>
            </p:cNvSpPr>
            <p:nvPr/>
          </p:nvSpPr>
          <p:spPr bwMode="auto">
            <a:xfrm>
              <a:off x="2864" y="778"/>
              <a:ext cx="2776" cy="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grpSp>
          <p:nvGrpSpPr>
            <p:cNvPr id="11" name="Group 205"/>
            <p:cNvGrpSpPr>
              <a:grpSpLocks/>
            </p:cNvGrpSpPr>
            <p:nvPr/>
          </p:nvGrpSpPr>
          <p:grpSpPr bwMode="auto">
            <a:xfrm>
              <a:off x="2979" y="774"/>
              <a:ext cx="2659" cy="1889"/>
              <a:chOff x="2979" y="774"/>
              <a:chExt cx="2659" cy="1889"/>
            </a:xfrm>
          </p:grpSpPr>
          <p:sp>
            <p:nvSpPr>
              <p:cNvPr id="1055" name="Rectangle 5"/>
              <p:cNvSpPr>
                <a:spLocks noChangeArrowheads="1"/>
              </p:cNvSpPr>
              <p:nvPr/>
            </p:nvSpPr>
            <p:spPr bwMode="auto">
              <a:xfrm>
                <a:off x="2979" y="1061"/>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00" name="Rectangle 6"/>
              <p:cNvSpPr>
                <a:spLocks noChangeArrowheads="1"/>
              </p:cNvSpPr>
              <p:nvPr/>
            </p:nvSpPr>
            <p:spPr bwMode="auto">
              <a:xfrm>
                <a:off x="3023" y="1061"/>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1601" name="Rectangle 7"/>
              <p:cNvSpPr>
                <a:spLocks noChangeArrowheads="1"/>
              </p:cNvSpPr>
              <p:nvPr/>
            </p:nvSpPr>
            <p:spPr bwMode="auto">
              <a:xfrm>
                <a:off x="3046" y="1061"/>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8</a:t>
                </a:r>
                <a:endParaRPr lang="en-US" altLang="en-US" b="0"/>
              </a:p>
            </p:txBody>
          </p:sp>
          <p:sp>
            <p:nvSpPr>
              <p:cNvPr id="1602" name="Rectangle 8"/>
              <p:cNvSpPr>
                <a:spLocks noChangeArrowheads="1"/>
              </p:cNvSpPr>
              <p:nvPr/>
            </p:nvSpPr>
            <p:spPr bwMode="auto">
              <a:xfrm>
                <a:off x="2979" y="917"/>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03" name="Rectangle 9"/>
              <p:cNvSpPr>
                <a:spLocks noChangeArrowheads="1"/>
              </p:cNvSpPr>
              <p:nvPr/>
            </p:nvSpPr>
            <p:spPr bwMode="auto">
              <a:xfrm>
                <a:off x="3023" y="917"/>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1604" name="Rectangle 10"/>
              <p:cNvSpPr>
                <a:spLocks noChangeArrowheads="1"/>
              </p:cNvSpPr>
              <p:nvPr/>
            </p:nvSpPr>
            <p:spPr bwMode="auto">
              <a:xfrm>
                <a:off x="3046" y="917"/>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9</a:t>
                </a:r>
                <a:endParaRPr lang="en-US" altLang="en-US" b="0"/>
              </a:p>
            </p:txBody>
          </p:sp>
          <p:sp>
            <p:nvSpPr>
              <p:cNvPr id="1605" name="Rectangle 11"/>
              <p:cNvSpPr>
                <a:spLocks noChangeArrowheads="1"/>
              </p:cNvSpPr>
              <p:nvPr/>
            </p:nvSpPr>
            <p:spPr bwMode="auto">
              <a:xfrm>
                <a:off x="2983" y="774"/>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1</a:t>
                </a:r>
                <a:endParaRPr lang="en-US" altLang="en-US" b="0"/>
              </a:p>
            </p:txBody>
          </p:sp>
          <p:sp>
            <p:nvSpPr>
              <p:cNvPr id="1606" name="Rectangle 12"/>
              <p:cNvSpPr>
                <a:spLocks noChangeArrowheads="1"/>
              </p:cNvSpPr>
              <p:nvPr/>
            </p:nvSpPr>
            <p:spPr bwMode="auto">
              <a:xfrm>
                <a:off x="3025" y="774"/>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1607" name="Rectangle 13"/>
              <p:cNvSpPr>
                <a:spLocks noChangeArrowheads="1"/>
              </p:cNvSpPr>
              <p:nvPr/>
            </p:nvSpPr>
            <p:spPr bwMode="auto">
              <a:xfrm>
                <a:off x="3046" y="774"/>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08" name="Rectangle 14"/>
              <p:cNvSpPr>
                <a:spLocks noChangeArrowheads="1"/>
              </p:cNvSpPr>
              <p:nvPr/>
            </p:nvSpPr>
            <p:spPr bwMode="auto">
              <a:xfrm>
                <a:off x="2979" y="1636"/>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09" name="Rectangle 15"/>
              <p:cNvSpPr>
                <a:spLocks noChangeArrowheads="1"/>
              </p:cNvSpPr>
              <p:nvPr/>
            </p:nvSpPr>
            <p:spPr bwMode="auto">
              <a:xfrm>
                <a:off x="3023" y="1636"/>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1610" name="Rectangle 16"/>
              <p:cNvSpPr>
                <a:spLocks noChangeArrowheads="1"/>
              </p:cNvSpPr>
              <p:nvPr/>
            </p:nvSpPr>
            <p:spPr bwMode="auto">
              <a:xfrm>
                <a:off x="3046" y="1636"/>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4</a:t>
                </a:r>
                <a:endParaRPr lang="en-US" altLang="en-US" b="0"/>
              </a:p>
            </p:txBody>
          </p:sp>
          <p:sp>
            <p:nvSpPr>
              <p:cNvPr id="1611" name="Rectangle 17"/>
              <p:cNvSpPr>
                <a:spLocks noChangeArrowheads="1"/>
              </p:cNvSpPr>
              <p:nvPr/>
            </p:nvSpPr>
            <p:spPr bwMode="auto">
              <a:xfrm>
                <a:off x="2979" y="1493"/>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12" name="Rectangle 18"/>
              <p:cNvSpPr>
                <a:spLocks noChangeArrowheads="1"/>
              </p:cNvSpPr>
              <p:nvPr/>
            </p:nvSpPr>
            <p:spPr bwMode="auto">
              <a:xfrm>
                <a:off x="3023" y="1493"/>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1613" name="Rectangle 19"/>
              <p:cNvSpPr>
                <a:spLocks noChangeArrowheads="1"/>
              </p:cNvSpPr>
              <p:nvPr/>
            </p:nvSpPr>
            <p:spPr bwMode="auto">
              <a:xfrm>
                <a:off x="3046" y="1493"/>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5</a:t>
                </a:r>
                <a:endParaRPr lang="en-US" altLang="en-US" b="0"/>
              </a:p>
            </p:txBody>
          </p:sp>
          <p:sp>
            <p:nvSpPr>
              <p:cNvPr id="1614" name="Rectangle 20"/>
              <p:cNvSpPr>
                <a:spLocks noChangeArrowheads="1"/>
              </p:cNvSpPr>
              <p:nvPr/>
            </p:nvSpPr>
            <p:spPr bwMode="auto">
              <a:xfrm>
                <a:off x="2981" y="1348"/>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15" name="Rectangle 21"/>
              <p:cNvSpPr>
                <a:spLocks noChangeArrowheads="1"/>
              </p:cNvSpPr>
              <p:nvPr/>
            </p:nvSpPr>
            <p:spPr bwMode="auto">
              <a:xfrm>
                <a:off x="3025" y="1348"/>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1616" name="Rectangle 22"/>
              <p:cNvSpPr>
                <a:spLocks noChangeArrowheads="1"/>
              </p:cNvSpPr>
              <p:nvPr/>
            </p:nvSpPr>
            <p:spPr bwMode="auto">
              <a:xfrm>
                <a:off x="3046" y="1348"/>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6</a:t>
                </a:r>
                <a:endParaRPr lang="en-US" altLang="en-US" b="0"/>
              </a:p>
            </p:txBody>
          </p:sp>
          <p:sp>
            <p:nvSpPr>
              <p:cNvPr id="1617" name="Rectangle 23"/>
              <p:cNvSpPr>
                <a:spLocks noChangeArrowheads="1"/>
              </p:cNvSpPr>
              <p:nvPr/>
            </p:nvSpPr>
            <p:spPr bwMode="auto">
              <a:xfrm>
                <a:off x="2983" y="1204"/>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18" name="Rectangle 24"/>
              <p:cNvSpPr>
                <a:spLocks noChangeArrowheads="1"/>
              </p:cNvSpPr>
              <p:nvPr/>
            </p:nvSpPr>
            <p:spPr bwMode="auto">
              <a:xfrm>
                <a:off x="3027" y="1204"/>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1619" name="Rectangle 25"/>
              <p:cNvSpPr>
                <a:spLocks noChangeArrowheads="1"/>
              </p:cNvSpPr>
              <p:nvPr/>
            </p:nvSpPr>
            <p:spPr bwMode="auto">
              <a:xfrm>
                <a:off x="3046" y="1204"/>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7</a:t>
                </a:r>
                <a:endParaRPr lang="en-US" altLang="en-US" b="0"/>
              </a:p>
            </p:txBody>
          </p:sp>
          <p:sp>
            <p:nvSpPr>
              <p:cNvPr id="1620" name="Rectangle 26"/>
              <p:cNvSpPr>
                <a:spLocks noChangeArrowheads="1"/>
              </p:cNvSpPr>
              <p:nvPr/>
            </p:nvSpPr>
            <p:spPr bwMode="auto">
              <a:xfrm>
                <a:off x="3128"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21" name="Rectangle 27"/>
              <p:cNvSpPr>
                <a:spLocks noChangeArrowheads="1"/>
              </p:cNvSpPr>
              <p:nvPr/>
            </p:nvSpPr>
            <p:spPr bwMode="auto">
              <a:xfrm>
                <a:off x="3568"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6</a:t>
                </a:r>
                <a:endParaRPr lang="en-US" altLang="en-US" b="0"/>
              </a:p>
            </p:txBody>
          </p:sp>
          <p:sp>
            <p:nvSpPr>
              <p:cNvPr id="1622" name="Rectangle 28"/>
              <p:cNvSpPr>
                <a:spLocks noChangeArrowheads="1"/>
              </p:cNvSpPr>
              <p:nvPr/>
            </p:nvSpPr>
            <p:spPr bwMode="auto">
              <a:xfrm>
                <a:off x="3992"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1</a:t>
                </a:r>
                <a:endParaRPr lang="en-US" altLang="en-US" b="0"/>
              </a:p>
            </p:txBody>
          </p:sp>
          <p:sp>
            <p:nvSpPr>
              <p:cNvPr id="1623" name="Rectangle 29"/>
              <p:cNvSpPr>
                <a:spLocks noChangeArrowheads="1"/>
              </p:cNvSpPr>
              <p:nvPr/>
            </p:nvSpPr>
            <p:spPr bwMode="auto">
              <a:xfrm>
                <a:off x="4034"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2</a:t>
                </a:r>
                <a:endParaRPr lang="en-US" altLang="en-US" b="0"/>
              </a:p>
            </p:txBody>
          </p:sp>
          <p:sp>
            <p:nvSpPr>
              <p:cNvPr id="1624" name="Rectangle 30"/>
              <p:cNvSpPr>
                <a:spLocks noChangeArrowheads="1"/>
              </p:cNvSpPr>
              <p:nvPr/>
            </p:nvSpPr>
            <p:spPr bwMode="auto">
              <a:xfrm>
                <a:off x="4442"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1</a:t>
                </a:r>
                <a:endParaRPr lang="en-US" altLang="en-US" b="0"/>
              </a:p>
            </p:txBody>
          </p:sp>
          <p:sp>
            <p:nvSpPr>
              <p:cNvPr id="1625" name="Rectangle 31"/>
              <p:cNvSpPr>
                <a:spLocks noChangeArrowheads="1"/>
              </p:cNvSpPr>
              <p:nvPr/>
            </p:nvSpPr>
            <p:spPr bwMode="auto">
              <a:xfrm>
                <a:off x="4484"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8</a:t>
                </a:r>
                <a:endParaRPr lang="en-US" altLang="en-US" b="0"/>
              </a:p>
            </p:txBody>
          </p:sp>
          <p:sp>
            <p:nvSpPr>
              <p:cNvPr id="1626" name="Rectangle 32"/>
              <p:cNvSpPr>
                <a:spLocks noChangeArrowheads="1"/>
              </p:cNvSpPr>
              <p:nvPr/>
            </p:nvSpPr>
            <p:spPr bwMode="auto">
              <a:xfrm>
                <a:off x="5107"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2</a:t>
                </a:r>
                <a:endParaRPr lang="en-US" altLang="en-US" b="0"/>
              </a:p>
            </p:txBody>
          </p:sp>
          <p:sp>
            <p:nvSpPr>
              <p:cNvPr id="1627" name="Rectangle 33"/>
              <p:cNvSpPr>
                <a:spLocks noChangeArrowheads="1"/>
              </p:cNvSpPr>
              <p:nvPr/>
            </p:nvSpPr>
            <p:spPr bwMode="auto">
              <a:xfrm>
                <a:off x="5150"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7</a:t>
                </a:r>
                <a:endParaRPr lang="en-US" altLang="en-US" b="0"/>
              </a:p>
            </p:txBody>
          </p:sp>
          <p:sp>
            <p:nvSpPr>
              <p:cNvPr id="1628" name="Rectangle 34"/>
              <p:cNvSpPr>
                <a:spLocks noChangeArrowheads="1"/>
              </p:cNvSpPr>
              <p:nvPr/>
            </p:nvSpPr>
            <p:spPr bwMode="auto">
              <a:xfrm>
                <a:off x="5549"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3</a:t>
                </a:r>
                <a:endParaRPr lang="en-US" altLang="en-US" b="0"/>
              </a:p>
            </p:txBody>
          </p:sp>
          <p:sp>
            <p:nvSpPr>
              <p:cNvPr id="1629" name="Rectangle 35"/>
              <p:cNvSpPr>
                <a:spLocks noChangeArrowheads="1"/>
              </p:cNvSpPr>
              <p:nvPr/>
            </p:nvSpPr>
            <p:spPr bwMode="auto">
              <a:xfrm>
                <a:off x="5594"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3</a:t>
                </a:r>
                <a:endParaRPr lang="en-US" altLang="en-US" b="0"/>
              </a:p>
            </p:txBody>
          </p:sp>
          <p:sp>
            <p:nvSpPr>
              <p:cNvPr id="1630" name="Rectangle 36"/>
              <p:cNvSpPr>
                <a:spLocks noChangeArrowheads="1"/>
              </p:cNvSpPr>
              <p:nvPr/>
            </p:nvSpPr>
            <p:spPr bwMode="auto">
              <a:xfrm>
                <a:off x="2987" y="2067"/>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31" name="Rectangle 37"/>
              <p:cNvSpPr>
                <a:spLocks noChangeArrowheads="1"/>
              </p:cNvSpPr>
              <p:nvPr/>
            </p:nvSpPr>
            <p:spPr bwMode="auto">
              <a:xfrm>
                <a:off x="3031" y="2067"/>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1632" name="Rectangle 38"/>
              <p:cNvSpPr>
                <a:spLocks noChangeArrowheads="1"/>
              </p:cNvSpPr>
              <p:nvPr/>
            </p:nvSpPr>
            <p:spPr bwMode="auto">
              <a:xfrm>
                <a:off x="3046" y="2067"/>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1</a:t>
                </a:r>
                <a:endParaRPr lang="en-US" altLang="en-US" b="0"/>
              </a:p>
            </p:txBody>
          </p:sp>
          <p:sp>
            <p:nvSpPr>
              <p:cNvPr id="1633" name="Rectangle 39"/>
              <p:cNvSpPr>
                <a:spLocks noChangeArrowheads="1"/>
              </p:cNvSpPr>
              <p:nvPr/>
            </p:nvSpPr>
            <p:spPr bwMode="auto">
              <a:xfrm>
                <a:off x="2981" y="221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34" name="Rectangle 40"/>
              <p:cNvSpPr>
                <a:spLocks noChangeArrowheads="1"/>
              </p:cNvSpPr>
              <p:nvPr/>
            </p:nvSpPr>
            <p:spPr bwMode="auto">
              <a:xfrm>
                <a:off x="3025" y="2210"/>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1635" name="Rectangle 41"/>
              <p:cNvSpPr>
                <a:spLocks noChangeArrowheads="1"/>
              </p:cNvSpPr>
              <p:nvPr/>
            </p:nvSpPr>
            <p:spPr bwMode="auto">
              <a:xfrm>
                <a:off x="3046" y="221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36" name="Rectangle 42"/>
              <p:cNvSpPr>
                <a:spLocks noChangeArrowheads="1"/>
              </p:cNvSpPr>
              <p:nvPr/>
            </p:nvSpPr>
            <p:spPr bwMode="auto">
              <a:xfrm>
                <a:off x="2979" y="1923"/>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37" name="Rectangle 43"/>
              <p:cNvSpPr>
                <a:spLocks noChangeArrowheads="1"/>
              </p:cNvSpPr>
              <p:nvPr/>
            </p:nvSpPr>
            <p:spPr bwMode="auto">
              <a:xfrm>
                <a:off x="3023" y="1923"/>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1638" name="Rectangle 44"/>
              <p:cNvSpPr>
                <a:spLocks noChangeArrowheads="1"/>
              </p:cNvSpPr>
              <p:nvPr/>
            </p:nvSpPr>
            <p:spPr bwMode="auto">
              <a:xfrm>
                <a:off x="3046" y="1923"/>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2</a:t>
                </a:r>
                <a:endParaRPr lang="en-US" altLang="en-US" b="0"/>
              </a:p>
            </p:txBody>
          </p:sp>
          <p:sp>
            <p:nvSpPr>
              <p:cNvPr id="1639" name="Rectangle 45"/>
              <p:cNvSpPr>
                <a:spLocks noChangeArrowheads="1"/>
              </p:cNvSpPr>
              <p:nvPr/>
            </p:nvSpPr>
            <p:spPr bwMode="auto">
              <a:xfrm>
                <a:off x="2979" y="178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40" name="Rectangle 46"/>
              <p:cNvSpPr>
                <a:spLocks noChangeArrowheads="1"/>
              </p:cNvSpPr>
              <p:nvPr/>
            </p:nvSpPr>
            <p:spPr bwMode="auto">
              <a:xfrm>
                <a:off x="3023" y="1780"/>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1641" name="Rectangle 47"/>
              <p:cNvSpPr>
                <a:spLocks noChangeArrowheads="1"/>
              </p:cNvSpPr>
              <p:nvPr/>
            </p:nvSpPr>
            <p:spPr bwMode="auto">
              <a:xfrm>
                <a:off x="3046" y="178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dirty="0"/>
                  <a:t>3</a:t>
                </a:r>
                <a:endParaRPr lang="en-US" altLang="en-US" b="0" dirty="0"/>
              </a:p>
            </p:txBody>
          </p:sp>
          <p:sp>
            <p:nvSpPr>
              <p:cNvPr id="1662" name="Line 68"/>
              <p:cNvSpPr>
                <a:spLocks noChangeShapeType="1"/>
              </p:cNvSpPr>
              <p:nvPr/>
            </p:nvSpPr>
            <p:spPr bwMode="auto">
              <a:xfrm>
                <a:off x="3150"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63" name="Rectangle 69"/>
              <p:cNvSpPr>
                <a:spLocks noChangeArrowheads="1"/>
              </p:cNvSpPr>
              <p:nvPr/>
            </p:nvSpPr>
            <p:spPr bwMode="auto">
              <a:xfrm>
                <a:off x="3350"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3</a:t>
                </a:r>
                <a:endParaRPr lang="en-US" altLang="en-US" b="0"/>
              </a:p>
            </p:txBody>
          </p:sp>
          <p:sp>
            <p:nvSpPr>
              <p:cNvPr id="1664" name="Line 70"/>
              <p:cNvSpPr>
                <a:spLocks noChangeShapeType="1"/>
              </p:cNvSpPr>
              <p:nvPr/>
            </p:nvSpPr>
            <p:spPr bwMode="auto">
              <a:xfrm>
                <a:off x="3372"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65" name="Rectangle 71"/>
              <p:cNvSpPr>
                <a:spLocks noChangeArrowheads="1"/>
              </p:cNvSpPr>
              <p:nvPr/>
            </p:nvSpPr>
            <p:spPr bwMode="auto">
              <a:xfrm>
                <a:off x="3794"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9</a:t>
                </a:r>
                <a:endParaRPr lang="en-US" altLang="en-US" b="0"/>
              </a:p>
            </p:txBody>
          </p:sp>
          <p:sp>
            <p:nvSpPr>
              <p:cNvPr id="1666" name="Line 72"/>
              <p:cNvSpPr>
                <a:spLocks noChangeShapeType="1"/>
              </p:cNvSpPr>
              <p:nvPr/>
            </p:nvSpPr>
            <p:spPr bwMode="auto">
              <a:xfrm>
                <a:off x="3816"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67" name="Rectangle 73"/>
              <p:cNvSpPr>
                <a:spLocks noChangeArrowheads="1"/>
              </p:cNvSpPr>
              <p:nvPr/>
            </p:nvSpPr>
            <p:spPr bwMode="auto">
              <a:xfrm>
                <a:off x="4216"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1</a:t>
                </a:r>
                <a:endParaRPr lang="en-US" altLang="en-US" b="0"/>
              </a:p>
            </p:txBody>
          </p:sp>
          <p:sp>
            <p:nvSpPr>
              <p:cNvPr id="1668" name="Rectangle 74"/>
              <p:cNvSpPr>
                <a:spLocks noChangeArrowheads="1"/>
              </p:cNvSpPr>
              <p:nvPr/>
            </p:nvSpPr>
            <p:spPr bwMode="auto">
              <a:xfrm>
                <a:off x="4258"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5</a:t>
                </a:r>
                <a:endParaRPr lang="en-US" altLang="en-US" b="0"/>
              </a:p>
            </p:txBody>
          </p:sp>
          <p:sp>
            <p:nvSpPr>
              <p:cNvPr id="1669" name="Line 75"/>
              <p:cNvSpPr>
                <a:spLocks noChangeShapeType="1"/>
              </p:cNvSpPr>
              <p:nvPr/>
            </p:nvSpPr>
            <p:spPr bwMode="auto">
              <a:xfrm>
                <a:off x="4260"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70" name="Rectangle 76"/>
              <p:cNvSpPr>
                <a:spLocks noChangeArrowheads="1"/>
              </p:cNvSpPr>
              <p:nvPr/>
            </p:nvSpPr>
            <p:spPr bwMode="auto">
              <a:xfrm>
                <a:off x="4660"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2</a:t>
                </a:r>
                <a:endParaRPr lang="en-US" altLang="en-US" b="0"/>
              </a:p>
            </p:txBody>
          </p:sp>
          <p:sp>
            <p:nvSpPr>
              <p:cNvPr id="1671" name="Rectangle 77"/>
              <p:cNvSpPr>
                <a:spLocks noChangeArrowheads="1"/>
              </p:cNvSpPr>
              <p:nvPr/>
            </p:nvSpPr>
            <p:spPr bwMode="auto">
              <a:xfrm>
                <a:off x="4702"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1</a:t>
                </a:r>
                <a:endParaRPr lang="en-US" altLang="en-US" b="0"/>
              </a:p>
            </p:txBody>
          </p:sp>
          <p:sp>
            <p:nvSpPr>
              <p:cNvPr id="1672" name="Line 78"/>
              <p:cNvSpPr>
                <a:spLocks noChangeShapeType="1"/>
              </p:cNvSpPr>
              <p:nvPr/>
            </p:nvSpPr>
            <p:spPr bwMode="auto">
              <a:xfrm>
                <a:off x="4704"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73" name="Rectangle 79"/>
              <p:cNvSpPr>
                <a:spLocks noChangeArrowheads="1"/>
              </p:cNvSpPr>
              <p:nvPr/>
            </p:nvSpPr>
            <p:spPr bwMode="auto">
              <a:xfrm>
                <a:off x="4883"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2</a:t>
                </a:r>
                <a:endParaRPr lang="en-US" altLang="en-US" b="0"/>
              </a:p>
            </p:txBody>
          </p:sp>
          <p:sp>
            <p:nvSpPr>
              <p:cNvPr id="1674" name="Rectangle 80"/>
              <p:cNvSpPr>
                <a:spLocks noChangeArrowheads="1"/>
              </p:cNvSpPr>
              <p:nvPr/>
            </p:nvSpPr>
            <p:spPr bwMode="auto">
              <a:xfrm>
                <a:off x="4926"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4</a:t>
                </a:r>
                <a:endParaRPr lang="en-US" altLang="en-US" b="0"/>
              </a:p>
            </p:txBody>
          </p:sp>
          <p:sp>
            <p:nvSpPr>
              <p:cNvPr id="1675" name="Line 81"/>
              <p:cNvSpPr>
                <a:spLocks noChangeShapeType="1"/>
              </p:cNvSpPr>
              <p:nvPr/>
            </p:nvSpPr>
            <p:spPr bwMode="auto">
              <a:xfrm>
                <a:off x="4926"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76" name="Line 82"/>
              <p:cNvSpPr>
                <a:spLocks noChangeShapeType="1"/>
              </p:cNvSpPr>
              <p:nvPr/>
            </p:nvSpPr>
            <p:spPr bwMode="auto">
              <a:xfrm>
                <a:off x="3102" y="2261"/>
                <a:ext cx="36"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77" name="Line 83"/>
              <p:cNvSpPr>
                <a:spLocks noChangeShapeType="1"/>
              </p:cNvSpPr>
              <p:nvPr/>
            </p:nvSpPr>
            <p:spPr bwMode="auto">
              <a:xfrm>
                <a:off x="3102" y="2118"/>
                <a:ext cx="36"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78" name="Line 84"/>
              <p:cNvSpPr>
                <a:spLocks noChangeShapeType="1"/>
              </p:cNvSpPr>
              <p:nvPr/>
            </p:nvSpPr>
            <p:spPr bwMode="auto">
              <a:xfrm>
                <a:off x="3102" y="1974"/>
                <a:ext cx="36"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79" name="Line 85"/>
              <p:cNvSpPr>
                <a:spLocks noChangeShapeType="1"/>
              </p:cNvSpPr>
              <p:nvPr/>
            </p:nvSpPr>
            <p:spPr bwMode="auto">
              <a:xfrm>
                <a:off x="3102" y="1831"/>
                <a:ext cx="36"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80" name="Line 86"/>
              <p:cNvSpPr>
                <a:spLocks noChangeShapeType="1"/>
              </p:cNvSpPr>
              <p:nvPr/>
            </p:nvSpPr>
            <p:spPr bwMode="auto">
              <a:xfrm>
                <a:off x="3102" y="1687"/>
                <a:ext cx="36"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81" name="Line 87"/>
              <p:cNvSpPr>
                <a:spLocks noChangeShapeType="1"/>
              </p:cNvSpPr>
              <p:nvPr/>
            </p:nvSpPr>
            <p:spPr bwMode="auto">
              <a:xfrm>
                <a:off x="3102" y="1544"/>
                <a:ext cx="36"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82" name="Line 88"/>
              <p:cNvSpPr>
                <a:spLocks noChangeShapeType="1"/>
              </p:cNvSpPr>
              <p:nvPr/>
            </p:nvSpPr>
            <p:spPr bwMode="auto">
              <a:xfrm>
                <a:off x="3102" y="1400"/>
                <a:ext cx="36"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83" name="Line 89"/>
              <p:cNvSpPr>
                <a:spLocks noChangeShapeType="1"/>
              </p:cNvSpPr>
              <p:nvPr/>
            </p:nvSpPr>
            <p:spPr bwMode="auto">
              <a:xfrm>
                <a:off x="3102" y="1257"/>
                <a:ext cx="36"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84" name="Line 90"/>
              <p:cNvSpPr>
                <a:spLocks noChangeShapeType="1"/>
              </p:cNvSpPr>
              <p:nvPr/>
            </p:nvSpPr>
            <p:spPr bwMode="auto">
              <a:xfrm>
                <a:off x="3102" y="1113"/>
                <a:ext cx="36"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85" name="Line 91"/>
              <p:cNvSpPr>
                <a:spLocks noChangeShapeType="1"/>
              </p:cNvSpPr>
              <p:nvPr/>
            </p:nvSpPr>
            <p:spPr bwMode="auto">
              <a:xfrm>
                <a:off x="3102" y="970"/>
                <a:ext cx="36"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86" name="Line 92"/>
              <p:cNvSpPr>
                <a:spLocks noChangeShapeType="1"/>
              </p:cNvSpPr>
              <p:nvPr/>
            </p:nvSpPr>
            <p:spPr bwMode="auto">
              <a:xfrm>
                <a:off x="3104" y="826"/>
                <a:ext cx="36"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87" name="Line 93"/>
              <p:cNvSpPr>
                <a:spLocks noChangeShapeType="1"/>
              </p:cNvSpPr>
              <p:nvPr/>
            </p:nvSpPr>
            <p:spPr bwMode="auto">
              <a:xfrm>
                <a:off x="3590"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88" name="Line 94"/>
              <p:cNvSpPr>
                <a:spLocks noChangeShapeType="1"/>
              </p:cNvSpPr>
              <p:nvPr/>
            </p:nvSpPr>
            <p:spPr bwMode="auto">
              <a:xfrm>
                <a:off x="4036"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89" name="Line 95"/>
              <p:cNvSpPr>
                <a:spLocks noChangeShapeType="1"/>
              </p:cNvSpPr>
              <p:nvPr/>
            </p:nvSpPr>
            <p:spPr bwMode="auto">
              <a:xfrm>
                <a:off x="4486"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90" name="Line 96"/>
              <p:cNvSpPr>
                <a:spLocks noChangeShapeType="1"/>
              </p:cNvSpPr>
              <p:nvPr/>
            </p:nvSpPr>
            <p:spPr bwMode="auto">
              <a:xfrm>
                <a:off x="5150"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91" name="Line 97"/>
              <p:cNvSpPr>
                <a:spLocks noChangeShapeType="1"/>
              </p:cNvSpPr>
              <p:nvPr/>
            </p:nvSpPr>
            <p:spPr bwMode="auto">
              <a:xfrm>
                <a:off x="5594"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92" name="Rectangle 98"/>
              <p:cNvSpPr>
                <a:spLocks noChangeArrowheads="1"/>
              </p:cNvSpPr>
              <p:nvPr/>
            </p:nvSpPr>
            <p:spPr bwMode="auto">
              <a:xfrm>
                <a:off x="5327"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3</a:t>
                </a:r>
                <a:endParaRPr lang="en-US" altLang="en-US" b="0"/>
              </a:p>
            </p:txBody>
          </p:sp>
          <p:sp>
            <p:nvSpPr>
              <p:cNvPr id="1693" name="Rectangle 99"/>
              <p:cNvSpPr>
                <a:spLocks noChangeArrowheads="1"/>
              </p:cNvSpPr>
              <p:nvPr/>
            </p:nvSpPr>
            <p:spPr bwMode="auto">
              <a:xfrm>
                <a:off x="5372" y="234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1694" name="Line 100"/>
              <p:cNvSpPr>
                <a:spLocks noChangeShapeType="1"/>
              </p:cNvSpPr>
              <p:nvPr/>
            </p:nvSpPr>
            <p:spPr bwMode="auto">
              <a:xfrm>
                <a:off x="5374" y="2293"/>
                <a:ext cx="0" cy="3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06" name="Rectangle 112"/>
              <p:cNvSpPr>
                <a:spLocks noChangeArrowheads="1"/>
              </p:cNvSpPr>
              <p:nvPr/>
            </p:nvSpPr>
            <p:spPr bwMode="auto">
              <a:xfrm>
                <a:off x="4373" y="2447"/>
                <a:ext cx="0"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b="0" dirty="0"/>
              </a:p>
            </p:txBody>
          </p:sp>
          <p:sp>
            <p:nvSpPr>
              <p:cNvPr id="1717" name="Freeform 123"/>
              <p:cNvSpPr>
                <a:spLocks/>
              </p:cNvSpPr>
              <p:nvPr/>
            </p:nvSpPr>
            <p:spPr bwMode="auto">
              <a:xfrm>
                <a:off x="3148" y="824"/>
                <a:ext cx="2353" cy="463"/>
              </a:xfrm>
              <a:custGeom>
                <a:avLst/>
                <a:gdLst>
                  <a:gd name="T0" fmla="*/ 0 w 2353"/>
                  <a:gd name="T1" fmla="*/ 0 h 463"/>
                  <a:gd name="T2" fmla="*/ 37 w 2353"/>
                  <a:gd name="T3" fmla="*/ 0 h 463"/>
                  <a:gd name="T4" fmla="*/ 37 w 2353"/>
                  <a:gd name="T5" fmla="*/ 15 h 463"/>
                  <a:gd name="T6" fmla="*/ 59 w 2353"/>
                  <a:gd name="T7" fmla="*/ 15 h 463"/>
                  <a:gd name="T8" fmla="*/ 59 w 2353"/>
                  <a:gd name="T9" fmla="*/ 29 h 463"/>
                  <a:gd name="T10" fmla="*/ 136 w 2353"/>
                  <a:gd name="T11" fmla="*/ 29 h 463"/>
                  <a:gd name="T12" fmla="*/ 136 w 2353"/>
                  <a:gd name="T13" fmla="*/ 43 h 463"/>
                  <a:gd name="T14" fmla="*/ 162 w 2353"/>
                  <a:gd name="T15" fmla="*/ 43 h 463"/>
                  <a:gd name="T16" fmla="*/ 162 w 2353"/>
                  <a:gd name="T17" fmla="*/ 59 h 463"/>
                  <a:gd name="T18" fmla="*/ 192 w 2353"/>
                  <a:gd name="T19" fmla="*/ 59 h 463"/>
                  <a:gd name="T20" fmla="*/ 192 w 2353"/>
                  <a:gd name="T21" fmla="*/ 73 h 463"/>
                  <a:gd name="T22" fmla="*/ 202 w 2353"/>
                  <a:gd name="T23" fmla="*/ 73 h 463"/>
                  <a:gd name="T24" fmla="*/ 202 w 2353"/>
                  <a:gd name="T25" fmla="*/ 87 h 463"/>
                  <a:gd name="T26" fmla="*/ 239 w 2353"/>
                  <a:gd name="T27" fmla="*/ 87 h 463"/>
                  <a:gd name="T28" fmla="*/ 239 w 2353"/>
                  <a:gd name="T29" fmla="*/ 101 h 463"/>
                  <a:gd name="T30" fmla="*/ 309 w 2353"/>
                  <a:gd name="T31" fmla="*/ 101 h 463"/>
                  <a:gd name="T32" fmla="*/ 309 w 2353"/>
                  <a:gd name="T33" fmla="*/ 116 h 463"/>
                  <a:gd name="T34" fmla="*/ 317 w 2353"/>
                  <a:gd name="T35" fmla="*/ 116 h 463"/>
                  <a:gd name="T36" fmla="*/ 317 w 2353"/>
                  <a:gd name="T37" fmla="*/ 132 h 463"/>
                  <a:gd name="T38" fmla="*/ 390 w 2353"/>
                  <a:gd name="T39" fmla="*/ 132 h 463"/>
                  <a:gd name="T40" fmla="*/ 390 w 2353"/>
                  <a:gd name="T41" fmla="*/ 146 h 463"/>
                  <a:gd name="T42" fmla="*/ 400 w 2353"/>
                  <a:gd name="T43" fmla="*/ 146 h 463"/>
                  <a:gd name="T44" fmla="*/ 400 w 2353"/>
                  <a:gd name="T45" fmla="*/ 160 h 463"/>
                  <a:gd name="T46" fmla="*/ 523 w 2353"/>
                  <a:gd name="T47" fmla="*/ 160 h 463"/>
                  <a:gd name="T48" fmla="*/ 523 w 2353"/>
                  <a:gd name="T49" fmla="*/ 176 h 463"/>
                  <a:gd name="T50" fmla="*/ 604 w 2353"/>
                  <a:gd name="T51" fmla="*/ 176 h 463"/>
                  <a:gd name="T52" fmla="*/ 604 w 2353"/>
                  <a:gd name="T53" fmla="*/ 190 h 463"/>
                  <a:gd name="T54" fmla="*/ 864 w 2353"/>
                  <a:gd name="T55" fmla="*/ 190 h 463"/>
                  <a:gd name="T56" fmla="*/ 864 w 2353"/>
                  <a:gd name="T57" fmla="*/ 205 h 463"/>
                  <a:gd name="T58" fmla="*/ 922 w 2353"/>
                  <a:gd name="T59" fmla="*/ 205 h 463"/>
                  <a:gd name="T60" fmla="*/ 922 w 2353"/>
                  <a:gd name="T61" fmla="*/ 219 h 463"/>
                  <a:gd name="T62" fmla="*/ 1031 w 2353"/>
                  <a:gd name="T63" fmla="*/ 219 h 463"/>
                  <a:gd name="T64" fmla="*/ 1031 w 2353"/>
                  <a:gd name="T65" fmla="*/ 235 h 463"/>
                  <a:gd name="T66" fmla="*/ 1120 w 2353"/>
                  <a:gd name="T67" fmla="*/ 235 h 463"/>
                  <a:gd name="T68" fmla="*/ 1120 w 2353"/>
                  <a:gd name="T69" fmla="*/ 249 h 463"/>
                  <a:gd name="T70" fmla="*/ 1199 w 2353"/>
                  <a:gd name="T71" fmla="*/ 249 h 463"/>
                  <a:gd name="T72" fmla="*/ 1199 w 2353"/>
                  <a:gd name="T73" fmla="*/ 265 h 463"/>
                  <a:gd name="T74" fmla="*/ 1271 w 2353"/>
                  <a:gd name="T75" fmla="*/ 265 h 463"/>
                  <a:gd name="T76" fmla="*/ 1271 w 2353"/>
                  <a:gd name="T77" fmla="*/ 281 h 463"/>
                  <a:gd name="T78" fmla="*/ 1382 w 2353"/>
                  <a:gd name="T79" fmla="*/ 281 h 463"/>
                  <a:gd name="T80" fmla="*/ 1382 w 2353"/>
                  <a:gd name="T81" fmla="*/ 295 h 463"/>
                  <a:gd name="T82" fmla="*/ 1423 w 2353"/>
                  <a:gd name="T83" fmla="*/ 295 h 463"/>
                  <a:gd name="T84" fmla="*/ 1423 w 2353"/>
                  <a:gd name="T85" fmla="*/ 312 h 463"/>
                  <a:gd name="T86" fmla="*/ 1510 w 2353"/>
                  <a:gd name="T87" fmla="*/ 312 h 463"/>
                  <a:gd name="T88" fmla="*/ 1510 w 2353"/>
                  <a:gd name="T89" fmla="*/ 326 h 463"/>
                  <a:gd name="T90" fmla="*/ 1586 w 2353"/>
                  <a:gd name="T91" fmla="*/ 326 h 463"/>
                  <a:gd name="T92" fmla="*/ 1586 w 2353"/>
                  <a:gd name="T93" fmla="*/ 346 h 463"/>
                  <a:gd name="T94" fmla="*/ 1592 w 2353"/>
                  <a:gd name="T95" fmla="*/ 346 h 463"/>
                  <a:gd name="T96" fmla="*/ 1592 w 2353"/>
                  <a:gd name="T97" fmla="*/ 362 h 463"/>
                  <a:gd name="T98" fmla="*/ 1596 w 2353"/>
                  <a:gd name="T99" fmla="*/ 362 h 463"/>
                  <a:gd name="T100" fmla="*/ 1596 w 2353"/>
                  <a:gd name="T101" fmla="*/ 380 h 463"/>
                  <a:gd name="T102" fmla="*/ 1703 w 2353"/>
                  <a:gd name="T103" fmla="*/ 380 h 463"/>
                  <a:gd name="T104" fmla="*/ 1703 w 2353"/>
                  <a:gd name="T105" fmla="*/ 407 h 463"/>
                  <a:gd name="T106" fmla="*/ 1739 w 2353"/>
                  <a:gd name="T107" fmla="*/ 407 h 463"/>
                  <a:gd name="T108" fmla="*/ 1739 w 2353"/>
                  <a:gd name="T109" fmla="*/ 433 h 463"/>
                  <a:gd name="T110" fmla="*/ 1768 w 2353"/>
                  <a:gd name="T111" fmla="*/ 433 h 463"/>
                  <a:gd name="T112" fmla="*/ 1768 w 2353"/>
                  <a:gd name="T113" fmla="*/ 463 h 463"/>
                  <a:gd name="T114" fmla="*/ 2050 w 2353"/>
                  <a:gd name="T115" fmla="*/ 463 h 463"/>
                  <a:gd name="T116" fmla="*/ 2353 w 2353"/>
                  <a:gd name="T117" fmla="*/ 46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53" h="463">
                    <a:moveTo>
                      <a:pt x="0" y="0"/>
                    </a:moveTo>
                    <a:lnTo>
                      <a:pt x="37" y="0"/>
                    </a:lnTo>
                    <a:lnTo>
                      <a:pt x="37" y="15"/>
                    </a:lnTo>
                    <a:lnTo>
                      <a:pt x="59" y="15"/>
                    </a:lnTo>
                    <a:lnTo>
                      <a:pt x="59" y="29"/>
                    </a:lnTo>
                    <a:lnTo>
                      <a:pt x="136" y="29"/>
                    </a:lnTo>
                    <a:lnTo>
                      <a:pt x="136" y="43"/>
                    </a:lnTo>
                    <a:lnTo>
                      <a:pt x="162" y="43"/>
                    </a:lnTo>
                    <a:lnTo>
                      <a:pt x="162" y="59"/>
                    </a:lnTo>
                    <a:lnTo>
                      <a:pt x="192" y="59"/>
                    </a:lnTo>
                    <a:lnTo>
                      <a:pt x="192" y="73"/>
                    </a:lnTo>
                    <a:lnTo>
                      <a:pt x="202" y="73"/>
                    </a:lnTo>
                    <a:lnTo>
                      <a:pt x="202" y="87"/>
                    </a:lnTo>
                    <a:lnTo>
                      <a:pt x="239" y="87"/>
                    </a:lnTo>
                    <a:lnTo>
                      <a:pt x="239" y="101"/>
                    </a:lnTo>
                    <a:lnTo>
                      <a:pt x="309" y="101"/>
                    </a:lnTo>
                    <a:lnTo>
                      <a:pt x="309" y="116"/>
                    </a:lnTo>
                    <a:lnTo>
                      <a:pt x="317" y="116"/>
                    </a:lnTo>
                    <a:lnTo>
                      <a:pt x="317" y="132"/>
                    </a:lnTo>
                    <a:lnTo>
                      <a:pt x="390" y="132"/>
                    </a:lnTo>
                    <a:lnTo>
                      <a:pt x="390" y="146"/>
                    </a:lnTo>
                    <a:lnTo>
                      <a:pt x="400" y="146"/>
                    </a:lnTo>
                    <a:lnTo>
                      <a:pt x="400" y="160"/>
                    </a:lnTo>
                    <a:lnTo>
                      <a:pt x="523" y="160"/>
                    </a:lnTo>
                    <a:lnTo>
                      <a:pt x="523" y="176"/>
                    </a:lnTo>
                    <a:lnTo>
                      <a:pt x="604" y="176"/>
                    </a:lnTo>
                    <a:lnTo>
                      <a:pt x="604" y="190"/>
                    </a:lnTo>
                    <a:lnTo>
                      <a:pt x="864" y="190"/>
                    </a:lnTo>
                    <a:lnTo>
                      <a:pt x="864" y="205"/>
                    </a:lnTo>
                    <a:lnTo>
                      <a:pt x="922" y="205"/>
                    </a:lnTo>
                    <a:lnTo>
                      <a:pt x="922" y="219"/>
                    </a:lnTo>
                    <a:lnTo>
                      <a:pt x="1031" y="219"/>
                    </a:lnTo>
                    <a:lnTo>
                      <a:pt x="1031" y="235"/>
                    </a:lnTo>
                    <a:lnTo>
                      <a:pt x="1120" y="235"/>
                    </a:lnTo>
                    <a:lnTo>
                      <a:pt x="1120" y="249"/>
                    </a:lnTo>
                    <a:lnTo>
                      <a:pt x="1199" y="249"/>
                    </a:lnTo>
                    <a:lnTo>
                      <a:pt x="1199" y="265"/>
                    </a:lnTo>
                    <a:lnTo>
                      <a:pt x="1271" y="265"/>
                    </a:lnTo>
                    <a:lnTo>
                      <a:pt x="1271" y="281"/>
                    </a:lnTo>
                    <a:lnTo>
                      <a:pt x="1382" y="281"/>
                    </a:lnTo>
                    <a:lnTo>
                      <a:pt x="1382" y="295"/>
                    </a:lnTo>
                    <a:lnTo>
                      <a:pt x="1423" y="295"/>
                    </a:lnTo>
                    <a:lnTo>
                      <a:pt x="1423" y="312"/>
                    </a:lnTo>
                    <a:lnTo>
                      <a:pt x="1510" y="312"/>
                    </a:lnTo>
                    <a:lnTo>
                      <a:pt x="1510" y="326"/>
                    </a:lnTo>
                    <a:lnTo>
                      <a:pt x="1586" y="326"/>
                    </a:lnTo>
                    <a:lnTo>
                      <a:pt x="1586" y="346"/>
                    </a:lnTo>
                    <a:lnTo>
                      <a:pt x="1592" y="346"/>
                    </a:lnTo>
                    <a:lnTo>
                      <a:pt x="1592" y="362"/>
                    </a:lnTo>
                    <a:lnTo>
                      <a:pt x="1596" y="362"/>
                    </a:lnTo>
                    <a:lnTo>
                      <a:pt x="1596" y="380"/>
                    </a:lnTo>
                    <a:lnTo>
                      <a:pt x="1703" y="380"/>
                    </a:lnTo>
                    <a:lnTo>
                      <a:pt x="1703" y="407"/>
                    </a:lnTo>
                    <a:lnTo>
                      <a:pt x="1739" y="407"/>
                    </a:lnTo>
                    <a:lnTo>
                      <a:pt x="1739" y="433"/>
                    </a:lnTo>
                    <a:lnTo>
                      <a:pt x="1768" y="433"/>
                    </a:lnTo>
                    <a:lnTo>
                      <a:pt x="1768" y="463"/>
                    </a:lnTo>
                    <a:lnTo>
                      <a:pt x="2050" y="463"/>
                    </a:lnTo>
                    <a:lnTo>
                      <a:pt x="2353" y="463"/>
                    </a:lnTo>
                  </a:path>
                </a:pathLst>
              </a:custGeom>
              <a:noFill/>
              <a:ln w="15875">
                <a:solidFill>
                  <a:srgbClr val="C86B2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18" name="Freeform 124"/>
              <p:cNvSpPr>
                <a:spLocks/>
              </p:cNvSpPr>
              <p:nvPr/>
            </p:nvSpPr>
            <p:spPr bwMode="auto">
              <a:xfrm>
                <a:off x="3150" y="826"/>
                <a:ext cx="2365" cy="752"/>
              </a:xfrm>
              <a:custGeom>
                <a:avLst/>
                <a:gdLst>
                  <a:gd name="T0" fmla="*/ 79 w 2365"/>
                  <a:gd name="T1" fmla="*/ 0 h 752"/>
                  <a:gd name="T2" fmla="*/ 107 w 2365"/>
                  <a:gd name="T3" fmla="*/ 11 h 752"/>
                  <a:gd name="T4" fmla="*/ 107 w 2365"/>
                  <a:gd name="T5" fmla="*/ 37 h 752"/>
                  <a:gd name="T6" fmla="*/ 144 w 2365"/>
                  <a:gd name="T7" fmla="*/ 37 h 752"/>
                  <a:gd name="T8" fmla="*/ 150 w 2365"/>
                  <a:gd name="T9" fmla="*/ 61 h 752"/>
                  <a:gd name="T10" fmla="*/ 160 w 2365"/>
                  <a:gd name="T11" fmla="*/ 77 h 752"/>
                  <a:gd name="T12" fmla="*/ 172 w 2365"/>
                  <a:gd name="T13" fmla="*/ 89 h 752"/>
                  <a:gd name="T14" fmla="*/ 178 w 2365"/>
                  <a:gd name="T15" fmla="*/ 102 h 752"/>
                  <a:gd name="T16" fmla="*/ 212 w 2365"/>
                  <a:gd name="T17" fmla="*/ 116 h 752"/>
                  <a:gd name="T18" fmla="*/ 281 w 2365"/>
                  <a:gd name="T19" fmla="*/ 126 h 752"/>
                  <a:gd name="T20" fmla="*/ 295 w 2365"/>
                  <a:gd name="T21" fmla="*/ 140 h 752"/>
                  <a:gd name="T22" fmla="*/ 321 w 2365"/>
                  <a:gd name="T23" fmla="*/ 152 h 752"/>
                  <a:gd name="T24" fmla="*/ 386 w 2365"/>
                  <a:gd name="T25" fmla="*/ 166 h 752"/>
                  <a:gd name="T26" fmla="*/ 410 w 2365"/>
                  <a:gd name="T27" fmla="*/ 178 h 752"/>
                  <a:gd name="T28" fmla="*/ 414 w 2365"/>
                  <a:gd name="T29" fmla="*/ 190 h 752"/>
                  <a:gd name="T30" fmla="*/ 422 w 2365"/>
                  <a:gd name="T31" fmla="*/ 217 h 752"/>
                  <a:gd name="T32" fmla="*/ 428 w 2365"/>
                  <a:gd name="T33" fmla="*/ 241 h 752"/>
                  <a:gd name="T34" fmla="*/ 432 w 2365"/>
                  <a:gd name="T35" fmla="*/ 255 h 752"/>
                  <a:gd name="T36" fmla="*/ 440 w 2365"/>
                  <a:gd name="T37" fmla="*/ 267 h 752"/>
                  <a:gd name="T38" fmla="*/ 452 w 2365"/>
                  <a:gd name="T39" fmla="*/ 283 h 752"/>
                  <a:gd name="T40" fmla="*/ 462 w 2365"/>
                  <a:gd name="T41" fmla="*/ 295 h 752"/>
                  <a:gd name="T42" fmla="*/ 493 w 2365"/>
                  <a:gd name="T43" fmla="*/ 306 h 752"/>
                  <a:gd name="T44" fmla="*/ 547 w 2365"/>
                  <a:gd name="T45" fmla="*/ 322 h 752"/>
                  <a:gd name="T46" fmla="*/ 559 w 2365"/>
                  <a:gd name="T47" fmla="*/ 334 h 752"/>
                  <a:gd name="T48" fmla="*/ 565 w 2365"/>
                  <a:gd name="T49" fmla="*/ 346 h 752"/>
                  <a:gd name="T50" fmla="*/ 598 w 2365"/>
                  <a:gd name="T51" fmla="*/ 372 h 752"/>
                  <a:gd name="T52" fmla="*/ 608 w 2365"/>
                  <a:gd name="T53" fmla="*/ 384 h 752"/>
                  <a:gd name="T54" fmla="*/ 656 w 2365"/>
                  <a:gd name="T55" fmla="*/ 397 h 752"/>
                  <a:gd name="T56" fmla="*/ 684 w 2365"/>
                  <a:gd name="T57" fmla="*/ 423 h 752"/>
                  <a:gd name="T58" fmla="*/ 723 w 2365"/>
                  <a:gd name="T59" fmla="*/ 437 h 752"/>
                  <a:gd name="T60" fmla="*/ 741 w 2365"/>
                  <a:gd name="T61" fmla="*/ 451 h 752"/>
                  <a:gd name="T62" fmla="*/ 818 w 2365"/>
                  <a:gd name="T63" fmla="*/ 463 h 752"/>
                  <a:gd name="T64" fmla="*/ 868 w 2365"/>
                  <a:gd name="T65" fmla="*/ 477 h 752"/>
                  <a:gd name="T66" fmla="*/ 916 w 2365"/>
                  <a:gd name="T67" fmla="*/ 491 h 752"/>
                  <a:gd name="T68" fmla="*/ 933 w 2365"/>
                  <a:gd name="T69" fmla="*/ 516 h 752"/>
                  <a:gd name="T70" fmla="*/ 989 w 2365"/>
                  <a:gd name="T71" fmla="*/ 530 h 752"/>
                  <a:gd name="T72" fmla="*/ 1044 w 2365"/>
                  <a:gd name="T73" fmla="*/ 544 h 752"/>
                  <a:gd name="T74" fmla="*/ 1054 w 2365"/>
                  <a:gd name="T75" fmla="*/ 558 h 752"/>
                  <a:gd name="T76" fmla="*/ 1094 w 2365"/>
                  <a:gd name="T77" fmla="*/ 572 h 752"/>
                  <a:gd name="T78" fmla="*/ 1106 w 2365"/>
                  <a:gd name="T79" fmla="*/ 584 h 752"/>
                  <a:gd name="T80" fmla="*/ 1122 w 2365"/>
                  <a:gd name="T81" fmla="*/ 597 h 752"/>
                  <a:gd name="T82" fmla="*/ 1146 w 2365"/>
                  <a:gd name="T83" fmla="*/ 611 h 752"/>
                  <a:gd name="T84" fmla="*/ 1169 w 2365"/>
                  <a:gd name="T85" fmla="*/ 623 h 752"/>
                  <a:gd name="T86" fmla="*/ 1199 w 2365"/>
                  <a:gd name="T87" fmla="*/ 637 h 752"/>
                  <a:gd name="T88" fmla="*/ 1318 w 2365"/>
                  <a:gd name="T89" fmla="*/ 649 h 752"/>
                  <a:gd name="T90" fmla="*/ 1326 w 2365"/>
                  <a:gd name="T91" fmla="*/ 665 h 752"/>
                  <a:gd name="T92" fmla="*/ 1419 w 2365"/>
                  <a:gd name="T93" fmla="*/ 679 h 752"/>
                  <a:gd name="T94" fmla="*/ 1451 w 2365"/>
                  <a:gd name="T95" fmla="*/ 702 h 752"/>
                  <a:gd name="T96" fmla="*/ 1459 w 2365"/>
                  <a:gd name="T97" fmla="*/ 720 h 752"/>
                  <a:gd name="T98" fmla="*/ 1548 w 2365"/>
                  <a:gd name="T99" fmla="*/ 734 h 752"/>
                  <a:gd name="T100" fmla="*/ 2165 w 2365"/>
                  <a:gd name="T101" fmla="*/ 75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65" h="752">
                    <a:moveTo>
                      <a:pt x="0" y="0"/>
                    </a:moveTo>
                    <a:lnTo>
                      <a:pt x="79" y="0"/>
                    </a:lnTo>
                    <a:lnTo>
                      <a:pt x="79" y="11"/>
                    </a:lnTo>
                    <a:lnTo>
                      <a:pt x="107" y="11"/>
                    </a:lnTo>
                    <a:lnTo>
                      <a:pt x="107" y="29"/>
                    </a:lnTo>
                    <a:lnTo>
                      <a:pt x="107" y="37"/>
                    </a:lnTo>
                    <a:lnTo>
                      <a:pt x="132" y="37"/>
                    </a:lnTo>
                    <a:lnTo>
                      <a:pt x="144" y="37"/>
                    </a:lnTo>
                    <a:lnTo>
                      <a:pt x="144" y="61"/>
                    </a:lnTo>
                    <a:lnTo>
                      <a:pt x="150" y="61"/>
                    </a:lnTo>
                    <a:lnTo>
                      <a:pt x="150" y="77"/>
                    </a:lnTo>
                    <a:lnTo>
                      <a:pt x="160" y="77"/>
                    </a:lnTo>
                    <a:lnTo>
                      <a:pt x="160" y="89"/>
                    </a:lnTo>
                    <a:lnTo>
                      <a:pt x="172" y="89"/>
                    </a:lnTo>
                    <a:lnTo>
                      <a:pt x="172" y="102"/>
                    </a:lnTo>
                    <a:lnTo>
                      <a:pt x="178" y="102"/>
                    </a:lnTo>
                    <a:lnTo>
                      <a:pt x="178" y="116"/>
                    </a:lnTo>
                    <a:lnTo>
                      <a:pt x="212" y="116"/>
                    </a:lnTo>
                    <a:lnTo>
                      <a:pt x="212" y="126"/>
                    </a:lnTo>
                    <a:lnTo>
                      <a:pt x="281" y="126"/>
                    </a:lnTo>
                    <a:lnTo>
                      <a:pt x="281" y="140"/>
                    </a:lnTo>
                    <a:lnTo>
                      <a:pt x="295" y="140"/>
                    </a:lnTo>
                    <a:lnTo>
                      <a:pt x="295" y="152"/>
                    </a:lnTo>
                    <a:lnTo>
                      <a:pt x="321" y="152"/>
                    </a:lnTo>
                    <a:lnTo>
                      <a:pt x="321" y="166"/>
                    </a:lnTo>
                    <a:lnTo>
                      <a:pt x="386" y="166"/>
                    </a:lnTo>
                    <a:lnTo>
                      <a:pt x="386" y="178"/>
                    </a:lnTo>
                    <a:lnTo>
                      <a:pt x="410" y="178"/>
                    </a:lnTo>
                    <a:lnTo>
                      <a:pt x="410" y="190"/>
                    </a:lnTo>
                    <a:lnTo>
                      <a:pt x="414" y="190"/>
                    </a:lnTo>
                    <a:lnTo>
                      <a:pt x="414" y="217"/>
                    </a:lnTo>
                    <a:lnTo>
                      <a:pt x="422" y="217"/>
                    </a:lnTo>
                    <a:lnTo>
                      <a:pt x="422" y="241"/>
                    </a:lnTo>
                    <a:lnTo>
                      <a:pt x="428" y="241"/>
                    </a:lnTo>
                    <a:lnTo>
                      <a:pt x="428" y="255"/>
                    </a:lnTo>
                    <a:lnTo>
                      <a:pt x="432" y="255"/>
                    </a:lnTo>
                    <a:lnTo>
                      <a:pt x="432" y="267"/>
                    </a:lnTo>
                    <a:lnTo>
                      <a:pt x="440" y="267"/>
                    </a:lnTo>
                    <a:lnTo>
                      <a:pt x="440" y="283"/>
                    </a:lnTo>
                    <a:lnTo>
                      <a:pt x="452" y="283"/>
                    </a:lnTo>
                    <a:lnTo>
                      <a:pt x="452" y="295"/>
                    </a:lnTo>
                    <a:lnTo>
                      <a:pt x="462" y="295"/>
                    </a:lnTo>
                    <a:lnTo>
                      <a:pt x="462" y="306"/>
                    </a:lnTo>
                    <a:lnTo>
                      <a:pt x="493" y="306"/>
                    </a:lnTo>
                    <a:lnTo>
                      <a:pt x="493" y="322"/>
                    </a:lnTo>
                    <a:lnTo>
                      <a:pt x="547" y="322"/>
                    </a:lnTo>
                    <a:lnTo>
                      <a:pt x="547" y="334"/>
                    </a:lnTo>
                    <a:lnTo>
                      <a:pt x="559" y="334"/>
                    </a:lnTo>
                    <a:lnTo>
                      <a:pt x="559" y="346"/>
                    </a:lnTo>
                    <a:lnTo>
                      <a:pt x="565" y="346"/>
                    </a:lnTo>
                    <a:lnTo>
                      <a:pt x="565" y="372"/>
                    </a:lnTo>
                    <a:lnTo>
                      <a:pt x="598" y="372"/>
                    </a:lnTo>
                    <a:lnTo>
                      <a:pt x="598" y="384"/>
                    </a:lnTo>
                    <a:lnTo>
                      <a:pt x="608" y="384"/>
                    </a:lnTo>
                    <a:lnTo>
                      <a:pt x="608" y="397"/>
                    </a:lnTo>
                    <a:lnTo>
                      <a:pt x="656" y="397"/>
                    </a:lnTo>
                    <a:lnTo>
                      <a:pt x="656" y="423"/>
                    </a:lnTo>
                    <a:lnTo>
                      <a:pt x="684" y="423"/>
                    </a:lnTo>
                    <a:lnTo>
                      <a:pt x="684" y="437"/>
                    </a:lnTo>
                    <a:lnTo>
                      <a:pt x="723" y="437"/>
                    </a:lnTo>
                    <a:lnTo>
                      <a:pt x="723" y="451"/>
                    </a:lnTo>
                    <a:lnTo>
                      <a:pt x="741" y="451"/>
                    </a:lnTo>
                    <a:lnTo>
                      <a:pt x="741" y="463"/>
                    </a:lnTo>
                    <a:lnTo>
                      <a:pt x="818" y="463"/>
                    </a:lnTo>
                    <a:lnTo>
                      <a:pt x="818" y="477"/>
                    </a:lnTo>
                    <a:lnTo>
                      <a:pt x="868" y="477"/>
                    </a:lnTo>
                    <a:lnTo>
                      <a:pt x="868" y="491"/>
                    </a:lnTo>
                    <a:lnTo>
                      <a:pt x="916" y="491"/>
                    </a:lnTo>
                    <a:lnTo>
                      <a:pt x="916" y="516"/>
                    </a:lnTo>
                    <a:lnTo>
                      <a:pt x="933" y="516"/>
                    </a:lnTo>
                    <a:lnTo>
                      <a:pt x="933" y="530"/>
                    </a:lnTo>
                    <a:lnTo>
                      <a:pt x="989" y="530"/>
                    </a:lnTo>
                    <a:lnTo>
                      <a:pt x="989" y="544"/>
                    </a:lnTo>
                    <a:lnTo>
                      <a:pt x="1044" y="544"/>
                    </a:lnTo>
                    <a:lnTo>
                      <a:pt x="1044" y="558"/>
                    </a:lnTo>
                    <a:lnTo>
                      <a:pt x="1054" y="558"/>
                    </a:lnTo>
                    <a:lnTo>
                      <a:pt x="1054" y="572"/>
                    </a:lnTo>
                    <a:lnTo>
                      <a:pt x="1094" y="572"/>
                    </a:lnTo>
                    <a:lnTo>
                      <a:pt x="1094" y="584"/>
                    </a:lnTo>
                    <a:lnTo>
                      <a:pt x="1106" y="584"/>
                    </a:lnTo>
                    <a:lnTo>
                      <a:pt x="1106" y="597"/>
                    </a:lnTo>
                    <a:lnTo>
                      <a:pt x="1122" y="597"/>
                    </a:lnTo>
                    <a:lnTo>
                      <a:pt x="1122" y="611"/>
                    </a:lnTo>
                    <a:lnTo>
                      <a:pt x="1146" y="611"/>
                    </a:lnTo>
                    <a:lnTo>
                      <a:pt x="1146" y="623"/>
                    </a:lnTo>
                    <a:lnTo>
                      <a:pt x="1169" y="623"/>
                    </a:lnTo>
                    <a:lnTo>
                      <a:pt x="1169" y="637"/>
                    </a:lnTo>
                    <a:lnTo>
                      <a:pt x="1199" y="637"/>
                    </a:lnTo>
                    <a:lnTo>
                      <a:pt x="1199" y="649"/>
                    </a:lnTo>
                    <a:lnTo>
                      <a:pt x="1318" y="649"/>
                    </a:lnTo>
                    <a:lnTo>
                      <a:pt x="1318" y="665"/>
                    </a:lnTo>
                    <a:lnTo>
                      <a:pt x="1326" y="665"/>
                    </a:lnTo>
                    <a:lnTo>
                      <a:pt x="1326" y="679"/>
                    </a:lnTo>
                    <a:lnTo>
                      <a:pt x="1419" y="679"/>
                    </a:lnTo>
                    <a:lnTo>
                      <a:pt x="1419" y="702"/>
                    </a:lnTo>
                    <a:lnTo>
                      <a:pt x="1451" y="702"/>
                    </a:lnTo>
                    <a:lnTo>
                      <a:pt x="1451" y="720"/>
                    </a:lnTo>
                    <a:lnTo>
                      <a:pt x="1459" y="720"/>
                    </a:lnTo>
                    <a:lnTo>
                      <a:pt x="1459" y="734"/>
                    </a:lnTo>
                    <a:lnTo>
                      <a:pt x="1548" y="734"/>
                    </a:lnTo>
                    <a:lnTo>
                      <a:pt x="1548" y="752"/>
                    </a:lnTo>
                    <a:lnTo>
                      <a:pt x="2165" y="752"/>
                    </a:lnTo>
                    <a:lnTo>
                      <a:pt x="2365" y="752"/>
                    </a:lnTo>
                  </a:path>
                </a:pathLst>
              </a:custGeom>
              <a:noFill/>
              <a:ln w="1587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19" name="Freeform 125"/>
              <p:cNvSpPr>
                <a:spLocks/>
              </p:cNvSpPr>
              <p:nvPr/>
            </p:nvSpPr>
            <p:spPr bwMode="auto">
              <a:xfrm>
                <a:off x="5489" y="1275"/>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20" name="Freeform 126"/>
              <p:cNvSpPr>
                <a:spLocks/>
              </p:cNvSpPr>
              <p:nvPr/>
            </p:nvSpPr>
            <p:spPr bwMode="auto">
              <a:xfrm>
                <a:off x="5487"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21" name="Freeform 127"/>
              <p:cNvSpPr>
                <a:spLocks/>
              </p:cNvSpPr>
              <p:nvPr/>
            </p:nvSpPr>
            <p:spPr bwMode="auto">
              <a:xfrm>
                <a:off x="5398" y="1275"/>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22" name="Freeform 128"/>
              <p:cNvSpPr>
                <a:spLocks/>
              </p:cNvSpPr>
              <p:nvPr/>
            </p:nvSpPr>
            <p:spPr bwMode="auto">
              <a:xfrm>
                <a:off x="5396" y="1273"/>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23" name="Freeform 129"/>
              <p:cNvSpPr>
                <a:spLocks/>
              </p:cNvSpPr>
              <p:nvPr/>
            </p:nvSpPr>
            <p:spPr bwMode="auto">
              <a:xfrm>
                <a:off x="5339" y="1275"/>
                <a:ext cx="21" cy="22"/>
              </a:xfrm>
              <a:custGeom>
                <a:avLst/>
                <a:gdLst>
                  <a:gd name="T0" fmla="*/ 10 w 21"/>
                  <a:gd name="T1" fmla="*/ 0 h 22"/>
                  <a:gd name="T2" fmla="*/ 21 w 21"/>
                  <a:gd name="T3" fmla="*/ 22 h 22"/>
                  <a:gd name="T4" fmla="*/ 0 w 21"/>
                  <a:gd name="T5" fmla="*/ 22 h 22"/>
                  <a:gd name="T6" fmla="*/ 10 w 21"/>
                  <a:gd name="T7" fmla="*/ 0 h 22"/>
                </a:gdLst>
                <a:ahLst/>
                <a:cxnLst>
                  <a:cxn ang="0">
                    <a:pos x="T0" y="T1"/>
                  </a:cxn>
                  <a:cxn ang="0">
                    <a:pos x="T2" y="T3"/>
                  </a:cxn>
                  <a:cxn ang="0">
                    <a:pos x="T4" y="T5"/>
                  </a:cxn>
                  <a:cxn ang="0">
                    <a:pos x="T6" y="T7"/>
                  </a:cxn>
                </a:cxnLst>
                <a:rect l="0" t="0" r="r" b="b"/>
                <a:pathLst>
                  <a:path w="21" h="22">
                    <a:moveTo>
                      <a:pt x="10" y="0"/>
                    </a:moveTo>
                    <a:lnTo>
                      <a:pt x="21"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24" name="Freeform 130"/>
              <p:cNvSpPr>
                <a:spLocks/>
              </p:cNvSpPr>
              <p:nvPr/>
            </p:nvSpPr>
            <p:spPr bwMode="auto">
              <a:xfrm>
                <a:off x="5337" y="1273"/>
                <a:ext cx="25" cy="26"/>
              </a:xfrm>
              <a:custGeom>
                <a:avLst/>
                <a:gdLst>
                  <a:gd name="T0" fmla="*/ 12 w 25"/>
                  <a:gd name="T1" fmla="*/ 0 h 26"/>
                  <a:gd name="T2" fmla="*/ 25 w 25"/>
                  <a:gd name="T3" fmla="*/ 26 h 26"/>
                  <a:gd name="T4" fmla="*/ 0 w 25"/>
                  <a:gd name="T5" fmla="*/ 26 h 26"/>
                  <a:gd name="T6" fmla="*/ 12 w 25"/>
                  <a:gd name="T7" fmla="*/ 0 h 26"/>
                </a:gdLst>
                <a:ahLst/>
                <a:cxnLst>
                  <a:cxn ang="0">
                    <a:pos x="T0" y="T1"/>
                  </a:cxn>
                  <a:cxn ang="0">
                    <a:pos x="T2" y="T3"/>
                  </a:cxn>
                  <a:cxn ang="0">
                    <a:pos x="T4" y="T5"/>
                  </a:cxn>
                  <a:cxn ang="0">
                    <a:pos x="T6" y="T7"/>
                  </a:cxn>
                </a:cxnLst>
                <a:rect l="0" t="0" r="r" b="b"/>
                <a:pathLst>
                  <a:path w="25" h="26">
                    <a:moveTo>
                      <a:pt x="12" y="0"/>
                    </a:moveTo>
                    <a:lnTo>
                      <a:pt x="25"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25" name="Freeform 131"/>
              <p:cNvSpPr>
                <a:spLocks/>
              </p:cNvSpPr>
              <p:nvPr/>
            </p:nvSpPr>
            <p:spPr bwMode="auto">
              <a:xfrm>
                <a:off x="5309" y="1275"/>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26" name="Freeform 132"/>
              <p:cNvSpPr>
                <a:spLocks/>
              </p:cNvSpPr>
              <p:nvPr/>
            </p:nvSpPr>
            <p:spPr bwMode="auto">
              <a:xfrm>
                <a:off x="5307" y="1273"/>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27" name="Freeform 133"/>
              <p:cNvSpPr>
                <a:spLocks/>
              </p:cNvSpPr>
              <p:nvPr/>
            </p:nvSpPr>
            <p:spPr bwMode="auto">
              <a:xfrm>
                <a:off x="5271" y="1275"/>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28" name="Freeform 134"/>
              <p:cNvSpPr>
                <a:spLocks/>
              </p:cNvSpPr>
              <p:nvPr/>
            </p:nvSpPr>
            <p:spPr bwMode="auto">
              <a:xfrm>
                <a:off x="5269" y="1273"/>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29" name="Freeform 135"/>
              <p:cNvSpPr>
                <a:spLocks/>
              </p:cNvSpPr>
              <p:nvPr/>
            </p:nvSpPr>
            <p:spPr bwMode="auto">
              <a:xfrm>
                <a:off x="5234" y="1275"/>
                <a:ext cx="21" cy="22"/>
              </a:xfrm>
              <a:custGeom>
                <a:avLst/>
                <a:gdLst>
                  <a:gd name="T0" fmla="*/ 9 w 21"/>
                  <a:gd name="T1" fmla="*/ 0 h 22"/>
                  <a:gd name="T2" fmla="*/ 21 w 21"/>
                  <a:gd name="T3" fmla="*/ 22 h 22"/>
                  <a:gd name="T4" fmla="*/ 0 w 21"/>
                  <a:gd name="T5" fmla="*/ 22 h 22"/>
                  <a:gd name="T6" fmla="*/ 9 w 21"/>
                  <a:gd name="T7" fmla="*/ 0 h 22"/>
                </a:gdLst>
                <a:ahLst/>
                <a:cxnLst>
                  <a:cxn ang="0">
                    <a:pos x="T0" y="T1"/>
                  </a:cxn>
                  <a:cxn ang="0">
                    <a:pos x="T2" y="T3"/>
                  </a:cxn>
                  <a:cxn ang="0">
                    <a:pos x="T4" y="T5"/>
                  </a:cxn>
                  <a:cxn ang="0">
                    <a:pos x="T6" y="T7"/>
                  </a:cxn>
                </a:cxnLst>
                <a:rect l="0" t="0" r="r" b="b"/>
                <a:pathLst>
                  <a:path w="21" h="22">
                    <a:moveTo>
                      <a:pt x="9" y="0"/>
                    </a:moveTo>
                    <a:lnTo>
                      <a:pt x="21" y="22"/>
                    </a:lnTo>
                    <a:lnTo>
                      <a:pt x="0" y="22"/>
                    </a:lnTo>
                    <a:lnTo>
                      <a:pt x="9"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30" name="Freeform 136"/>
              <p:cNvSpPr>
                <a:spLocks/>
              </p:cNvSpPr>
              <p:nvPr/>
            </p:nvSpPr>
            <p:spPr bwMode="auto">
              <a:xfrm>
                <a:off x="5232" y="1273"/>
                <a:ext cx="25" cy="26"/>
              </a:xfrm>
              <a:custGeom>
                <a:avLst/>
                <a:gdLst>
                  <a:gd name="T0" fmla="*/ 11 w 25"/>
                  <a:gd name="T1" fmla="*/ 0 h 26"/>
                  <a:gd name="T2" fmla="*/ 25 w 25"/>
                  <a:gd name="T3" fmla="*/ 26 h 26"/>
                  <a:gd name="T4" fmla="*/ 0 w 25"/>
                  <a:gd name="T5" fmla="*/ 26 h 26"/>
                  <a:gd name="T6" fmla="*/ 11 w 25"/>
                  <a:gd name="T7" fmla="*/ 0 h 26"/>
                </a:gdLst>
                <a:ahLst/>
                <a:cxnLst>
                  <a:cxn ang="0">
                    <a:pos x="T0" y="T1"/>
                  </a:cxn>
                  <a:cxn ang="0">
                    <a:pos x="T2" y="T3"/>
                  </a:cxn>
                  <a:cxn ang="0">
                    <a:pos x="T4" y="T5"/>
                  </a:cxn>
                  <a:cxn ang="0">
                    <a:pos x="T6" y="T7"/>
                  </a:cxn>
                </a:cxnLst>
                <a:rect l="0" t="0" r="r" b="b"/>
                <a:pathLst>
                  <a:path w="25" h="26">
                    <a:moveTo>
                      <a:pt x="11" y="0"/>
                    </a:moveTo>
                    <a:lnTo>
                      <a:pt x="25" y="26"/>
                    </a:lnTo>
                    <a:lnTo>
                      <a:pt x="0" y="26"/>
                    </a:lnTo>
                    <a:lnTo>
                      <a:pt x="11"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31" name="Freeform 137"/>
              <p:cNvSpPr>
                <a:spLocks/>
              </p:cNvSpPr>
              <p:nvPr/>
            </p:nvSpPr>
            <p:spPr bwMode="auto">
              <a:xfrm>
                <a:off x="5224" y="1275"/>
                <a:ext cx="21" cy="22"/>
              </a:xfrm>
              <a:custGeom>
                <a:avLst/>
                <a:gdLst>
                  <a:gd name="T0" fmla="*/ 11 w 21"/>
                  <a:gd name="T1" fmla="*/ 0 h 22"/>
                  <a:gd name="T2" fmla="*/ 21 w 21"/>
                  <a:gd name="T3" fmla="*/ 22 h 22"/>
                  <a:gd name="T4" fmla="*/ 0 w 21"/>
                  <a:gd name="T5" fmla="*/ 22 h 22"/>
                  <a:gd name="T6" fmla="*/ 11 w 21"/>
                  <a:gd name="T7" fmla="*/ 0 h 22"/>
                </a:gdLst>
                <a:ahLst/>
                <a:cxnLst>
                  <a:cxn ang="0">
                    <a:pos x="T0" y="T1"/>
                  </a:cxn>
                  <a:cxn ang="0">
                    <a:pos x="T2" y="T3"/>
                  </a:cxn>
                  <a:cxn ang="0">
                    <a:pos x="T4" y="T5"/>
                  </a:cxn>
                  <a:cxn ang="0">
                    <a:pos x="T6" y="T7"/>
                  </a:cxn>
                </a:cxnLst>
                <a:rect l="0" t="0" r="r" b="b"/>
                <a:pathLst>
                  <a:path w="21" h="22">
                    <a:moveTo>
                      <a:pt x="11" y="0"/>
                    </a:moveTo>
                    <a:lnTo>
                      <a:pt x="21" y="22"/>
                    </a:lnTo>
                    <a:lnTo>
                      <a:pt x="0" y="22"/>
                    </a:lnTo>
                    <a:lnTo>
                      <a:pt x="11"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32" name="Freeform 138"/>
              <p:cNvSpPr>
                <a:spLocks/>
              </p:cNvSpPr>
              <p:nvPr/>
            </p:nvSpPr>
            <p:spPr bwMode="auto">
              <a:xfrm>
                <a:off x="5222" y="1273"/>
                <a:ext cx="25" cy="26"/>
              </a:xfrm>
              <a:custGeom>
                <a:avLst/>
                <a:gdLst>
                  <a:gd name="T0" fmla="*/ 13 w 25"/>
                  <a:gd name="T1" fmla="*/ 0 h 26"/>
                  <a:gd name="T2" fmla="*/ 25 w 25"/>
                  <a:gd name="T3" fmla="*/ 26 h 26"/>
                  <a:gd name="T4" fmla="*/ 0 w 25"/>
                  <a:gd name="T5" fmla="*/ 26 h 26"/>
                  <a:gd name="T6" fmla="*/ 13 w 25"/>
                  <a:gd name="T7" fmla="*/ 0 h 26"/>
                </a:gdLst>
                <a:ahLst/>
                <a:cxnLst>
                  <a:cxn ang="0">
                    <a:pos x="T0" y="T1"/>
                  </a:cxn>
                  <a:cxn ang="0">
                    <a:pos x="T2" y="T3"/>
                  </a:cxn>
                  <a:cxn ang="0">
                    <a:pos x="T4" y="T5"/>
                  </a:cxn>
                  <a:cxn ang="0">
                    <a:pos x="T6" y="T7"/>
                  </a:cxn>
                </a:cxnLst>
                <a:rect l="0" t="0" r="r" b="b"/>
                <a:pathLst>
                  <a:path w="25" h="26">
                    <a:moveTo>
                      <a:pt x="13" y="0"/>
                    </a:moveTo>
                    <a:lnTo>
                      <a:pt x="25" y="26"/>
                    </a:lnTo>
                    <a:lnTo>
                      <a:pt x="0" y="26"/>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33" name="Freeform 139"/>
              <p:cNvSpPr>
                <a:spLocks/>
              </p:cNvSpPr>
              <p:nvPr/>
            </p:nvSpPr>
            <p:spPr bwMode="auto">
              <a:xfrm>
                <a:off x="5204" y="1275"/>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34" name="Freeform 140"/>
              <p:cNvSpPr>
                <a:spLocks/>
              </p:cNvSpPr>
              <p:nvPr/>
            </p:nvSpPr>
            <p:spPr bwMode="auto">
              <a:xfrm>
                <a:off x="5204"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35" name="Freeform 141"/>
              <p:cNvSpPr>
                <a:spLocks/>
              </p:cNvSpPr>
              <p:nvPr/>
            </p:nvSpPr>
            <p:spPr bwMode="auto">
              <a:xfrm>
                <a:off x="5196" y="1275"/>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36" name="Freeform 142"/>
              <p:cNvSpPr>
                <a:spLocks/>
              </p:cNvSpPr>
              <p:nvPr/>
            </p:nvSpPr>
            <p:spPr bwMode="auto">
              <a:xfrm>
                <a:off x="5194" y="1273"/>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37" name="Freeform 143"/>
              <p:cNvSpPr>
                <a:spLocks/>
              </p:cNvSpPr>
              <p:nvPr/>
            </p:nvSpPr>
            <p:spPr bwMode="auto">
              <a:xfrm>
                <a:off x="5192" y="1275"/>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38" name="Freeform 144"/>
              <p:cNvSpPr>
                <a:spLocks/>
              </p:cNvSpPr>
              <p:nvPr/>
            </p:nvSpPr>
            <p:spPr bwMode="auto">
              <a:xfrm>
                <a:off x="5190"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39" name="Freeform 145"/>
              <p:cNvSpPr>
                <a:spLocks/>
              </p:cNvSpPr>
              <p:nvPr/>
            </p:nvSpPr>
            <p:spPr bwMode="auto">
              <a:xfrm>
                <a:off x="5178" y="1275"/>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40" name="Freeform 146"/>
              <p:cNvSpPr>
                <a:spLocks/>
              </p:cNvSpPr>
              <p:nvPr/>
            </p:nvSpPr>
            <p:spPr bwMode="auto">
              <a:xfrm>
                <a:off x="5176" y="1273"/>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41" name="Freeform 147"/>
              <p:cNvSpPr>
                <a:spLocks/>
              </p:cNvSpPr>
              <p:nvPr/>
            </p:nvSpPr>
            <p:spPr bwMode="auto">
              <a:xfrm>
                <a:off x="5140" y="1275"/>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42" name="Freeform 148"/>
              <p:cNvSpPr>
                <a:spLocks/>
              </p:cNvSpPr>
              <p:nvPr/>
            </p:nvSpPr>
            <p:spPr bwMode="auto">
              <a:xfrm>
                <a:off x="5138" y="1273"/>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43" name="Freeform 149"/>
              <p:cNvSpPr>
                <a:spLocks/>
              </p:cNvSpPr>
              <p:nvPr/>
            </p:nvSpPr>
            <p:spPr bwMode="auto">
              <a:xfrm>
                <a:off x="5122" y="1275"/>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44" name="Freeform 150"/>
              <p:cNvSpPr>
                <a:spLocks/>
              </p:cNvSpPr>
              <p:nvPr/>
            </p:nvSpPr>
            <p:spPr bwMode="auto">
              <a:xfrm>
                <a:off x="5120" y="1273"/>
                <a:ext cx="28" cy="26"/>
              </a:xfrm>
              <a:custGeom>
                <a:avLst/>
                <a:gdLst>
                  <a:gd name="T0" fmla="*/ 14 w 28"/>
                  <a:gd name="T1" fmla="*/ 0 h 26"/>
                  <a:gd name="T2" fmla="*/ 28 w 28"/>
                  <a:gd name="T3" fmla="*/ 26 h 26"/>
                  <a:gd name="T4" fmla="*/ 0 w 28"/>
                  <a:gd name="T5" fmla="*/ 26 h 26"/>
                  <a:gd name="T6" fmla="*/ 14 w 28"/>
                  <a:gd name="T7" fmla="*/ 0 h 26"/>
                </a:gdLst>
                <a:ahLst/>
                <a:cxnLst>
                  <a:cxn ang="0">
                    <a:pos x="T0" y="T1"/>
                  </a:cxn>
                  <a:cxn ang="0">
                    <a:pos x="T2" y="T3"/>
                  </a:cxn>
                  <a:cxn ang="0">
                    <a:pos x="T4" y="T5"/>
                  </a:cxn>
                  <a:cxn ang="0">
                    <a:pos x="T6" y="T7"/>
                  </a:cxn>
                </a:cxnLst>
                <a:rect l="0" t="0" r="r" b="b"/>
                <a:pathLst>
                  <a:path w="28" h="26">
                    <a:moveTo>
                      <a:pt x="14" y="0"/>
                    </a:moveTo>
                    <a:lnTo>
                      <a:pt x="28"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45" name="Freeform 151"/>
              <p:cNvSpPr>
                <a:spLocks/>
              </p:cNvSpPr>
              <p:nvPr/>
            </p:nvSpPr>
            <p:spPr bwMode="auto">
              <a:xfrm>
                <a:off x="5117" y="1275"/>
                <a:ext cx="21" cy="22"/>
              </a:xfrm>
              <a:custGeom>
                <a:avLst/>
                <a:gdLst>
                  <a:gd name="T0" fmla="*/ 11 w 21"/>
                  <a:gd name="T1" fmla="*/ 0 h 22"/>
                  <a:gd name="T2" fmla="*/ 21 w 21"/>
                  <a:gd name="T3" fmla="*/ 22 h 22"/>
                  <a:gd name="T4" fmla="*/ 0 w 21"/>
                  <a:gd name="T5" fmla="*/ 22 h 22"/>
                  <a:gd name="T6" fmla="*/ 11 w 21"/>
                  <a:gd name="T7" fmla="*/ 0 h 22"/>
                </a:gdLst>
                <a:ahLst/>
                <a:cxnLst>
                  <a:cxn ang="0">
                    <a:pos x="T0" y="T1"/>
                  </a:cxn>
                  <a:cxn ang="0">
                    <a:pos x="T2" y="T3"/>
                  </a:cxn>
                  <a:cxn ang="0">
                    <a:pos x="T4" y="T5"/>
                  </a:cxn>
                  <a:cxn ang="0">
                    <a:pos x="T6" y="T7"/>
                  </a:cxn>
                </a:cxnLst>
                <a:rect l="0" t="0" r="r" b="b"/>
                <a:pathLst>
                  <a:path w="21" h="22">
                    <a:moveTo>
                      <a:pt x="11" y="0"/>
                    </a:moveTo>
                    <a:lnTo>
                      <a:pt x="21" y="22"/>
                    </a:lnTo>
                    <a:lnTo>
                      <a:pt x="0" y="22"/>
                    </a:lnTo>
                    <a:lnTo>
                      <a:pt x="11"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46" name="Freeform 152"/>
              <p:cNvSpPr>
                <a:spLocks/>
              </p:cNvSpPr>
              <p:nvPr/>
            </p:nvSpPr>
            <p:spPr bwMode="auto">
              <a:xfrm>
                <a:off x="5115" y="1273"/>
                <a:ext cx="25" cy="26"/>
              </a:xfrm>
              <a:custGeom>
                <a:avLst/>
                <a:gdLst>
                  <a:gd name="T0" fmla="*/ 13 w 25"/>
                  <a:gd name="T1" fmla="*/ 0 h 26"/>
                  <a:gd name="T2" fmla="*/ 25 w 25"/>
                  <a:gd name="T3" fmla="*/ 26 h 26"/>
                  <a:gd name="T4" fmla="*/ 0 w 25"/>
                  <a:gd name="T5" fmla="*/ 26 h 26"/>
                  <a:gd name="T6" fmla="*/ 13 w 25"/>
                  <a:gd name="T7" fmla="*/ 0 h 26"/>
                </a:gdLst>
                <a:ahLst/>
                <a:cxnLst>
                  <a:cxn ang="0">
                    <a:pos x="T0" y="T1"/>
                  </a:cxn>
                  <a:cxn ang="0">
                    <a:pos x="T2" y="T3"/>
                  </a:cxn>
                  <a:cxn ang="0">
                    <a:pos x="T4" y="T5"/>
                  </a:cxn>
                  <a:cxn ang="0">
                    <a:pos x="T6" y="T7"/>
                  </a:cxn>
                </a:cxnLst>
                <a:rect l="0" t="0" r="r" b="b"/>
                <a:pathLst>
                  <a:path w="25" h="26">
                    <a:moveTo>
                      <a:pt x="13" y="0"/>
                    </a:moveTo>
                    <a:lnTo>
                      <a:pt x="25" y="26"/>
                    </a:lnTo>
                    <a:lnTo>
                      <a:pt x="0" y="26"/>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47" name="Freeform 153"/>
              <p:cNvSpPr>
                <a:spLocks/>
              </p:cNvSpPr>
              <p:nvPr/>
            </p:nvSpPr>
            <p:spPr bwMode="auto">
              <a:xfrm>
                <a:off x="5087" y="1275"/>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48" name="Freeform 154"/>
              <p:cNvSpPr>
                <a:spLocks/>
              </p:cNvSpPr>
              <p:nvPr/>
            </p:nvSpPr>
            <p:spPr bwMode="auto">
              <a:xfrm>
                <a:off x="5085"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49" name="Freeform 155"/>
              <p:cNvSpPr>
                <a:spLocks/>
              </p:cNvSpPr>
              <p:nvPr/>
            </p:nvSpPr>
            <p:spPr bwMode="auto">
              <a:xfrm>
                <a:off x="5053" y="1275"/>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50" name="Freeform 156"/>
              <p:cNvSpPr>
                <a:spLocks/>
              </p:cNvSpPr>
              <p:nvPr/>
            </p:nvSpPr>
            <p:spPr bwMode="auto">
              <a:xfrm>
                <a:off x="5053"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51" name="Freeform 157"/>
              <p:cNvSpPr>
                <a:spLocks/>
              </p:cNvSpPr>
              <p:nvPr/>
            </p:nvSpPr>
            <p:spPr bwMode="auto">
              <a:xfrm>
                <a:off x="5051" y="1275"/>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52" name="Freeform 158"/>
              <p:cNvSpPr>
                <a:spLocks/>
              </p:cNvSpPr>
              <p:nvPr/>
            </p:nvSpPr>
            <p:spPr bwMode="auto">
              <a:xfrm>
                <a:off x="5051"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53" name="Freeform 159"/>
              <p:cNvSpPr>
                <a:spLocks/>
              </p:cNvSpPr>
              <p:nvPr/>
            </p:nvSpPr>
            <p:spPr bwMode="auto">
              <a:xfrm>
                <a:off x="5037" y="1275"/>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54" name="Freeform 160"/>
              <p:cNvSpPr>
                <a:spLocks/>
              </p:cNvSpPr>
              <p:nvPr/>
            </p:nvSpPr>
            <p:spPr bwMode="auto">
              <a:xfrm>
                <a:off x="5035"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55" name="Freeform 161"/>
              <p:cNvSpPr>
                <a:spLocks/>
              </p:cNvSpPr>
              <p:nvPr/>
            </p:nvSpPr>
            <p:spPr bwMode="auto">
              <a:xfrm>
                <a:off x="5029" y="1275"/>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56" name="Freeform 162"/>
              <p:cNvSpPr>
                <a:spLocks/>
              </p:cNvSpPr>
              <p:nvPr/>
            </p:nvSpPr>
            <p:spPr bwMode="auto">
              <a:xfrm>
                <a:off x="5027"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57" name="Freeform 163"/>
              <p:cNvSpPr>
                <a:spLocks/>
              </p:cNvSpPr>
              <p:nvPr/>
            </p:nvSpPr>
            <p:spPr bwMode="auto">
              <a:xfrm>
                <a:off x="5015" y="1275"/>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58" name="Freeform 164"/>
              <p:cNvSpPr>
                <a:spLocks/>
              </p:cNvSpPr>
              <p:nvPr/>
            </p:nvSpPr>
            <p:spPr bwMode="auto">
              <a:xfrm>
                <a:off x="5013"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59" name="Freeform 165"/>
              <p:cNvSpPr>
                <a:spLocks/>
              </p:cNvSpPr>
              <p:nvPr/>
            </p:nvSpPr>
            <p:spPr bwMode="auto">
              <a:xfrm>
                <a:off x="4908" y="1275"/>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60" name="Freeform 166"/>
              <p:cNvSpPr>
                <a:spLocks/>
              </p:cNvSpPr>
              <p:nvPr/>
            </p:nvSpPr>
            <p:spPr bwMode="auto">
              <a:xfrm>
                <a:off x="4906" y="1273"/>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61" name="Freeform 167"/>
              <p:cNvSpPr>
                <a:spLocks/>
              </p:cNvSpPr>
              <p:nvPr/>
            </p:nvSpPr>
            <p:spPr bwMode="auto">
              <a:xfrm>
                <a:off x="4910" y="1275"/>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62" name="Freeform 168"/>
              <p:cNvSpPr>
                <a:spLocks/>
              </p:cNvSpPr>
              <p:nvPr/>
            </p:nvSpPr>
            <p:spPr bwMode="auto">
              <a:xfrm>
                <a:off x="4910"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63" name="Freeform 169"/>
              <p:cNvSpPr>
                <a:spLocks/>
              </p:cNvSpPr>
              <p:nvPr/>
            </p:nvSpPr>
            <p:spPr bwMode="auto">
              <a:xfrm>
                <a:off x="4916" y="1275"/>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64" name="Freeform 170"/>
              <p:cNvSpPr>
                <a:spLocks/>
              </p:cNvSpPr>
              <p:nvPr/>
            </p:nvSpPr>
            <p:spPr bwMode="auto">
              <a:xfrm>
                <a:off x="4914"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65" name="Freeform 171"/>
              <p:cNvSpPr>
                <a:spLocks/>
              </p:cNvSpPr>
              <p:nvPr/>
            </p:nvSpPr>
            <p:spPr bwMode="auto">
              <a:xfrm>
                <a:off x="4902" y="1245"/>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66" name="Freeform 172"/>
              <p:cNvSpPr>
                <a:spLocks/>
              </p:cNvSpPr>
              <p:nvPr/>
            </p:nvSpPr>
            <p:spPr bwMode="auto">
              <a:xfrm>
                <a:off x="4900" y="124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67" name="Freeform 173"/>
              <p:cNvSpPr>
                <a:spLocks/>
              </p:cNvSpPr>
              <p:nvPr/>
            </p:nvSpPr>
            <p:spPr bwMode="auto">
              <a:xfrm>
                <a:off x="4887" y="1245"/>
                <a:ext cx="23" cy="22"/>
              </a:xfrm>
              <a:custGeom>
                <a:avLst/>
                <a:gdLst>
                  <a:gd name="T0" fmla="*/ 11 w 23"/>
                  <a:gd name="T1" fmla="*/ 0 h 22"/>
                  <a:gd name="T2" fmla="*/ 23 w 23"/>
                  <a:gd name="T3" fmla="*/ 22 h 22"/>
                  <a:gd name="T4" fmla="*/ 0 w 23"/>
                  <a:gd name="T5" fmla="*/ 22 h 22"/>
                  <a:gd name="T6" fmla="*/ 11 w 23"/>
                  <a:gd name="T7" fmla="*/ 0 h 22"/>
                </a:gdLst>
                <a:ahLst/>
                <a:cxnLst>
                  <a:cxn ang="0">
                    <a:pos x="T0" y="T1"/>
                  </a:cxn>
                  <a:cxn ang="0">
                    <a:pos x="T2" y="T3"/>
                  </a:cxn>
                  <a:cxn ang="0">
                    <a:pos x="T4" y="T5"/>
                  </a:cxn>
                  <a:cxn ang="0">
                    <a:pos x="T6" y="T7"/>
                  </a:cxn>
                </a:cxnLst>
                <a:rect l="0" t="0" r="r" b="b"/>
                <a:pathLst>
                  <a:path w="23" h="22">
                    <a:moveTo>
                      <a:pt x="11" y="0"/>
                    </a:moveTo>
                    <a:lnTo>
                      <a:pt x="23" y="22"/>
                    </a:lnTo>
                    <a:lnTo>
                      <a:pt x="0" y="22"/>
                    </a:lnTo>
                    <a:lnTo>
                      <a:pt x="11"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68" name="Freeform 174"/>
              <p:cNvSpPr>
                <a:spLocks/>
              </p:cNvSpPr>
              <p:nvPr/>
            </p:nvSpPr>
            <p:spPr bwMode="auto">
              <a:xfrm>
                <a:off x="4885" y="1243"/>
                <a:ext cx="27" cy="26"/>
              </a:xfrm>
              <a:custGeom>
                <a:avLst/>
                <a:gdLst>
                  <a:gd name="T0" fmla="*/ 13 w 27"/>
                  <a:gd name="T1" fmla="*/ 0 h 26"/>
                  <a:gd name="T2" fmla="*/ 27 w 27"/>
                  <a:gd name="T3" fmla="*/ 26 h 26"/>
                  <a:gd name="T4" fmla="*/ 0 w 27"/>
                  <a:gd name="T5" fmla="*/ 26 h 26"/>
                  <a:gd name="T6" fmla="*/ 13 w 27"/>
                  <a:gd name="T7" fmla="*/ 0 h 26"/>
                </a:gdLst>
                <a:ahLst/>
                <a:cxnLst>
                  <a:cxn ang="0">
                    <a:pos x="T0" y="T1"/>
                  </a:cxn>
                  <a:cxn ang="0">
                    <a:pos x="T2" y="T3"/>
                  </a:cxn>
                  <a:cxn ang="0">
                    <a:pos x="T4" y="T5"/>
                  </a:cxn>
                  <a:cxn ang="0">
                    <a:pos x="T6" y="T7"/>
                  </a:cxn>
                </a:cxnLst>
                <a:rect l="0" t="0" r="r" b="b"/>
                <a:pathLst>
                  <a:path w="27" h="26">
                    <a:moveTo>
                      <a:pt x="13" y="0"/>
                    </a:moveTo>
                    <a:lnTo>
                      <a:pt x="27" y="26"/>
                    </a:lnTo>
                    <a:lnTo>
                      <a:pt x="0" y="26"/>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69" name="Freeform 175"/>
              <p:cNvSpPr>
                <a:spLocks/>
              </p:cNvSpPr>
              <p:nvPr/>
            </p:nvSpPr>
            <p:spPr bwMode="auto">
              <a:xfrm>
                <a:off x="4881" y="1245"/>
                <a:ext cx="21" cy="22"/>
              </a:xfrm>
              <a:custGeom>
                <a:avLst/>
                <a:gdLst>
                  <a:gd name="T0" fmla="*/ 9 w 21"/>
                  <a:gd name="T1" fmla="*/ 0 h 22"/>
                  <a:gd name="T2" fmla="*/ 21 w 21"/>
                  <a:gd name="T3" fmla="*/ 22 h 22"/>
                  <a:gd name="T4" fmla="*/ 0 w 21"/>
                  <a:gd name="T5" fmla="*/ 22 h 22"/>
                  <a:gd name="T6" fmla="*/ 9 w 21"/>
                  <a:gd name="T7" fmla="*/ 0 h 22"/>
                </a:gdLst>
                <a:ahLst/>
                <a:cxnLst>
                  <a:cxn ang="0">
                    <a:pos x="T0" y="T1"/>
                  </a:cxn>
                  <a:cxn ang="0">
                    <a:pos x="T2" y="T3"/>
                  </a:cxn>
                  <a:cxn ang="0">
                    <a:pos x="T4" y="T5"/>
                  </a:cxn>
                  <a:cxn ang="0">
                    <a:pos x="T6" y="T7"/>
                  </a:cxn>
                </a:cxnLst>
                <a:rect l="0" t="0" r="r" b="b"/>
                <a:pathLst>
                  <a:path w="21" h="22">
                    <a:moveTo>
                      <a:pt x="9" y="0"/>
                    </a:moveTo>
                    <a:lnTo>
                      <a:pt x="21" y="22"/>
                    </a:lnTo>
                    <a:lnTo>
                      <a:pt x="0" y="22"/>
                    </a:lnTo>
                    <a:lnTo>
                      <a:pt x="9"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70" name="Freeform 176"/>
              <p:cNvSpPr>
                <a:spLocks/>
              </p:cNvSpPr>
              <p:nvPr/>
            </p:nvSpPr>
            <p:spPr bwMode="auto">
              <a:xfrm>
                <a:off x="4879" y="1243"/>
                <a:ext cx="25" cy="26"/>
              </a:xfrm>
              <a:custGeom>
                <a:avLst/>
                <a:gdLst>
                  <a:gd name="T0" fmla="*/ 11 w 25"/>
                  <a:gd name="T1" fmla="*/ 0 h 26"/>
                  <a:gd name="T2" fmla="*/ 25 w 25"/>
                  <a:gd name="T3" fmla="*/ 26 h 26"/>
                  <a:gd name="T4" fmla="*/ 0 w 25"/>
                  <a:gd name="T5" fmla="*/ 26 h 26"/>
                  <a:gd name="T6" fmla="*/ 11 w 25"/>
                  <a:gd name="T7" fmla="*/ 0 h 26"/>
                </a:gdLst>
                <a:ahLst/>
                <a:cxnLst>
                  <a:cxn ang="0">
                    <a:pos x="T0" y="T1"/>
                  </a:cxn>
                  <a:cxn ang="0">
                    <a:pos x="T2" y="T3"/>
                  </a:cxn>
                  <a:cxn ang="0">
                    <a:pos x="T4" y="T5"/>
                  </a:cxn>
                  <a:cxn ang="0">
                    <a:pos x="T6" y="T7"/>
                  </a:cxn>
                </a:cxnLst>
                <a:rect l="0" t="0" r="r" b="b"/>
                <a:pathLst>
                  <a:path w="25" h="26">
                    <a:moveTo>
                      <a:pt x="11" y="0"/>
                    </a:moveTo>
                    <a:lnTo>
                      <a:pt x="25" y="26"/>
                    </a:lnTo>
                    <a:lnTo>
                      <a:pt x="0" y="26"/>
                    </a:lnTo>
                    <a:lnTo>
                      <a:pt x="11"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71" name="Freeform 177"/>
              <p:cNvSpPr>
                <a:spLocks/>
              </p:cNvSpPr>
              <p:nvPr/>
            </p:nvSpPr>
            <p:spPr bwMode="auto">
              <a:xfrm>
                <a:off x="4857" y="1218"/>
                <a:ext cx="24" cy="23"/>
              </a:xfrm>
              <a:custGeom>
                <a:avLst/>
                <a:gdLst>
                  <a:gd name="T0" fmla="*/ 12 w 24"/>
                  <a:gd name="T1" fmla="*/ 0 h 23"/>
                  <a:gd name="T2" fmla="*/ 24 w 24"/>
                  <a:gd name="T3" fmla="*/ 23 h 23"/>
                  <a:gd name="T4" fmla="*/ 0 w 24"/>
                  <a:gd name="T5" fmla="*/ 23 h 23"/>
                  <a:gd name="T6" fmla="*/ 12 w 24"/>
                  <a:gd name="T7" fmla="*/ 0 h 23"/>
                </a:gdLst>
                <a:ahLst/>
                <a:cxnLst>
                  <a:cxn ang="0">
                    <a:pos x="T0" y="T1"/>
                  </a:cxn>
                  <a:cxn ang="0">
                    <a:pos x="T2" y="T3"/>
                  </a:cxn>
                  <a:cxn ang="0">
                    <a:pos x="T4" y="T5"/>
                  </a:cxn>
                  <a:cxn ang="0">
                    <a:pos x="T6" y="T7"/>
                  </a:cxn>
                </a:cxnLst>
                <a:rect l="0" t="0" r="r" b="b"/>
                <a:pathLst>
                  <a:path w="24" h="23">
                    <a:moveTo>
                      <a:pt x="12" y="0"/>
                    </a:moveTo>
                    <a:lnTo>
                      <a:pt x="24" y="23"/>
                    </a:lnTo>
                    <a:lnTo>
                      <a:pt x="0" y="23"/>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72" name="Freeform 178"/>
              <p:cNvSpPr>
                <a:spLocks/>
              </p:cNvSpPr>
              <p:nvPr/>
            </p:nvSpPr>
            <p:spPr bwMode="auto">
              <a:xfrm>
                <a:off x="4855" y="1218"/>
                <a:ext cx="28" cy="25"/>
              </a:xfrm>
              <a:custGeom>
                <a:avLst/>
                <a:gdLst>
                  <a:gd name="T0" fmla="*/ 14 w 28"/>
                  <a:gd name="T1" fmla="*/ 0 h 25"/>
                  <a:gd name="T2" fmla="*/ 28 w 28"/>
                  <a:gd name="T3" fmla="*/ 25 h 25"/>
                  <a:gd name="T4" fmla="*/ 0 w 28"/>
                  <a:gd name="T5" fmla="*/ 25 h 25"/>
                  <a:gd name="T6" fmla="*/ 14 w 28"/>
                  <a:gd name="T7" fmla="*/ 0 h 25"/>
                </a:gdLst>
                <a:ahLst/>
                <a:cxnLst>
                  <a:cxn ang="0">
                    <a:pos x="T0" y="T1"/>
                  </a:cxn>
                  <a:cxn ang="0">
                    <a:pos x="T2" y="T3"/>
                  </a:cxn>
                  <a:cxn ang="0">
                    <a:pos x="T4" y="T5"/>
                  </a:cxn>
                  <a:cxn ang="0">
                    <a:pos x="T6" y="T7"/>
                  </a:cxn>
                </a:cxnLst>
                <a:rect l="0" t="0" r="r" b="b"/>
                <a:pathLst>
                  <a:path w="28" h="25">
                    <a:moveTo>
                      <a:pt x="14" y="0"/>
                    </a:moveTo>
                    <a:lnTo>
                      <a:pt x="28" y="25"/>
                    </a:lnTo>
                    <a:lnTo>
                      <a:pt x="0" y="25"/>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73" name="Freeform 179"/>
              <p:cNvSpPr>
                <a:spLocks/>
              </p:cNvSpPr>
              <p:nvPr/>
            </p:nvSpPr>
            <p:spPr bwMode="auto">
              <a:xfrm>
                <a:off x="4843" y="1218"/>
                <a:ext cx="22" cy="23"/>
              </a:xfrm>
              <a:custGeom>
                <a:avLst/>
                <a:gdLst>
                  <a:gd name="T0" fmla="*/ 10 w 22"/>
                  <a:gd name="T1" fmla="*/ 0 h 23"/>
                  <a:gd name="T2" fmla="*/ 22 w 22"/>
                  <a:gd name="T3" fmla="*/ 23 h 23"/>
                  <a:gd name="T4" fmla="*/ 0 w 22"/>
                  <a:gd name="T5" fmla="*/ 23 h 23"/>
                  <a:gd name="T6" fmla="*/ 10 w 22"/>
                  <a:gd name="T7" fmla="*/ 0 h 23"/>
                </a:gdLst>
                <a:ahLst/>
                <a:cxnLst>
                  <a:cxn ang="0">
                    <a:pos x="T0" y="T1"/>
                  </a:cxn>
                  <a:cxn ang="0">
                    <a:pos x="T2" y="T3"/>
                  </a:cxn>
                  <a:cxn ang="0">
                    <a:pos x="T4" y="T5"/>
                  </a:cxn>
                  <a:cxn ang="0">
                    <a:pos x="T6" y="T7"/>
                  </a:cxn>
                </a:cxnLst>
                <a:rect l="0" t="0" r="r" b="b"/>
                <a:pathLst>
                  <a:path w="22" h="23">
                    <a:moveTo>
                      <a:pt x="10" y="0"/>
                    </a:moveTo>
                    <a:lnTo>
                      <a:pt x="22" y="23"/>
                    </a:lnTo>
                    <a:lnTo>
                      <a:pt x="0" y="23"/>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74" name="Freeform 180"/>
              <p:cNvSpPr>
                <a:spLocks/>
              </p:cNvSpPr>
              <p:nvPr/>
            </p:nvSpPr>
            <p:spPr bwMode="auto">
              <a:xfrm>
                <a:off x="4841" y="1218"/>
                <a:ext cx="26" cy="25"/>
              </a:xfrm>
              <a:custGeom>
                <a:avLst/>
                <a:gdLst>
                  <a:gd name="T0" fmla="*/ 12 w 26"/>
                  <a:gd name="T1" fmla="*/ 0 h 25"/>
                  <a:gd name="T2" fmla="*/ 26 w 26"/>
                  <a:gd name="T3" fmla="*/ 25 h 25"/>
                  <a:gd name="T4" fmla="*/ 0 w 26"/>
                  <a:gd name="T5" fmla="*/ 25 h 25"/>
                  <a:gd name="T6" fmla="*/ 12 w 26"/>
                  <a:gd name="T7" fmla="*/ 0 h 25"/>
                </a:gdLst>
                <a:ahLst/>
                <a:cxnLst>
                  <a:cxn ang="0">
                    <a:pos x="T0" y="T1"/>
                  </a:cxn>
                  <a:cxn ang="0">
                    <a:pos x="T2" y="T3"/>
                  </a:cxn>
                  <a:cxn ang="0">
                    <a:pos x="T4" y="T5"/>
                  </a:cxn>
                  <a:cxn ang="0">
                    <a:pos x="T6" y="T7"/>
                  </a:cxn>
                </a:cxnLst>
                <a:rect l="0" t="0" r="r" b="b"/>
                <a:pathLst>
                  <a:path w="26" h="25">
                    <a:moveTo>
                      <a:pt x="12" y="0"/>
                    </a:moveTo>
                    <a:lnTo>
                      <a:pt x="26" y="25"/>
                    </a:lnTo>
                    <a:lnTo>
                      <a:pt x="0" y="25"/>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75" name="Freeform 181"/>
              <p:cNvSpPr>
                <a:spLocks/>
              </p:cNvSpPr>
              <p:nvPr/>
            </p:nvSpPr>
            <p:spPr bwMode="auto">
              <a:xfrm>
                <a:off x="4829" y="1190"/>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76" name="Freeform 182"/>
              <p:cNvSpPr>
                <a:spLocks/>
              </p:cNvSpPr>
              <p:nvPr/>
            </p:nvSpPr>
            <p:spPr bwMode="auto">
              <a:xfrm>
                <a:off x="4827" y="1188"/>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77" name="Freeform 183"/>
              <p:cNvSpPr>
                <a:spLocks/>
              </p:cNvSpPr>
              <p:nvPr/>
            </p:nvSpPr>
            <p:spPr bwMode="auto">
              <a:xfrm>
                <a:off x="4726" y="1190"/>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78" name="Freeform 184"/>
              <p:cNvSpPr>
                <a:spLocks/>
              </p:cNvSpPr>
              <p:nvPr/>
            </p:nvSpPr>
            <p:spPr bwMode="auto">
              <a:xfrm>
                <a:off x="4724" y="1188"/>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79" name="Freeform 185"/>
              <p:cNvSpPr>
                <a:spLocks/>
              </p:cNvSpPr>
              <p:nvPr/>
            </p:nvSpPr>
            <p:spPr bwMode="auto">
              <a:xfrm>
                <a:off x="4639" y="1124"/>
                <a:ext cx="21" cy="22"/>
              </a:xfrm>
              <a:custGeom>
                <a:avLst/>
                <a:gdLst>
                  <a:gd name="T0" fmla="*/ 12 w 21"/>
                  <a:gd name="T1" fmla="*/ 0 h 22"/>
                  <a:gd name="T2" fmla="*/ 21 w 21"/>
                  <a:gd name="T3" fmla="*/ 22 h 22"/>
                  <a:gd name="T4" fmla="*/ 0 w 21"/>
                  <a:gd name="T5" fmla="*/ 22 h 22"/>
                  <a:gd name="T6" fmla="*/ 12 w 21"/>
                  <a:gd name="T7" fmla="*/ 0 h 22"/>
                </a:gdLst>
                <a:ahLst/>
                <a:cxnLst>
                  <a:cxn ang="0">
                    <a:pos x="T0" y="T1"/>
                  </a:cxn>
                  <a:cxn ang="0">
                    <a:pos x="T2" y="T3"/>
                  </a:cxn>
                  <a:cxn ang="0">
                    <a:pos x="T4" y="T5"/>
                  </a:cxn>
                  <a:cxn ang="0">
                    <a:pos x="T6" y="T7"/>
                  </a:cxn>
                </a:cxnLst>
                <a:rect l="0" t="0" r="r" b="b"/>
                <a:pathLst>
                  <a:path w="21" h="22">
                    <a:moveTo>
                      <a:pt x="12" y="0"/>
                    </a:moveTo>
                    <a:lnTo>
                      <a:pt x="21"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80" name="Freeform 186"/>
              <p:cNvSpPr>
                <a:spLocks/>
              </p:cNvSpPr>
              <p:nvPr/>
            </p:nvSpPr>
            <p:spPr bwMode="auto">
              <a:xfrm>
                <a:off x="4637" y="1123"/>
                <a:ext cx="25" cy="25"/>
              </a:xfrm>
              <a:custGeom>
                <a:avLst/>
                <a:gdLst>
                  <a:gd name="T0" fmla="*/ 14 w 25"/>
                  <a:gd name="T1" fmla="*/ 0 h 25"/>
                  <a:gd name="T2" fmla="*/ 25 w 25"/>
                  <a:gd name="T3" fmla="*/ 25 h 25"/>
                  <a:gd name="T4" fmla="*/ 0 w 25"/>
                  <a:gd name="T5" fmla="*/ 25 h 25"/>
                  <a:gd name="T6" fmla="*/ 14 w 25"/>
                  <a:gd name="T7" fmla="*/ 0 h 25"/>
                </a:gdLst>
                <a:ahLst/>
                <a:cxnLst>
                  <a:cxn ang="0">
                    <a:pos x="T0" y="T1"/>
                  </a:cxn>
                  <a:cxn ang="0">
                    <a:pos x="T2" y="T3"/>
                  </a:cxn>
                  <a:cxn ang="0">
                    <a:pos x="T4" y="T5"/>
                  </a:cxn>
                  <a:cxn ang="0">
                    <a:pos x="T6" y="T7"/>
                  </a:cxn>
                </a:cxnLst>
                <a:rect l="0" t="0" r="r" b="b"/>
                <a:pathLst>
                  <a:path w="25" h="25">
                    <a:moveTo>
                      <a:pt x="14" y="0"/>
                    </a:moveTo>
                    <a:lnTo>
                      <a:pt x="25" y="25"/>
                    </a:lnTo>
                    <a:lnTo>
                      <a:pt x="0" y="25"/>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81" name="Freeform 187"/>
              <p:cNvSpPr>
                <a:spLocks/>
              </p:cNvSpPr>
              <p:nvPr/>
            </p:nvSpPr>
            <p:spPr bwMode="auto">
              <a:xfrm>
                <a:off x="4516" y="1093"/>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82" name="Freeform 188"/>
              <p:cNvSpPr>
                <a:spLocks/>
              </p:cNvSpPr>
              <p:nvPr/>
            </p:nvSpPr>
            <p:spPr bwMode="auto">
              <a:xfrm>
                <a:off x="4514" y="1091"/>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83" name="Freeform 189"/>
              <p:cNvSpPr>
                <a:spLocks/>
              </p:cNvSpPr>
              <p:nvPr/>
            </p:nvSpPr>
            <p:spPr bwMode="auto">
              <a:xfrm>
                <a:off x="4403" y="1079"/>
                <a:ext cx="23" cy="22"/>
              </a:xfrm>
              <a:custGeom>
                <a:avLst/>
                <a:gdLst>
                  <a:gd name="T0" fmla="*/ 12 w 23"/>
                  <a:gd name="T1" fmla="*/ 0 h 22"/>
                  <a:gd name="T2" fmla="*/ 23 w 23"/>
                  <a:gd name="T3" fmla="*/ 22 h 22"/>
                  <a:gd name="T4" fmla="*/ 0 w 23"/>
                  <a:gd name="T5" fmla="*/ 22 h 22"/>
                  <a:gd name="T6" fmla="*/ 12 w 23"/>
                  <a:gd name="T7" fmla="*/ 0 h 22"/>
                </a:gdLst>
                <a:ahLst/>
                <a:cxnLst>
                  <a:cxn ang="0">
                    <a:pos x="T0" y="T1"/>
                  </a:cxn>
                  <a:cxn ang="0">
                    <a:pos x="T2" y="T3"/>
                  </a:cxn>
                  <a:cxn ang="0">
                    <a:pos x="T4" y="T5"/>
                  </a:cxn>
                  <a:cxn ang="0">
                    <a:pos x="T6" y="T7"/>
                  </a:cxn>
                </a:cxnLst>
                <a:rect l="0" t="0" r="r" b="b"/>
                <a:pathLst>
                  <a:path w="23" h="22">
                    <a:moveTo>
                      <a:pt x="12" y="0"/>
                    </a:moveTo>
                    <a:lnTo>
                      <a:pt x="23"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84" name="Freeform 190"/>
              <p:cNvSpPr>
                <a:spLocks/>
              </p:cNvSpPr>
              <p:nvPr/>
            </p:nvSpPr>
            <p:spPr bwMode="auto">
              <a:xfrm>
                <a:off x="4403" y="1077"/>
                <a:ext cx="25" cy="26"/>
              </a:xfrm>
              <a:custGeom>
                <a:avLst/>
                <a:gdLst>
                  <a:gd name="T0" fmla="*/ 12 w 25"/>
                  <a:gd name="T1" fmla="*/ 0 h 26"/>
                  <a:gd name="T2" fmla="*/ 25 w 25"/>
                  <a:gd name="T3" fmla="*/ 26 h 26"/>
                  <a:gd name="T4" fmla="*/ 0 w 25"/>
                  <a:gd name="T5" fmla="*/ 26 h 26"/>
                  <a:gd name="T6" fmla="*/ 12 w 25"/>
                  <a:gd name="T7" fmla="*/ 0 h 26"/>
                </a:gdLst>
                <a:ahLst/>
                <a:cxnLst>
                  <a:cxn ang="0">
                    <a:pos x="T0" y="T1"/>
                  </a:cxn>
                  <a:cxn ang="0">
                    <a:pos x="T2" y="T3"/>
                  </a:cxn>
                  <a:cxn ang="0">
                    <a:pos x="T4" y="T5"/>
                  </a:cxn>
                  <a:cxn ang="0">
                    <a:pos x="T6" y="T7"/>
                  </a:cxn>
                </a:cxnLst>
                <a:rect l="0" t="0" r="r" b="b"/>
                <a:pathLst>
                  <a:path w="25" h="26">
                    <a:moveTo>
                      <a:pt x="12" y="0"/>
                    </a:moveTo>
                    <a:lnTo>
                      <a:pt x="25"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85" name="Freeform 191"/>
              <p:cNvSpPr>
                <a:spLocks/>
              </p:cNvSpPr>
              <p:nvPr/>
            </p:nvSpPr>
            <p:spPr bwMode="auto">
              <a:xfrm>
                <a:off x="4365" y="1079"/>
                <a:ext cx="22" cy="24"/>
              </a:xfrm>
              <a:custGeom>
                <a:avLst/>
                <a:gdLst>
                  <a:gd name="T0" fmla="*/ 12 w 22"/>
                  <a:gd name="T1" fmla="*/ 0 h 24"/>
                  <a:gd name="T2" fmla="*/ 22 w 22"/>
                  <a:gd name="T3" fmla="*/ 24 h 24"/>
                  <a:gd name="T4" fmla="*/ 0 w 22"/>
                  <a:gd name="T5" fmla="*/ 24 h 24"/>
                  <a:gd name="T6" fmla="*/ 12 w 22"/>
                  <a:gd name="T7" fmla="*/ 0 h 24"/>
                </a:gdLst>
                <a:ahLst/>
                <a:cxnLst>
                  <a:cxn ang="0">
                    <a:pos x="T0" y="T1"/>
                  </a:cxn>
                  <a:cxn ang="0">
                    <a:pos x="T2" y="T3"/>
                  </a:cxn>
                  <a:cxn ang="0">
                    <a:pos x="T4" y="T5"/>
                  </a:cxn>
                  <a:cxn ang="0">
                    <a:pos x="T6" y="T7"/>
                  </a:cxn>
                </a:cxnLst>
                <a:rect l="0" t="0" r="r" b="b"/>
                <a:pathLst>
                  <a:path w="22" h="24">
                    <a:moveTo>
                      <a:pt x="12" y="0"/>
                    </a:moveTo>
                    <a:lnTo>
                      <a:pt x="22" y="24"/>
                    </a:lnTo>
                    <a:lnTo>
                      <a:pt x="0" y="24"/>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86" name="Freeform 192"/>
              <p:cNvSpPr>
                <a:spLocks/>
              </p:cNvSpPr>
              <p:nvPr/>
            </p:nvSpPr>
            <p:spPr bwMode="auto">
              <a:xfrm>
                <a:off x="4363" y="1077"/>
                <a:ext cx="26" cy="28"/>
              </a:xfrm>
              <a:custGeom>
                <a:avLst/>
                <a:gdLst>
                  <a:gd name="T0" fmla="*/ 14 w 26"/>
                  <a:gd name="T1" fmla="*/ 0 h 28"/>
                  <a:gd name="T2" fmla="*/ 26 w 26"/>
                  <a:gd name="T3" fmla="*/ 28 h 28"/>
                  <a:gd name="T4" fmla="*/ 0 w 26"/>
                  <a:gd name="T5" fmla="*/ 28 h 28"/>
                  <a:gd name="T6" fmla="*/ 14 w 26"/>
                  <a:gd name="T7" fmla="*/ 0 h 28"/>
                </a:gdLst>
                <a:ahLst/>
                <a:cxnLst>
                  <a:cxn ang="0">
                    <a:pos x="T0" y="T1"/>
                  </a:cxn>
                  <a:cxn ang="0">
                    <a:pos x="T2" y="T3"/>
                  </a:cxn>
                  <a:cxn ang="0">
                    <a:pos x="T4" y="T5"/>
                  </a:cxn>
                  <a:cxn ang="0">
                    <a:pos x="T6" y="T7"/>
                  </a:cxn>
                </a:cxnLst>
                <a:rect l="0" t="0" r="r" b="b"/>
                <a:pathLst>
                  <a:path w="26" h="28">
                    <a:moveTo>
                      <a:pt x="14" y="0"/>
                    </a:moveTo>
                    <a:lnTo>
                      <a:pt x="26"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87" name="Freeform 193"/>
              <p:cNvSpPr>
                <a:spLocks/>
              </p:cNvSpPr>
              <p:nvPr/>
            </p:nvSpPr>
            <p:spPr bwMode="auto">
              <a:xfrm>
                <a:off x="3602" y="974"/>
                <a:ext cx="21" cy="24"/>
              </a:xfrm>
              <a:custGeom>
                <a:avLst/>
                <a:gdLst>
                  <a:gd name="T0" fmla="*/ 10 w 21"/>
                  <a:gd name="T1" fmla="*/ 0 h 24"/>
                  <a:gd name="T2" fmla="*/ 21 w 21"/>
                  <a:gd name="T3" fmla="*/ 24 h 24"/>
                  <a:gd name="T4" fmla="*/ 0 w 21"/>
                  <a:gd name="T5" fmla="*/ 24 h 24"/>
                  <a:gd name="T6" fmla="*/ 10 w 21"/>
                  <a:gd name="T7" fmla="*/ 0 h 24"/>
                </a:gdLst>
                <a:ahLst/>
                <a:cxnLst>
                  <a:cxn ang="0">
                    <a:pos x="T0" y="T1"/>
                  </a:cxn>
                  <a:cxn ang="0">
                    <a:pos x="T2" y="T3"/>
                  </a:cxn>
                  <a:cxn ang="0">
                    <a:pos x="T4" y="T5"/>
                  </a:cxn>
                  <a:cxn ang="0">
                    <a:pos x="T6" y="T7"/>
                  </a:cxn>
                </a:cxnLst>
                <a:rect l="0" t="0" r="r" b="b"/>
                <a:pathLst>
                  <a:path w="21" h="24">
                    <a:moveTo>
                      <a:pt x="10" y="0"/>
                    </a:moveTo>
                    <a:lnTo>
                      <a:pt x="21" y="24"/>
                    </a:lnTo>
                    <a:lnTo>
                      <a:pt x="0" y="24"/>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88" name="Freeform 194"/>
              <p:cNvSpPr>
                <a:spLocks/>
              </p:cNvSpPr>
              <p:nvPr/>
            </p:nvSpPr>
            <p:spPr bwMode="auto">
              <a:xfrm>
                <a:off x="3600" y="974"/>
                <a:ext cx="25" cy="26"/>
              </a:xfrm>
              <a:custGeom>
                <a:avLst/>
                <a:gdLst>
                  <a:gd name="T0" fmla="*/ 12 w 25"/>
                  <a:gd name="T1" fmla="*/ 0 h 26"/>
                  <a:gd name="T2" fmla="*/ 25 w 25"/>
                  <a:gd name="T3" fmla="*/ 26 h 26"/>
                  <a:gd name="T4" fmla="*/ 0 w 25"/>
                  <a:gd name="T5" fmla="*/ 26 h 26"/>
                  <a:gd name="T6" fmla="*/ 12 w 25"/>
                  <a:gd name="T7" fmla="*/ 0 h 26"/>
                </a:gdLst>
                <a:ahLst/>
                <a:cxnLst>
                  <a:cxn ang="0">
                    <a:pos x="T0" y="T1"/>
                  </a:cxn>
                  <a:cxn ang="0">
                    <a:pos x="T2" y="T3"/>
                  </a:cxn>
                  <a:cxn ang="0">
                    <a:pos x="T4" y="T5"/>
                  </a:cxn>
                  <a:cxn ang="0">
                    <a:pos x="T6" y="T7"/>
                  </a:cxn>
                </a:cxnLst>
                <a:rect l="0" t="0" r="r" b="b"/>
                <a:pathLst>
                  <a:path w="25" h="26">
                    <a:moveTo>
                      <a:pt x="12" y="0"/>
                    </a:moveTo>
                    <a:lnTo>
                      <a:pt x="25"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89" name="Freeform 195"/>
              <p:cNvSpPr>
                <a:spLocks/>
              </p:cNvSpPr>
              <p:nvPr/>
            </p:nvSpPr>
            <p:spPr bwMode="auto">
              <a:xfrm>
                <a:off x="3342" y="899"/>
                <a:ext cx="22" cy="24"/>
              </a:xfrm>
              <a:custGeom>
                <a:avLst/>
                <a:gdLst>
                  <a:gd name="T0" fmla="*/ 10 w 22"/>
                  <a:gd name="T1" fmla="*/ 0 h 24"/>
                  <a:gd name="T2" fmla="*/ 22 w 22"/>
                  <a:gd name="T3" fmla="*/ 24 h 24"/>
                  <a:gd name="T4" fmla="*/ 0 w 22"/>
                  <a:gd name="T5" fmla="*/ 24 h 24"/>
                  <a:gd name="T6" fmla="*/ 10 w 22"/>
                  <a:gd name="T7" fmla="*/ 0 h 24"/>
                </a:gdLst>
                <a:ahLst/>
                <a:cxnLst>
                  <a:cxn ang="0">
                    <a:pos x="T0" y="T1"/>
                  </a:cxn>
                  <a:cxn ang="0">
                    <a:pos x="T2" y="T3"/>
                  </a:cxn>
                  <a:cxn ang="0">
                    <a:pos x="T4" y="T5"/>
                  </a:cxn>
                  <a:cxn ang="0">
                    <a:pos x="T6" y="T7"/>
                  </a:cxn>
                </a:cxnLst>
                <a:rect l="0" t="0" r="r" b="b"/>
                <a:pathLst>
                  <a:path w="22" h="24">
                    <a:moveTo>
                      <a:pt x="10" y="0"/>
                    </a:moveTo>
                    <a:lnTo>
                      <a:pt x="22" y="24"/>
                    </a:lnTo>
                    <a:lnTo>
                      <a:pt x="0" y="24"/>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90" name="Freeform 196"/>
              <p:cNvSpPr>
                <a:spLocks/>
              </p:cNvSpPr>
              <p:nvPr/>
            </p:nvSpPr>
            <p:spPr bwMode="auto">
              <a:xfrm>
                <a:off x="3340" y="897"/>
                <a:ext cx="26" cy="28"/>
              </a:xfrm>
              <a:custGeom>
                <a:avLst/>
                <a:gdLst>
                  <a:gd name="T0" fmla="*/ 12 w 26"/>
                  <a:gd name="T1" fmla="*/ 0 h 28"/>
                  <a:gd name="T2" fmla="*/ 26 w 26"/>
                  <a:gd name="T3" fmla="*/ 28 h 28"/>
                  <a:gd name="T4" fmla="*/ 0 w 26"/>
                  <a:gd name="T5" fmla="*/ 28 h 28"/>
                  <a:gd name="T6" fmla="*/ 12 w 26"/>
                  <a:gd name="T7" fmla="*/ 0 h 28"/>
                </a:gdLst>
                <a:ahLst/>
                <a:cxnLst>
                  <a:cxn ang="0">
                    <a:pos x="T0" y="T1"/>
                  </a:cxn>
                  <a:cxn ang="0">
                    <a:pos x="T2" y="T3"/>
                  </a:cxn>
                  <a:cxn ang="0">
                    <a:pos x="T4" y="T5"/>
                  </a:cxn>
                  <a:cxn ang="0">
                    <a:pos x="T6" y="T7"/>
                  </a:cxn>
                </a:cxnLst>
                <a:rect l="0" t="0" r="r" b="b"/>
                <a:pathLst>
                  <a:path w="26" h="28">
                    <a:moveTo>
                      <a:pt x="12" y="0"/>
                    </a:moveTo>
                    <a:lnTo>
                      <a:pt x="26" y="28"/>
                    </a:lnTo>
                    <a:lnTo>
                      <a:pt x="0" y="28"/>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91" name="Freeform 197"/>
              <p:cNvSpPr>
                <a:spLocks/>
              </p:cNvSpPr>
              <p:nvPr/>
            </p:nvSpPr>
            <p:spPr bwMode="auto">
              <a:xfrm>
                <a:off x="3346" y="899"/>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92" name="Freeform 198"/>
              <p:cNvSpPr>
                <a:spLocks/>
              </p:cNvSpPr>
              <p:nvPr/>
            </p:nvSpPr>
            <p:spPr bwMode="auto">
              <a:xfrm>
                <a:off x="3344" y="897"/>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93" name="Freeform 199"/>
              <p:cNvSpPr>
                <a:spLocks/>
              </p:cNvSpPr>
              <p:nvPr/>
            </p:nvSpPr>
            <p:spPr bwMode="auto">
              <a:xfrm>
                <a:off x="4649" y="1140"/>
                <a:ext cx="23" cy="22"/>
              </a:xfrm>
              <a:custGeom>
                <a:avLst/>
                <a:gdLst>
                  <a:gd name="T0" fmla="*/ 11 w 23"/>
                  <a:gd name="T1" fmla="*/ 0 h 22"/>
                  <a:gd name="T2" fmla="*/ 23 w 23"/>
                  <a:gd name="T3" fmla="*/ 22 h 22"/>
                  <a:gd name="T4" fmla="*/ 0 w 23"/>
                  <a:gd name="T5" fmla="*/ 22 h 22"/>
                  <a:gd name="T6" fmla="*/ 11 w 23"/>
                  <a:gd name="T7" fmla="*/ 0 h 22"/>
                </a:gdLst>
                <a:ahLst/>
                <a:cxnLst>
                  <a:cxn ang="0">
                    <a:pos x="T0" y="T1"/>
                  </a:cxn>
                  <a:cxn ang="0">
                    <a:pos x="T2" y="T3"/>
                  </a:cxn>
                  <a:cxn ang="0">
                    <a:pos x="T4" y="T5"/>
                  </a:cxn>
                  <a:cxn ang="0">
                    <a:pos x="T6" y="T7"/>
                  </a:cxn>
                </a:cxnLst>
                <a:rect l="0" t="0" r="r" b="b"/>
                <a:pathLst>
                  <a:path w="23" h="22">
                    <a:moveTo>
                      <a:pt x="11" y="0"/>
                    </a:moveTo>
                    <a:lnTo>
                      <a:pt x="23" y="22"/>
                    </a:lnTo>
                    <a:lnTo>
                      <a:pt x="0" y="22"/>
                    </a:lnTo>
                    <a:lnTo>
                      <a:pt x="11"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94" name="Freeform 200"/>
              <p:cNvSpPr>
                <a:spLocks/>
              </p:cNvSpPr>
              <p:nvPr/>
            </p:nvSpPr>
            <p:spPr bwMode="auto">
              <a:xfrm>
                <a:off x="4649" y="1138"/>
                <a:ext cx="25" cy="26"/>
              </a:xfrm>
              <a:custGeom>
                <a:avLst/>
                <a:gdLst>
                  <a:gd name="T0" fmla="*/ 11 w 25"/>
                  <a:gd name="T1" fmla="*/ 0 h 26"/>
                  <a:gd name="T2" fmla="*/ 25 w 25"/>
                  <a:gd name="T3" fmla="*/ 26 h 26"/>
                  <a:gd name="T4" fmla="*/ 0 w 25"/>
                  <a:gd name="T5" fmla="*/ 26 h 26"/>
                  <a:gd name="T6" fmla="*/ 11 w 25"/>
                  <a:gd name="T7" fmla="*/ 0 h 26"/>
                </a:gdLst>
                <a:ahLst/>
                <a:cxnLst>
                  <a:cxn ang="0">
                    <a:pos x="T0" y="T1"/>
                  </a:cxn>
                  <a:cxn ang="0">
                    <a:pos x="T2" y="T3"/>
                  </a:cxn>
                  <a:cxn ang="0">
                    <a:pos x="T4" y="T5"/>
                  </a:cxn>
                  <a:cxn ang="0">
                    <a:pos x="T6" y="T7"/>
                  </a:cxn>
                </a:cxnLst>
                <a:rect l="0" t="0" r="r" b="b"/>
                <a:pathLst>
                  <a:path w="25" h="26">
                    <a:moveTo>
                      <a:pt x="11" y="0"/>
                    </a:moveTo>
                    <a:lnTo>
                      <a:pt x="25" y="26"/>
                    </a:lnTo>
                    <a:lnTo>
                      <a:pt x="0" y="26"/>
                    </a:lnTo>
                    <a:lnTo>
                      <a:pt x="11"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95" name="Freeform 201"/>
              <p:cNvSpPr>
                <a:spLocks/>
              </p:cNvSpPr>
              <p:nvPr/>
            </p:nvSpPr>
            <p:spPr bwMode="auto">
              <a:xfrm>
                <a:off x="4655" y="1140"/>
                <a:ext cx="21" cy="22"/>
              </a:xfrm>
              <a:custGeom>
                <a:avLst/>
                <a:gdLst>
                  <a:gd name="T0" fmla="*/ 11 w 21"/>
                  <a:gd name="T1" fmla="*/ 0 h 22"/>
                  <a:gd name="T2" fmla="*/ 21 w 21"/>
                  <a:gd name="T3" fmla="*/ 22 h 22"/>
                  <a:gd name="T4" fmla="*/ 0 w 21"/>
                  <a:gd name="T5" fmla="*/ 22 h 22"/>
                  <a:gd name="T6" fmla="*/ 11 w 21"/>
                  <a:gd name="T7" fmla="*/ 0 h 22"/>
                </a:gdLst>
                <a:ahLst/>
                <a:cxnLst>
                  <a:cxn ang="0">
                    <a:pos x="T0" y="T1"/>
                  </a:cxn>
                  <a:cxn ang="0">
                    <a:pos x="T2" y="T3"/>
                  </a:cxn>
                  <a:cxn ang="0">
                    <a:pos x="T4" y="T5"/>
                  </a:cxn>
                  <a:cxn ang="0">
                    <a:pos x="T6" y="T7"/>
                  </a:cxn>
                </a:cxnLst>
                <a:rect l="0" t="0" r="r" b="b"/>
                <a:pathLst>
                  <a:path w="21" h="22">
                    <a:moveTo>
                      <a:pt x="11" y="0"/>
                    </a:moveTo>
                    <a:lnTo>
                      <a:pt x="21" y="22"/>
                    </a:lnTo>
                    <a:lnTo>
                      <a:pt x="0" y="22"/>
                    </a:lnTo>
                    <a:lnTo>
                      <a:pt x="11"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96" name="Freeform 202"/>
              <p:cNvSpPr>
                <a:spLocks/>
              </p:cNvSpPr>
              <p:nvPr/>
            </p:nvSpPr>
            <p:spPr bwMode="auto">
              <a:xfrm>
                <a:off x="4653" y="1138"/>
                <a:ext cx="25" cy="26"/>
              </a:xfrm>
              <a:custGeom>
                <a:avLst/>
                <a:gdLst>
                  <a:gd name="T0" fmla="*/ 13 w 25"/>
                  <a:gd name="T1" fmla="*/ 0 h 26"/>
                  <a:gd name="T2" fmla="*/ 25 w 25"/>
                  <a:gd name="T3" fmla="*/ 26 h 26"/>
                  <a:gd name="T4" fmla="*/ 0 w 25"/>
                  <a:gd name="T5" fmla="*/ 26 h 26"/>
                  <a:gd name="T6" fmla="*/ 13 w 25"/>
                  <a:gd name="T7" fmla="*/ 0 h 26"/>
                </a:gdLst>
                <a:ahLst/>
                <a:cxnLst>
                  <a:cxn ang="0">
                    <a:pos x="T0" y="T1"/>
                  </a:cxn>
                  <a:cxn ang="0">
                    <a:pos x="T2" y="T3"/>
                  </a:cxn>
                  <a:cxn ang="0">
                    <a:pos x="T4" y="T5"/>
                  </a:cxn>
                  <a:cxn ang="0">
                    <a:pos x="T6" y="T7"/>
                  </a:cxn>
                </a:cxnLst>
                <a:rect l="0" t="0" r="r" b="b"/>
                <a:pathLst>
                  <a:path w="25" h="26">
                    <a:moveTo>
                      <a:pt x="13" y="0"/>
                    </a:moveTo>
                    <a:lnTo>
                      <a:pt x="25" y="26"/>
                    </a:lnTo>
                    <a:lnTo>
                      <a:pt x="0" y="26"/>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97" name="Freeform 203"/>
              <p:cNvSpPr>
                <a:spLocks/>
              </p:cNvSpPr>
              <p:nvPr/>
            </p:nvSpPr>
            <p:spPr bwMode="auto">
              <a:xfrm>
                <a:off x="4666" y="1140"/>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98" name="Freeform 204"/>
              <p:cNvSpPr>
                <a:spLocks/>
              </p:cNvSpPr>
              <p:nvPr/>
            </p:nvSpPr>
            <p:spPr bwMode="auto">
              <a:xfrm>
                <a:off x="4666" y="1138"/>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grpSp>
        <p:sp>
          <p:nvSpPr>
            <p:cNvPr id="12" name="Freeform 206"/>
            <p:cNvSpPr>
              <a:spLocks/>
            </p:cNvSpPr>
            <p:nvPr/>
          </p:nvSpPr>
          <p:spPr bwMode="auto">
            <a:xfrm>
              <a:off x="4682" y="1140"/>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3" name="Freeform 207"/>
            <p:cNvSpPr>
              <a:spLocks/>
            </p:cNvSpPr>
            <p:nvPr/>
          </p:nvSpPr>
          <p:spPr bwMode="auto">
            <a:xfrm>
              <a:off x="4680" y="1138"/>
              <a:ext cx="28" cy="26"/>
            </a:xfrm>
            <a:custGeom>
              <a:avLst/>
              <a:gdLst>
                <a:gd name="T0" fmla="*/ 14 w 28"/>
                <a:gd name="T1" fmla="*/ 0 h 26"/>
                <a:gd name="T2" fmla="*/ 28 w 28"/>
                <a:gd name="T3" fmla="*/ 26 h 26"/>
                <a:gd name="T4" fmla="*/ 0 w 28"/>
                <a:gd name="T5" fmla="*/ 26 h 26"/>
                <a:gd name="T6" fmla="*/ 14 w 28"/>
                <a:gd name="T7" fmla="*/ 0 h 26"/>
              </a:gdLst>
              <a:ahLst/>
              <a:cxnLst>
                <a:cxn ang="0">
                  <a:pos x="T0" y="T1"/>
                </a:cxn>
                <a:cxn ang="0">
                  <a:pos x="T2" y="T3"/>
                </a:cxn>
                <a:cxn ang="0">
                  <a:pos x="T4" y="T5"/>
                </a:cxn>
                <a:cxn ang="0">
                  <a:pos x="T6" y="T7"/>
                </a:cxn>
              </a:cxnLst>
              <a:rect l="0" t="0" r="r" b="b"/>
              <a:pathLst>
                <a:path w="28" h="26">
                  <a:moveTo>
                    <a:pt x="14" y="0"/>
                  </a:moveTo>
                  <a:lnTo>
                    <a:pt x="28"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4" name="Freeform 208"/>
            <p:cNvSpPr>
              <a:spLocks/>
            </p:cNvSpPr>
            <p:nvPr/>
          </p:nvSpPr>
          <p:spPr bwMode="auto">
            <a:xfrm>
              <a:off x="4686" y="1140"/>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 name="Freeform 209"/>
            <p:cNvSpPr>
              <a:spLocks/>
            </p:cNvSpPr>
            <p:nvPr/>
          </p:nvSpPr>
          <p:spPr bwMode="auto">
            <a:xfrm>
              <a:off x="4684" y="1138"/>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6" name="Freeform 210"/>
            <p:cNvSpPr>
              <a:spLocks/>
            </p:cNvSpPr>
            <p:nvPr/>
          </p:nvSpPr>
          <p:spPr bwMode="auto">
            <a:xfrm>
              <a:off x="4694" y="1140"/>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7" name="Freeform 211"/>
            <p:cNvSpPr>
              <a:spLocks/>
            </p:cNvSpPr>
            <p:nvPr/>
          </p:nvSpPr>
          <p:spPr bwMode="auto">
            <a:xfrm>
              <a:off x="4692" y="1138"/>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 name="Freeform 212"/>
            <p:cNvSpPr>
              <a:spLocks/>
            </p:cNvSpPr>
            <p:nvPr/>
          </p:nvSpPr>
          <p:spPr bwMode="auto">
            <a:xfrm>
              <a:off x="4702" y="1140"/>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 name="Freeform 213"/>
            <p:cNvSpPr>
              <a:spLocks/>
            </p:cNvSpPr>
            <p:nvPr/>
          </p:nvSpPr>
          <p:spPr bwMode="auto">
            <a:xfrm>
              <a:off x="4700" y="1138"/>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 name="Freeform 214"/>
            <p:cNvSpPr>
              <a:spLocks/>
            </p:cNvSpPr>
            <p:nvPr/>
          </p:nvSpPr>
          <p:spPr bwMode="auto">
            <a:xfrm>
              <a:off x="4708" y="1140"/>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 name="Freeform 215"/>
            <p:cNvSpPr>
              <a:spLocks/>
            </p:cNvSpPr>
            <p:nvPr/>
          </p:nvSpPr>
          <p:spPr bwMode="auto">
            <a:xfrm>
              <a:off x="4706" y="1138"/>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3" name="Freeform 216"/>
            <p:cNvSpPr>
              <a:spLocks/>
            </p:cNvSpPr>
            <p:nvPr/>
          </p:nvSpPr>
          <p:spPr bwMode="auto">
            <a:xfrm>
              <a:off x="4730" y="1190"/>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4" name="Freeform 217"/>
            <p:cNvSpPr>
              <a:spLocks/>
            </p:cNvSpPr>
            <p:nvPr/>
          </p:nvSpPr>
          <p:spPr bwMode="auto">
            <a:xfrm>
              <a:off x="4728" y="1188"/>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6" name="Freeform 218"/>
            <p:cNvSpPr>
              <a:spLocks/>
            </p:cNvSpPr>
            <p:nvPr/>
          </p:nvSpPr>
          <p:spPr bwMode="auto">
            <a:xfrm>
              <a:off x="4742" y="1190"/>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7" name="Freeform 219"/>
            <p:cNvSpPr>
              <a:spLocks/>
            </p:cNvSpPr>
            <p:nvPr/>
          </p:nvSpPr>
          <p:spPr bwMode="auto">
            <a:xfrm>
              <a:off x="4740" y="1188"/>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8" name="Freeform 220"/>
            <p:cNvSpPr>
              <a:spLocks/>
            </p:cNvSpPr>
            <p:nvPr/>
          </p:nvSpPr>
          <p:spPr bwMode="auto">
            <a:xfrm>
              <a:off x="4754" y="1190"/>
              <a:ext cx="23" cy="22"/>
            </a:xfrm>
            <a:custGeom>
              <a:avLst/>
              <a:gdLst>
                <a:gd name="T0" fmla="*/ 12 w 23"/>
                <a:gd name="T1" fmla="*/ 0 h 22"/>
                <a:gd name="T2" fmla="*/ 23 w 23"/>
                <a:gd name="T3" fmla="*/ 22 h 22"/>
                <a:gd name="T4" fmla="*/ 0 w 23"/>
                <a:gd name="T5" fmla="*/ 22 h 22"/>
                <a:gd name="T6" fmla="*/ 12 w 23"/>
                <a:gd name="T7" fmla="*/ 0 h 22"/>
              </a:gdLst>
              <a:ahLst/>
              <a:cxnLst>
                <a:cxn ang="0">
                  <a:pos x="T0" y="T1"/>
                </a:cxn>
                <a:cxn ang="0">
                  <a:pos x="T2" y="T3"/>
                </a:cxn>
                <a:cxn ang="0">
                  <a:pos x="T4" y="T5"/>
                </a:cxn>
                <a:cxn ang="0">
                  <a:pos x="T6" y="T7"/>
                </a:cxn>
              </a:cxnLst>
              <a:rect l="0" t="0" r="r" b="b"/>
              <a:pathLst>
                <a:path w="23" h="22">
                  <a:moveTo>
                    <a:pt x="12" y="0"/>
                  </a:moveTo>
                  <a:lnTo>
                    <a:pt x="23"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9" name="Freeform 221"/>
            <p:cNvSpPr>
              <a:spLocks/>
            </p:cNvSpPr>
            <p:nvPr/>
          </p:nvSpPr>
          <p:spPr bwMode="auto">
            <a:xfrm>
              <a:off x="4752" y="1188"/>
              <a:ext cx="27" cy="26"/>
            </a:xfrm>
            <a:custGeom>
              <a:avLst/>
              <a:gdLst>
                <a:gd name="T0" fmla="*/ 14 w 27"/>
                <a:gd name="T1" fmla="*/ 0 h 26"/>
                <a:gd name="T2" fmla="*/ 27 w 27"/>
                <a:gd name="T3" fmla="*/ 26 h 26"/>
                <a:gd name="T4" fmla="*/ 0 w 27"/>
                <a:gd name="T5" fmla="*/ 26 h 26"/>
                <a:gd name="T6" fmla="*/ 14 w 27"/>
                <a:gd name="T7" fmla="*/ 0 h 26"/>
              </a:gdLst>
              <a:ahLst/>
              <a:cxnLst>
                <a:cxn ang="0">
                  <a:pos x="T0" y="T1"/>
                </a:cxn>
                <a:cxn ang="0">
                  <a:pos x="T2" y="T3"/>
                </a:cxn>
                <a:cxn ang="0">
                  <a:pos x="T4" y="T5"/>
                </a:cxn>
                <a:cxn ang="0">
                  <a:pos x="T6" y="T7"/>
                </a:cxn>
              </a:cxnLst>
              <a:rect l="0" t="0" r="r" b="b"/>
              <a:pathLst>
                <a:path w="27" h="26">
                  <a:moveTo>
                    <a:pt x="14" y="0"/>
                  </a:moveTo>
                  <a:lnTo>
                    <a:pt x="27"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30" name="Freeform 222"/>
            <p:cNvSpPr>
              <a:spLocks/>
            </p:cNvSpPr>
            <p:nvPr/>
          </p:nvSpPr>
          <p:spPr bwMode="auto">
            <a:xfrm>
              <a:off x="4762" y="1190"/>
              <a:ext cx="23" cy="22"/>
            </a:xfrm>
            <a:custGeom>
              <a:avLst/>
              <a:gdLst>
                <a:gd name="T0" fmla="*/ 11 w 23"/>
                <a:gd name="T1" fmla="*/ 0 h 22"/>
                <a:gd name="T2" fmla="*/ 23 w 23"/>
                <a:gd name="T3" fmla="*/ 22 h 22"/>
                <a:gd name="T4" fmla="*/ 0 w 23"/>
                <a:gd name="T5" fmla="*/ 22 h 22"/>
                <a:gd name="T6" fmla="*/ 11 w 23"/>
                <a:gd name="T7" fmla="*/ 0 h 22"/>
              </a:gdLst>
              <a:ahLst/>
              <a:cxnLst>
                <a:cxn ang="0">
                  <a:pos x="T0" y="T1"/>
                </a:cxn>
                <a:cxn ang="0">
                  <a:pos x="T2" y="T3"/>
                </a:cxn>
                <a:cxn ang="0">
                  <a:pos x="T4" y="T5"/>
                </a:cxn>
                <a:cxn ang="0">
                  <a:pos x="T6" y="T7"/>
                </a:cxn>
              </a:cxnLst>
              <a:rect l="0" t="0" r="r" b="b"/>
              <a:pathLst>
                <a:path w="23" h="22">
                  <a:moveTo>
                    <a:pt x="11" y="0"/>
                  </a:moveTo>
                  <a:lnTo>
                    <a:pt x="23" y="22"/>
                  </a:lnTo>
                  <a:lnTo>
                    <a:pt x="0" y="22"/>
                  </a:lnTo>
                  <a:lnTo>
                    <a:pt x="11"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31" name="Freeform 223"/>
            <p:cNvSpPr>
              <a:spLocks/>
            </p:cNvSpPr>
            <p:nvPr/>
          </p:nvSpPr>
          <p:spPr bwMode="auto">
            <a:xfrm>
              <a:off x="4760" y="1188"/>
              <a:ext cx="25" cy="26"/>
            </a:xfrm>
            <a:custGeom>
              <a:avLst/>
              <a:gdLst>
                <a:gd name="T0" fmla="*/ 13 w 25"/>
                <a:gd name="T1" fmla="*/ 0 h 26"/>
                <a:gd name="T2" fmla="*/ 25 w 25"/>
                <a:gd name="T3" fmla="*/ 26 h 26"/>
                <a:gd name="T4" fmla="*/ 0 w 25"/>
                <a:gd name="T5" fmla="*/ 26 h 26"/>
                <a:gd name="T6" fmla="*/ 13 w 25"/>
                <a:gd name="T7" fmla="*/ 0 h 26"/>
              </a:gdLst>
              <a:ahLst/>
              <a:cxnLst>
                <a:cxn ang="0">
                  <a:pos x="T0" y="T1"/>
                </a:cxn>
                <a:cxn ang="0">
                  <a:pos x="T2" y="T3"/>
                </a:cxn>
                <a:cxn ang="0">
                  <a:pos x="T4" y="T5"/>
                </a:cxn>
                <a:cxn ang="0">
                  <a:pos x="T6" y="T7"/>
                </a:cxn>
              </a:cxnLst>
              <a:rect l="0" t="0" r="r" b="b"/>
              <a:pathLst>
                <a:path w="25" h="26">
                  <a:moveTo>
                    <a:pt x="13" y="0"/>
                  </a:moveTo>
                  <a:lnTo>
                    <a:pt x="25" y="26"/>
                  </a:lnTo>
                  <a:lnTo>
                    <a:pt x="0" y="26"/>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68" name="Freeform 224"/>
            <p:cNvSpPr>
              <a:spLocks/>
            </p:cNvSpPr>
            <p:nvPr/>
          </p:nvSpPr>
          <p:spPr bwMode="auto">
            <a:xfrm>
              <a:off x="4775" y="1190"/>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69" name="Freeform 225"/>
            <p:cNvSpPr>
              <a:spLocks/>
            </p:cNvSpPr>
            <p:nvPr/>
          </p:nvSpPr>
          <p:spPr bwMode="auto">
            <a:xfrm>
              <a:off x="4773" y="1188"/>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70" name="Freeform 226"/>
            <p:cNvSpPr>
              <a:spLocks/>
            </p:cNvSpPr>
            <p:nvPr/>
          </p:nvSpPr>
          <p:spPr bwMode="auto">
            <a:xfrm>
              <a:off x="4787" y="1190"/>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71" name="Freeform 227"/>
            <p:cNvSpPr>
              <a:spLocks/>
            </p:cNvSpPr>
            <p:nvPr/>
          </p:nvSpPr>
          <p:spPr bwMode="auto">
            <a:xfrm>
              <a:off x="4785" y="1188"/>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72" name="Freeform 228"/>
            <p:cNvSpPr>
              <a:spLocks/>
            </p:cNvSpPr>
            <p:nvPr/>
          </p:nvSpPr>
          <p:spPr bwMode="auto">
            <a:xfrm>
              <a:off x="4789" y="1190"/>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73" name="Freeform 229"/>
            <p:cNvSpPr>
              <a:spLocks/>
            </p:cNvSpPr>
            <p:nvPr/>
          </p:nvSpPr>
          <p:spPr bwMode="auto">
            <a:xfrm>
              <a:off x="4787" y="1188"/>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74" name="Freeform 230"/>
            <p:cNvSpPr>
              <a:spLocks/>
            </p:cNvSpPr>
            <p:nvPr/>
          </p:nvSpPr>
          <p:spPr bwMode="auto">
            <a:xfrm>
              <a:off x="4799" y="1190"/>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75" name="Freeform 231"/>
            <p:cNvSpPr>
              <a:spLocks/>
            </p:cNvSpPr>
            <p:nvPr/>
          </p:nvSpPr>
          <p:spPr bwMode="auto">
            <a:xfrm>
              <a:off x="4797" y="1188"/>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76" name="Freeform 232"/>
            <p:cNvSpPr>
              <a:spLocks/>
            </p:cNvSpPr>
            <p:nvPr/>
          </p:nvSpPr>
          <p:spPr bwMode="auto">
            <a:xfrm>
              <a:off x="4805" y="1190"/>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80" name="Freeform 233"/>
            <p:cNvSpPr>
              <a:spLocks/>
            </p:cNvSpPr>
            <p:nvPr/>
          </p:nvSpPr>
          <p:spPr bwMode="auto">
            <a:xfrm>
              <a:off x="4805" y="1188"/>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81" name="Freeform 234"/>
            <p:cNvSpPr>
              <a:spLocks/>
            </p:cNvSpPr>
            <p:nvPr/>
          </p:nvSpPr>
          <p:spPr bwMode="auto">
            <a:xfrm>
              <a:off x="4813" y="1190"/>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82" name="Freeform 235"/>
            <p:cNvSpPr>
              <a:spLocks/>
            </p:cNvSpPr>
            <p:nvPr/>
          </p:nvSpPr>
          <p:spPr bwMode="auto">
            <a:xfrm>
              <a:off x="4813" y="1188"/>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83" name="Freeform 236"/>
            <p:cNvSpPr>
              <a:spLocks/>
            </p:cNvSpPr>
            <p:nvPr/>
          </p:nvSpPr>
          <p:spPr bwMode="auto">
            <a:xfrm>
              <a:off x="4817" y="1190"/>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84" name="Freeform 237"/>
            <p:cNvSpPr>
              <a:spLocks/>
            </p:cNvSpPr>
            <p:nvPr/>
          </p:nvSpPr>
          <p:spPr bwMode="auto">
            <a:xfrm>
              <a:off x="4815" y="1188"/>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85" name="Freeform 238"/>
            <p:cNvSpPr>
              <a:spLocks/>
            </p:cNvSpPr>
            <p:nvPr/>
          </p:nvSpPr>
          <p:spPr bwMode="auto">
            <a:xfrm>
              <a:off x="4932" y="1275"/>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86" name="Freeform 239"/>
            <p:cNvSpPr>
              <a:spLocks/>
            </p:cNvSpPr>
            <p:nvPr/>
          </p:nvSpPr>
          <p:spPr bwMode="auto">
            <a:xfrm>
              <a:off x="4930" y="1273"/>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87" name="Freeform 240"/>
            <p:cNvSpPr>
              <a:spLocks/>
            </p:cNvSpPr>
            <p:nvPr/>
          </p:nvSpPr>
          <p:spPr bwMode="auto">
            <a:xfrm>
              <a:off x="4944" y="1275"/>
              <a:ext cx="22" cy="22"/>
            </a:xfrm>
            <a:custGeom>
              <a:avLst/>
              <a:gdLst>
                <a:gd name="T0" fmla="*/ 10 w 22"/>
                <a:gd name="T1" fmla="*/ 0 h 22"/>
                <a:gd name="T2" fmla="*/ 22 w 22"/>
                <a:gd name="T3" fmla="*/ 22 h 22"/>
                <a:gd name="T4" fmla="*/ 0 w 22"/>
                <a:gd name="T5" fmla="*/ 22 h 22"/>
                <a:gd name="T6" fmla="*/ 10 w 22"/>
                <a:gd name="T7" fmla="*/ 0 h 22"/>
              </a:gdLst>
              <a:ahLst/>
              <a:cxnLst>
                <a:cxn ang="0">
                  <a:pos x="T0" y="T1"/>
                </a:cxn>
                <a:cxn ang="0">
                  <a:pos x="T2" y="T3"/>
                </a:cxn>
                <a:cxn ang="0">
                  <a:pos x="T4" y="T5"/>
                </a:cxn>
                <a:cxn ang="0">
                  <a:pos x="T6" y="T7"/>
                </a:cxn>
              </a:cxnLst>
              <a:rect l="0" t="0" r="r" b="b"/>
              <a:pathLst>
                <a:path w="22" h="22">
                  <a:moveTo>
                    <a:pt x="10" y="0"/>
                  </a:moveTo>
                  <a:lnTo>
                    <a:pt x="22" y="22"/>
                  </a:lnTo>
                  <a:lnTo>
                    <a:pt x="0" y="22"/>
                  </a:lnTo>
                  <a:lnTo>
                    <a:pt x="10"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88" name="Freeform 241"/>
            <p:cNvSpPr>
              <a:spLocks/>
            </p:cNvSpPr>
            <p:nvPr/>
          </p:nvSpPr>
          <p:spPr bwMode="auto">
            <a:xfrm>
              <a:off x="4942" y="1273"/>
              <a:ext cx="26" cy="26"/>
            </a:xfrm>
            <a:custGeom>
              <a:avLst/>
              <a:gdLst>
                <a:gd name="T0" fmla="*/ 12 w 26"/>
                <a:gd name="T1" fmla="*/ 0 h 26"/>
                <a:gd name="T2" fmla="*/ 26 w 26"/>
                <a:gd name="T3" fmla="*/ 26 h 26"/>
                <a:gd name="T4" fmla="*/ 0 w 26"/>
                <a:gd name="T5" fmla="*/ 26 h 26"/>
                <a:gd name="T6" fmla="*/ 12 w 26"/>
                <a:gd name="T7" fmla="*/ 0 h 26"/>
              </a:gdLst>
              <a:ahLst/>
              <a:cxnLst>
                <a:cxn ang="0">
                  <a:pos x="T0" y="T1"/>
                </a:cxn>
                <a:cxn ang="0">
                  <a:pos x="T2" y="T3"/>
                </a:cxn>
                <a:cxn ang="0">
                  <a:pos x="T4" y="T5"/>
                </a:cxn>
                <a:cxn ang="0">
                  <a:pos x="T6" y="T7"/>
                </a:cxn>
              </a:cxnLst>
              <a:rect l="0" t="0" r="r" b="b"/>
              <a:pathLst>
                <a:path w="26" h="26">
                  <a:moveTo>
                    <a:pt x="12" y="0"/>
                  </a:moveTo>
                  <a:lnTo>
                    <a:pt x="26" y="26"/>
                  </a:lnTo>
                  <a:lnTo>
                    <a:pt x="0" y="26"/>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89" name="Freeform 242"/>
            <p:cNvSpPr>
              <a:spLocks/>
            </p:cNvSpPr>
            <p:nvPr/>
          </p:nvSpPr>
          <p:spPr bwMode="auto">
            <a:xfrm>
              <a:off x="4958" y="1275"/>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90" name="Freeform 243"/>
            <p:cNvSpPr>
              <a:spLocks/>
            </p:cNvSpPr>
            <p:nvPr/>
          </p:nvSpPr>
          <p:spPr bwMode="auto">
            <a:xfrm>
              <a:off x="4956" y="1273"/>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91" name="Freeform 244"/>
            <p:cNvSpPr>
              <a:spLocks/>
            </p:cNvSpPr>
            <p:nvPr/>
          </p:nvSpPr>
          <p:spPr bwMode="auto">
            <a:xfrm>
              <a:off x="4964" y="1275"/>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92" name="Freeform 245"/>
            <p:cNvSpPr>
              <a:spLocks/>
            </p:cNvSpPr>
            <p:nvPr/>
          </p:nvSpPr>
          <p:spPr bwMode="auto">
            <a:xfrm>
              <a:off x="4962" y="1273"/>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93" name="Freeform 246"/>
            <p:cNvSpPr>
              <a:spLocks/>
            </p:cNvSpPr>
            <p:nvPr/>
          </p:nvSpPr>
          <p:spPr bwMode="auto">
            <a:xfrm>
              <a:off x="4970" y="1275"/>
              <a:ext cx="24" cy="22"/>
            </a:xfrm>
            <a:custGeom>
              <a:avLst/>
              <a:gdLst>
                <a:gd name="T0" fmla="*/ 12 w 24"/>
                <a:gd name="T1" fmla="*/ 0 h 22"/>
                <a:gd name="T2" fmla="*/ 24 w 24"/>
                <a:gd name="T3" fmla="*/ 22 h 22"/>
                <a:gd name="T4" fmla="*/ 0 w 24"/>
                <a:gd name="T5" fmla="*/ 22 h 22"/>
                <a:gd name="T6" fmla="*/ 12 w 24"/>
                <a:gd name="T7" fmla="*/ 0 h 22"/>
              </a:gdLst>
              <a:ahLst/>
              <a:cxnLst>
                <a:cxn ang="0">
                  <a:pos x="T0" y="T1"/>
                </a:cxn>
                <a:cxn ang="0">
                  <a:pos x="T2" y="T3"/>
                </a:cxn>
                <a:cxn ang="0">
                  <a:pos x="T4" y="T5"/>
                </a:cxn>
                <a:cxn ang="0">
                  <a:pos x="T6" y="T7"/>
                </a:cxn>
              </a:cxnLst>
              <a:rect l="0" t="0" r="r" b="b"/>
              <a:pathLst>
                <a:path w="24" h="22">
                  <a:moveTo>
                    <a:pt x="12" y="0"/>
                  </a:moveTo>
                  <a:lnTo>
                    <a:pt x="24"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94" name="Freeform 247"/>
            <p:cNvSpPr>
              <a:spLocks/>
            </p:cNvSpPr>
            <p:nvPr/>
          </p:nvSpPr>
          <p:spPr bwMode="auto">
            <a:xfrm>
              <a:off x="4968" y="1273"/>
              <a:ext cx="26" cy="26"/>
            </a:xfrm>
            <a:custGeom>
              <a:avLst/>
              <a:gdLst>
                <a:gd name="T0" fmla="*/ 14 w 26"/>
                <a:gd name="T1" fmla="*/ 0 h 26"/>
                <a:gd name="T2" fmla="*/ 26 w 26"/>
                <a:gd name="T3" fmla="*/ 26 h 26"/>
                <a:gd name="T4" fmla="*/ 0 w 26"/>
                <a:gd name="T5" fmla="*/ 26 h 26"/>
                <a:gd name="T6" fmla="*/ 14 w 26"/>
                <a:gd name="T7" fmla="*/ 0 h 26"/>
              </a:gdLst>
              <a:ahLst/>
              <a:cxnLst>
                <a:cxn ang="0">
                  <a:pos x="T0" y="T1"/>
                </a:cxn>
                <a:cxn ang="0">
                  <a:pos x="T2" y="T3"/>
                </a:cxn>
                <a:cxn ang="0">
                  <a:pos x="T4" y="T5"/>
                </a:cxn>
                <a:cxn ang="0">
                  <a:pos x="T6" y="T7"/>
                </a:cxn>
              </a:cxnLst>
              <a:rect l="0" t="0" r="r" b="b"/>
              <a:pathLst>
                <a:path w="26" h="26">
                  <a:moveTo>
                    <a:pt x="14" y="0"/>
                  </a:moveTo>
                  <a:lnTo>
                    <a:pt x="26"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95" name="Freeform 248"/>
            <p:cNvSpPr>
              <a:spLocks/>
            </p:cNvSpPr>
            <p:nvPr/>
          </p:nvSpPr>
          <p:spPr bwMode="auto">
            <a:xfrm>
              <a:off x="4982" y="1275"/>
              <a:ext cx="22" cy="22"/>
            </a:xfrm>
            <a:custGeom>
              <a:avLst/>
              <a:gdLst>
                <a:gd name="T0" fmla="*/ 12 w 22"/>
                <a:gd name="T1" fmla="*/ 0 h 22"/>
                <a:gd name="T2" fmla="*/ 22 w 22"/>
                <a:gd name="T3" fmla="*/ 22 h 22"/>
                <a:gd name="T4" fmla="*/ 0 w 22"/>
                <a:gd name="T5" fmla="*/ 22 h 22"/>
                <a:gd name="T6" fmla="*/ 12 w 22"/>
                <a:gd name="T7" fmla="*/ 0 h 22"/>
              </a:gdLst>
              <a:ahLst/>
              <a:cxnLst>
                <a:cxn ang="0">
                  <a:pos x="T0" y="T1"/>
                </a:cxn>
                <a:cxn ang="0">
                  <a:pos x="T2" y="T3"/>
                </a:cxn>
                <a:cxn ang="0">
                  <a:pos x="T4" y="T5"/>
                </a:cxn>
                <a:cxn ang="0">
                  <a:pos x="T6" y="T7"/>
                </a:cxn>
              </a:cxnLst>
              <a:rect l="0" t="0" r="r" b="b"/>
              <a:pathLst>
                <a:path w="22" h="22">
                  <a:moveTo>
                    <a:pt x="12" y="0"/>
                  </a:moveTo>
                  <a:lnTo>
                    <a:pt x="22"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96" name="Freeform 249"/>
            <p:cNvSpPr>
              <a:spLocks/>
            </p:cNvSpPr>
            <p:nvPr/>
          </p:nvSpPr>
          <p:spPr bwMode="auto">
            <a:xfrm>
              <a:off x="4980" y="1273"/>
              <a:ext cx="25" cy="26"/>
            </a:xfrm>
            <a:custGeom>
              <a:avLst/>
              <a:gdLst>
                <a:gd name="T0" fmla="*/ 14 w 25"/>
                <a:gd name="T1" fmla="*/ 0 h 26"/>
                <a:gd name="T2" fmla="*/ 25 w 25"/>
                <a:gd name="T3" fmla="*/ 26 h 26"/>
                <a:gd name="T4" fmla="*/ 0 w 25"/>
                <a:gd name="T5" fmla="*/ 26 h 26"/>
                <a:gd name="T6" fmla="*/ 14 w 25"/>
                <a:gd name="T7" fmla="*/ 0 h 26"/>
              </a:gdLst>
              <a:ahLst/>
              <a:cxnLst>
                <a:cxn ang="0">
                  <a:pos x="T0" y="T1"/>
                </a:cxn>
                <a:cxn ang="0">
                  <a:pos x="T2" y="T3"/>
                </a:cxn>
                <a:cxn ang="0">
                  <a:pos x="T4" y="T5"/>
                </a:cxn>
                <a:cxn ang="0">
                  <a:pos x="T6" y="T7"/>
                </a:cxn>
              </a:cxnLst>
              <a:rect l="0" t="0" r="r" b="b"/>
              <a:pathLst>
                <a:path w="25" h="26">
                  <a:moveTo>
                    <a:pt x="14" y="0"/>
                  </a:moveTo>
                  <a:lnTo>
                    <a:pt x="25"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97" name="Freeform 250"/>
            <p:cNvSpPr>
              <a:spLocks/>
            </p:cNvSpPr>
            <p:nvPr/>
          </p:nvSpPr>
          <p:spPr bwMode="auto">
            <a:xfrm>
              <a:off x="4990" y="1275"/>
              <a:ext cx="23" cy="22"/>
            </a:xfrm>
            <a:custGeom>
              <a:avLst/>
              <a:gdLst>
                <a:gd name="T0" fmla="*/ 12 w 23"/>
                <a:gd name="T1" fmla="*/ 0 h 22"/>
                <a:gd name="T2" fmla="*/ 23 w 23"/>
                <a:gd name="T3" fmla="*/ 22 h 22"/>
                <a:gd name="T4" fmla="*/ 0 w 23"/>
                <a:gd name="T5" fmla="*/ 22 h 22"/>
                <a:gd name="T6" fmla="*/ 12 w 23"/>
                <a:gd name="T7" fmla="*/ 0 h 22"/>
              </a:gdLst>
              <a:ahLst/>
              <a:cxnLst>
                <a:cxn ang="0">
                  <a:pos x="T0" y="T1"/>
                </a:cxn>
                <a:cxn ang="0">
                  <a:pos x="T2" y="T3"/>
                </a:cxn>
                <a:cxn ang="0">
                  <a:pos x="T4" y="T5"/>
                </a:cxn>
                <a:cxn ang="0">
                  <a:pos x="T6" y="T7"/>
                </a:cxn>
              </a:cxnLst>
              <a:rect l="0" t="0" r="r" b="b"/>
              <a:pathLst>
                <a:path w="23" h="22">
                  <a:moveTo>
                    <a:pt x="12" y="0"/>
                  </a:moveTo>
                  <a:lnTo>
                    <a:pt x="23" y="22"/>
                  </a:lnTo>
                  <a:lnTo>
                    <a:pt x="0" y="22"/>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98" name="Freeform 251"/>
            <p:cNvSpPr>
              <a:spLocks/>
            </p:cNvSpPr>
            <p:nvPr/>
          </p:nvSpPr>
          <p:spPr bwMode="auto">
            <a:xfrm>
              <a:off x="4988" y="1273"/>
              <a:ext cx="25" cy="26"/>
            </a:xfrm>
            <a:custGeom>
              <a:avLst/>
              <a:gdLst>
                <a:gd name="T0" fmla="*/ 14 w 25"/>
                <a:gd name="T1" fmla="*/ 0 h 26"/>
                <a:gd name="T2" fmla="*/ 25 w 25"/>
                <a:gd name="T3" fmla="*/ 26 h 26"/>
                <a:gd name="T4" fmla="*/ 0 w 25"/>
                <a:gd name="T5" fmla="*/ 26 h 26"/>
                <a:gd name="T6" fmla="*/ 14 w 25"/>
                <a:gd name="T7" fmla="*/ 0 h 26"/>
              </a:gdLst>
              <a:ahLst/>
              <a:cxnLst>
                <a:cxn ang="0">
                  <a:pos x="T0" y="T1"/>
                </a:cxn>
                <a:cxn ang="0">
                  <a:pos x="T2" y="T3"/>
                </a:cxn>
                <a:cxn ang="0">
                  <a:pos x="T4" y="T5"/>
                </a:cxn>
                <a:cxn ang="0">
                  <a:pos x="T6" y="T7"/>
                </a:cxn>
              </a:cxnLst>
              <a:rect l="0" t="0" r="r" b="b"/>
              <a:pathLst>
                <a:path w="25" h="26">
                  <a:moveTo>
                    <a:pt x="14" y="0"/>
                  </a:moveTo>
                  <a:lnTo>
                    <a:pt x="25"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599" name="Freeform 252"/>
            <p:cNvSpPr>
              <a:spLocks/>
            </p:cNvSpPr>
            <p:nvPr/>
          </p:nvSpPr>
          <p:spPr bwMode="auto">
            <a:xfrm>
              <a:off x="5499"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20 h 26"/>
                <a:gd name="T26" fmla="*/ 22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20"/>
                  </a:lnTo>
                  <a:lnTo>
                    <a:pt x="22"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20" name="Freeform 253"/>
            <p:cNvSpPr>
              <a:spLocks/>
            </p:cNvSpPr>
            <p:nvPr/>
          </p:nvSpPr>
          <p:spPr bwMode="auto">
            <a:xfrm>
              <a:off x="5382"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21" name="Freeform 254"/>
            <p:cNvSpPr>
              <a:spLocks/>
            </p:cNvSpPr>
            <p:nvPr/>
          </p:nvSpPr>
          <p:spPr bwMode="auto">
            <a:xfrm>
              <a:off x="5249"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20 h 26"/>
                <a:gd name="T26" fmla="*/ 22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20"/>
                  </a:lnTo>
                  <a:lnTo>
                    <a:pt x="22"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22" name="Freeform 255"/>
            <p:cNvSpPr>
              <a:spLocks/>
            </p:cNvSpPr>
            <p:nvPr/>
          </p:nvSpPr>
          <p:spPr bwMode="auto">
            <a:xfrm>
              <a:off x="5218" y="1562"/>
              <a:ext cx="25" cy="26"/>
            </a:xfrm>
            <a:custGeom>
              <a:avLst/>
              <a:gdLst>
                <a:gd name="T0" fmla="*/ 0 w 25"/>
                <a:gd name="T1" fmla="*/ 14 h 26"/>
                <a:gd name="T2" fmla="*/ 0 w 25"/>
                <a:gd name="T3" fmla="*/ 14 h 26"/>
                <a:gd name="T4" fmla="*/ 0 w 25"/>
                <a:gd name="T5" fmla="*/ 8 h 26"/>
                <a:gd name="T6" fmla="*/ 2 w 25"/>
                <a:gd name="T7" fmla="*/ 4 h 26"/>
                <a:gd name="T8" fmla="*/ 8 w 25"/>
                <a:gd name="T9" fmla="*/ 2 h 26"/>
                <a:gd name="T10" fmla="*/ 12 w 25"/>
                <a:gd name="T11" fmla="*/ 0 h 26"/>
                <a:gd name="T12" fmla="*/ 12 w 25"/>
                <a:gd name="T13" fmla="*/ 0 h 26"/>
                <a:gd name="T14" fmla="*/ 17 w 25"/>
                <a:gd name="T15" fmla="*/ 2 h 26"/>
                <a:gd name="T16" fmla="*/ 21 w 25"/>
                <a:gd name="T17" fmla="*/ 4 h 26"/>
                <a:gd name="T18" fmla="*/ 23 w 25"/>
                <a:gd name="T19" fmla="*/ 8 h 26"/>
                <a:gd name="T20" fmla="*/ 25 w 25"/>
                <a:gd name="T21" fmla="*/ 14 h 26"/>
                <a:gd name="T22" fmla="*/ 25 w 25"/>
                <a:gd name="T23" fmla="*/ 14 h 26"/>
                <a:gd name="T24" fmla="*/ 23 w 25"/>
                <a:gd name="T25" fmla="*/ 20 h 26"/>
                <a:gd name="T26" fmla="*/ 21 w 25"/>
                <a:gd name="T27" fmla="*/ 24 h 26"/>
                <a:gd name="T28" fmla="*/ 17 w 25"/>
                <a:gd name="T29" fmla="*/ 26 h 26"/>
                <a:gd name="T30" fmla="*/ 12 w 25"/>
                <a:gd name="T31" fmla="*/ 26 h 26"/>
                <a:gd name="T32" fmla="*/ 12 w 25"/>
                <a:gd name="T33" fmla="*/ 26 h 26"/>
                <a:gd name="T34" fmla="*/ 8 w 25"/>
                <a:gd name="T35" fmla="*/ 26 h 26"/>
                <a:gd name="T36" fmla="*/ 2 w 25"/>
                <a:gd name="T37" fmla="*/ 24 h 26"/>
                <a:gd name="T38" fmla="*/ 0 w 25"/>
                <a:gd name="T39" fmla="*/ 20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0" y="8"/>
                  </a:lnTo>
                  <a:lnTo>
                    <a:pt x="2" y="4"/>
                  </a:lnTo>
                  <a:lnTo>
                    <a:pt x="8" y="2"/>
                  </a:lnTo>
                  <a:lnTo>
                    <a:pt x="12" y="0"/>
                  </a:lnTo>
                  <a:lnTo>
                    <a:pt x="12" y="0"/>
                  </a:lnTo>
                  <a:lnTo>
                    <a:pt x="17" y="2"/>
                  </a:lnTo>
                  <a:lnTo>
                    <a:pt x="21" y="4"/>
                  </a:lnTo>
                  <a:lnTo>
                    <a:pt x="23" y="8"/>
                  </a:lnTo>
                  <a:lnTo>
                    <a:pt x="25" y="14"/>
                  </a:lnTo>
                  <a:lnTo>
                    <a:pt x="25" y="14"/>
                  </a:lnTo>
                  <a:lnTo>
                    <a:pt x="23" y="20"/>
                  </a:lnTo>
                  <a:lnTo>
                    <a:pt x="21" y="24"/>
                  </a:lnTo>
                  <a:lnTo>
                    <a:pt x="17" y="26"/>
                  </a:lnTo>
                  <a:lnTo>
                    <a:pt x="12" y="26"/>
                  </a:lnTo>
                  <a:lnTo>
                    <a:pt x="12" y="26"/>
                  </a:lnTo>
                  <a:lnTo>
                    <a:pt x="8" y="26"/>
                  </a:lnTo>
                  <a:lnTo>
                    <a:pt x="2"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23" name="Freeform 256"/>
            <p:cNvSpPr>
              <a:spLocks/>
            </p:cNvSpPr>
            <p:nvPr/>
          </p:nvSpPr>
          <p:spPr bwMode="auto">
            <a:xfrm>
              <a:off x="5208"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24" name="Freeform 257"/>
            <p:cNvSpPr>
              <a:spLocks/>
            </p:cNvSpPr>
            <p:nvPr/>
          </p:nvSpPr>
          <p:spPr bwMode="auto">
            <a:xfrm>
              <a:off x="5184"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4 w 26"/>
                <a:gd name="T17" fmla="*/ 4 h 26"/>
                <a:gd name="T18" fmla="*/ 26 w 26"/>
                <a:gd name="T19" fmla="*/ 8 h 26"/>
                <a:gd name="T20" fmla="*/ 26 w 26"/>
                <a:gd name="T21" fmla="*/ 14 h 26"/>
                <a:gd name="T22" fmla="*/ 26 w 26"/>
                <a:gd name="T23" fmla="*/ 14 h 26"/>
                <a:gd name="T24" fmla="*/ 26 w 26"/>
                <a:gd name="T25" fmla="*/ 20 h 26"/>
                <a:gd name="T26" fmla="*/ 24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4" y="4"/>
                  </a:lnTo>
                  <a:lnTo>
                    <a:pt x="26" y="8"/>
                  </a:lnTo>
                  <a:lnTo>
                    <a:pt x="26" y="14"/>
                  </a:lnTo>
                  <a:lnTo>
                    <a:pt x="26" y="14"/>
                  </a:lnTo>
                  <a:lnTo>
                    <a:pt x="26" y="20"/>
                  </a:lnTo>
                  <a:lnTo>
                    <a:pt x="24"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25" name="Freeform 258"/>
            <p:cNvSpPr>
              <a:spLocks/>
            </p:cNvSpPr>
            <p:nvPr/>
          </p:nvSpPr>
          <p:spPr bwMode="auto">
            <a:xfrm>
              <a:off x="5170"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26" name="Freeform 259"/>
            <p:cNvSpPr>
              <a:spLocks/>
            </p:cNvSpPr>
            <p:nvPr/>
          </p:nvSpPr>
          <p:spPr bwMode="auto">
            <a:xfrm>
              <a:off x="5150"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20 h 26"/>
                <a:gd name="T26" fmla="*/ 22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20"/>
                  </a:lnTo>
                  <a:lnTo>
                    <a:pt x="22"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27" name="Freeform 260"/>
            <p:cNvSpPr>
              <a:spLocks/>
            </p:cNvSpPr>
            <p:nvPr/>
          </p:nvSpPr>
          <p:spPr bwMode="auto">
            <a:xfrm>
              <a:off x="5138"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20 h 26"/>
                <a:gd name="T26" fmla="*/ 22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20"/>
                  </a:lnTo>
                  <a:lnTo>
                    <a:pt x="22"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28" name="Freeform 261"/>
            <p:cNvSpPr>
              <a:spLocks/>
            </p:cNvSpPr>
            <p:nvPr/>
          </p:nvSpPr>
          <p:spPr bwMode="auto">
            <a:xfrm>
              <a:off x="5122"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29" name="Freeform 262"/>
            <p:cNvSpPr>
              <a:spLocks/>
            </p:cNvSpPr>
            <p:nvPr/>
          </p:nvSpPr>
          <p:spPr bwMode="auto">
            <a:xfrm>
              <a:off x="5099" y="1562"/>
              <a:ext cx="25" cy="26"/>
            </a:xfrm>
            <a:custGeom>
              <a:avLst/>
              <a:gdLst>
                <a:gd name="T0" fmla="*/ 0 w 25"/>
                <a:gd name="T1" fmla="*/ 14 h 26"/>
                <a:gd name="T2" fmla="*/ 0 w 25"/>
                <a:gd name="T3" fmla="*/ 14 h 26"/>
                <a:gd name="T4" fmla="*/ 0 w 25"/>
                <a:gd name="T5" fmla="*/ 8 h 26"/>
                <a:gd name="T6" fmla="*/ 2 w 25"/>
                <a:gd name="T7" fmla="*/ 4 h 26"/>
                <a:gd name="T8" fmla="*/ 8 w 25"/>
                <a:gd name="T9" fmla="*/ 2 h 26"/>
                <a:gd name="T10" fmla="*/ 12 w 25"/>
                <a:gd name="T11" fmla="*/ 0 h 26"/>
                <a:gd name="T12" fmla="*/ 12 w 25"/>
                <a:gd name="T13" fmla="*/ 0 h 26"/>
                <a:gd name="T14" fmla="*/ 18 w 25"/>
                <a:gd name="T15" fmla="*/ 2 h 26"/>
                <a:gd name="T16" fmla="*/ 21 w 25"/>
                <a:gd name="T17" fmla="*/ 4 h 26"/>
                <a:gd name="T18" fmla="*/ 23 w 25"/>
                <a:gd name="T19" fmla="*/ 8 h 26"/>
                <a:gd name="T20" fmla="*/ 25 w 25"/>
                <a:gd name="T21" fmla="*/ 14 h 26"/>
                <a:gd name="T22" fmla="*/ 25 w 25"/>
                <a:gd name="T23" fmla="*/ 14 h 26"/>
                <a:gd name="T24" fmla="*/ 23 w 25"/>
                <a:gd name="T25" fmla="*/ 20 h 26"/>
                <a:gd name="T26" fmla="*/ 21 w 25"/>
                <a:gd name="T27" fmla="*/ 24 h 26"/>
                <a:gd name="T28" fmla="*/ 18 w 25"/>
                <a:gd name="T29" fmla="*/ 26 h 26"/>
                <a:gd name="T30" fmla="*/ 12 w 25"/>
                <a:gd name="T31" fmla="*/ 26 h 26"/>
                <a:gd name="T32" fmla="*/ 12 w 25"/>
                <a:gd name="T33" fmla="*/ 26 h 26"/>
                <a:gd name="T34" fmla="*/ 8 w 25"/>
                <a:gd name="T35" fmla="*/ 26 h 26"/>
                <a:gd name="T36" fmla="*/ 2 w 25"/>
                <a:gd name="T37" fmla="*/ 24 h 26"/>
                <a:gd name="T38" fmla="*/ 0 w 25"/>
                <a:gd name="T39" fmla="*/ 20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0" y="8"/>
                  </a:lnTo>
                  <a:lnTo>
                    <a:pt x="2" y="4"/>
                  </a:lnTo>
                  <a:lnTo>
                    <a:pt x="8" y="2"/>
                  </a:lnTo>
                  <a:lnTo>
                    <a:pt x="12" y="0"/>
                  </a:lnTo>
                  <a:lnTo>
                    <a:pt x="12" y="0"/>
                  </a:lnTo>
                  <a:lnTo>
                    <a:pt x="18" y="2"/>
                  </a:lnTo>
                  <a:lnTo>
                    <a:pt x="21" y="4"/>
                  </a:lnTo>
                  <a:lnTo>
                    <a:pt x="23" y="8"/>
                  </a:lnTo>
                  <a:lnTo>
                    <a:pt x="25" y="14"/>
                  </a:lnTo>
                  <a:lnTo>
                    <a:pt x="25" y="14"/>
                  </a:lnTo>
                  <a:lnTo>
                    <a:pt x="23" y="20"/>
                  </a:lnTo>
                  <a:lnTo>
                    <a:pt x="21" y="24"/>
                  </a:lnTo>
                  <a:lnTo>
                    <a:pt x="18" y="26"/>
                  </a:lnTo>
                  <a:lnTo>
                    <a:pt x="12" y="26"/>
                  </a:lnTo>
                  <a:lnTo>
                    <a:pt x="12" y="26"/>
                  </a:lnTo>
                  <a:lnTo>
                    <a:pt x="8" y="26"/>
                  </a:lnTo>
                  <a:lnTo>
                    <a:pt x="2"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30" name="Freeform 263"/>
            <p:cNvSpPr>
              <a:spLocks/>
            </p:cNvSpPr>
            <p:nvPr/>
          </p:nvSpPr>
          <p:spPr bwMode="auto">
            <a:xfrm>
              <a:off x="5077"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4 w 26"/>
                <a:gd name="T17" fmla="*/ 4 h 26"/>
                <a:gd name="T18" fmla="*/ 26 w 26"/>
                <a:gd name="T19" fmla="*/ 8 h 26"/>
                <a:gd name="T20" fmla="*/ 26 w 26"/>
                <a:gd name="T21" fmla="*/ 14 h 26"/>
                <a:gd name="T22" fmla="*/ 26 w 26"/>
                <a:gd name="T23" fmla="*/ 14 h 26"/>
                <a:gd name="T24" fmla="*/ 26 w 26"/>
                <a:gd name="T25" fmla="*/ 20 h 26"/>
                <a:gd name="T26" fmla="*/ 24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4" y="4"/>
                  </a:lnTo>
                  <a:lnTo>
                    <a:pt x="26" y="8"/>
                  </a:lnTo>
                  <a:lnTo>
                    <a:pt x="26" y="14"/>
                  </a:lnTo>
                  <a:lnTo>
                    <a:pt x="26" y="14"/>
                  </a:lnTo>
                  <a:lnTo>
                    <a:pt x="26" y="20"/>
                  </a:lnTo>
                  <a:lnTo>
                    <a:pt x="24"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31" name="Freeform 264"/>
            <p:cNvSpPr>
              <a:spLocks/>
            </p:cNvSpPr>
            <p:nvPr/>
          </p:nvSpPr>
          <p:spPr bwMode="auto">
            <a:xfrm>
              <a:off x="5057"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32" name="Freeform 265"/>
            <p:cNvSpPr>
              <a:spLocks/>
            </p:cNvSpPr>
            <p:nvPr/>
          </p:nvSpPr>
          <p:spPr bwMode="auto">
            <a:xfrm>
              <a:off x="5053"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33" name="Freeform 266"/>
            <p:cNvSpPr>
              <a:spLocks/>
            </p:cNvSpPr>
            <p:nvPr/>
          </p:nvSpPr>
          <p:spPr bwMode="auto">
            <a:xfrm>
              <a:off x="5043"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34" name="Freeform 267"/>
            <p:cNvSpPr>
              <a:spLocks/>
            </p:cNvSpPr>
            <p:nvPr/>
          </p:nvSpPr>
          <p:spPr bwMode="auto">
            <a:xfrm>
              <a:off x="5011"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4 w 26"/>
                <a:gd name="T17" fmla="*/ 4 h 26"/>
                <a:gd name="T18" fmla="*/ 26 w 26"/>
                <a:gd name="T19" fmla="*/ 8 h 26"/>
                <a:gd name="T20" fmla="*/ 26 w 26"/>
                <a:gd name="T21" fmla="*/ 14 h 26"/>
                <a:gd name="T22" fmla="*/ 26 w 26"/>
                <a:gd name="T23" fmla="*/ 14 h 26"/>
                <a:gd name="T24" fmla="*/ 26 w 26"/>
                <a:gd name="T25" fmla="*/ 20 h 26"/>
                <a:gd name="T26" fmla="*/ 24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4" y="4"/>
                  </a:lnTo>
                  <a:lnTo>
                    <a:pt x="26" y="8"/>
                  </a:lnTo>
                  <a:lnTo>
                    <a:pt x="26" y="14"/>
                  </a:lnTo>
                  <a:lnTo>
                    <a:pt x="26" y="14"/>
                  </a:lnTo>
                  <a:lnTo>
                    <a:pt x="26" y="20"/>
                  </a:lnTo>
                  <a:lnTo>
                    <a:pt x="24"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35" name="Freeform 268"/>
            <p:cNvSpPr>
              <a:spLocks/>
            </p:cNvSpPr>
            <p:nvPr/>
          </p:nvSpPr>
          <p:spPr bwMode="auto">
            <a:xfrm>
              <a:off x="4950"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36" name="Freeform 269"/>
            <p:cNvSpPr>
              <a:spLocks/>
            </p:cNvSpPr>
            <p:nvPr/>
          </p:nvSpPr>
          <p:spPr bwMode="auto">
            <a:xfrm>
              <a:off x="4918"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20 h 26"/>
                <a:gd name="T26" fmla="*/ 22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20"/>
                  </a:lnTo>
                  <a:lnTo>
                    <a:pt x="22"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37" name="Freeform 270"/>
            <p:cNvSpPr>
              <a:spLocks/>
            </p:cNvSpPr>
            <p:nvPr/>
          </p:nvSpPr>
          <p:spPr bwMode="auto">
            <a:xfrm>
              <a:off x="4906"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20 h 26"/>
                <a:gd name="T26" fmla="*/ 22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20"/>
                  </a:lnTo>
                  <a:lnTo>
                    <a:pt x="22"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38" name="Freeform 271"/>
            <p:cNvSpPr>
              <a:spLocks/>
            </p:cNvSpPr>
            <p:nvPr/>
          </p:nvSpPr>
          <p:spPr bwMode="auto">
            <a:xfrm>
              <a:off x="4902"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39" name="Freeform 272"/>
            <p:cNvSpPr>
              <a:spLocks/>
            </p:cNvSpPr>
            <p:nvPr/>
          </p:nvSpPr>
          <p:spPr bwMode="auto">
            <a:xfrm>
              <a:off x="4892"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40" name="Freeform 273"/>
            <p:cNvSpPr>
              <a:spLocks/>
            </p:cNvSpPr>
            <p:nvPr/>
          </p:nvSpPr>
          <p:spPr bwMode="auto">
            <a:xfrm>
              <a:off x="4879" y="1562"/>
              <a:ext cx="25" cy="26"/>
            </a:xfrm>
            <a:custGeom>
              <a:avLst/>
              <a:gdLst>
                <a:gd name="T0" fmla="*/ 0 w 25"/>
                <a:gd name="T1" fmla="*/ 14 h 26"/>
                <a:gd name="T2" fmla="*/ 0 w 25"/>
                <a:gd name="T3" fmla="*/ 14 h 26"/>
                <a:gd name="T4" fmla="*/ 0 w 25"/>
                <a:gd name="T5" fmla="*/ 8 h 26"/>
                <a:gd name="T6" fmla="*/ 4 w 25"/>
                <a:gd name="T7" fmla="*/ 4 h 26"/>
                <a:gd name="T8" fmla="*/ 8 w 25"/>
                <a:gd name="T9" fmla="*/ 2 h 26"/>
                <a:gd name="T10" fmla="*/ 11 w 25"/>
                <a:gd name="T11" fmla="*/ 0 h 26"/>
                <a:gd name="T12" fmla="*/ 11 w 25"/>
                <a:gd name="T13" fmla="*/ 0 h 26"/>
                <a:gd name="T14" fmla="*/ 17 w 25"/>
                <a:gd name="T15" fmla="*/ 2 h 26"/>
                <a:gd name="T16" fmla="*/ 21 w 25"/>
                <a:gd name="T17" fmla="*/ 4 h 26"/>
                <a:gd name="T18" fmla="*/ 23 w 25"/>
                <a:gd name="T19" fmla="*/ 8 h 26"/>
                <a:gd name="T20" fmla="*/ 25 w 25"/>
                <a:gd name="T21" fmla="*/ 14 h 26"/>
                <a:gd name="T22" fmla="*/ 25 w 25"/>
                <a:gd name="T23" fmla="*/ 14 h 26"/>
                <a:gd name="T24" fmla="*/ 23 w 25"/>
                <a:gd name="T25" fmla="*/ 20 h 26"/>
                <a:gd name="T26" fmla="*/ 21 w 25"/>
                <a:gd name="T27" fmla="*/ 24 h 26"/>
                <a:gd name="T28" fmla="*/ 17 w 25"/>
                <a:gd name="T29" fmla="*/ 26 h 26"/>
                <a:gd name="T30" fmla="*/ 11 w 25"/>
                <a:gd name="T31" fmla="*/ 26 h 26"/>
                <a:gd name="T32" fmla="*/ 11 w 25"/>
                <a:gd name="T33" fmla="*/ 26 h 26"/>
                <a:gd name="T34" fmla="*/ 8 w 25"/>
                <a:gd name="T35" fmla="*/ 26 h 26"/>
                <a:gd name="T36" fmla="*/ 4 w 25"/>
                <a:gd name="T37" fmla="*/ 24 h 26"/>
                <a:gd name="T38" fmla="*/ 0 w 25"/>
                <a:gd name="T39" fmla="*/ 20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0" y="8"/>
                  </a:lnTo>
                  <a:lnTo>
                    <a:pt x="4" y="4"/>
                  </a:lnTo>
                  <a:lnTo>
                    <a:pt x="8" y="2"/>
                  </a:lnTo>
                  <a:lnTo>
                    <a:pt x="11" y="0"/>
                  </a:lnTo>
                  <a:lnTo>
                    <a:pt x="11" y="0"/>
                  </a:lnTo>
                  <a:lnTo>
                    <a:pt x="17" y="2"/>
                  </a:lnTo>
                  <a:lnTo>
                    <a:pt x="21" y="4"/>
                  </a:lnTo>
                  <a:lnTo>
                    <a:pt x="23" y="8"/>
                  </a:lnTo>
                  <a:lnTo>
                    <a:pt x="25" y="14"/>
                  </a:lnTo>
                  <a:lnTo>
                    <a:pt x="25" y="14"/>
                  </a:lnTo>
                  <a:lnTo>
                    <a:pt x="23" y="20"/>
                  </a:lnTo>
                  <a:lnTo>
                    <a:pt x="21" y="24"/>
                  </a:lnTo>
                  <a:lnTo>
                    <a:pt x="17" y="26"/>
                  </a:lnTo>
                  <a:lnTo>
                    <a:pt x="11" y="26"/>
                  </a:lnTo>
                  <a:lnTo>
                    <a:pt x="11"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149" name="Freeform 274"/>
            <p:cNvSpPr>
              <a:spLocks/>
            </p:cNvSpPr>
            <p:nvPr/>
          </p:nvSpPr>
          <p:spPr bwMode="auto">
            <a:xfrm>
              <a:off x="4875" y="1562"/>
              <a:ext cx="25" cy="26"/>
            </a:xfrm>
            <a:custGeom>
              <a:avLst/>
              <a:gdLst>
                <a:gd name="T0" fmla="*/ 0 w 25"/>
                <a:gd name="T1" fmla="*/ 14 h 26"/>
                <a:gd name="T2" fmla="*/ 0 w 25"/>
                <a:gd name="T3" fmla="*/ 14 h 26"/>
                <a:gd name="T4" fmla="*/ 0 w 25"/>
                <a:gd name="T5" fmla="*/ 8 h 26"/>
                <a:gd name="T6" fmla="*/ 4 w 25"/>
                <a:gd name="T7" fmla="*/ 4 h 26"/>
                <a:gd name="T8" fmla="*/ 8 w 25"/>
                <a:gd name="T9" fmla="*/ 2 h 26"/>
                <a:gd name="T10" fmla="*/ 12 w 25"/>
                <a:gd name="T11" fmla="*/ 0 h 26"/>
                <a:gd name="T12" fmla="*/ 12 w 25"/>
                <a:gd name="T13" fmla="*/ 0 h 26"/>
                <a:gd name="T14" fmla="*/ 17 w 25"/>
                <a:gd name="T15" fmla="*/ 2 h 26"/>
                <a:gd name="T16" fmla="*/ 21 w 25"/>
                <a:gd name="T17" fmla="*/ 4 h 26"/>
                <a:gd name="T18" fmla="*/ 23 w 25"/>
                <a:gd name="T19" fmla="*/ 8 h 26"/>
                <a:gd name="T20" fmla="*/ 25 w 25"/>
                <a:gd name="T21" fmla="*/ 14 h 26"/>
                <a:gd name="T22" fmla="*/ 25 w 25"/>
                <a:gd name="T23" fmla="*/ 14 h 26"/>
                <a:gd name="T24" fmla="*/ 23 w 25"/>
                <a:gd name="T25" fmla="*/ 20 h 26"/>
                <a:gd name="T26" fmla="*/ 21 w 25"/>
                <a:gd name="T27" fmla="*/ 24 h 26"/>
                <a:gd name="T28" fmla="*/ 17 w 25"/>
                <a:gd name="T29" fmla="*/ 26 h 26"/>
                <a:gd name="T30" fmla="*/ 12 w 25"/>
                <a:gd name="T31" fmla="*/ 26 h 26"/>
                <a:gd name="T32" fmla="*/ 12 w 25"/>
                <a:gd name="T33" fmla="*/ 26 h 26"/>
                <a:gd name="T34" fmla="*/ 8 w 25"/>
                <a:gd name="T35" fmla="*/ 26 h 26"/>
                <a:gd name="T36" fmla="*/ 4 w 25"/>
                <a:gd name="T37" fmla="*/ 24 h 26"/>
                <a:gd name="T38" fmla="*/ 0 w 25"/>
                <a:gd name="T39" fmla="*/ 20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0" y="8"/>
                  </a:lnTo>
                  <a:lnTo>
                    <a:pt x="4" y="4"/>
                  </a:lnTo>
                  <a:lnTo>
                    <a:pt x="8" y="2"/>
                  </a:lnTo>
                  <a:lnTo>
                    <a:pt x="12" y="0"/>
                  </a:lnTo>
                  <a:lnTo>
                    <a:pt x="12" y="0"/>
                  </a:lnTo>
                  <a:lnTo>
                    <a:pt x="17" y="2"/>
                  </a:lnTo>
                  <a:lnTo>
                    <a:pt x="21" y="4"/>
                  </a:lnTo>
                  <a:lnTo>
                    <a:pt x="23" y="8"/>
                  </a:lnTo>
                  <a:lnTo>
                    <a:pt x="25" y="14"/>
                  </a:lnTo>
                  <a:lnTo>
                    <a:pt x="25" y="14"/>
                  </a:lnTo>
                  <a:lnTo>
                    <a:pt x="23" y="20"/>
                  </a:lnTo>
                  <a:lnTo>
                    <a:pt x="21" y="24"/>
                  </a:lnTo>
                  <a:lnTo>
                    <a:pt x="17"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24" name="Freeform 275"/>
            <p:cNvSpPr>
              <a:spLocks/>
            </p:cNvSpPr>
            <p:nvPr/>
          </p:nvSpPr>
          <p:spPr bwMode="auto">
            <a:xfrm>
              <a:off x="4867" y="1562"/>
              <a:ext cx="27" cy="26"/>
            </a:xfrm>
            <a:custGeom>
              <a:avLst/>
              <a:gdLst>
                <a:gd name="T0" fmla="*/ 0 w 27"/>
                <a:gd name="T1" fmla="*/ 14 h 26"/>
                <a:gd name="T2" fmla="*/ 0 w 27"/>
                <a:gd name="T3" fmla="*/ 14 h 26"/>
                <a:gd name="T4" fmla="*/ 2 w 27"/>
                <a:gd name="T5" fmla="*/ 8 h 26"/>
                <a:gd name="T6" fmla="*/ 4 w 27"/>
                <a:gd name="T7" fmla="*/ 4 h 26"/>
                <a:gd name="T8" fmla="*/ 8 w 27"/>
                <a:gd name="T9" fmla="*/ 2 h 26"/>
                <a:gd name="T10" fmla="*/ 14 w 27"/>
                <a:gd name="T11" fmla="*/ 0 h 26"/>
                <a:gd name="T12" fmla="*/ 14 w 27"/>
                <a:gd name="T13" fmla="*/ 0 h 26"/>
                <a:gd name="T14" fmla="*/ 20 w 27"/>
                <a:gd name="T15" fmla="*/ 2 h 26"/>
                <a:gd name="T16" fmla="*/ 23 w 27"/>
                <a:gd name="T17" fmla="*/ 4 h 26"/>
                <a:gd name="T18" fmla="*/ 25 w 27"/>
                <a:gd name="T19" fmla="*/ 8 h 26"/>
                <a:gd name="T20" fmla="*/ 27 w 27"/>
                <a:gd name="T21" fmla="*/ 14 h 26"/>
                <a:gd name="T22" fmla="*/ 27 w 27"/>
                <a:gd name="T23" fmla="*/ 14 h 26"/>
                <a:gd name="T24" fmla="*/ 25 w 27"/>
                <a:gd name="T25" fmla="*/ 20 h 26"/>
                <a:gd name="T26" fmla="*/ 23 w 27"/>
                <a:gd name="T27" fmla="*/ 24 h 26"/>
                <a:gd name="T28" fmla="*/ 20 w 27"/>
                <a:gd name="T29" fmla="*/ 26 h 26"/>
                <a:gd name="T30" fmla="*/ 14 w 27"/>
                <a:gd name="T31" fmla="*/ 26 h 26"/>
                <a:gd name="T32" fmla="*/ 14 w 27"/>
                <a:gd name="T33" fmla="*/ 26 h 26"/>
                <a:gd name="T34" fmla="*/ 8 w 27"/>
                <a:gd name="T35" fmla="*/ 26 h 26"/>
                <a:gd name="T36" fmla="*/ 4 w 27"/>
                <a:gd name="T37" fmla="*/ 24 h 26"/>
                <a:gd name="T38" fmla="*/ 2 w 27"/>
                <a:gd name="T39" fmla="*/ 20 h 26"/>
                <a:gd name="T40" fmla="*/ 0 w 27"/>
                <a:gd name="T41" fmla="*/ 14 h 26"/>
                <a:gd name="T42" fmla="*/ 0 w 27"/>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6">
                  <a:moveTo>
                    <a:pt x="0" y="14"/>
                  </a:moveTo>
                  <a:lnTo>
                    <a:pt x="0" y="14"/>
                  </a:lnTo>
                  <a:lnTo>
                    <a:pt x="2" y="8"/>
                  </a:lnTo>
                  <a:lnTo>
                    <a:pt x="4" y="4"/>
                  </a:lnTo>
                  <a:lnTo>
                    <a:pt x="8" y="2"/>
                  </a:lnTo>
                  <a:lnTo>
                    <a:pt x="14" y="0"/>
                  </a:lnTo>
                  <a:lnTo>
                    <a:pt x="14" y="0"/>
                  </a:lnTo>
                  <a:lnTo>
                    <a:pt x="20" y="2"/>
                  </a:lnTo>
                  <a:lnTo>
                    <a:pt x="23" y="4"/>
                  </a:lnTo>
                  <a:lnTo>
                    <a:pt x="25" y="8"/>
                  </a:lnTo>
                  <a:lnTo>
                    <a:pt x="27" y="14"/>
                  </a:lnTo>
                  <a:lnTo>
                    <a:pt x="27" y="14"/>
                  </a:lnTo>
                  <a:lnTo>
                    <a:pt x="25" y="20"/>
                  </a:lnTo>
                  <a:lnTo>
                    <a:pt x="23" y="24"/>
                  </a:lnTo>
                  <a:lnTo>
                    <a:pt x="20"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25" name="Freeform 276"/>
            <p:cNvSpPr>
              <a:spLocks/>
            </p:cNvSpPr>
            <p:nvPr/>
          </p:nvSpPr>
          <p:spPr bwMode="auto">
            <a:xfrm>
              <a:off x="4845"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20 h 26"/>
                <a:gd name="T26" fmla="*/ 22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20"/>
                  </a:lnTo>
                  <a:lnTo>
                    <a:pt x="22"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26" name="Freeform 277"/>
            <p:cNvSpPr>
              <a:spLocks/>
            </p:cNvSpPr>
            <p:nvPr/>
          </p:nvSpPr>
          <p:spPr bwMode="auto">
            <a:xfrm>
              <a:off x="4833"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20 w 26"/>
                <a:gd name="T15" fmla="*/ 2 h 26"/>
                <a:gd name="T16" fmla="*/ 24 w 26"/>
                <a:gd name="T17" fmla="*/ 4 h 26"/>
                <a:gd name="T18" fmla="*/ 26 w 26"/>
                <a:gd name="T19" fmla="*/ 8 h 26"/>
                <a:gd name="T20" fmla="*/ 26 w 26"/>
                <a:gd name="T21" fmla="*/ 14 h 26"/>
                <a:gd name="T22" fmla="*/ 26 w 26"/>
                <a:gd name="T23" fmla="*/ 14 h 26"/>
                <a:gd name="T24" fmla="*/ 26 w 26"/>
                <a:gd name="T25" fmla="*/ 20 h 26"/>
                <a:gd name="T26" fmla="*/ 24 w 26"/>
                <a:gd name="T27" fmla="*/ 24 h 26"/>
                <a:gd name="T28" fmla="*/ 20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20" y="2"/>
                  </a:lnTo>
                  <a:lnTo>
                    <a:pt x="24" y="4"/>
                  </a:lnTo>
                  <a:lnTo>
                    <a:pt x="26" y="8"/>
                  </a:lnTo>
                  <a:lnTo>
                    <a:pt x="26" y="14"/>
                  </a:lnTo>
                  <a:lnTo>
                    <a:pt x="26" y="14"/>
                  </a:lnTo>
                  <a:lnTo>
                    <a:pt x="26" y="20"/>
                  </a:lnTo>
                  <a:lnTo>
                    <a:pt x="24" y="24"/>
                  </a:lnTo>
                  <a:lnTo>
                    <a:pt x="20"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27" name="Freeform 278"/>
            <p:cNvSpPr>
              <a:spLocks/>
            </p:cNvSpPr>
            <p:nvPr/>
          </p:nvSpPr>
          <p:spPr bwMode="auto">
            <a:xfrm>
              <a:off x="4829"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20 h 26"/>
                <a:gd name="T26" fmla="*/ 22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20"/>
                  </a:lnTo>
                  <a:lnTo>
                    <a:pt x="22"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28" name="Freeform 279"/>
            <p:cNvSpPr>
              <a:spLocks/>
            </p:cNvSpPr>
            <p:nvPr/>
          </p:nvSpPr>
          <p:spPr bwMode="auto">
            <a:xfrm>
              <a:off x="4813"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30" name="Freeform 280"/>
            <p:cNvSpPr>
              <a:spLocks/>
            </p:cNvSpPr>
            <p:nvPr/>
          </p:nvSpPr>
          <p:spPr bwMode="auto">
            <a:xfrm>
              <a:off x="4809"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31" name="Freeform 281"/>
            <p:cNvSpPr>
              <a:spLocks/>
            </p:cNvSpPr>
            <p:nvPr/>
          </p:nvSpPr>
          <p:spPr bwMode="auto">
            <a:xfrm>
              <a:off x="4787"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20 h 26"/>
                <a:gd name="T26" fmla="*/ 22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20"/>
                  </a:lnTo>
                  <a:lnTo>
                    <a:pt x="22"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32" name="Freeform 282"/>
            <p:cNvSpPr>
              <a:spLocks/>
            </p:cNvSpPr>
            <p:nvPr/>
          </p:nvSpPr>
          <p:spPr bwMode="auto">
            <a:xfrm>
              <a:off x="4783"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20 h 26"/>
                <a:gd name="T26" fmla="*/ 22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20"/>
                  </a:lnTo>
                  <a:lnTo>
                    <a:pt x="22"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33" name="Freeform 283"/>
            <p:cNvSpPr>
              <a:spLocks/>
            </p:cNvSpPr>
            <p:nvPr/>
          </p:nvSpPr>
          <p:spPr bwMode="auto">
            <a:xfrm>
              <a:off x="4764" y="1562"/>
              <a:ext cx="25" cy="26"/>
            </a:xfrm>
            <a:custGeom>
              <a:avLst/>
              <a:gdLst>
                <a:gd name="T0" fmla="*/ 0 w 25"/>
                <a:gd name="T1" fmla="*/ 14 h 26"/>
                <a:gd name="T2" fmla="*/ 0 w 25"/>
                <a:gd name="T3" fmla="*/ 14 h 26"/>
                <a:gd name="T4" fmla="*/ 2 w 25"/>
                <a:gd name="T5" fmla="*/ 8 h 26"/>
                <a:gd name="T6" fmla="*/ 4 w 25"/>
                <a:gd name="T7" fmla="*/ 4 h 26"/>
                <a:gd name="T8" fmla="*/ 8 w 25"/>
                <a:gd name="T9" fmla="*/ 2 h 26"/>
                <a:gd name="T10" fmla="*/ 13 w 25"/>
                <a:gd name="T11" fmla="*/ 0 h 26"/>
                <a:gd name="T12" fmla="*/ 13 w 25"/>
                <a:gd name="T13" fmla="*/ 0 h 26"/>
                <a:gd name="T14" fmla="*/ 17 w 25"/>
                <a:gd name="T15" fmla="*/ 2 h 26"/>
                <a:gd name="T16" fmla="*/ 21 w 25"/>
                <a:gd name="T17" fmla="*/ 4 h 26"/>
                <a:gd name="T18" fmla="*/ 25 w 25"/>
                <a:gd name="T19" fmla="*/ 8 h 26"/>
                <a:gd name="T20" fmla="*/ 25 w 25"/>
                <a:gd name="T21" fmla="*/ 14 h 26"/>
                <a:gd name="T22" fmla="*/ 25 w 25"/>
                <a:gd name="T23" fmla="*/ 14 h 26"/>
                <a:gd name="T24" fmla="*/ 25 w 25"/>
                <a:gd name="T25" fmla="*/ 20 h 26"/>
                <a:gd name="T26" fmla="*/ 21 w 25"/>
                <a:gd name="T27" fmla="*/ 24 h 26"/>
                <a:gd name="T28" fmla="*/ 17 w 25"/>
                <a:gd name="T29" fmla="*/ 26 h 26"/>
                <a:gd name="T30" fmla="*/ 13 w 25"/>
                <a:gd name="T31" fmla="*/ 26 h 26"/>
                <a:gd name="T32" fmla="*/ 13 w 25"/>
                <a:gd name="T33" fmla="*/ 26 h 26"/>
                <a:gd name="T34" fmla="*/ 8 w 25"/>
                <a:gd name="T35" fmla="*/ 26 h 26"/>
                <a:gd name="T36" fmla="*/ 4 w 25"/>
                <a:gd name="T37" fmla="*/ 24 h 26"/>
                <a:gd name="T38" fmla="*/ 2 w 25"/>
                <a:gd name="T39" fmla="*/ 20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2" y="8"/>
                  </a:lnTo>
                  <a:lnTo>
                    <a:pt x="4" y="4"/>
                  </a:lnTo>
                  <a:lnTo>
                    <a:pt x="8" y="2"/>
                  </a:lnTo>
                  <a:lnTo>
                    <a:pt x="13" y="0"/>
                  </a:lnTo>
                  <a:lnTo>
                    <a:pt x="13" y="0"/>
                  </a:lnTo>
                  <a:lnTo>
                    <a:pt x="17" y="2"/>
                  </a:lnTo>
                  <a:lnTo>
                    <a:pt x="21" y="4"/>
                  </a:lnTo>
                  <a:lnTo>
                    <a:pt x="25" y="8"/>
                  </a:lnTo>
                  <a:lnTo>
                    <a:pt x="25" y="14"/>
                  </a:lnTo>
                  <a:lnTo>
                    <a:pt x="25" y="14"/>
                  </a:lnTo>
                  <a:lnTo>
                    <a:pt x="25" y="20"/>
                  </a:lnTo>
                  <a:lnTo>
                    <a:pt x="21" y="24"/>
                  </a:lnTo>
                  <a:lnTo>
                    <a:pt x="17" y="26"/>
                  </a:lnTo>
                  <a:lnTo>
                    <a:pt x="13" y="26"/>
                  </a:lnTo>
                  <a:lnTo>
                    <a:pt x="13"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34" name="Freeform 284"/>
            <p:cNvSpPr>
              <a:spLocks/>
            </p:cNvSpPr>
            <p:nvPr/>
          </p:nvSpPr>
          <p:spPr bwMode="auto">
            <a:xfrm>
              <a:off x="4760" y="1562"/>
              <a:ext cx="25" cy="26"/>
            </a:xfrm>
            <a:custGeom>
              <a:avLst/>
              <a:gdLst>
                <a:gd name="T0" fmla="*/ 0 w 25"/>
                <a:gd name="T1" fmla="*/ 14 h 26"/>
                <a:gd name="T2" fmla="*/ 0 w 25"/>
                <a:gd name="T3" fmla="*/ 14 h 26"/>
                <a:gd name="T4" fmla="*/ 2 w 25"/>
                <a:gd name="T5" fmla="*/ 8 h 26"/>
                <a:gd name="T6" fmla="*/ 4 w 25"/>
                <a:gd name="T7" fmla="*/ 4 h 26"/>
                <a:gd name="T8" fmla="*/ 8 w 25"/>
                <a:gd name="T9" fmla="*/ 2 h 26"/>
                <a:gd name="T10" fmla="*/ 13 w 25"/>
                <a:gd name="T11" fmla="*/ 0 h 26"/>
                <a:gd name="T12" fmla="*/ 13 w 25"/>
                <a:gd name="T13" fmla="*/ 0 h 26"/>
                <a:gd name="T14" fmla="*/ 17 w 25"/>
                <a:gd name="T15" fmla="*/ 2 h 26"/>
                <a:gd name="T16" fmla="*/ 23 w 25"/>
                <a:gd name="T17" fmla="*/ 4 h 26"/>
                <a:gd name="T18" fmla="*/ 25 w 25"/>
                <a:gd name="T19" fmla="*/ 8 h 26"/>
                <a:gd name="T20" fmla="*/ 25 w 25"/>
                <a:gd name="T21" fmla="*/ 14 h 26"/>
                <a:gd name="T22" fmla="*/ 25 w 25"/>
                <a:gd name="T23" fmla="*/ 14 h 26"/>
                <a:gd name="T24" fmla="*/ 25 w 25"/>
                <a:gd name="T25" fmla="*/ 20 h 26"/>
                <a:gd name="T26" fmla="*/ 23 w 25"/>
                <a:gd name="T27" fmla="*/ 24 h 26"/>
                <a:gd name="T28" fmla="*/ 17 w 25"/>
                <a:gd name="T29" fmla="*/ 26 h 26"/>
                <a:gd name="T30" fmla="*/ 13 w 25"/>
                <a:gd name="T31" fmla="*/ 26 h 26"/>
                <a:gd name="T32" fmla="*/ 13 w 25"/>
                <a:gd name="T33" fmla="*/ 26 h 26"/>
                <a:gd name="T34" fmla="*/ 8 w 25"/>
                <a:gd name="T35" fmla="*/ 26 h 26"/>
                <a:gd name="T36" fmla="*/ 4 w 25"/>
                <a:gd name="T37" fmla="*/ 24 h 26"/>
                <a:gd name="T38" fmla="*/ 2 w 25"/>
                <a:gd name="T39" fmla="*/ 20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2" y="8"/>
                  </a:lnTo>
                  <a:lnTo>
                    <a:pt x="4" y="4"/>
                  </a:lnTo>
                  <a:lnTo>
                    <a:pt x="8" y="2"/>
                  </a:lnTo>
                  <a:lnTo>
                    <a:pt x="13" y="0"/>
                  </a:lnTo>
                  <a:lnTo>
                    <a:pt x="13" y="0"/>
                  </a:lnTo>
                  <a:lnTo>
                    <a:pt x="17" y="2"/>
                  </a:lnTo>
                  <a:lnTo>
                    <a:pt x="23" y="4"/>
                  </a:lnTo>
                  <a:lnTo>
                    <a:pt x="25" y="8"/>
                  </a:lnTo>
                  <a:lnTo>
                    <a:pt x="25" y="14"/>
                  </a:lnTo>
                  <a:lnTo>
                    <a:pt x="25" y="14"/>
                  </a:lnTo>
                  <a:lnTo>
                    <a:pt x="25" y="20"/>
                  </a:lnTo>
                  <a:lnTo>
                    <a:pt x="23" y="24"/>
                  </a:lnTo>
                  <a:lnTo>
                    <a:pt x="17" y="26"/>
                  </a:lnTo>
                  <a:lnTo>
                    <a:pt x="13" y="26"/>
                  </a:lnTo>
                  <a:lnTo>
                    <a:pt x="13"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35" name="Freeform 285"/>
            <p:cNvSpPr>
              <a:spLocks/>
            </p:cNvSpPr>
            <p:nvPr/>
          </p:nvSpPr>
          <p:spPr bwMode="auto">
            <a:xfrm>
              <a:off x="4740"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36" name="Freeform 286"/>
            <p:cNvSpPr>
              <a:spLocks/>
            </p:cNvSpPr>
            <p:nvPr/>
          </p:nvSpPr>
          <p:spPr bwMode="auto">
            <a:xfrm>
              <a:off x="4734" y="1562"/>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20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6"/>
                  </a:lnTo>
                  <a:lnTo>
                    <a:pt x="12" y="26"/>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37" name="Freeform 287"/>
            <p:cNvSpPr>
              <a:spLocks/>
            </p:cNvSpPr>
            <p:nvPr/>
          </p:nvSpPr>
          <p:spPr bwMode="auto">
            <a:xfrm>
              <a:off x="4712"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4 w 26"/>
                <a:gd name="T17" fmla="*/ 4 h 26"/>
                <a:gd name="T18" fmla="*/ 26 w 26"/>
                <a:gd name="T19" fmla="*/ 8 h 26"/>
                <a:gd name="T20" fmla="*/ 26 w 26"/>
                <a:gd name="T21" fmla="*/ 14 h 26"/>
                <a:gd name="T22" fmla="*/ 26 w 26"/>
                <a:gd name="T23" fmla="*/ 14 h 26"/>
                <a:gd name="T24" fmla="*/ 26 w 26"/>
                <a:gd name="T25" fmla="*/ 20 h 26"/>
                <a:gd name="T26" fmla="*/ 24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4" y="4"/>
                  </a:lnTo>
                  <a:lnTo>
                    <a:pt x="26" y="8"/>
                  </a:lnTo>
                  <a:lnTo>
                    <a:pt x="26" y="14"/>
                  </a:lnTo>
                  <a:lnTo>
                    <a:pt x="26" y="14"/>
                  </a:lnTo>
                  <a:lnTo>
                    <a:pt x="26" y="20"/>
                  </a:lnTo>
                  <a:lnTo>
                    <a:pt x="24"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38" name="Freeform 288"/>
            <p:cNvSpPr>
              <a:spLocks/>
            </p:cNvSpPr>
            <p:nvPr/>
          </p:nvSpPr>
          <p:spPr bwMode="auto">
            <a:xfrm>
              <a:off x="4704" y="1562"/>
              <a:ext cx="28" cy="26"/>
            </a:xfrm>
            <a:custGeom>
              <a:avLst/>
              <a:gdLst>
                <a:gd name="T0" fmla="*/ 0 w 28"/>
                <a:gd name="T1" fmla="*/ 14 h 26"/>
                <a:gd name="T2" fmla="*/ 0 w 28"/>
                <a:gd name="T3" fmla="*/ 14 h 26"/>
                <a:gd name="T4" fmla="*/ 2 w 28"/>
                <a:gd name="T5" fmla="*/ 8 h 26"/>
                <a:gd name="T6" fmla="*/ 4 w 28"/>
                <a:gd name="T7" fmla="*/ 4 h 26"/>
                <a:gd name="T8" fmla="*/ 8 w 28"/>
                <a:gd name="T9" fmla="*/ 2 h 26"/>
                <a:gd name="T10" fmla="*/ 14 w 28"/>
                <a:gd name="T11" fmla="*/ 0 h 26"/>
                <a:gd name="T12" fmla="*/ 14 w 28"/>
                <a:gd name="T13" fmla="*/ 0 h 26"/>
                <a:gd name="T14" fmla="*/ 20 w 28"/>
                <a:gd name="T15" fmla="*/ 2 h 26"/>
                <a:gd name="T16" fmla="*/ 24 w 28"/>
                <a:gd name="T17" fmla="*/ 4 h 26"/>
                <a:gd name="T18" fmla="*/ 26 w 28"/>
                <a:gd name="T19" fmla="*/ 8 h 26"/>
                <a:gd name="T20" fmla="*/ 28 w 28"/>
                <a:gd name="T21" fmla="*/ 14 h 26"/>
                <a:gd name="T22" fmla="*/ 28 w 28"/>
                <a:gd name="T23" fmla="*/ 14 h 26"/>
                <a:gd name="T24" fmla="*/ 26 w 28"/>
                <a:gd name="T25" fmla="*/ 20 h 26"/>
                <a:gd name="T26" fmla="*/ 24 w 28"/>
                <a:gd name="T27" fmla="*/ 24 h 26"/>
                <a:gd name="T28" fmla="*/ 20 w 28"/>
                <a:gd name="T29" fmla="*/ 26 h 26"/>
                <a:gd name="T30" fmla="*/ 14 w 28"/>
                <a:gd name="T31" fmla="*/ 26 h 26"/>
                <a:gd name="T32" fmla="*/ 14 w 28"/>
                <a:gd name="T33" fmla="*/ 26 h 26"/>
                <a:gd name="T34" fmla="*/ 8 w 28"/>
                <a:gd name="T35" fmla="*/ 26 h 26"/>
                <a:gd name="T36" fmla="*/ 4 w 28"/>
                <a:gd name="T37" fmla="*/ 24 h 26"/>
                <a:gd name="T38" fmla="*/ 2 w 28"/>
                <a:gd name="T39" fmla="*/ 20 h 26"/>
                <a:gd name="T40" fmla="*/ 0 w 28"/>
                <a:gd name="T41" fmla="*/ 14 h 26"/>
                <a:gd name="T42" fmla="*/ 0 w 28"/>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6">
                  <a:moveTo>
                    <a:pt x="0" y="14"/>
                  </a:moveTo>
                  <a:lnTo>
                    <a:pt x="0" y="14"/>
                  </a:lnTo>
                  <a:lnTo>
                    <a:pt x="2" y="8"/>
                  </a:lnTo>
                  <a:lnTo>
                    <a:pt x="4" y="4"/>
                  </a:lnTo>
                  <a:lnTo>
                    <a:pt x="8" y="2"/>
                  </a:lnTo>
                  <a:lnTo>
                    <a:pt x="14" y="0"/>
                  </a:lnTo>
                  <a:lnTo>
                    <a:pt x="14" y="0"/>
                  </a:lnTo>
                  <a:lnTo>
                    <a:pt x="20" y="2"/>
                  </a:lnTo>
                  <a:lnTo>
                    <a:pt x="24" y="4"/>
                  </a:lnTo>
                  <a:lnTo>
                    <a:pt x="26" y="8"/>
                  </a:lnTo>
                  <a:lnTo>
                    <a:pt x="28" y="14"/>
                  </a:lnTo>
                  <a:lnTo>
                    <a:pt x="28" y="14"/>
                  </a:lnTo>
                  <a:lnTo>
                    <a:pt x="26" y="20"/>
                  </a:lnTo>
                  <a:lnTo>
                    <a:pt x="24" y="24"/>
                  </a:lnTo>
                  <a:lnTo>
                    <a:pt x="20"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39" name="Freeform 289"/>
            <p:cNvSpPr>
              <a:spLocks/>
            </p:cNvSpPr>
            <p:nvPr/>
          </p:nvSpPr>
          <p:spPr bwMode="auto">
            <a:xfrm>
              <a:off x="4696"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4 w 26"/>
                <a:gd name="T17" fmla="*/ 4 h 26"/>
                <a:gd name="T18" fmla="*/ 26 w 26"/>
                <a:gd name="T19" fmla="*/ 8 h 26"/>
                <a:gd name="T20" fmla="*/ 26 w 26"/>
                <a:gd name="T21" fmla="*/ 14 h 26"/>
                <a:gd name="T22" fmla="*/ 26 w 26"/>
                <a:gd name="T23" fmla="*/ 14 h 26"/>
                <a:gd name="T24" fmla="*/ 26 w 26"/>
                <a:gd name="T25" fmla="*/ 20 h 26"/>
                <a:gd name="T26" fmla="*/ 24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20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4" y="4"/>
                  </a:lnTo>
                  <a:lnTo>
                    <a:pt x="26" y="8"/>
                  </a:lnTo>
                  <a:lnTo>
                    <a:pt x="26" y="14"/>
                  </a:lnTo>
                  <a:lnTo>
                    <a:pt x="26" y="14"/>
                  </a:lnTo>
                  <a:lnTo>
                    <a:pt x="26" y="20"/>
                  </a:lnTo>
                  <a:lnTo>
                    <a:pt x="24" y="24"/>
                  </a:lnTo>
                  <a:lnTo>
                    <a:pt x="18" y="26"/>
                  </a:lnTo>
                  <a:lnTo>
                    <a:pt x="14" y="26"/>
                  </a:lnTo>
                  <a:lnTo>
                    <a:pt x="14" y="26"/>
                  </a:lnTo>
                  <a:lnTo>
                    <a:pt x="8" y="26"/>
                  </a:lnTo>
                  <a:lnTo>
                    <a:pt x="4" y="24"/>
                  </a:lnTo>
                  <a:lnTo>
                    <a:pt x="2"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40" name="Freeform 290"/>
            <p:cNvSpPr>
              <a:spLocks/>
            </p:cNvSpPr>
            <p:nvPr/>
          </p:nvSpPr>
          <p:spPr bwMode="auto">
            <a:xfrm>
              <a:off x="4688" y="1562"/>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18 h 26"/>
                <a:gd name="T26" fmla="*/ 22 w 26"/>
                <a:gd name="T27" fmla="*/ 22 h 26"/>
                <a:gd name="T28" fmla="*/ 18 w 26"/>
                <a:gd name="T29" fmla="*/ 26 h 26"/>
                <a:gd name="T30" fmla="*/ 14 w 26"/>
                <a:gd name="T31" fmla="*/ 26 h 26"/>
                <a:gd name="T32" fmla="*/ 14 w 26"/>
                <a:gd name="T33" fmla="*/ 26 h 26"/>
                <a:gd name="T34" fmla="*/ 8 w 26"/>
                <a:gd name="T35" fmla="*/ 26 h 26"/>
                <a:gd name="T36" fmla="*/ 4 w 26"/>
                <a:gd name="T37" fmla="*/ 22 h 26"/>
                <a:gd name="T38" fmla="*/ 2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18"/>
                  </a:lnTo>
                  <a:lnTo>
                    <a:pt x="22" y="22"/>
                  </a:lnTo>
                  <a:lnTo>
                    <a:pt x="18" y="26"/>
                  </a:lnTo>
                  <a:lnTo>
                    <a:pt x="14" y="26"/>
                  </a:lnTo>
                  <a:lnTo>
                    <a:pt x="14" y="26"/>
                  </a:lnTo>
                  <a:lnTo>
                    <a:pt x="8" y="26"/>
                  </a:lnTo>
                  <a:lnTo>
                    <a:pt x="4" y="22"/>
                  </a:lnTo>
                  <a:lnTo>
                    <a:pt x="2" y="18"/>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41" name="Freeform 291"/>
            <p:cNvSpPr>
              <a:spLocks/>
            </p:cNvSpPr>
            <p:nvPr/>
          </p:nvSpPr>
          <p:spPr bwMode="auto">
            <a:xfrm>
              <a:off x="4682" y="1562"/>
              <a:ext cx="28" cy="26"/>
            </a:xfrm>
            <a:custGeom>
              <a:avLst/>
              <a:gdLst>
                <a:gd name="T0" fmla="*/ 0 w 28"/>
                <a:gd name="T1" fmla="*/ 14 h 26"/>
                <a:gd name="T2" fmla="*/ 0 w 28"/>
                <a:gd name="T3" fmla="*/ 14 h 26"/>
                <a:gd name="T4" fmla="*/ 2 w 28"/>
                <a:gd name="T5" fmla="*/ 8 h 26"/>
                <a:gd name="T6" fmla="*/ 4 w 28"/>
                <a:gd name="T7" fmla="*/ 4 h 26"/>
                <a:gd name="T8" fmla="*/ 8 w 28"/>
                <a:gd name="T9" fmla="*/ 2 h 26"/>
                <a:gd name="T10" fmla="*/ 14 w 28"/>
                <a:gd name="T11" fmla="*/ 0 h 26"/>
                <a:gd name="T12" fmla="*/ 14 w 28"/>
                <a:gd name="T13" fmla="*/ 0 h 26"/>
                <a:gd name="T14" fmla="*/ 20 w 28"/>
                <a:gd name="T15" fmla="*/ 2 h 26"/>
                <a:gd name="T16" fmla="*/ 24 w 28"/>
                <a:gd name="T17" fmla="*/ 4 h 26"/>
                <a:gd name="T18" fmla="*/ 26 w 28"/>
                <a:gd name="T19" fmla="*/ 8 h 26"/>
                <a:gd name="T20" fmla="*/ 28 w 28"/>
                <a:gd name="T21" fmla="*/ 14 h 26"/>
                <a:gd name="T22" fmla="*/ 28 w 28"/>
                <a:gd name="T23" fmla="*/ 14 h 26"/>
                <a:gd name="T24" fmla="*/ 26 w 28"/>
                <a:gd name="T25" fmla="*/ 18 h 26"/>
                <a:gd name="T26" fmla="*/ 24 w 28"/>
                <a:gd name="T27" fmla="*/ 22 h 26"/>
                <a:gd name="T28" fmla="*/ 20 w 28"/>
                <a:gd name="T29" fmla="*/ 26 h 26"/>
                <a:gd name="T30" fmla="*/ 14 w 28"/>
                <a:gd name="T31" fmla="*/ 26 h 26"/>
                <a:gd name="T32" fmla="*/ 14 w 28"/>
                <a:gd name="T33" fmla="*/ 26 h 26"/>
                <a:gd name="T34" fmla="*/ 8 w 28"/>
                <a:gd name="T35" fmla="*/ 26 h 26"/>
                <a:gd name="T36" fmla="*/ 4 w 28"/>
                <a:gd name="T37" fmla="*/ 22 h 26"/>
                <a:gd name="T38" fmla="*/ 2 w 28"/>
                <a:gd name="T39" fmla="*/ 18 h 26"/>
                <a:gd name="T40" fmla="*/ 0 w 28"/>
                <a:gd name="T41" fmla="*/ 14 h 26"/>
                <a:gd name="T42" fmla="*/ 0 w 28"/>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6">
                  <a:moveTo>
                    <a:pt x="0" y="14"/>
                  </a:moveTo>
                  <a:lnTo>
                    <a:pt x="0" y="14"/>
                  </a:lnTo>
                  <a:lnTo>
                    <a:pt x="2" y="8"/>
                  </a:lnTo>
                  <a:lnTo>
                    <a:pt x="4" y="4"/>
                  </a:lnTo>
                  <a:lnTo>
                    <a:pt x="8" y="2"/>
                  </a:lnTo>
                  <a:lnTo>
                    <a:pt x="14" y="0"/>
                  </a:lnTo>
                  <a:lnTo>
                    <a:pt x="14" y="0"/>
                  </a:lnTo>
                  <a:lnTo>
                    <a:pt x="20" y="2"/>
                  </a:lnTo>
                  <a:lnTo>
                    <a:pt x="24" y="4"/>
                  </a:lnTo>
                  <a:lnTo>
                    <a:pt x="26" y="8"/>
                  </a:lnTo>
                  <a:lnTo>
                    <a:pt x="28" y="14"/>
                  </a:lnTo>
                  <a:lnTo>
                    <a:pt x="28" y="14"/>
                  </a:lnTo>
                  <a:lnTo>
                    <a:pt x="26" y="18"/>
                  </a:lnTo>
                  <a:lnTo>
                    <a:pt x="24" y="22"/>
                  </a:lnTo>
                  <a:lnTo>
                    <a:pt x="20" y="26"/>
                  </a:lnTo>
                  <a:lnTo>
                    <a:pt x="14" y="26"/>
                  </a:lnTo>
                  <a:lnTo>
                    <a:pt x="14" y="26"/>
                  </a:lnTo>
                  <a:lnTo>
                    <a:pt x="8" y="26"/>
                  </a:lnTo>
                  <a:lnTo>
                    <a:pt x="4" y="22"/>
                  </a:lnTo>
                  <a:lnTo>
                    <a:pt x="2" y="18"/>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42" name="Freeform 292"/>
            <p:cNvSpPr>
              <a:spLocks/>
            </p:cNvSpPr>
            <p:nvPr/>
          </p:nvSpPr>
          <p:spPr bwMode="auto">
            <a:xfrm>
              <a:off x="4664" y="1544"/>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18 h 26"/>
                <a:gd name="T26" fmla="*/ 22 w 26"/>
                <a:gd name="T27" fmla="*/ 22 h 26"/>
                <a:gd name="T28" fmla="*/ 18 w 26"/>
                <a:gd name="T29" fmla="*/ 26 h 26"/>
                <a:gd name="T30" fmla="*/ 12 w 26"/>
                <a:gd name="T31" fmla="*/ 26 h 26"/>
                <a:gd name="T32" fmla="*/ 12 w 26"/>
                <a:gd name="T33" fmla="*/ 26 h 26"/>
                <a:gd name="T34" fmla="*/ 8 w 26"/>
                <a:gd name="T35" fmla="*/ 26 h 26"/>
                <a:gd name="T36" fmla="*/ 4 w 26"/>
                <a:gd name="T37" fmla="*/ 22 h 26"/>
                <a:gd name="T38" fmla="*/ 0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18"/>
                  </a:lnTo>
                  <a:lnTo>
                    <a:pt x="22" y="22"/>
                  </a:lnTo>
                  <a:lnTo>
                    <a:pt x="18" y="26"/>
                  </a:lnTo>
                  <a:lnTo>
                    <a:pt x="12" y="26"/>
                  </a:lnTo>
                  <a:lnTo>
                    <a:pt x="12" y="26"/>
                  </a:lnTo>
                  <a:lnTo>
                    <a:pt x="8" y="26"/>
                  </a:lnTo>
                  <a:lnTo>
                    <a:pt x="4" y="22"/>
                  </a:lnTo>
                  <a:lnTo>
                    <a:pt x="0" y="18"/>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43" name="Freeform 293"/>
            <p:cNvSpPr>
              <a:spLocks/>
            </p:cNvSpPr>
            <p:nvPr/>
          </p:nvSpPr>
          <p:spPr bwMode="auto">
            <a:xfrm>
              <a:off x="4653" y="1544"/>
              <a:ext cx="25" cy="26"/>
            </a:xfrm>
            <a:custGeom>
              <a:avLst/>
              <a:gdLst>
                <a:gd name="T0" fmla="*/ 0 w 25"/>
                <a:gd name="T1" fmla="*/ 14 h 26"/>
                <a:gd name="T2" fmla="*/ 0 w 25"/>
                <a:gd name="T3" fmla="*/ 14 h 26"/>
                <a:gd name="T4" fmla="*/ 0 w 25"/>
                <a:gd name="T5" fmla="*/ 8 h 26"/>
                <a:gd name="T6" fmla="*/ 4 w 25"/>
                <a:gd name="T7" fmla="*/ 4 h 26"/>
                <a:gd name="T8" fmla="*/ 7 w 25"/>
                <a:gd name="T9" fmla="*/ 2 h 26"/>
                <a:gd name="T10" fmla="*/ 11 w 25"/>
                <a:gd name="T11" fmla="*/ 0 h 26"/>
                <a:gd name="T12" fmla="*/ 11 w 25"/>
                <a:gd name="T13" fmla="*/ 0 h 26"/>
                <a:gd name="T14" fmla="*/ 17 w 25"/>
                <a:gd name="T15" fmla="*/ 2 h 26"/>
                <a:gd name="T16" fmla="*/ 21 w 25"/>
                <a:gd name="T17" fmla="*/ 4 h 26"/>
                <a:gd name="T18" fmla="*/ 23 w 25"/>
                <a:gd name="T19" fmla="*/ 8 h 26"/>
                <a:gd name="T20" fmla="*/ 25 w 25"/>
                <a:gd name="T21" fmla="*/ 14 h 26"/>
                <a:gd name="T22" fmla="*/ 25 w 25"/>
                <a:gd name="T23" fmla="*/ 14 h 26"/>
                <a:gd name="T24" fmla="*/ 23 w 25"/>
                <a:gd name="T25" fmla="*/ 18 h 26"/>
                <a:gd name="T26" fmla="*/ 21 w 25"/>
                <a:gd name="T27" fmla="*/ 22 h 26"/>
                <a:gd name="T28" fmla="*/ 17 w 25"/>
                <a:gd name="T29" fmla="*/ 26 h 26"/>
                <a:gd name="T30" fmla="*/ 11 w 25"/>
                <a:gd name="T31" fmla="*/ 26 h 26"/>
                <a:gd name="T32" fmla="*/ 11 w 25"/>
                <a:gd name="T33" fmla="*/ 26 h 26"/>
                <a:gd name="T34" fmla="*/ 7 w 25"/>
                <a:gd name="T35" fmla="*/ 26 h 26"/>
                <a:gd name="T36" fmla="*/ 4 w 25"/>
                <a:gd name="T37" fmla="*/ 22 h 26"/>
                <a:gd name="T38" fmla="*/ 0 w 25"/>
                <a:gd name="T39" fmla="*/ 18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0" y="8"/>
                  </a:lnTo>
                  <a:lnTo>
                    <a:pt x="4" y="4"/>
                  </a:lnTo>
                  <a:lnTo>
                    <a:pt x="7" y="2"/>
                  </a:lnTo>
                  <a:lnTo>
                    <a:pt x="11" y="0"/>
                  </a:lnTo>
                  <a:lnTo>
                    <a:pt x="11" y="0"/>
                  </a:lnTo>
                  <a:lnTo>
                    <a:pt x="17" y="2"/>
                  </a:lnTo>
                  <a:lnTo>
                    <a:pt x="21" y="4"/>
                  </a:lnTo>
                  <a:lnTo>
                    <a:pt x="23" y="8"/>
                  </a:lnTo>
                  <a:lnTo>
                    <a:pt x="25" y="14"/>
                  </a:lnTo>
                  <a:lnTo>
                    <a:pt x="25" y="14"/>
                  </a:lnTo>
                  <a:lnTo>
                    <a:pt x="23" y="18"/>
                  </a:lnTo>
                  <a:lnTo>
                    <a:pt x="21" y="22"/>
                  </a:lnTo>
                  <a:lnTo>
                    <a:pt x="17" y="26"/>
                  </a:lnTo>
                  <a:lnTo>
                    <a:pt x="11" y="26"/>
                  </a:lnTo>
                  <a:lnTo>
                    <a:pt x="11" y="26"/>
                  </a:lnTo>
                  <a:lnTo>
                    <a:pt x="7" y="26"/>
                  </a:lnTo>
                  <a:lnTo>
                    <a:pt x="4" y="22"/>
                  </a:lnTo>
                  <a:lnTo>
                    <a:pt x="0" y="18"/>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44" name="Freeform 294"/>
            <p:cNvSpPr>
              <a:spLocks/>
            </p:cNvSpPr>
            <p:nvPr/>
          </p:nvSpPr>
          <p:spPr bwMode="auto">
            <a:xfrm>
              <a:off x="4623" y="1544"/>
              <a:ext cx="26" cy="28"/>
            </a:xfrm>
            <a:custGeom>
              <a:avLst/>
              <a:gdLst>
                <a:gd name="T0" fmla="*/ 0 w 26"/>
                <a:gd name="T1" fmla="*/ 14 h 28"/>
                <a:gd name="T2" fmla="*/ 0 w 26"/>
                <a:gd name="T3" fmla="*/ 14 h 28"/>
                <a:gd name="T4" fmla="*/ 0 w 26"/>
                <a:gd name="T5" fmla="*/ 8 h 28"/>
                <a:gd name="T6" fmla="*/ 4 w 26"/>
                <a:gd name="T7" fmla="*/ 4 h 28"/>
                <a:gd name="T8" fmla="*/ 8 w 26"/>
                <a:gd name="T9" fmla="*/ 2 h 28"/>
                <a:gd name="T10" fmla="*/ 12 w 26"/>
                <a:gd name="T11" fmla="*/ 0 h 28"/>
                <a:gd name="T12" fmla="*/ 12 w 26"/>
                <a:gd name="T13" fmla="*/ 0 h 28"/>
                <a:gd name="T14" fmla="*/ 18 w 26"/>
                <a:gd name="T15" fmla="*/ 2 h 28"/>
                <a:gd name="T16" fmla="*/ 22 w 26"/>
                <a:gd name="T17" fmla="*/ 4 h 28"/>
                <a:gd name="T18" fmla="*/ 24 w 26"/>
                <a:gd name="T19" fmla="*/ 8 h 28"/>
                <a:gd name="T20" fmla="*/ 26 w 26"/>
                <a:gd name="T21" fmla="*/ 14 h 28"/>
                <a:gd name="T22" fmla="*/ 26 w 26"/>
                <a:gd name="T23" fmla="*/ 14 h 28"/>
                <a:gd name="T24" fmla="*/ 24 w 26"/>
                <a:gd name="T25" fmla="*/ 20 h 28"/>
                <a:gd name="T26" fmla="*/ 22 w 26"/>
                <a:gd name="T27" fmla="*/ 24 h 28"/>
                <a:gd name="T28" fmla="*/ 18 w 26"/>
                <a:gd name="T29" fmla="*/ 26 h 28"/>
                <a:gd name="T30" fmla="*/ 12 w 26"/>
                <a:gd name="T31" fmla="*/ 28 h 28"/>
                <a:gd name="T32" fmla="*/ 12 w 26"/>
                <a:gd name="T33" fmla="*/ 28 h 28"/>
                <a:gd name="T34" fmla="*/ 8 w 26"/>
                <a:gd name="T35" fmla="*/ 26 h 28"/>
                <a:gd name="T36" fmla="*/ 4 w 26"/>
                <a:gd name="T37" fmla="*/ 24 h 28"/>
                <a:gd name="T38" fmla="*/ 0 w 26"/>
                <a:gd name="T39" fmla="*/ 20 h 28"/>
                <a:gd name="T40" fmla="*/ 0 w 26"/>
                <a:gd name="T41" fmla="*/ 14 h 28"/>
                <a:gd name="T42" fmla="*/ 0 w 26"/>
                <a:gd name="T4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8">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8"/>
                  </a:lnTo>
                  <a:lnTo>
                    <a:pt x="12" y="28"/>
                  </a:lnTo>
                  <a:lnTo>
                    <a:pt x="8" y="26"/>
                  </a:lnTo>
                  <a:lnTo>
                    <a:pt x="4" y="24"/>
                  </a:lnTo>
                  <a:lnTo>
                    <a:pt x="0" y="20"/>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45" name="Freeform 295"/>
            <p:cNvSpPr>
              <a:spLocks/>
            </p:cNvSpPr>
            <p:nvPr/>
          </p:nvSpPr>
          <p:spPr bwMode="auto">
            <a:xfrm>
              <a:off x="4555" y="1507"/>
              <a:ext cx="26" cy="25"/>
            </a:xfrm>
            <a:custGeom>
              <a:avLst/>
              <a:gdLst>
                <a:gd name="T0" fmla="*/ 0 w 26"/>
                <a:gd name="T1" fmla="*/ 13 h 25"/>
                <a:gd name="T2" fmla="*/ 0 w 26"/>
                <a:gd name="T3" fmla="*/ 13 h 25"/>
                <a:gd name="T4" fmla="*/ 2 w 26"/>
                <a:gd name="T5" fmla="*/ 8 h 25"/>
                <a:gd name="T6" fmla="*/ 4 w 26"/>
                <a:gd name="T7" fmla="*/ 4 h 25"/>
                <a:gd name="T8" fmla="*/ 8 w 26"/>
                <a:gd name="T9" fmla="*/ 2 h 25"/>
                <a:gd name="T10" fmla="*/ 14 w 26"/>
                <a:gd name="T11" fmla="*/ 0 h 25"/>
                <a:gd name="T12" fmla="*/ 14 w 26"/>
                <a:gd name="T13" fmla="*/ 0 h 25"/>
                <a:gd name="T14" fmla="*/ 18 w 26"/>
                <a:gd name="T15" fmla="*/ 2 h 25"/>
                <a:gd name="T16" fmla="*/ 22 w 26"/>
                <a:gd name="T17" fmla="*/ 4 h 25"/>
                <a:gd name="T18" fmla="*/ 26 w 26"/>
                <a:gd name="T19" fmla="*/ 8 h 25"/>
                <a:gd name="T20" fmla="*/ 26 w 26"/>
                <a:gd name="T21" fmla="*/ 13 h 25"/>
                <a:gd name="T22" fmla="*/ 26 w 26"/>
                <a:gd name="T23" fmla="*/ 13 h 25"/>
                <a:gd name="T24" fmla="*/ 26 w 26"/>
                <a:gd name="T25" fmla="*/ 17 h 25"/>
                <a:gd name="T26" fmla="*/ 22 w 26"/>
                <a:gd name="T27" fmla="*/ 21 h 25"/>
                <a:gd name="T28" fmla="*/ 18 w 26"/>
                <a:gd name="T29" fmla="*/ 25 h 25"/>
                <a:gd name="T30" fmla="*/ 14 w 26"/>
                <a:gd name="T31" fmla="*/ 25 h 25"/>
                <a:gd name="T32" fmla="*/ 14 w 26"/>
                <a:gd name="T33" fmla="*/ 25 h 25"/>
                <a:gd name="T34" fmla="*/ 8 w 26"/>
                <a:gd name="T35" fmla="*/ 25 h 25"/>
                <a:gd name="T36" fmla="*/ 4 w 26"/>
                <a:gd name="T37" fmla="*/ 21 h 25"/>
                <a:gd name="T38" fmla="*/ 2 w 26"/>
                <a:gd name="T39" fmla="*/ 17 h 25"/>
                <a:gd name="T40" fmla="*/ 0 w 26"/>
                <a:gd name="T41" fmla="*/ 13 h 25"/>
                <a:gd name="T42" fmla="*/ 0 w 26"/>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3"/>
                  </a:moveTo>
                  <a:lnTo>
                    <a:pt x="0" y="13"/>
                  </a:lnTo>
                  <a:lnTo>
                    <a:pt x="2" y="8"/>
                  </a:lnTo>
                  <a:lnTo>
                    <a:pt x="4" y="4"/>
                  </a:lnTo>
                  <a:lnTo>
                    <a:pt x="8" y="2"/>
                  </a:lnTo>
                  <a:lnTo>
                    <a:pt x="14" y="0"/>
                  </a:lnTo>
                  <a:lnTo>
                    <a:pt x="14" y="0"/>
                  </a:lnTo>
                  <a:lnTo>
                    <a:pt x="18" y="2"/>
                  </a:lnTo>
                  <a:lnTo>
                    <a:pt x="22" y="4"/>
                  </a:lnTo>
                  <a:lnTo>
                    <a:pt x="26" y="8"/>
                  </a:lnTo>
                  <a:lnTo>
                    <a:pt x="26" y="13"/>
                  </a:lnTo>
                  <a:lnTo>
                    <a:pt x="26" y="13"/>
                  </a:lnTo>
                  <a:lnTo>
                    <a:pt x="26" y="17"/>
                  </a:lnTo>
                  <a:lnTo>
                    <a:pt x="22" y="21"/>
                  </a:lnTo>
                  <a:lnTo>
                    <a:pt x="18" y="25"/>
                  </a:lnTo>
                  <a:lnTo>
                    <a:pt x="14" y="25"/>
                  </a:lnTo>
                  <a:lnTo>
                    <a:pt x="14" y="25"/>
                  </a:lnTo>
                  <a:lnTo>
                    <a:pt x="8" y="25"/>
                  </a:lnTo>
                  <a:lnTo>
                    <a:pt x="4" y="21"/>
                  </a:lnTo>
                  <a:lnTo>
                    <a:pt x="2" y="17"/>
                  </a:lnTo>
                  <a:lnTo>
                    <a:pt x="0" y="13"/>
                  </a:lnTo>
                  <a:lnTo>
                    <a:pt x="0" y="13"/>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46" name="Freeform 296"/>
            <p:cNvSpPr>
              <a:spLocks/>
            </p:cNvSpPr>
            <p:nvPr/>
          </p:nvSpPr>
          <p:spPr bwMode="auto">
            <a:xfrm>
              <a:off x="4502" y="1493"/>
              <a:ext cx="26" cy="25"/>
            </a:xfrm>
            <a:custGeom>
              <a:avLst/>
              <a:gdLst>
                <a:gd name="T0" fmla="*/ 0 w 26"/>
                <a:gd name="T1" fmla="*/ 12 h 25"/>
                <a:gd name="T2" fmla="*/ 0 w 26"/>
                <a:gd name="T3" fmla="*/ 12 h 25"/>
                <a:gd name="T4" fmla="*/ 2 w 26"/>
                <a:gd name="T5" fmla="*/ 8 h 25"/>
                <a:gd name="T6" fmla="*/ 4 w 26"/>
                <a:gd name="T7" fmla="*/ 4 h 25"/>
                <a:gd name="T8" fmla="*/ 8 w 26"/>
                <a:gd name="T9" fmla="*/ 0 h 25"/>
                <a:gd name="T10" fmla="*/ 14 w 26"/>
                <a:gd name="T11" fmla="*/ 0 h 25"/>
                <a:gd name="T12" fmla="*/ 14 w 26"/>
                <a:gd name="T13" fmla="*/ 0 h 25"/>
                <a:gd name="T14" fmla="*/ 18 w 26"/>
                <a:gd name="T15" fmla="*/ 0 h 25"/>
                <a:gd name="T16" fmla="*/ 22 w 26"/>
                <a:gd name="T17" fmla="*/ 4 h 25"/>
                <a:gd name="T18" fmla="*/ 26 w 26"/>
                <a:gd name="T19" fmla="*/ 8 h 25"/>
                <a:gd name="T20" fmla="*/ 26 w 26"/>
                <a:gd name="T21" fmla="*/ 12 h 25"/>
                <a:gd name="T22" fmla="*/ 26 w 26"/>
                <a:gd name="T23" fmla="*/ 12 h 25"/>
                <a:gd name="T24" fmla="*/ 26 w 26"/>
                <a:gd name="T25" fmla="*/ 18 h 25"/>
                <a:gd name="T26" fmla="*/ 22 w 26"/>
                <a:gd name="T27" fmla="*/ 22 h 25"/>
                <a:gd name="T28" fmla="*/ 18 w 26"/>
                <a:gd name="T29" fmla="*/ 24 h 25"/>
                <a:gd name="T30" fmla="*/ 14 w 26"/>
                <a:gd name="T31" fmla="*/ 25 h 25"/>
                <a:gd name="T32" fmla="*/ 14 w 26"/>
                <a:gd name="T33" fmla="*/ 25 h 25"/>
                <a:gd name="T34" fmla="*/ 8 w 26"/>
                <a:gd name="T35" fmla="*/ 24 h 25"/>
                <a:gd name="T36" fmla="*/ 4 w 26"/>
                <a:gd name="T37" fmla="*/ 22 h 25"/>
                <a:gd name="T38" fmla="*/ 2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2"/>
                  </a:lnTo>
                  <a:lnTo>
                    <a:pt x="18" y="24"/>
                  </a:lnTo>
                  <a:lnTo>
                    <a:pt x="14" y="25"/>
                  </a:lnTo>
                  <a:lnTo>
                    <a:pt x="14" y="25"/>
                  </a:lnTo>
                  <a:lnTo>
                    <a:pt x="8" y="24"/>
                  </a:lnTo>
                  <a:lnTo>
                    <a:pt x="4" y="22"/>
                  </a:lnTo>
                  <a:lnTo>
                    <a:pt x="2" y="18"/>
                  </a:lnTo>
                  <a:lnTo>
                    <a:pt x="0" y="12"/>
                  </a:lnTo>
                  <a:lnTo>
                    <a:pt x="0" y="12"/>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47" name="Freeform 297"/>
            <p:cNvSpPr>
              <a:spLocks/>
            </p:cNvSpPr>
            <p:nvPr/>
          </p:nvSpPr>
          <p:spPr bwMode="auto">
            <a:xfrm>
              <a:off x="4458" y="1477"/>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18 h 26"/>
                <a:gd name="T26" fmla="*/ 22 w 26"/>
                <a:gd name="T27" fmla="*/ 22 h 26"/>
                <a:gd name="T28" fmla="*/ 18 w 26"/>
                <a:gd name="T29" fmla="*/ 26 h 26"/>
                <a:gd name="T30" fmla="*/ 14 w 26"/>
                <a:gd name="T31" fmla="*/ 26 h 26"/>
                <a:gd name="T32" fmla="*/ 14 w 26"/>
                <a:gd name="T33" fmla="*/ 26 h 26"/>
                <a:gd name="T34" fmla="*/ 8 w 26"/>
                <a:gd name="T35" fmla="*/ 26 h 26"/>
                <a:gd name="T36" fmla="*/ 4 w 26"/>
                <a:gd name="T37" fmla="*/ 22 h 26"/>
                <a:gd name="T38" fmla="*/ 2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18"/>
                  </a:lnTo>
                  <a:lnTo>
                    <a:pt x="22" y="22"/>
                  </a:lnTo>
                  <a:lnTo>
                    <a:pt x="18" y="26"/>
                  </a:lnTo>
                  <a:lnTo>
                    <a:pt x="14" y="26"/>
                  </a:lnTo>
                  <a:lnTo>
                    <a:pt x="14" y="26"/>
                  </a:lnTo>
                  <a:lnTo>
                    <a:pt x="8" y="26"/>
                  </a:lnTo>
                  <a:lnTo>
                    <a:pt x="4" y="22"/>
                  </a:lnTo>
                  <a:lnTo>
                    <a:pt x="2" y="18"/>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48" name="Freeform 298"/>
            <p:cNvSpPr>
              <a:spLocks/>
            </p:cNvSpPr>
            <p:nvPr/>
          </p:nvSpPr>
          <p:spPr bwMode="auto">
            <a:xfrm>
              <a:off x="4345" y="1463"/>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18 h 26"/>
                <a:gd name="T26" fmla="*/ 22 w 26"/>
                <a:gd name="T27" fmla="*/ 22 h 26"/>
                <a:gd name="T28" fmla="*/ 18 w 26"/>
                <a:gd name="T29" fmla="*/ 26 h 26"/>
                <a:gd name="T30" fmla="*/ 14 w 26"/>
                <a:gd name="T31" fmla="*/ 26 h 26"/>
                <a:gd name="T32" fmla="*/ 14 w 26"/>
                <a:gd name="T33" fmla="*/ 26 h 26"/>
                <a:gd name="T34" fmla="*/ 8 w 26"/>
                <a:gd name="T35" fmla="*/ 26 h 26"/>
                <a:gd name="T36" fmla="*/ 4 w 26"/>
                <a:gd name="T37" fmla="*/ 22 h 26"/>
                <a:gd name="T38" fmla="*/ 2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18"/>
                  </a:lnTo>
                  <a:lnTo>
                    <a:pt x="22" y="22"/>
                  </a:lnTo>
                  <a:lnTo>
                    <a:pt x="18" y="26"/>
                  </a:lnTo>
                  <a:lnTo>
                    <a:pt x="14" y="26"/>
                  </a:lnTo>
                  <a:lnTo>
                    <a:pt x="14" y="26"/>
                  </a:lnTo>
                  <a:lnTo>
                    <a:pt x="8" y="26"/>
                  </a:lnTo>
                  <a:lnTo>
                    <a:pt x="4" y="22"/>
                  </a:lnTo>
                  <a:lnTo>
                    <a:pt x="2" y="18"/>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49" name="Freeform 299"/>
            <p:cNvSpPr>
              <a:spLocks/>
            </p:cNvSpPr>
            <p:nvPr/>
          </p:nvSpPr>
          <p:spPr bwMode="auto">
            <a:xfrm>
              <a:off x="4026" y="1303"/>
              <a:ext cx="26" cy="25"/>
            </a:xfrm>
            <a:custGeom>
              <a:avLst/>
              <a:gdLst>
                <a:gd name="T0" fmla="*/ 0 w 26"/>
                <a:gd name="T1" fmla="*/ 12 h 25"/>
                <a:gd name="T2" fmla="*/ 0 w 26"/>
                <a:gd name="T3" fmla="*/ 12 h 25"/>
                <a:gd name="T4" fmla="*/ 2 w 26"/>
                <a:gd name="T5" fmla="*/ 8 h 25"/>
                <a:gd name="T6" fmla="*/ 4 w 26"/>
                <a:gd name="T7" fmla="*/ 4 h 25"/>
                <a:gd name="T8" fmla="*/ 8 w 26"/>
                <a:gd name="T9" fmla="*/ 0 h 25"/>
                <a:gd name="T10" fmla="*/ 14 w 26"/>
                <a:gd name="T11" fmla="*/ 0 h 25"/>
                <a:gd name="T12" fmla="*/ 14 w 26"/>
                <a:gd name="T13" fmla="*/ 0 h 25"/>
                <a:gd name="T14" fmla="*/ 18 w 26"/>
                <a:gd name="T15" fmla="*/ 0 h 25"/>
                <a:gd name="T16" fmla="*/ 22 w 26"/>
                <a:gd name="T17" fmla="*/ 4 h 25"/>
                <a:gd name="T18" fmla="*/ 26 w 26"/>
                <a:gd name="T19" fmla="*/ 8 h 25"/>
                <a:gd name="T20" fmla="*/ 26 w 26"/>
                <a:gd name="T21" fmla="*/ 12 h 25"/>
                <a:gd name="T22" fmla="*/ 26 w 26"/>
                <a:gd name="T23" fmla="*/ 12 h 25"/>
                <a:gd name="T24" fmla="*/ 26 w 26"/>
                <a:gd name="T25" fmla="*/ 17 h 25"/>
                <a:gd name="T26" fmla="*/ 22 w 26"/>
                <a:gd name="T27" fmla="*/ 21 h 25"/>
                <a:gd name="T28" fmla="*/ 18 w 26"/>
                <a:gd name="T29" fmla="*/ 23 h 25"/>
                <a:gd name="T30" fmla="*/ 14 w 26"/>
                <a:gd name="T31" fmla="*/ 25 h 25"/>
                <a:gd name="T32" fmla="*/ 14 w 26"/>
                <a:gd name="T33" fmla="*/ 25 h 25"/>
                <a:gd name="T34" fmla="*/ 8 w 26"/>
                <a:gd name="T35" fmla="*/ 23 h 25"/>
                <a:gd name="T36" fmla="*/ 4 w 26"/>
                <a:gd name="T37" fmla="*/ 21 h 25"/>
                <a:gd name="T38" fmla="*/ 2 w 26"/>
                <a:gd name="T39" fmla="*/ 17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7"/>
                  </a:lnTo>
                  <a:lnTo>
                    <a:pt x="22" y="21"/>
                  </a:lnTo>
                  <a:lnTo>
                    <a:pt x="18" y="23"/>
                  </a:lnTo>
                  <a:lnTo>
                    <a:pt x="14" y="25"/>
                  </a:lnTo>
                  <a:lnTo>
                    <a:pt x="14" y="25"/>
                  </a:lnTo>
                  <a:lnTo>
                    <a:pt x="8" y="23"/>
                  </a:lnTo>
                  <a:lnTo>
                    <a:pt x="4" y="21"/>
                  </a:lnTo>
                  <a:lnTo>
                    <a:pt x="2" y="17"/>
                  </a:lnTo>
                  <a:lnTo>
                    <a:pt x="0" y="12"/>
                  </a:lnTo>
                  <a:lnTo>
                    <a:pt x="0" y="12"/>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50" name="Freeform 300"/>
            <p:cNvSpPr>
              <a:spLocks/>
            </p:cNvSpPr>
            <p:nvPr/>
          </p:nvSpPr>
          <p:spPr bwMode="auto">
            <a:xfrm>
              <a:off x="3798" y="1235"/>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18 h 26"/>
                <a:gd name="T26" fmla="*/ 22 w 26"/>
                <a:gd name="T27" fmla="*/ 24 h 26"/>
                <a:gd name="T28" fmla="*/ 18 w 26"/>
                <a:gd name="T29" fmla="*/ 26 h 26"/>
                <a:gd name="T30" fmla="*/ 14 w 26"/>
                <a:gd name="T31" fmla="*/ 26 h 26"/>
                <a:gd name="T32" fmla="*/ 14 w 26"/>
                <a:gd name="T33" fmla="*/ 26 h 26"/>
                <a:gd name="T34" fmla="*/ 8 w 26"/>
                <a:gd name="T35" fmla="*/ 26 h 26"/>
                <a:gd name="T36" fmla="*/ 4 w 26"/>
                <a:gd name="T37" fmla="*/ 24 h 26"/>
                <a:gd name="T38" fmla="*/ 2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18"/>
                  </a:lnTo>
                  <a:lnTo>
                    <a:pt x="22" y="24"/>
                  </a:lnTo>
                  <a:lnTo>
                    <a:pt x="18" y="26"/>
                  </a:lnTo>
                  <a:lnTo>
                    <a:pt x="14" y="26"/>
                  </a:lnTo>
                  <a:lnTo>
                    <a:pt x="14" y="26"/>
                  </a:lnTo>
                  <a:lnTo>
                    <a:pt x="8" y="26"/>
                  </a:lnTo>
                  <a:lnTo>
                    <a:pt x="4" y="24"/>
                  </a:lnTo>
                  <a:lnTo>
                    <a:pt x="2" y="18"/>
                  </a:lnTo>
                  <a:lnTo>
                    <a:pt x="0" y="14"/>
                  </a:lnTo>
                  <a:lnTo>
                    <a:pt x="0" y="14"/>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51" name="Freeform 301"/>
            <p:cNvSpPr>
              <a:spLocks/>
            </p:cNvSpPr>
            <p:nvPr/>
          </p:nvSpPr>
          <p:spPr bwMode="auto">
            <a:xfrm>
              <a:off x="3744" y="1200"/>
              <a:ext cx="26" cy="25"/>
            </a:xfrm>
            <a:custGeom>
              <a:avLst/>
              <a:gdLst>
                <a:gd name="T0" fmla="*/ 0 w 26"/>
                <a:gd name="T1" fmla="*/ 12 h 25"/>
                <a:gd name="T2" fmla="*/ 0 w 26"/>
                <a:gd name="T3" fmla="*/ 12 h 25"/>
                <a:gd name="T4" fmla="*/ 2 w 26"/>
                <a:gd name="T5" fmla="*/ 8 h 25"/>
                <a:gd name="T6" fmla="*/ 4 w 26"/>
                <a:gd name="T7" fmla="*/ 4 h 25"/>
                <a:gd name="T8" fmla="*/ 8 w 26"/>
                <a:gd name="T9" fmla="*/ 0 h 25"/>
                <a:gd name="T10" fmla="*/ 14 w 26"/>
                <a:gd name="T11" fmla="*/ 0 h 25"/>
                <a:gd name="T12" fmla="*/ 14 w 26"/>
                <a:gd name="T13" fmla="*/ 0 h 25"/>
                <a:gd name="T14" fmla="*/ 18 w 26"/>
                <a:gd name="T15" fmla="*/ 0 h 25"/>
                <a:gd name="T16" fmla="*/ 22 w 26"/>
                <a:gd name="T17" fmla="*/ 4 h 25"/>
                <a:gd name="T18" fmla="*/ 26 w 26"/>
                <a:gd name="T19" fmla="*/ 8 h 25"/>
                <a:gd name="T20" fmla="*/ 26 w 26"/>
                <a:gd name="T21" fmla="*/ 12 h 25"/>
                <a:gd name="T22" fmla="*/ 26 w 26"/>
                <a:gd name="T23" fmla="*/ 12 h 25"/>
                <a:gd name="T24" fmla="*/ 26 w 26"/>
                <a:gd name="T25" fmla="*/ 18 h 25"/>
                <a:gd name="T26" fmla="*/ 22 w 26"/>
                <a:gd name="T27" fmla="*/ 22 h 25"/>
                <a:gd name="T28" fmla="*/ 18 w 26"/>
                <a:gd name="T29" fmla="*/ 23 h 25"/>
                <a:gd name="T30" fmla="*/ 14 w 26"/>
                <a:gd name="T31" fmla="*/ 25 h 25"/>
                <a:gd name="T32" fmla="*/ 14 w 26"/>
                <a:gd name="T33" fmla="*/ 25 h 25"/>
                <a:gd name="T34" fmla="*/ 8 w 26"/>
                <a:gd name="T35" fmla="*/ 23 h 25"/>
                <a:gd name="T36" fmla="*/ 4 w 26"/>
                <a:gd name="T37" fmla="*/ 22 h 25"/>
                <a:gd name="T38" fmla="*/ 2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2"/>
                  </a:lnTo>
                  <a:lnTo>
                    <a:pt x="18" y="23"/>
                  </a:lnTo>
                  <a:lnTo>
                    <a:pt x="14" y="25"/>
                  </a:lnTo>
                  <a:lnTo>
                    <a:pt x="14" y="25"/>
                  </a:lnTo>
                  <a:lnTo>
                    <a:pt x="8" y="23"/>
                  </a:lnTo>
                  <a:lnTo>
                    <a:pt x="4" y="22"/>
                  </a:lnTo>
                  <a:lnTo>
                    <a:pt x="2" y="18"/>
                  </a:lnTo>
                  <a:lnTo>
                    <a:pt x="0" y="12"/>
                  </a:lnTo>
                  <a:lnTo>
                    <a:pt x="0" y="12"/>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52" name="Freeform 302"/>
            <p:cNvSpPr>
              <a:spLocks/>
            </p:cNvSpPr>
            <p:nvPr/>
          </p:nvSpPr>
          <p:spPr bwMode="auto">
            <a:xfrm>
              <a:off x="3261" y="851"/>
              <a:ext cx="25" cy="26"/>
            </a:xfrm>
            <a:custGeom>
              <a:avLst/>
              <a:gdLst>
                <a:gd name="T0" fmla="*/ 0 w 25"/>
                <a:gd name="T1" fmla="*/ 12 h 26"/>
                <a:gd name="T2" fmla="*/ 0 w 25"/>
                <a:gd name="T3" fmla="*/ 12 h 26"/>
                <a:gd name="T4" fmla="*/ 0 w 25"/>
                <a:gd name="T5" fmla="*/ 8 h 26"/>
                <a:gd name="T6" fmla="*/ 4 w 25"/>
                <a:gd name="T7" fmla="*/ 4 h 26"/>
                <a:gd name="T8" fmla="*/ 8 w 25"/>
                <a:gd name="T9" fmla="*/ 0 h 26"/>
                <a:gd name="T10" fmla="*/ 11 w 25"/>
                <a:gd name="T11" fmla="*/ 0 h 26"/>
                <a:gd name="T12" fmla="*/ 11 w 25"/>
                <a:gd name="T13" fmla="*/ 0 h 26"/>
                <a:gd name="T14" fmla="*/ 17 w 25"/>
                <a:gd name="T15" fmla="*/ 0 h 26"/>
                <a:gd name="T16" fmla="*/ 21 w 25"/>
                <a:gd name="T17" fmla="*/ 4 h 26"/>
                <a:gd name="T18" fmla="*/ 23 w 25"/>
                <a:gd name="T19" fmla="*/ 8 h 26"/>
                <a:gd name="T20" fmla="*/ 25 w 25"/>
                <a:gd name="T21" fmla="*/ 12 h 26"/>
                <a:gd name="T22" fmla="*/ 25 w 25"/>
                <a:gd name="T23" fmla="*/ 12 h 26"/>
                <a:gd name="T24" fmla="*/ 23 w 25"/>
                <a:gd name="T25" fmla="*/ 18 h 26"/>
                <a:gd name="T26" fmla="*/ 21 w 25"/>
                <a:gd name="T27" fmla="*/ 22 h 26"/>
                <a:gd name="T28" fmla="*/ 17 w 25"/>
                <a:gd name="T29" fmla="*/ 24 h 26"/>
                <a:gd name="T30" fmla="*/ 11 w 25"/>
                <a:gd name="T31" fmla="*/ 26 h 26"/>
                <a:gd name="T32" fmla="*/ 11 w 25"/>
                <a:gd name="T33" fmla="*/ 26 h 26"/>
                <a:gd name="T34" fmla="*/ 8 w 25"/>
                <a:gd name="T35" fmla="*/ 24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4"/>
                  </a:lnTo>
                  <a:lnTo>
                    <a:pt x="8" y="0"/>
                  </a:lnTo>
                  <a:lnTo>
                    <a:pt x="11" y="0"/>
                  </a:lnTo>
                  <a:lnTo>
                    <a:pt x="11" y="0"/>
                  </a:lnTo>
                  <a:lnTo>
                    <a:pt x="17" y="0"/>
                  </a:lnTo>
                  <a:lnTo>
                    <a:pt x="21" y="4"/>
                  </a:lnTo>
                  <a:lnTo>
                    <a:pt x="23" y="8"/>
                  </a:lnTo>
                  <a:lnTo>
                    <a:pt x="25" y="12"/>
                  </a:lnTo>
                  <a:lnTo>
                    <a:pt x="25" y="12"/>
                  </a:lnTo>
                  <a:lnTo>
                    <a:pt x="23" y="18"/>
                  </a:lnTo>
                  <a:lnTo>
                    <a:pt x="21" y="22"/>
                  </a:lnTo>
                  <a:lnTo>
                    <a:pt x="17" y="24"/>
                  </a:lnTo>
                  <a:lnTo>
                    <a:pt x="11" y="26"/>
                  </a:lnTo>
                  <a:lnTo>
                    <a:pt x="11" y="26"/>
                  </a:lnTo>
                  <a:lnTo>
                    <a:pt x="8" y="24"/>
                  </a:lnTo>
                  <a:lnTo>
                    <a:pt x="4" y="22"/>
                  </a:lnTo>
                  <a:lnTo>
                    <a:pt x="0" y="18"/>
                  </a:lnTo>
                  <a:lnTo>
                    <a:pt x="0" y="12"/>
                  </a:lnTo>
                  <a:lnTo>
                    <a:pt x="0" y="12"/>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53" name="Freeform 303"/>
            <p:cNvSpPr>
              <a:spLocks/>
            </p:cNvSpPr>
            <p:nvPr/>
          </p:nvSpPr>
          <p:spPr bwMode="auto">
            <a:xfrm>
              <a:off x="3142" y="812"/>
              <a:ext cx="25" cy="25"/>
            </a:xfrm>
            <a:custGeom>
              <a:avLst/>
              <a:gdLst>
                <a:gd name="T0" fmla="*/ 0 w 25"/>
                <a:gd name="T1" fmla="*/ 12 h 25"/>
                <a:gd name="T2" fmla="*/ 0 w 25"/>
                <a:gd name="T3" fmla="*/ 12 h 25"/>
                <a:gd name="T4" fmla="*/ 0 w 25"/>
                <a:gd name="T5" fmla="*/ 8 h 25"/>
                <a:gd name="T6" fmla="*/ 4 w 25"/>
                <a:gd name="T7" fmla="*/ 4 h 25"/>
                <a:gd name="T8" fmla="*/ 8 w 25"/>
                <a:gd name="T9" fmla="*/ 0 h 25"/>
                <a:gd name="T10" fmla="*/ 11 w 25"/>
                <a:gd name="T11" fmla="*/ 0 h 25"/>
                <a:gd name="T12" fmla="*/ 11 w 25"/>
                <a:gd name="T13" fmla="*/ 0 h 25"/>
                <a:gd name="T14" fmla="*/ 17 w 25"/>
                <a:gd name="T15" fmla="*/ 0 h 25"/>
                <a:gd name="T16" fmla="*/ 21 w 25"/>
                <a:gd name="T17" fmla="*/ 4 h 25"/>
                <a:gd name="T18" fmla="*/ 23 w 25"/>
                <a:gd name="T19" fmla="*/ 8 h 25"/>
                <a:gd name="T20" fmla="*/ 25 w 25"/>
                <a:gd name="T21" fmla="*/ 12 h 25"/>
                <a:gd name="T22" fmla="*/ 25 w 25"/>
                <a:gd name="T23" fmla="*/ 12 h 25"/>
                <a:gd name="T24" fmla="*/ 23 w 25"/>
                <a:gd name="T25" fmla="*/ 17 h 25"/>
                <a:gd name="T26" fmla="*/ 21 w 25"/>
                <a:gd name="T27" fmla="*/ 21 h 25"/>
                <a:gd name="T28" fmla="*/ 17 w 25"/>
                <a:gd name="T29" fmla="*/ 23 h 25"/>
                <a:gd name="T30" fmla="*/ 11 w 25"/>
                <a:gd name="T31" fmla="*/ 25 h 25"/>
                <a:gd name="T32" fmla="*/ 11 w 25"/>
                <a:gd name="T33" fmla="*/ 25 h 25"/>
                <a:gd name="T34" fmla="*/ 8 w 25"/>
                <a:gd name="T35" fmla="*/ 23 h 25"/>
                <a:gd name="T36" fmla="*/ 4 w 25"/>
                <a:gd name="T37" fmla="*/ 21 h 25"/>
                <a:gd name="T38" fmla="*/ 0 w 25"/>
                <a:gd name="T39" fmla="*/ 17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0" y="8"/>
                  </a:lnTo>
                  <a:lnTo>
                    <a:pt x="4" y="4"/>
                  </a:lnTo>
                  <a:lnTo>
                    <a:pt x="8" y="0"/>
                  </a:lnTo>
                  <a:lnTo>
                    <a:pt x="11" y="0"/>
                  </a:lnTo>
                  <a:lnTo>
                    <a:pt x="11" y="0"/>
                  </a:lnTo>
                  <a:lnTo>
                    <a:pt x="17" y="0"/>
                  </a:lnTo>
                  <a:lnTo>
                    <a:pt x="21" y="4"/>
                  </a:lnTo>
                  <a:lnTo>
                    <a:pt x="23" y="8"/>
                  </a:lnTo>
                  <a:lnTo>
                    <a:pt x="25" y="12"/>
                  </a:lnTo>
                  <a:lnTo>
                    <a:pt x="25" y="12"/>
                  </a:lnTo>
                  <a:lnTo>
                    <a:pt x="23" y="17"/>
                  </a:lnTo>
                  <a:lnTo>
                    <a:pt x="21" y="21"/>
                  </a:lnTo>
                  <a:lnTo>
                    <a:pt x="17" y="23"/>
                  </a:lnTo>
                  <a:lnTo>
                    <a:pt x="11" y="25"/>
                  </a:lnTo>
                  <a:lnTo>
                    <a:pt x="11" y="25"/>
                  </a:lnTo>
                  <a:lnTo>
                    <a:pt x="8" y="23"/>
                  </a:lnTo>
                  <a:lnTo>
                    <a:pt x="4" y="21"/>
                  </a:lnTo>
                  <a:lnTo>
                    <a:pt x="0" y="17"/>
                  </a:lnTo>
                  <a:lnTo>
                    <a:pt x="0" y="12"/>
                  </a:lnTo>
                  <a:lnTo>
                    <a:pt x="0" y="12"/>
                  </a:lnTo>
                  <a:close/>
                </a:path>
              </a:pathLst>
            </a:custGeom>
            <a:noFill/>
            <a:ln w="127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054" name="Freeform 304"/>
            <p:cNvSpPr>
              <a:spLocks/>
            </p:cNvSpPr>
            <p:nvPr/>
          </p:nvSpPr>
          <p:spPr bwMode="auto">
            <a:xfrm>
              <a:off x="3138" y="796"/>
              <a:ext cx="2490" cy="1497"/>
            </a:xfrm>
            <a:custGeom>
              <a:avLst/>
              <a:gdLst>
                <a:gd name="T0" fmla="*/ 0 w 2490"/>
                <a:gd name="T1" fmla="*/ 0 h 1497"/>
                <a:gd name="T2" fmla="*/ 0 w 2490"/>
                <a:gd name="T3" fmla="*/ 1497 h 1497"/>
                <a:gd name="T4" fmla="*/ 2490 w 2490"/>
                <a:gd name="T5" fmla="*/ 1497 h 1497"/>
              </a:gdLst>
              <a:ahLst/>
              <a:cxnLst>
                <a:cxn ang="0">
                  <a:pos x="T0" y="T1"/>
                </a:cxn>
                <a:cxn ang="0">
                  <a:pos x="T2" y="T3"/>
                </a:cxn>
                <a:cxn ang="0">
                  <a:pos x="T4" y="T5"/>
                </a:cxn>
              </a:cxnLst>
              <a:rect l="0" t="0" r="r" b="b"/>
              <a:pathLst>
                <a:path w="2490" h="1497">
                  <a:moveTo>
                    <a:pt x="0" y="0"/>
                  </a:moveTo>
                  <a:lnTo>
                    <a:pt x="0" y="1497"/>
                  </a:lnTo>
                  <a:lnTo>
                    <a:pt x="2490" y="1497"/>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grpSp>
      <p:grpSp>
        <p:nvGrpSpPr>
          <p:cNvPr id="1799" name="Group 307"/>
          <p:cNvGrpSpPr>
            <a:grpSpLocks noChangeAspect="1"/>
          </p:cNvGrpSpPr>
          <p:nvPr/>
        </p:nvGrpSpPr>
        <p:grpSpPr bwMode="auto">
          <a:xfrm>
            <a:off x="2349296" y="2022786"/>
            <a:ext cx="4392612" cy="3591120"/>
            <a:chOff x="55" y="770"/>
            <a:chExt cx="2767" cy="1797"/>
          </a:xfrm>
        </p:grpSpPr>
        <p:sp>
          <p:nvSpPr>
            <p:cNvPr id="1800" name="AutoShape 306"/>
            <p:cNvSpPr>
              <a:spLocks noChangeAspect="1" noChangeArrowheads="1" noTextEdit="1"/>
            </p:cNvSpPr>
            <p:nvPr/>
          </p:nvSpPr>
          <p:spPr bwMode="auto">
            <a:xfrm>
              <a:off x="55" y="774"/>
              <a:ext cx="2767"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grpSp>
          <p:nvGrpSpPr>
            <p:cNvPr id="1801" name="Group 508"/>
            <p:cNvGrpSpPr>
              <a:grpSpLocks/>
            </p:cNvGrpSpPr>
            <p:nvPr/>
          </p:nvGrpSpPr>
          <p:grpSpPr bwMode="auto">
            <a:xfrm>
              <a:off x="177" y="770"/>
              <a:ext cx="2644" cy="1646"/>
              <a:chOff x="177" y="770"/>
              <a:chExt cx="2644" cy="1646"/>
            </a:xfrm>
          </p:grpSpPr>
          <p:sp>
            <p:nvSpPr>
              <p:cNvPr id="2024" name="Freeform 308"/>
              <p:cNvSpPr>
                <a:spLocks/>
              </p:cNvSpPr>
              <p:nvPr/>
            </p:nvSpPr>
            <p:spPr bwMode="auto">
              <a:xfrm>
                <a:off x="346" y="808"/>
                <a:ext cx="25" cy="26"/>
              </a:xfrm>
              <a:custGeom>
                <a:avLst/>
                <a:gdLst>
                  <a:gd name="T0" fmla="*/ 0 w 25"/>
                  <a:gd name="T1" fmla="*/ 12 h 26"/>
                  <a:gd name="T2" fmla="*/ 0 w 25"/>
                  <a:gd name="T3" fmla="*/ 12 h 26"/>
                  <a:gd name="T4" fmla="*/ 0 w 25"/>
                  <a:gd name="T5" fmla="*/ 8 h 26"/>
                  <a:gd name="T6" fmla="*/ 4 w 25"/>
                  <a:gd name="T7" fmla="*/ 2 h 26"/>
                  <a:gd name="T8" fmla="*/ 8 w 25"/>
                  <a:gd name="T9" fmla="*/ 0 h 26"/>
                  <a:gd name="T10" fmla="*/ 12 w 25"/>
                  <a:gd name="T11" fmla="*/ 0 h 26"/>
                  <a:gd name="T12" fmla="*/ 12 w 25"/>
                  <a:gd name="T13" fmla="*/ 0 h 26"/>
                  <a:gd name="T14" fmla="*/ 18 w 25"/>
                  <a:gd name="T15" fmla="*/ 0 h 26"/>
                  <a:gd name="T16" fmla="*/ 21 w 25"/>
                  <a:gd name="T17" fmla="*/ 2 h 26"/>
                  <a:gd name="T18" fmla="*/ 23 w 25"/>
                  <a:gd name="T19" fmla="*/ 8 h 26"/>
                  <a:gd name="T20" fmla="*/ 25 w 25"/>
                  <a:gd name="T21" fmla="*/ 12 h 26"/>
                  <a:gd name="T22" fmla="*/ 25 w 25"/>
                  <a:gd name="T23" fmla="*/ 12 h 26"/>
                  <a:gd name="T24" fmla="*/ 23 w 25"/>
                  <a:gd name="T25" fmla="*/ 18 h 26"/>
                  <a:gd name="T26" fmla="*/ 21 w 25"/>
                  <a:gd name="T27" fmla="*/ 22 h 26"/>
                  <a:gd name="T28" fmla="*/ 18 w 25"/>
                  <a:gd name="T29" fmla="*/ 24 h 26"/>
                  <a:gd name="T30" fmla="*/ 12 w 25"/>
                  <a:gd name="T31" fmla="*/ 26 h 26"/>
                  <a:gd name="T32" fmla="*/ 12 w 25"/>
                  <a:gd name="T33" fmla="*/ 26 h 26"/>
                  <a:gd name="T34" fmla="*/ 8 w 25"/>
                  <a:gd name="T35" fmla="*/ 24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2"/>
                    </a:lnTo>
                    <a:lnTo>
                      <a:pt x="8" y="0"/>
                    </a:lnTo>
                    <a:lnTo>
                      <a:pt x="12" y="0"/>
                    </a:lnTo>
                    <a:lnTo>
                      <a:pt x="12" y="0"/>
                    </a:lnTo>
                    <a:lnTo>
                      <a:pt x="18" y="0"/>
                    </a:lnTo>
                    <a:lnTo>
                      <a:pt x="21" y="2"/>
                    </a:lnTo>
                    <a:lnTo>
                      <a:pt x="23" y="8"/>
                    </a:lnTo>
                    <a:lnTo>
                      <a:pt x="25" y="12"/>
                    </a:lnTo>
                    <a:lnTo>
                      <a:pt x="25" y="12"/>
                    </a:lnTo>
                    <a:lnTo>
                      <a:pt x="23" y="18"/>
                    </a:lnTo>
                    <a:lnTo>
                      <a:pt x="21"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25" name="Rectangle 309"/>
              <p:cNvSpPr>
                <a:spLocks noChangeArrowheads="1"/>
              </p:cNvSpPr>
              <p:nvPr/>
            </p:nvSpPr>
            <p:spPr bwMode="auto">
              <a:xfrm>
                <a:off x="177" y="1058"/>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26" name="Rectangle 310"/>
              <p:cNvSpPr>
                <a:spLocks noChangeArrowheads="1"/>
              </p:cNvSpPr>
              <p:nvPr/>
            </p:nvSpPr>
            <p:spPr bwMode="auto">
              <a:xfrm>
                <a:off x="220" y="1058"/>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2027" name="Rectangle 311"/>
              <p:cNvSpPr>
                <a:spLocks noChangeArrowheads="1"/>
              </p:cNvSpPr>
              <p:nvPr/>
            </p:nvSpPr>
            <p:spPr bwMode="auto">
              <a:xfrm>
                <a:off x="244" y="1058"/>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8</a:t>
                </a:r>
                <a:endParaRPr lang="en-US" altLang="en-US" b="0"/>
              </a:p>
            </p:txBody>
          </p:sp>
          <p:sp>
            <p:nvSpPr>
              <p:cNvPr id="2028" name="Rectangle 312"/>
              <p:cNvSpPr>
                <a:spLocks noChangeArrowheads="1"/>
              </p:cNvSpPr>
              <p:nvPr/>
            </p:nvSpPr>
            <p:spPr bwMode="auto">
              <a:xfrm>
                <a:off x="177" y="913"/>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29" name="Rectangle 313"/>
              <p:cNvSpPr>
                <a:spLocks noChangeArrowheads="1"/>
              </p:cNvSpPr>
              <p:nvPr/>
            </p:nvSpPr>
            <p:spPr bwMode="auto">
              <a:xfrm>
                <a:off x="220" y="913"/>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2030" name="Rectangle 314"/>
              <p:cNvSpPr>
                <a:spLocks noChangeArrowheads="1"/>
              </p:cNvSpPr>
              <p:nvPr/>
            </p:nvSpPr>
            <p:spPr bwMode="auto">
              <a:xfrm>
                <a:off x="244" y="913"/>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9</a:t>
                </a:r>
                <a:endParaRPr lang="en-US" altLang="en-US" b="0"/>
              </a:p>
            </p:txBody>
          </p:sp>
          <p:sp>
            <p:nvSpPr>
              <p:cNvPr id="2031" name="Rectangle 315"/>
              <p:cNvSpPr>
                <a:spLocks noChangeArrowheads="1"/>
              </p:cNvSpPr>
              <p:nvPr/>
            </p:nvSpPr>
            <p:spPr bwMode="auto">
              <a:xfrm>
                <a:off x="181" y="77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1</a:t>
                </a:r>
                <a:endParaRPr lang="en-US" altLang="en-US" b="0"/>
              </a:p>
            </p:txBody>
          </p:sp>
          <p:sp>
            <p:nvSpPr>
              <p:cNvPr id="2032" name="Rectangle 316"/>
              <p:cNvSpPr>
                <a:spLocks noChangeArrowheads="1"/>
              </p:cNvSpPr>
              <p:nvPr/>
            </p:nvSpPr>
            <p:spPr bwMode="auto">
              <a:xfrm>
                <a:off x="222" y="770"/>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2033" name="Rectangle 317"/>
              <p:cNvSpPr>
                <a:spLocks noChangeArrowheads="1"/>
              </p:cNvSpPr>
              <p:nvPr/>
            </p:nvSpPr>
            <p:spPr bwMode="auto">
              <a:xfrm>
                <a:off x="244" y="77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34" name="Rectangle 318"/>
              <p:cNvSpPr>
                <a:spLocks noChangeArrowheads="1"/>
              </p:cNvSpPr>
              <p:nvPr/>
            </p:nvSpPr>
            <p:spPr bwMode="auto">
              <a:xfrm>
                <a:off x="177" y="1633"/>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35" name="Rectangle 319"/>
              <p:cNvSpPr>
                <a:spLocks noChangeArrowheads="1"/>
              </p:cNvSpPr>
              <p:nvPr/>
            </p:nvSpPr>
            <p:spPr bwMode="auto">
              <a:xfrm>
                <a:off x="220" y="1633"/>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2036" name="Rectangle 320"/>
              <p:cNvSpPr>
                <a:spLocks noChangeArrowheads="1"/>
              </p:cNvSpPr>
              <p:nvPr/>
            </p:nvSpPr>
            <p:spPr bwMode="auto">
              <a:xfrm>
                <a:off x="244" y="1633"/>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4</a:t>
                </a:r>
                <a:endParaRPr lang="en-US" altLang="en-US" b="0"/>
              </a:p>
            </p:txBody>
          </p:sp>
          <p:sp>
            <p:nvSpPr>
              <p:cNvPr id="2037" name="Rectangle 321"/>
              <p:cNvSpPr>
                <a:spLocks noChangeArrowheads="1"/>
              </p:cNvSpPr>
              <p:nvPr/>
            </p:nvSpPr>
            <p:spPr bwMode="auto">
              <a:xfrm>
                <a:off x="177" y="149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38" name="Rectangle 322"/>
              <p:cNvSpPr>
                <a:spLocks noChangeArrowheads="1"/>
              </p:cNvSpPr>
              <p:nvPr/>
            </p:nvSpPr>
            <p:spPr bwMode="auto">
              <a:xfrm>
                <a:off x="220" y="1490"/>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2039" name="Rectangle 323"/>
              <p:cNvSpPr>
                <a:spLocks noChangeArrowheads="1"/>
              </p:cNvSpPr>
              <p:nvPr/>
            </p:nvSpPr>
            <p:spPr bwMode="auto">
              <a:xfrm>
                <a:off x="244" y="1490"/>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5</a:t>
                </a:r>
                <a:endParaRPr lang="en-US" altLang="en-US" b="0"/>
              </a:p>
            </p:txBody>
          </p:sp>
          <p:sp>
            <p:nvSpPr>
              <p:cNvPr id="2040" name="Rectangle 324"/>
              <p:cNvSpPr>
                <a:spLocks noChangeArrowheads="1"/>
              </p:cNvSpPr>
              <p:nvPr/>
            </p:nvSpPr>
            <p:spPr bwMode="auto">
              <a:xfrm>
                <a:off x="179" y="1346"/>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41" name="Rectangle 325"/>
              <p:cNvSpPr>
                <a:spLocks noChangeArrowheads="1"/>
              </p:cNvSpPr>
              <p:nvPr/>
            </p:nvSpPr>
            <p:spPr bwMode="auto">
              <a:xfrm>
                <a:off x="222" y="1346"/>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2042" name="Rectangle 326"/>
              <p:cNvSpPr>
                <a:spLocks noChangeArrowheads="1"/>
              </p:cNvSpPr>
              <p:nvPr/>
            </p:nvSpPr>
            <p:spPr bwMode="auto">
              <a:xfrm>
                <a:off x="244" y="1346"/>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6</a:t>
                </a:r>
                <a:endParaRPr lang="en-US" altLang="en-US" b="0"/>
              </a:p>
            </p:txBody>
          </p:sp>
          <p:sp>
            <p:nvSpPr>
              <p:cNvPr id="2043" name="Rectangle 327"/>
              <p:cNvSpPr>
                <a:spLocks noChangeArrowheads="1"/>
              </p:cNvSpPr>
              <p:nvPr/>
            </p:nvSpPr>
            <p:spPr bwMode="auto">
              <a:xfrm>
                <a:off x="181" y="1201"/>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44" name="Rectangle 328"/>
              <p:cNvSpPr>
                <a:spLocks noChangeArrowheads="1"/>
              </p:cNvSpPr>
              <p:nvPr/>
            </p:nvSpPr>
            <p:spPr bwMode="auto">
              <a:xfrm>
                <a:off x="224" y="1201"/>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2045" name="Rectangle 329"/>
              <p:cNvSpPr>
                <a:spLocks noChangeArrowheads="1"/>
              </p:cNvSpPr>
              <p:nvPr/>
            </p:nvSpPr>
            <p:spPr bwMode="auto">
              <a:xfrm>
                <a:off x="244" y="1201"/>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7</a:t>
                </a:r>
                <a:endParaRPr lang="en-US" altLang="en-US" b="0"/>
              </a:p>
            </p:txBody>
          </p:sp>
          <p:sp>
            <p:nvSpPr>
              <p:cNvPr id="2046" name="Rectangle 330"/>
              <p:cNvSpPr>
                <a:spLocks noChangeArrowheads="1"/>
              </p:cNvSpPr>
              <p:nvPr/>
            </p:nvSpPr>
            <p:spPr bwMode="auto">
              <a:xfrm>
                <a:off x="332"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47" name="Rectangle 331"/>
              <p:cNvSpPr>
                <a:spLocks noChangeArrowheads="1"/>
              </p:cNvSpPr>
              <p:nvPr/>
            </p:nvSpPr>
            <p:spPr bwMode="auto">
              <a:xfrm>
                <a:off x="768"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dirty="0"/>
                  <a:t>6</a:t>
                </a:r>
                <a:endParaRPr lang="en-US" altLang="en-US" b="0" dirty="0"/>
              </a:p>
            </p:txBody>
          </p:sp>
          <p:sp>
            <p:nvSpPr>
              <p:cNvPr id="2048" name="Rectangle 332"/>
              <p:cNvSpPr>
                <a:spLocks noChangeArrowheads="1"/>
              </p:cNvSpPr>
              <p:nvPr/>
            </p:nvSpPr>
            <p:spPr bwMode="auto">
              <a:xfrm>
                <a:off x="1189"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1</a:t>
                </a:r>
                <a:endParaRPr lang="en-US" altLang="en-US" b="0"/>
              </a:p>
            </p:txBody>
          </p:sp>
          <p:sp>
            <p:nvSpPr>
              <p:cNvPr id="2049" name="Rectangle 333"/>
              <p:cNvSpPr>
                <a:spLocks noChangeArrowheads="1"/>
              </p:cNvSpPr>
              <p:nvPr/>
            </p:nvSpPr>
            <p:spPr bwMode="auto">
              <a:xfrm>
                <a:off x="1230"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2</a:t>
                </a:r>
                <a:endParaRPr lang="en-US" altLang="en-US" b="0"/>
              </a:p>
            </p:txBody>
          </p:sp>
          <p:sp>
            <p:nvSpPr>
              <p:cNvPr id="2050" name="Rectangle 334"/>
              <p:cNvSpPr>
                <a:spLocks noChangeArrowheads="1"/>
              </p:cNvSpPr>
              <p:nvPr/>
            </p:nvSpPr>
            <p:spPr bwMode="auto">
              <a:xfrm>
                <a:off x="1635"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dirty="0"/>
                  <a:t>1</a:t>
                </a:r>
                <a:endParaRPr lang="en-US" altLang="en-US" b="0" dirty="0"/>
              </a:p>
            </p:txBody>
          </p:sp>
          <p:sp>
            <p:nvSpPr>
              <p:cNvPr id="2051" name="Rectangle 335"/>
              <p:cNvSpPr>
                <a:spLocks noChangeArrowheads="1"/>
              </p:cNvSpPr>
              <p:nvPr/>
            </p:nvSpPr>
            <p:spPr bwMode="auto">
              <a:xfrm>
                <a:off x="1676"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8</a:t>
                </a:r>
                <a:endParaRPr lang="en-US" altLang="en-US" b="0"/>
              </a:p>
            </p:txBody>
          </p:sp>
          <p:sp>
            <p:nvSpPr>
              <p:cNvPr id="2052" name="Rectangle 336"/>
              <p:cNvSpPr>
                <a:spLocks noChangeArrowheads="1"/>
              </p:cNvSpPr>
              <p:nvPr/>
            </p:nvSpPr>
            <p:spPr bwMode="auto">
              <a:xfrm>
                <a:off x="2293"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2</a:t>
                </a:r>
                <a:endParaRPr lang="en-US" altLang="en-US" b="0"/>
              </a:p>
            </p:txBody>
          </p:sp>
          <p:sp>
            <p:nvSpPr>
              <p:cNvPr id="2053" name="Rectangle 337"/>
              <p:cNvSpPr>
                <a:spLocks noChangeArrowheads="1"/>
              </p:cNvSpPr>
              <p:nvPr/>
            </p:nvSpPr>
            <p:spPr bwMode="auto">
              <a:xfrm>
                <a:off x="2337"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7</a:t>
                </a:r>
                <a:endParaRPr lang="en-US" altLang="en-US" b="0"/>
              </a:p>
            </p:txBody>
          </p:sp>
          <p:sp>
            <p:nvSpPr>
              <p:cNvPr id="2054" name="Rectangle 338"/>
              <p:cNvSpPr>
                <a:spLocks noChangeArrowheads="1"/>
              </p:cNvSpPr>
              <p:nvPr/>
            </p:nvSpPr>
            <p:spPr bwMode="auto">
              <a:xfrm>
                <a:off x="2732"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3</a:t>
                </a:r>
                <a:endParaRPr lang="en-US" altLang="en-US" b="0"/>
              </a:p>
            </p:txBody>
          </p:sp>
          <p:sp>
            <p:nvSpPr>
              <p:cNvPr id="2055" name="Rectangle 339"/>
              <p:cNvSpPr>
                <a:spLocks noChangeArrowheads="1"/>
              </p:cNvSpPr>
              <p:nvPr/>
            </p:nvSpPr>
            <p:spPr bwMode="auto">
              <a:xfrm>
                <a:off x="2777"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3</a:t>
                </a:r>
                <a:endParaRPr lang="en-US" altLang="en-US" b="0"/>
              </a:p>
            </p:txBody>
          </p:sp>
          <p:sp>
            <p:nvSpPr>
              <p:cNvPr id="2056" name="Rectangle 340"/>
              <p:cNvSpPr>
                <a:spLocks noChangeArrowheads="1"/>
              </p:cNvSpPr>
              <p:nvPr/>
            </p:nvSpPr>
            <p:spPr bwMode="auto">
              <a:xfrm>
                <a:off x="185" y="2066"/>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57" name="Rectangle 341"/>
              <p:cNvSpPr>
                <a:spLocks noChangeArrowheads="1"/>
              </p:cNvSpPr>
              <p:nvPr/>
            </p:nvSpPr>
            <p:spPr bwMode="auto">
              <a:xfrm>
                <a:off x="228" y="2066"/>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2058" name="Rectangle 342"/>
              <p:cNvSpPr>
                <a:spLocks noChangeArrowheads="1"/>
              </p:cNvSpPr>
              <p:nvPr/>
            </p:nvSpPr>
            <p:spPr bwMode="auto">
              <a:xfrm>
                <a:off x="244" y="2066"/>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1</a:t>
                </a:r>
                <a:endParaRPr lang="en-US" altLang="en-US" b="0"/>
              </a:p>
            </p:txBody>
          </p:sp>
          <p:sp>
            <p:nvSpPr>
              <p:cNvPr id="2059" name="Rectangle 343"/>
              <p:cNvSpPr>
                <a:spLocks noChangeArrowheads="1"/>
              </p:cNvSpPr>
              <p:nvPr/>
            </p:nvSpPr>
            <p:spPr bwMode="auto">
              <a:xfrm>
                <a:off x="179" y="2208"/>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60" name="Rectangle 344"/>
              <p:cNvSpPr>
                <a:spLocks noChangeArrowheads="1"/>
              </p:cNvSpPr>
              <p:nvPr/>
            </p:nvSpPr>
            <p:spPr bwMode="auto">
              <a:xfrm>
                <a:off x="222" y="2208"/>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2061" name="Rectangle 345"/>
              <p:cNvSpPr>
                <a:spLocks noChangeArrowheads="1"/>
              </p:cNvSpPr>
              <p:nvPr/>
            </p:nvSpPr>
            <p:spPr bwMode="auto">
              <a:xfrm>
                <a:off x="244" y="2208"/>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62" name="Rectangle 346"/>
              <p:cNvSpPr>
                <a:spLocks noChangeArrowheads="1"/>
              </p:cNvSpPr>
              <p:nvPr/>
            </p:nvSpPr>
            <p:spPr bwMode="auto">
              <a:xfrm>
                <a:off x="177" y="1921"/>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63" name="Rectangle 347"/>
              <p:cNvSpPr>
                <a:spLocks noChangeArrowheads="1"/>
              </p:cNvSpPr>
              <p:nvPr/>
            </p:nvSpPr>
            <p:spPr bwMode="auto">
              <a:xfrm>
                <a:off x="220" y="1921"/>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2064" name="Rectangle 348"/>
              <p:cNvSpPr>
                <a:spLocks noChangeArrowheads="1"/>
              </p:cNvSpPr>
              <p:nvPr/>
            </p:nvSpPr>
            <p:spPr bwMode="auto">
              <a:xfrm>
                <a:off x="244" y="1921"/>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2</a:t>
                </a:r>
                <a:endParaRPr lang="en-US" altLang="en-US" b="0"/>
              </a:p>
            </p:txBody>
          </p:sp>
          <p:sp>
            <p:nvSpPr>
              <p:cNvPr id="2065" name="Rectangle 349"/>
              <p:cNvSpPr>
                <a:spLocks noChangeArrowheads="1"/>
              </p:cNvSpPr>
              <p:nvPr/>
            </p:nvSpPr>
            <p:spPr bwMode="auto">
              <a:xfrm>
                <a:off x="177" y="1778"/>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066" name="Rectangle 350"/>
              <p:cNvSpPr>
                <a:spLocks noChangeArrowheads="1"/>
              </p:cNvSpPr>
              <p:nvPr/>
            </p:nvSpPr>
            <p:spPr bwMode="auto">
              <a:xfrm>
                <a:off x="220" y="1778"/>
                <a:ext cx="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a:t>
                </a:r>
                <a:endParaRPr lang="en-US" altLang="en-US" b="0"/>
              </a:p>
            </p:txBody>
          </p:sp>
          <p:sp>
            <p:nvSpPr>
              <p:cNvPr id="2067" name="Rectangle 351"/>
              <p:cNvSpPr>
                <a:spLocks noChangeArrowheads="1"/>
              </p:cNvSpPr>
              <p:nvPr/>
            </p:nvSpPr>
            <p:spPr bwMode="auto">
              <a:xfrm>
                <a:off x="244" y="1778"/>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3</a:t>
                </a:r>
                <a:endParaRPr lang="en-US" altLang="en-US" b="0"/>
              </a:p>
            </p:txBody>
          </p:sp>
          <p:sp>
            <p:nvSpPr>
              <p:cNvPr id="2068" name="Line 352"/>
              <p:cNvSpPr>
                <a:spLocks noChangeShapeType="1"/>
              </p:cNvSpPr>
              <p:nvPr/>
            </p:nvSpPr>
            <p:spPr bwMode="auto">
              <a:xfrm>
                <a:off x="354"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69" name="Rectangle 353"/>
              <p:cNvSpPr>
                <a:spLocks noChangeArrowheads="1"/>
              </p:cNvSpPr>
              <p:nvPr/>
            </p:nvSpPr>
            <p:spPr bwMode="auto">
              <a:xfrm>
                <a:off x="552"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dirty="0"/>
                  <a:t>3</a:t>
                </a:r>
                <a:endParaRPr lang="en-US" altLang="en-US" b="0" dirty="0"/>
              </a:p>
            </p:txBody>
          </p:sp>
          <p:sp>
            <p:nvSpPr>
              <p:cNvPr id="2070" name="Line 354"/>
              <p:cNvSpPr>
                <a:spLocks noChangeShapeType="1"/>
              </p:cNvSpPr>
              <p:nvPr/>
            </p:nvSpPr>
            <p:spPr bwMode="auto">
              <a:xfrm>
                <a:off x="574"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71" name="Rectangle 355"/>
              <p:cNvSpPr>
                <a:spLocks noChangeArrowheads="1"/>
              </p:cNvSpPr>
              <p:nvPr/>
            </p:nvSpPr>
            <p:spPr bwMode="auto">
              <a:xfrm>
                <a:off x="992"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9</a:t>
                </a:r>
                <a:endParaRPr lang="en-US" altLang="en-US" b="0"/>
              </a:p>
            </p:txBody>
          </p:sp>
          <p:sp>
            <p:nvSpPr>
              <p:cNvPr id="2072" name="Line 356"/>
              <p:cNvSpPr>
                <a:spLocks noChangeShapeType="1"/>
              </p:cNvSpPr>
              <p:nvPr/>
            </p:nvSpPr>
            <p:spPr bwMode="auto">
              <a:xfrm>
                <a:off x="1014"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73" name="Rectangle 357"/>
              <p:cNvSpPr>
                <a:spLocks noChangeArrowheads="1"/>
              </p:cNvSpPr>
              <p:nvPr/>
            </p:nvSpPr>
            <p:spPr bwMode="auto">
              <a:xfrm>
                <a:off x="1411"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1</a:t>
                </a:r>
                <a:endParaRPr lang="en-US" altLang="en-US" b="0"/>
              </a:p>
            </p:txBody>
          </p:sp>
          <p:sp>
            <p:nvSpPr>
              <p:cNvPr id="2074" name="Rectangle 358"/>
              <p:cNvSpPr>
                <a:spLocks noChangeArrowheads="1"/>
              </p:cNvSpPr>
              <p:nvPr/>
            </p:nvSpPr>
            <p:spPr bwMode="auto">
              <a:xfrm>
                <a:off x="1452"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5</a:t>
                </a:r>
                <a:endParaRPr lang="en-US" altLang="en-US" b="0"/>
              </a:p>
            </p:txBody>
          </p:sp>
          <p:sp>
            <p:nvSpPr>
              <p:cNvPr id="2075" name="Line 359"/>
              <p:cNvSpPr>
                <a:spLocks noChangeShapeType="1"/>
              </p:cNvSpPr>
              <p:nvPr/>
            </p:nvSpPr>
            <p:spPr bwMode="auto">
              <a:xfrm>
                <a:off x="1454"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76" name="Rectangle 360"/>
              <p:cNvSpPr>
                <a:spLocks noChangeArrowheads="1"/>
              </p:cNvSpPr>
              <p:nvPr/>
            </p:nvSpPr>
            <p:spPr bwMode="auto">
              <a:xfrm>
                <a:off x="1851"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2</a:t>
                </a:r>
                <a:endParaRPr lang="en-US" altLang="en-US" b="0"/>
              </a:p>
            </p:txBody>
          </p:sp>
          <p:sp>
            <p:nvSpPr>
              <p:cNvPr id="2077" name="Rectangle 361"/>
              <p:cNvSpPr>
                <a:spLocks noChangeArrowheads="1"/>
              </p:cNvSpPr>
              <p:nvPr/>
            </p:nvSpPr>
            <p:spPr bwMode="auto">
              <a:xfrm>
                <a:off x="1892"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1</a:t>
                </a:r>
                <a:endParaRPr lang="en-US" altLang="en-US" b="0"/>
              </a:p>
            </p:txBody>
          </p:sp>
          <p:sp>
            <p:nvSpPr>
              <p:cNvPr id="2078" name="Line 362"/>
              <p:cNvSpPr>
                <a:spLocks noChangeShapeType="1"/>
              </p:cNvSpPr>
              <p:nvPr/>
            </p:nvSpPr>
            <p:spPr bwMode="auto">
              <a:xfrm>
                <a:off x="1894"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79" name="Rectangle 363"/>
              <p:cNvSpPr>
                <a:spLocks noChangeArrowheads="1"/>
              </p:cNvSpPr>
              <p:nvPr/>
            </p:nvSpPr>
            <p:spPr bwMode="auto">
              <a:xfrm>
                <a:off x="2071"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2</a:t>
                </a:r>
                <a:endParaRPr lang="en-US" altLang="en-US" b="0"/>
              </a:p>
            </p:txBody>
          </p:sp>
          <p:sp>
            <p:nvSpPr>
              <p:cNvPr id="2080" name="Rectangle 364"/>
              <p:cNvSpPr>
                <a:spLocks noChangeArrowheads="1"/>
              </p:cNvSpPr>
              <p:nvPr/>
            </p:nvSpPr>
            <p:spPr bwMode="auto">
              <a:xfrm>
                <a:off x="2115"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4</a:t>
                </a:r>
                <a:endParaRPr lang="en-US" altLang="en-US" b="0"/>
              </a:p>
            </p:txBody>
          </p:sp>
          <p:sp>
            <p:nvSpPr>
              <p:cNvPr id="2081" name="Line 365"/>
              <p:cNvSpPr>
                <a:spLocks noChangeShapeType="1"/>
              </p:cNvSpPr>
              <p:nvPr/>
            </p:nvSpPr>
            <p:spPr bwMode="auto">
              <a:xfrm>
                <a:off x="2115"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82" name="Line 366"/>
              <p:cNvSpPr>
                <a:spLocks noChangeShapeType="1"/>
              </p:cNvSpPr>
              <p:nvPr/>
            </p:nvSpPr>
            <p:spPr bwMode="auto">
              <a:xfrm>
                <a:off x="307" y="2260"/>
                <a:ext cx="3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83" name="Line 367"/>
              <p:cNvSpPr>
                <a:spLocks noChangeShapeType="1"/>
              </p:cNvSpPr>
              <p:nvPr/>
            </p:nvSpPr>
            <p:spPr bwMode="auto">
              <a:xfrm>
                <a:off x="307" y="2117"/>
                <a:ext cx="3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84" name="Line 368"/>
              <p:cNvSpPr>
                <a:spLocks noChangeShapeType="1"/>
              </p:cNvSpPr>
              <p:nvPr/>
            </p:nvSpPr>
            <p:spPr bwMode="auto">
              <a:xfrm>
                <a:off x="307" y="1972"/>
                <a:ext cx="3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85" name="Line 369"/>
              <p:cNvSpPr>
                <a:spLocks noChangeShapeType="1"/>
              </p:cNvSpPr>
              <p:nvPr/>
            </p:nvSpPr>
            <p:spPr bwMode="auto">
              <a:xfrm>
                <a:off x="307" y="1829"/>
                <a:ext cx="3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86" name="Line 370"/>
              <p:cNvSpPr>
                <a:spLocks noChangeShapeType="1"/>
              </p:cNvSpPr>
              <p:nvPr/>
            </p:nvSpPr>
            <p:spPr bwMode="auto">
              <a:xfrm>
                <a:off x="307" y="1684"/>
                <a:ext cx="3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87" name="Line 371"/>
              <p:cNvSpPr>
                <a:spLocks noChangeShapeType="1"/>
              </p:cNvSpPr>
              <p:nvPr/>
            </p:nvSpPr>
            <p:spPr bwMode="auto">
              <a:xfrm>
                <a:off x="307" y="1542"/>
                <a:ext cx="3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88" name="Line 372"/>
              <p:cNvSpPr>
                <a:spLocks noChangeShapeType="1"/>
              </p:cNvSpPr>
              <p:nvPr/>
            </p:nvSpPr>
            <p:spPr bwMode="auto">
              <a:xfrm>
                <a:off x="307" y="1397"/>
                <a:ext cx="3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89" name="Line 373"/>
              <p:cNvSpPr>
                <a:spLocks noChangeShapeType="1"/>
              </p:cNvSpPr>
              <p:nvPr/>
            </p:nvSpPr>
            <p:spPr bwMode="auto">
              <a:xfrm>
                <a:off x="307" y="1254"/>
                <a:ext cx="3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90" name="Line 374"/>
              <p:cNvSpPr>
                <a:spLocks noChangeShapeType="1"/>
              </p:cNvSpPr>
              <p:nvPr/>
            </p:nvSpPr>
            <p:spPr bwMode="auto">
              <a:xfrm>
                <a:off x="307" y="1109"/>
                <a:ext cx="3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91" name="Line 375"/>
              <p:cNvSpPr>
                <a:spLocks noChangeShapeType="1"/>
              </p:cNvSpPr>
              <p:nvPr/>
            </p:nvSpPr>
            <p:spPr bwMode="auto">
              <a:xfrm>
                <a:off x="307" y="966"/>
                <a:ext cx="3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92" name="Line 376"/>
              <p:cNvSpPr>
                <a:spLocks noChangeShapeType="1"/>
              </p:cNvSpPr>
              <p:nvPr/>
            </p:nvSpPr>
            <p:spPr bwMode="auto">
              <a:xfrm>
                <a:off x="309" y="822"/>
                <a:ext cx="3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93" name="Line 377"/>
              <p:cNvSpPr>
                <a:spLocks noChangeShapeType="1"/>
              </p:cNvSpPr>
              <p:nvPr/>
            </p:nvSpPr>
            <p:spPr bwMode="auto">
              <a:xfrm>
                <a:off x="790"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94" name="Line 378"/>
              <p:cNvSpPr>
                <a:spLocks noChangeShapeType="1"/>
              </p:cNvSpPr>
              <p:nvPr/>
            </p:nvSpPr>
            <p:spPr bwMode="auto">
              <a:xfrm>
                <a:off x="1232"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95" name="Line 379"/>
              <p:cNvSpPr>
                <a:spLocks noChangeShapeType="1"/>
              </p:cNvSpPr>
              <p:nvPr/>
            </p:nvSpPr>
            <p:spPr bwMode="auto">
              <a:xfrm>
                <a:off x="1678"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96" name="Line 380"/>
              <p:cNvSpPr>
                <a:spLocks noChangeShapeType="1"/>
              </p:cNvSpPr>
              <p:nvPr/>
            </p:nvSpPr>
            <p:spPr bwMode="auto">
              <a:xfrm>
                <a:off x="2337"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97" name="Line 381"/>
              <p:cNvSpPr>
                <a:spLocks noChangeShapeType="1"/>
              </p:cNvSpPr>
              <p:nvPr/>
            </p:nvSpPr>
            <p:spPr bwMode="auto">
              <a:xfrm>
                <a:off x="2777"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98" name="Rectangle 382"/>
              <p:cNvSpPr>
                <a:spLocks noChangeArrowheads="1"/>
              </p:cNvSpPr>
              <p:nvPr/>
            </p:nvSpPr>
            <p:spPr bwMode="auto">
              <a:xfrm>
                <a:off x="2511"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3</a:t>
                </a:r>
                <a:endParaRPr lang="en-US" altLang="en-US" b="0"/>
              </a:p>
            </p:txBody>
          </p:sp>
          <p:sp>
            <p:nvSpPr>
              <p:cNvPr id="2099" name="Rectangle 383"/>
              <p:cNvSpPr>
                <a:spLocks noChangeArrowheads="1"/>
              </p:cNvSpPr>
              <p:nvPr/>
            </p:nvSpPr>
            <p:spPr bwMode="auto">
              <a:xfrm>
                <a:off x="2557" y="2339"/>
                <a:ext cx="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0"/>
                  <a:t>0</a:t>
                </a:r>
                <a:endParaRPr lang="en-US" altLang="en-US" b="0"/>
              </a:p>
            </p:txBody>
          </p:sp>
          <p:sp>
            <p:nvSpPr>
              <p:cNvPr id="2100" name="Line 384"/>
              <p:cNvSpPr>
                <a:spLocks noChangeShapeType="1"/>
              </p:cNvSpPr>
              <p:nvPr/>
            </p:nvSpPr>
            <p:spPr bwMode="auto">
              <a:xfrm>
                <a:off x="2559" y="2291"/>
                <a:ext cx="0" cy="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23" name="Freeform 407"/>
              <p:cNvSpPr>
                <a:spLocks/>
              </p:cNvSpPr>
              <p:nvPr/>
            </p:nvSpPr>
            <p:spPr bwMode="auto">
              <a:xfrm>
                <a:off x="2486" y="1434"/>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24" name="Freeform 408"/>
              <p:cNvSpPr>
                <a:spLocks/>
              </p:cNvSpPr>
              <p:nvPr/>
            </p:nvSpPr>
            <p:spPr bwMode="auto">
              <a:xfrm>
                <a:off x="2476" y="143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25" name="Freeform 409"/>
              <p:cNvSpPr>
                <a:spLocks/>
              </p:cNvSpPr>
              <p:nvPr/>
            </p:nvSpPr>
            <p:spPr bwMode="auto">
              <a:xfrm>
                <a:off x="2466" y="143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26" name="Freeform 410"/>
              <p:cNvSpPr>
                <a:spLocks/>
              </p:cNvSpPr>
              <p:nvPr/>
            </p:nvSpPr>
            <p:spPr bwMode="auto">
              <a:xfrm>
                <a:off x="2458" y="143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27" name="Freeform 411"/>
              <p:cNvSpPr>
                <a:spLocks/>
              </p:cNvSpPr>
              <p:nvPr/>
            </p:nvSpPr>
            <p:spPr bwMode="auto">
              <a:xfrm>
                <a:off x="2455" y="1432"/>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28" name="Freeform 412"/>
              <p:cNvSpPr>
                <a:spLocks/>
              </p:cNvSpPr>
              <p:nvPr/>
            </p:nvSpPr>
            <p:spPr bwMode="auto">
              <a:xfrm>
                <a:off x="2451" y="1432"/>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29" name="Freeform 413"/>
              <p:cNvSpPr>
                <a:spLocks/>
              </p:cNvSpPr>
              <p:nvPr/>
            </p:nvSpPr>
            <p:spPr bwMode="auto">
              <a:xfrm>
                <a:off x="2441" y="1432"/>
                <a:ext cx="27" cy="26"/>
              </a:xfrm>
              <a:custGeom>
                <a:avLst/>
                <a:gdLst>
                  <a:gd name="T0" fmla="*/ 14 w 27"/>
                  <a:gd name="T1" fmla="*/ 0 h 26"/>
                  <a:gd name="T2" fmla="*/ 27 w 27"/>
                  <a:gd name="T3" fmla="*/ 26 h 26"/>
                  <a:gd name="T4" fmla="*/ 0 w 27"/>
                  <a:gd name="T5" fmla="*/ 26 h 26"/>
                  <a:gd name="T6" fmla="*/ 14 w 27"/>
                  <a:gd name="T7" fmla="*/ 0 h 26"/>
                </a:gdLst>
                <a:ahLst/>
                <a:cxnLst>
                  <a:cxn ang="0">
                    <a:pos x="T0" y="T1"/>
                  </a:cxn>
                  <a:cxn ang="0">
                    <a:pos x="T2" y="T3"/>
                  </a:cxn>
                  <a:cxn ang="0">
                    <a:pos x="T4" y="T5"/>
                  </a:cxn>
                  <a:cxn ang="0">
                    <a:pos x="T6" y="T7"/>
                  </a:cxn>
                </a:cxnLst>
                <a:rect l="0" t="0" r="r" b="b"/>
                <a:pathLst>
                  <a:path w="27" h="26">
                    <a:moveTo>
                      <a:pt x="14" y="0"/>
                    </a:moveTo>
                    <a:lnTo>
                      <a:pt x="27"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30" name="Freeform 414"/>
              <p:cNvSpPr>
                <a:spLocks/>
              </p:cNvSpPr>
              <p:nvPr/>
            </p:nvSpPr>
            <p:spPr bwMode="auto">
              <a:xfrm>
                <a:off x="2435" y="1432"/>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31" name="Freeform 415"/>
              <p:cNvSpPr>
                <a:spLocks/>
              </p:cNvSpPr>
              <p:nvPr/>
            </p:nvSpPr>
            <p:spPr bwMode="auto">
              <a:xfrm>
                <a:off x="2413" y="143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32" name="Freeform 416"/>
              <p:cNvSpPr>
                <a:spLocks/>
              </p:cNvSpPr>
              <p:nvPr/>
            </p:nvSpPr>
            <p:spPr bwMode="auto">
              <a:xfrm>
                <a:off x="2417" y="143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33" name="Freeform 417"/>
              <p:cNvSpPr>
                <a:spLocks/>
              </p:cNvSpPr>
              <p:nvPr/>
            </p:nvSpPr>
            <p:spPr bwMode="auto">
              <a:xfrm>
                <a:off x="2403" y="1361"/>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34" name="Freeform 418"/>
              <p:cNvSpPr>
                <a:spLocks/>
              </p:cNvSpPr>
              <p:nvPr/>
            </p:nvSpPr>
            <p:spPr bwMode="auto">
              <a:xfrm>
                <a:off x="2401" y="135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35" name="Freeform 419"/>
              <p:cNvSpPr>
                <a:spLocks/>
              </p:cNvSpPr>
              <p:nvPr/>
            </p:nvSpPr>
            <p:spPr bwMode="auto">
              <a:xfrm>
                <a:off x="2388" y="1359"/>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36" name="Freeform 420"/>
              <p:cNvSpPr>
                <a:spLocks/>
              </p:cNvSpPr>
              <p:nvPr/>
            </p:nvSpPr>
            <p:spPr bwMode="auto">
              <a:xfrm>
                <a:off x="2372" y="1359"/>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37" name="Freeform 421"/>
              <p:cNvSpPr>
                <a:spLocks/>
              </p:cNvSpPr>
              <p:nvPr/>
            </p:nvSpPr>
            <p:spPr bwMode="auto">
              <a:xfrm>
                <a:off x="2362" y="135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38" name="Freeform 422"/>
              <p:cNvSpPr>
                <a:spLocks/>
              </p:cNvSpPr>
              <p:nvPr/>
            </p:nvSpPr>
            <p:spPr bwMode="auto">
              <a:xfrm>
                <a:off x="2352" y="135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39" name="Freeform 423"/>
              <p:cNvSpPr>
                <a:spLocks/>
              </p:cNvSpPr>
              <p:nvPr/>
            </p:nvSpPr>
            <p:spPr bwMode="auto">
              <a:xfrm>
                <a:off x="2350" y="135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40" name="Freeform 424"/>
              <p:cNvSpPr>
                <a:spLocks/>
              </p:cNvSpPr>
              <p:nvPr/>
            </p:nvSpPr>
            <p:spPr bwMode="auto">
              <a:xfrm>
                <a:off x="2348" y="1357"/>
                <a:ext cx="26" cy="28"/>
              </a:xfrm>
              <a:custGeom>
                <a:avLst/>
                <a:gdLst>
                  <a:gd name="T0" fmla="*/ 14 w 26"/>
                  <a:gd name="T1" fmla="*/ 0 h 28"/>
                  <a:gd name="T2" fmla="*/ 26 w 26"/>
                  <a:gd name="T3" fmla="*/ 28 h 28"/>
                  <a:gd name="T4" fmla="*/ 0 w 26"/>
                  <a:gd name="T5" fmla="*/ 28 h 28"/>
                  <a:gd name="T6" fmla="*/ 14 w 26"/>
                  <a:gd name="T7" fmla="*/ 0 h 28"/>
                </a:gdLst>
                <a:ahLst/>
                <a:cxnLst>
                  <a:cxn ang="0">
                    <a:pos x="T0" y="T1"/>
                  </a:cxn>
                  <a:cxn ang="0">
                    <a:pos x="T2" y="T3"/>
                  </a:cxn>
                  <a:cxn ang="0">
                    <a:pos x="T4" y="T5"/>
                  </a:cxn>
                  <a:cxn ang="0">
                    <a:pos x="T6" y="T7"/>
                  </a:cxn>
                </a:cxnLst>
                <a:rect l="0" t="0" r="r" b="b"/>
                <a:pathLst>
                  <a:path w="26" h="28">
                    <a:moveTo>
                      <a:pt x="14" y="0"/>
                    </a:moveTo>
                    <a:lnTo>
                      <a:pt x="26"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41" name="Freeform 425"/>
              <p:cNvSpPr>
                <a:spLocks/>
              </p:cNvSpPr>
              <p:nvPr/>
            </p:nvSpPr>
            <p:spPr bwMode="auto">
              <a:xfrm>
                <a:off x="2344"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42" name="Freeform 426"/>
              <p:cNvSpPr>
                <a:spLocks/>
              </p:cNvSpPr>
              <p:nvPr/>
            </p:nvSpPr>
            <p:spPr bwMode="auto">
              <a:xfrm>
                <a:off x="2337" y="1319"/>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43" name="Freeform 427"/>
              <p:cNvSpPr>
                <a:spLocks/>
              </p:cNvSpPr>
              <p:nvPr/>
            </p:nvSpPr>
            <p:spPr bwMode="auto">
              <a:xfrm>
                <a:off x="2325" y="1319"/>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44" name="Freeform 428"/>
              <p:cNvSpPr>
                <a:spLocks/>
              </p:cNvSpPr>
              <p:nvPr/>
            </p:nvSpPr>
            <p:spPr bwMode="auto">
              <a:xfrm>
                <a:off x="2321" y="1319"/>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45" name="Freeform 429"/>
              <p:cNvSpPr>
                <a:spLocks/>
              </p:cNvSpPr>
              <p:nvPr/>
            </p:nvSpPr>
            <p:spPr bwMode="auto">
              <a:xfrm>
                <a:off x="2313"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46" name="Freeform 430"/>
              <p:cNvSpPr>
                <a:spLocks/>
              </p:cNvSpPr>
              <p:nvPr/>
            </p:nvSpPr>
            <p:spPr bwMode="auto">
              <a:xfrm>
                <a:off x="2309"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47" name="Freeform 431"/>
              <p:cNvSpPr>
                <a:spLocks/>
              </p:cNvSpPr>
              <p:nvPr/>
            </p:nvSpPr>
            <p:spPr bwMode="auto">
              <a:xfrm>
                <a:off x="2305"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48" name="Freeform 432"/>
              <p:cNvSpPr>
                <a:spLocks/>
              </p:cNvSpPr>
              <p:nvPr/>
            </p:nvSpPr>
            <p:spPr bwMode="auto">
              <a:xfrm>
                <a:off x="2303" y="1319"/>
                <a:ext cx="26" cy="28"/>
              </a:xfrm>
              <a:custGeom>
                <a:avLst/>
                <a:gdLst>
                  <a:gd name="T0" fmla="*/ 12 w 26"/>
                  <a:gd name="T1" fmla="*/ 0 h 28"/>
                  <a:gd name="T2" fmla="*/ 26 w 26"/>
                  <a:gd name="T3" fmla="*/ 28 h 28"/>
                  <a:gd name="T4" fmla="*/ 0 w 26"/>
                  <a:gd name="T5" fmla="*/ 28 h 28"/>
                  <a:gd name="T6" fmla="*/ 12 w 26"/>
                  <a:gd name="T7" fmla="*/ 0 h 28"/>
                </a:gdLst>
                <a:ahLst/>
                <a:cxnLst>
                  <a:cxn ang="0">
                    <a:pos x="T0" y="T1"/>
                  </a:cxn>
                  <a:cxn ang="0">
                    <a:pos x="T2" y="T3"/>
                  </a:cxn>
                  <a:cxn ang="0">
                    <a:pos x="T4" y="T5"/>
                  </a:cxn>
                  <a:cxn ang="0">
                    <a:pos x="T6" y="T7"/>
                  </a:cxn>
                </a:cxnLst>
                <a:rect l="0" t="0" r="r" b="b"/>
                <a:pathLst>
                  <a:path w="26" h="28">
                    <a:moveTo>
                      <a:pt x="12" y="0"/>
                    </a:moveTo>
                    <a:lnTo>
                      <a:pt x="26" y="28"/>
                    </a:lnTo>
                    <a:lnTo>
                      <a:pt x="0" y="28"/>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49" name="Freeform 433"/>
              <p:cNvSpPr>
                <a:spLocks/>
              </p:cNvSpPr>
              <p:nvPr/>
            </p:nvSpPr>
            <p:spPr bwMode="auto">
              <a:xfrm>
                <a:off x="2301"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50" name="Freeform 434"/>
              <p:cNvSpPr>
                <a:spLocks/>
              </p:cNvSpPr>
              <p:nvPr/>
            </p:nvSpPr>
            <p:spPr bwMode="auto">
              <a:xfrm>
                <a:off x="2301"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51" name="Freeform 435"/>
              <p:cNvSpPr>
                <a:spLocks/>
              </p:cNvSpPr>
              <p:nvPr/>
            </p:nvSpPr>
            <p:spPr bwMode="auto">
              <a:xfrm>
                <a:off x="2303"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52" name="Freeform 436"/>
              <p:cNvSpPr>
                <a:spLocks/>
              </p:cNvSpPr>
              <p:nvPr/>
            </p:nvSpPr>
            <p:spPr bwMode="auto">
              <a:xfrm>
                <a:off x="2295"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53" name="Freeform 437"/>
              <p:cNvSpPr>
                <a:spLocks/>
              </p:cNvSpPr>
              <p:nvPr/>
            </p:nvSpPr>
            <p:spPr bwMode="auto">
              <a:xfrm>
                <a:off x="2295"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54" name="Freeform 438"/>
              <p:cNvSpPr>
                <a:spLocks/>
              </p:cNvSpPr>
              <p:nvPr/>
            </p:nvSpPr>
            <p:spPr bwMode="auto">
              <a:xfrm>
                <a:off x="2284" y="1319"/>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55" name="Freeform 439"/>
              <p:cNvSpPr>
                <a:spLocks/>
              </p:cNvSpPr>
              <p:nvPr/>
            </p:nvSpPr>
            <p:spPr bwMode="auto">
              <a:xfrm>
                <a:off x="2284" y="1319"/>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56" name="Freeform 440"/>
              <p:cNvSpPr>
                <a:spLocks/>
              </p:cNvSpPr>
              <p:nvPr/>
            </p:nvSpPr>
            <p:spPr bwMode="auto">
              <a:xfrm>
                <a:off x="2268" y="1319"/>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57" name="Freeform 441"/>
              <p:cNvSpPr>
                <a:spLocks/>
              </p:cNvSpPr>
              <p:nvPr/>
            </p:nvSpPr>
            <p:spPr bwMode="auto">
              <a:xfrm>
                <a:off x="2264" y="1319"/>
                <a:ext cx="25" cy="28"/>
              </a:xfrm>
              <a:custGeom>
                <a:avLst/>
                <a:gdLst>
                  <a:gd name="T0" fmla="*/ 12 w 25"/>
                  <a:gd name="T1" fmla="*/ 0 h 28"/>
                  <a:gd name="T2" fmla="*/ 25 w 25"/>
                  <a:gd name="T3" fmla="*/ 28 h 28"/>
                  <a:gd name="T4" fmla="*/ 0 w 25"/>
                  <a:gd name="T5" fmla="*/ 28 h 28"/>
                  <a:gd name="T6" fmla="*/ 12 w 25"/>
                  <a:gd name="T7" fmla="*/ 0 h 28"/>
                </a:gdLst>
                <a:ahLst/>
                <a:cxnLst>
                  <a:cxn ang="0">
                    <a:pos x="T0" y="T1"/>
                  </a:cxn>
                  <a:cxn ang="0">
                    <a:pos x="T2" y="T3"/>
                  </a:cxn>
                  <a:cxn ang="0">
                    <a:pos x="T4" y="T5"/>
                  </a:cxn>
                  <a:cxn ang="0">
                    <a:pos x="T6" y="T7"/>
                  </a:cxn>
                </a:cxnLst>
                <a:rect l="0" t="0" r="r" b="b"/>
                <a:pathLst>
                  <a:path w="25" h="28">
                    <a:moveTo>
                      <a:pt x="12" y="0"/>
                    </a:moveTo>
                    <a:lnTo>
                      <a:pt x="25" y="28"/>
                    </a:lnTo>
                    <a:lnTo>
                      <a:pt x="0" y="28"/>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58" name="Freeform 442"/>
              <p:cNvSpPr>
                <a:spLocks/>
              </p:cNvSpPr>
              <p:nvPr/>
            </p:nvSpPr>
            <p:spPr bwMode="auto">
              <a:xfrm>
                <a:off x="2260" y="1319"/>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59" name="Freeform 443"/>
              <p:cNvSpPr>
                <a:spLocks/>
              </p:cNvSpPr>
              <p:nvPr/>
            </p:nvSpPr>
            <p:spPr bwMode="auto">
              <a:xfrm>
                <a:off x="2258"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60" name="Freeform 444"/>
              <p:cNvSpPr>
                <a:spLocks/>
              </p:cNvSpPr>
              <p:nvPr/>
            </p:nvSpPr>
            <p:spPr bwMode="auto">
              <a:xfrm>
                <a:off x="2250"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61" name="Freeform 445"/>
              <p:cNvSpPr>
                <a:spLocks/>
              </p:cNvSpPr>
              <p:nvPr/>
            </p:nvSpPr>
            <p:spPr bwMode="auto">
              <a:xfrm>
                <a:off x="2236"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62" name="Freeform 446"/>
              <p:cNvSpPr>
                <a:spLocks/>
              </p:cNvSpPr>
              <p:nvPr/>
            </p:nvSpPr>
            <p:spPr bwMode="auto">
              <a:xfrm>
                <a:off x="2238"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63" name="Freeform 447"/>
              <p:cNvSpPr>
                <a:spLocks/>
              </p:cNvSpPr>
              <p:nvPr/>
            </p:nvSpPr>
            <p:spPr bwMode="auto">
              <a:xfrm>
                <a:off x="2223" y="1319"/>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64" name="Freeform 448"/>
              <p:cNvSpPr>
                <a:spLocks/>
              </p:cNvSpPr>
              <p:nvPr/>
            </p:nvSpPr>
            <p:spPr bwMode="auto">
              <a:xfrm>
                <a:off x="2215" y="1319"/>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65" name="Freeform 449"/>
              <p:cNvSpPr>
                <a:spLocks/>
              </p:cNvSpPr>
              <p:nvPr/>
            </p:nvSpPr>
            <p:spPr bwMode="auto">
              <a:xfrm>
                <a:off x="2211" y="1319"/>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66" name="Freeform 450"/>
              <p:cNvSpPr>
                <a:spLocks/>
              </p:cNvSpPr>
              <p:nvPr/>
            </p:nvSpPr>
            <p:spPr bwMode="auto">
              <a:xfrm>
                <a:off x="2199"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67" name="Freeform 451"/>
              <p:cNvSpPr>
                <a:spLocks/>
              </p:cNvSpPr>
              <p:nvPr/>
            </p:nvSpPr>
            <p:spPr bwMode="auto">
              <a:xfrm>
                <a:off x="2201"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68" name="Freeform 452"/>
              <p:cNvSpPr>
                <a:spLocks/>
              </p:cNvSpPr>
              <p:nvPr/>
            </p:nvSpPr>
            <p:spPr bwMode="auto">
              <a:xfrm>
                <a:off x="2183"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69" name="Freeform 453"/>
              <p:cNvSpPr>
                <a:spLocks/>
              </p:cNvSpPr>
              <p:nvPr/>
            </p:nvSpPr>
            <p:spPr bwMode="auto">
              <a:xfrm>
                <a:off x="2181" y="1319"/>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70" name="Freeform 454"/>
              <p:cNvSpPr>
                <a:spLocks/>
              </p:cNvSpPr>
              <p:nvPr/>
            </p:nvSpPr>
            <p:spPr bwMode="auto">
              <a:xfrm>
                <a:off x="2170" y="1319"/>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71" name="Freeform 455"/>
              <p:cNvSpPr>
                <a:spLocks/>
              </p:cNvSpPr>
              <p:nvPr/>
            </p:nvSpPr>
            <p:spPr bwMode="auto">
              <a:xfrm>
                <a:off x="2162" y="1319"/>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72" name="Freeform 456"/>
              <p:cNvSpPr>
                <a:spLocks/>
              </p:cNvSpPr>
              <p:nvPr/>
            </p:nvSpPr>
            <p:spPr bwMode="auto">
              <a:xfrm>
                <a:off x="2160" y="1304"/>
                <a:ext cx="27" cy="27"/>
              </a:xfrm>
              <a:custGeom>
                <a:avLst/>
                <a:gdLst>
                  <a:gd name="T0" fmla="*/ 13 w 27"/>
                  <a:gd name="T1" fmla="*/ 0 h 27"/>
                  <a:gd name="T2" fmla="*/ 27 w 27"/>
                  <a:gd name="T3" fmla="*/ 27 h 27"/>
                  <a:gd name="T4" fmla="*/ 0 w 27"/>
                  <a:gd name="T5" fmla="*/ 27 h 27"/>
                  <a:gd name="T6" fmla="*/ 13 w 27"/>
                  <a:gd name="T7" fmla="*/ 0 h 27"/>
                </a:gdLst>
                <a:ahLst/>
                <a:cxnLst>
                  <a:cxn ang="0">
                    <a:pos x="T0" y="T1"/>
                  </a:cxn>
                  <a:cxn ang="0">
                    <a:pos x="T2" y="T3"/>
                  </a:cxn>
                  <a:cxn ang="0">
                    <a:pos x="T4" y="T5"/>
                  </a:cxn>
                  <a:cxn ang="0">
                    <a:pos x="T6" y="T7"/>
                  </a:cxn>
                </a:cxnLst>
                <a:rect l="0" t="0" r="r" b="b"/>
                <a:pathLst>
                  <a:path w="27" h="27">
                    <a:moveTo>
                      <a:pt x="13" y="0"/>
                    </a:moveTo>
                    <a:lnTo>
                      <a:pt x="27" y="27"/>
                    </a:lnTo>
                    <a:lnTo>
                      <a:pt x="0" y="27"/>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73" name="Freeform 457"/>
              <p:cNvSpPr>
                <a:spLocks/>
              </p:cNvSpPr>
              <p:nvPr/>
            </p:nvSpPr>
            <p:spPr bwMode="auto">
              <a:xfrm>
                <a:off x="2152" y="1304"/>
                <a:ext cx="27" cy="27"/>
              </a:xfrm>
              <a:custGeom>
                <a:avLst/>
                <a:gdLst>
                  <a:gd name="T0" fmla="*/ 14 w 27"/>
                  <a:gd name="T1" fmla="*/ 0 h 27"/>
                  <a:gd name="T2" fmla="*/ 27 w 27"/>
                  <a:gd name="T3" fmla="*/ 27 h 27"/>
                  <a:gd name="T4" fmla="*/ 0 w 27"/>
                  <a:gd name="T5" fmla="*/ 27 h 27"/>
                  <a:gd name="T6" fmla="*/ 14 w 27"/>
                  <a:gd name="T7" fmla="*/ 0 h 27"/>
                </a:gdLst>
                <a:ahLst/>
                <a:cxnLst>
                  <a:cxn ang="0">
                    <a:pos x="T0" y="T1"/>
                  </a:cxn>
                  <a:cxn ang="0">
                    <a:pos x="T2" y="T3"/>
                  </a:cxn>
                  <a:cxn ang="0">
                    <a:pos x="T4" y="T5"/>
                  </a:cxn>
                  <a:cxn ang="0">
                    <a:pos x="T6" y="T7"/>
                  </a:cxn>
                </a:cxnLst>
                <a:rect l="0" t="0" r="r" b="b"/>
                <a:pathLst>
                  <a:path w="27" h="27">
                    <a:moveTo>
                      <a:pt x="14" y="0"/>
                    </a:moveTo>
                    <a:lnTo>
                      <a:pt x="27"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74" name="Freeform 458"/>
              <p:cNvSpPr>
                <a:spLocks/>
              </p:cNvSpPr>
              <p:nvPr/>
            </p:nvSpPr>
            <p:spPr bwMode="auto">
              <a:xfrm>
                <a:off x="2150" y="1304"/>
                <a:ext cx="27" cy="27"/>
              </a:xfrm>
              <a:custGeom>
                <a:avLst/>
                <a:gdLst>
                  <a:gd name="T0" fmla="*/ 14 w 27"/>
                  <a:gd name="T1" fmla="*/ 0 h 27"/>
                  <a:gd name="T2" fmla="*/ 27 w 27"/>
                  <a:gd name="T3" fmla="*/ 27 h 27"/>
                  <a:gd name="T4" fmla="*/ 0 w 27"/>
                  <a:gd name="T5" fmla="*/ 27 h 27"/>
                  <a:gd name="T6" fmla="*/ 14 w 27"/>
                  <a:gd name="T7" fmla="*/ 0 h 27"/>
                </a:gdLst>
                <a:ahLst/>
                <a:cxnLst>
                  <a:cxn ang="0">
                    <a:pos x="T0" y="T1"/>
                  </a:cxn>
                  <a:cxn ang="0">
                    <a:pos x="T2" y="T3"/>
                  </a:cxn>
                  <a:cxn ang="0">
                    <a:pos x="T4" y="T5"/>
                  </a:cxn>
                  <a:cxn ang="0">
                    <a:pos x="T6" y="T7"/>
                  </a:cxn>
                </a:cxnLst>
                <a:rect l="0" t="0" r="r" b="b"/>
                <a:pathLst>
                  <a:path w="27" h="27">
                    <a:moveTo>
                      <a:pt x="14" y="0"/>
                    </a:moveTo>
                    <a:lnTo>
                      <a:pt x="27"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75" name="Freeform 459"/>
              <p:cNvSpPr>
                <a:spLocks/>
              </p:cNvSpPr>
              <p:nvPr/>
            </p:nvSpPr>
            <p:spPr bwMode="auto">
              <a:xfrm>
                <a:off x="2144" y="1304"/>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76" name="Freeform 460"/>
              <p:cNvSpPr>
                <a:spLocks/>
              </p:cNvSpPr>
              <p:nvPr/>
            </p:nvSpPr>
            <p:spPr bwMode="auto">
              <a:xfrm>
                <a:off x="2136" y="1304"/>
                <a:ext cx="28" cy="25"/>
              </a:xfrm>
              <a:custGeom>
                <a:avLst/>
                <a:gdLst>
                  <a:gd name="T0" fmla="*/ 14 w 28"/>
                  <a:gd name="T1" fmla="*/ 0 h 25"/>
                  <a:gd name="T2" fmla="*/ 28 w 28"/>
                  <a:gd name="T3" fmla="*/ 25 h 25"/>
                  <a:gd name="T4" fmla="*/ 0 w 28"/>
                  <a:gd name="T5" fmla="*/ 25 h 25"/>
                  <a:gd name="T6" fmla="*/ 14 w 28"/>
                  <a:gd name="T7" fmla="*/ 0 h 25"/>
                </a:gdLst>
                <a:ahLst/>
                <a:cxnLst>
                  <a:cxn ang="0">
                    <a:pos x="T0" y="T1"/>
                  </a:cxn>
                  <a:cxn ang="0">
                    <a:pos x="T2" y="T3"/>
                  </a:cxn>
                  <a:cxn ang="0">
                    <a:pos x="T4" y="T5"/>
                  </a:cxn>
                  <a:cxn ang="0">
                    <a:pos x="T6" y="T7"/>
                  </a:cxn>
                </a:cxnLst>
                <a:rect l="0" t="0" r="r" b="b"/>
                <a:pathLst>
                  <a:path w="28" h="25">
                    <a:moveTo>
                      <a:pt x="14" y="0"/>
                    </a:moveTo>
                    <a:lnTo>
                      <a:pt x="28" y="25"/>
                    </a:lnTo>
                    <a:lnTo>
                      <a:pt x="0" y="25"/>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77" name="Freeform 461"/>
              <p:cNvSpPr>
                <a:spLocks/>
              </p:cNvSpPr>
              <p:nvPr/>
            </p:nvSpPr>
            <p:spPr bwMode="auto">
              <a:xfrm>
                <a:off x="2132" y="1304"/>
                <a:ext cx="28" cy="25"/>
              </a:xfrm>
              <a:custGeom>
                <a:avLst/>
                <a:gdLst>
                  <a:gd name="T0" fmla="*/ 14 w 28"/>
                  <a:gd name="T1" fmla="*/ 0 h 25"/>
                  <a:gd name="T2" fmla="*/ 28 w 28"/>
                  <a:gd name="T3" fmla="*/ 25 h 25"/>
                  <a:gd name="T4" fmla="*/ 0 w 28"/>
                  <a:gd name="T5" fmla="*/ 25 h 25"/>
                  <a:gd name="T6" fmla="*/ 14 w 28"/>
                  <a:gd name="T7" fmla="*/ 0 h 25"/>
                </a:gdLst>
                <a:ahLst/>
                <a:cxnLst>
                  <a:cxn ang="0">
                    <a:pos x="T0" y="T1"/>
                  </a:cxn>
                  <a:cxn ang="0">
                    <a:pos x="T2" y="T3"/>
                  </a:cxn>
                  <a:cxn ang="0">
                    <a:pos x="T4" y="T5"/>
                  </a:cxn>
                  <a:cxn ang="0">
                    <a:pos x="T6" y="T7"/>
                  </a:cxn>
                </a:cxnLst>
                <a:rect l="0" t="0" r="r" b="b"/>
                <a:pathLst>
                  <a:path w="28" h="25">
                    <a:moveTo>
                      <a:pt x="14" y="0"/>
                    </a:moveTo>
                    <a:lnTo>
                      <a:pt x="28" y="25"/>
                    </a:lnTo>
                    <a:lnTo>
                      <a:pt x="0" y="25"/>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78" name="Freeform 462"/>
              <p:cNvSpPr>
                <a:spLocks/>
              </p:cNvSpPr>
              <p:nvPr/>
            </p:nvSpPr>
            <p:spPr bwMode="auto">
              <a:xfrm>
                <a:off x="2124" y="1302"/>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79" name="Freeform 463"/>
              <p:cNvSpPr>
                <a:spLocks/>
              </p:cNvSpPr>
              <p:nvPr/>
            </p:nvSpPr>
            <p:spPr bwMode="auto">
              <a:xfrm>
                <a:off x="2122" y="1306"/>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80" name="Freeform 464"/>
              <p:cNvSpPr>
                <a:spLocks/>
              </p:cNvSpPr>
              <p:nvPr/>
            </p:nvSpPr>
            <p:spPr bwMode="auto">
              <a:xfrm>
                <a:off x="2115" y="1304"/>
                <a:ext cx="27" cy="27"/>
              </a:xfrm>
              <a:custGeom>
                <a:avLst/>
                <a:gdLst>
                  <a:gd name="T0" fmla="*/ 13 w 27"/>
                  <a:gd name="T1" fmla="*/ 0 h 27"/>
                  <a:gd name="T2" fmla="*/ 27 w 27"/>
                  <a:gd name="T3" fmla="*/ 27 h 27"/>
                  <a:gd name="T4" fmla="*/ 0 w 27"/>
                  <a:gd name="T5" fmla="*/ 27 h 27"/>
                  <a:gd name="T6" fmla="*/ 13 w 27"/>
                  <a:gd name="T7" fmla="*/ 0 h 27"/>
                </a:gdLst>
                <a:ahLst/>
                <a:cxnLst>
                  <a:cxn ang="0">
                    <a:pos x="T0" y="T1"/>
                  </a:cxn>
                  <a:cxn ang="0">
                    <a:pos x="T2" y="T3"/>
                  </a:cxn>
                  <a:cxn ang="0">
                    <a:pos x="T4" y="T5"/>
                  </a:cxn>
                  <a:cxn ang="0">
                    <a:pos x="T6" y="T7"/>
                  </a:cxn>
                </a:cxnLst>
                <a:rect l="0" t="0" r="r" b="b"/>
                <a:pathLst>
                  <a:path w="27" h="27">
                    <a:moveTo>
                      <a:pt x="13" y="0"/>
                    </a:moveTo>
                    <a:lnTo>
                      <a:pt x="27" y="27"/>
                    </a:lnTo>
                    <a:lnTo>
                      <a:pt x="0" y="27"/>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81" name="Freeform 465"/>
              <p:cNvSpPr>
                <a:spLocks/>
              </p:cNvSpPr>
              <p:nvPr/>
            </p:nvSpPr>
            <p:spPr bwMode="auto">
              <a:xfrm>
                <a:off x="2113" y="1304"/>
                <a:ext cx="27" cy="27"/>
              </a:xfrm>
              <a:custGeom>
                <a:avLst/>
                <a:gdLst>
                  <a:gd name="T0" fmla="*/ 13 w 27"/>
                  <a:gd name="T1" fmla="*/ 0 h 27"/>
                  <a:gd name="T2" fmla="*/ 27 w 27"/>
                  <a:gd name="T3" fmla="*/ 27 h 27"/>
                  <a:gd name="T4" fmla="*/ 0 w 27"/>
                  <a:gd name="T5" fmla="*/ 27 h 27"/>
                  <a:gd name="T6" fmla="*/ 13 w 27"/>
                  <a:gd name="T7" fmla="*/ 0 h 27"/>
                </a:gdLst>
                <a:ahLst/>
                <a:cxnLst>
                  <a:cxn ang="0">
                    <a:pos x="T0" y="T1"/>
                  </a:cxn>
                  <a:cxn ang="0">
                    <a:pos x="T2" y="T3"/>
                  </a:cxn>
                  <a:cxn ang="0">
                    <a:pos x="T4" y="T5"/>
                  </a:cxn>
                  <a:cxn ang="0">
                    <a:pos x="T6" y="T7"/>
                  </a:cxn>
                </a:cxnLst>
                <a:rect l="0" t="0" r="r" b="b"/>
                <a:pathLst>
                  <a:path w="27" h="27">
                    <a:moveTo>
                      <a:pt x="13" y="0"/>
                    </a:moveTo>
                    <a:lnTo>
                      <a:pt x="27" y="27"/>
                    </a:lnTo>
                    <a:lnTo>
                      <a:pt x="0" y="27"/>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82" name="Freeform 466"/>
              <p:cNvSpPr>
                <a:spLocks/>
              </p:cNvSpPr>
              <p:nvPr/>
            </p:nvSpPr>
            <p:spPr bwMode="auto">
              <a:xfrm>
                <a:off x="2111" y="1304"/>
                <a:ext cx="27" cy="27"/>
              </a:xfrm>
              <a:custGeom>
                <a:avLst/>
                <a:gdLst>
                  <a:gd name="T0" fmla="*/ 13 w 27"/>
                  <a:gd name="T1" fmla="*/ 0 h 27"/>
                  <a:gd name="T2" fmla="*/ 27 w 27"/>
                  <a:gd name="T3" fmla="*/ 27 h 27"/>
                  <a:gd name="T4" fmla="*/ 0 w 27"/>
                  <a:gd name="T5" fmla="*/ 27 h 27"/>
                  <a:gd name="T6" fmla="*/ 13 w 27"/>
                  <a:gd name="T7" fmla="*/ 0 h 27"/>
                </a:gdLst>
                <a:ahLst/>
                <a:cxnLst>
                  <a:cxn ang="0">
                    <a:pos x="T0" y="T1"/>
                  </a:cxn>
                  <a:cxn ang="0">
                    <a:pos x="T2" y="T3"/>
                  </a:cxn>
                  <a:cxn ang="0">
                    <a:pos x="T4" y="T5"/>
                  </a:cxn>
                  <a:cxn ang="0">
                    <a:pos x="T6" y="T7"/>
                  </a:cxn>
                </a:cxnLst>
                <a:rect l="0" t="0" r="r" b="b"/>
                <a:pathLst>
                  <a:path w="27" h="27">
                    <a:moveTo>
                      <a:pt x="13" y="0"/>
                    </a:moveTo>
                    <a:lnTo>
                      <a:pt x="27" y="27"/>
                    </a:lnTo>
                    <a:lnTo>
                      <a:pt x="0" y="27"/>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83" name="Freeform 467"/>
              <p:cNvSpPr>
                <a:spLocks/>
              </p:cNvSpPr>
              <p:nvPr/>
            </p:nvSpPr>
            <p:spPr bwMode="auto">
              <a:xfrm>
                <a:off x="2107" y="1304"/>
                <a:ext cx="27" cy="27"/>
              </a:xfrm>
              <a:custGeom>
                <a:avLst/>
                <a:gdLst>
                  <a:gd name="T0" fmla="*/ 13 w 27"/>
                  <a:gd name="T1" fmla="*/ 0 h 27"/>
                  <a:gd name="T2" fmla="*/ 27 w 27"/>
                  <a:gd name="T3" fmla="*/ 27 h 27"/>
                  <a:gd name="T4" fmla="*/ 0 w 27"/>
                  <a:gd name="T5" fmla="*/ 27 h 27"/>
                  <a:gd name="T6" fmla="*/ 13 w 27"/>
                  <a:gd name="T7" fmla="*/ 0 h 27"/>
                </a:gdLst>
                <a:ahLst/>
                <a:cxnLst>
                  <a:cxn ang="0">
                    <a:pos x="T0" y="T1"/>
                  </a:cxn>
                  <a:cxn ang="0">
                    <a:pos x="T2" y="T3"/>
                  </a:cxn>
                  <a:cxn ang="0">
                    <a:pos x="T4" y="T5"/>
                  </a:cxn>
                  <a:cxn ang="0">
                    <a:pos x="T6" y="T7"/>
                  </a:cxn>
                </a:cxnLst>
                <a:rect l="0" t="0" r="r" b="b"/>
                <a:pathLst>
                  <a:path w="27" h="27">
                    <a:moveTo>
                      <a:pt x="13" y="0"/>
                    </a:moveTo>
                    <a:lnTo>
                      <a:pt x="27" y="27"/>
                    </a:lnTo>
                    <a:lnTo>
                      <a:pt x="0" y="27"/>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84" name="Freeform 468"/>
              <p:cNvSpPr>
                <a:spLocks/>
              </p:cNvSpPr>
              <p:nvPr/>
            </p:nvSpPr>
            <p:spPr bwMode="auto">
              <a:xfrm>
                <a:off x="2103" y="1304"/>
                <a:ext cx="27" cy="27"/>
              </a:xfrm>
              <a:custGeom>
                <a:avLst/>
                <a:gdLst>
                  <a:gd name="T0" fmla="*/ 13 w 27"/>
                  <a:gd name="T1" fmla="*/ 0 h 27"/>
                  <a:gd name="T2" fmla="*/ 27 w 27"/>
                  <a:gd name="T3" fmla="*/ 27 h 27"/>
                  <a:gd name="T4" fmla="*/ 0 w 27"/>
                  <a:gd name="T5" fmla="*/ 27 h 27"/>
                  <a:gd name="T6" fmla="*/ 13 w 27"/>
                  <a:gd name="T7" fmla="*/ 0 h 27"/>
                </a:gdLst>
                <a:ahLst/>
                <a:cxnLst>
                  <a:cxn ang="0">
                    <a:pos x="T0" y="T1"/>
                  </a:cxn>
                  <a:cxn ang="0">
                    <a:pos x="T2" y="T3"/>
                  </a:cxn>
                  <a:cxn ang="0">
                    <a:pos x="T4" y="T5"/>
                  </a:cxn>
                  <a:cxn ang="0">
                    <a:pos x="T6" y="T7"/>
                  </a:cxn>
                </a:cxnLst>
                <a:rect l="0" t="0" r="r" b="b"/>
                <a:pathLst>
                  <a:path w="27" h="27">
                    <a:moveTo>
                      <a:pt x="13" y="0"/>
                    </a:moveTo>
                    <a:lnTo>
                      <a:pt x="27" y="27"/>
                    </a:lnTo>
                    <a:lnTo>
                      <a:pt x="0" y="27"/>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85" name="Freeform 469"/>
              <p:cNvSpPr>
                <a:spLocks/>
              </p:cNvSpPr>
              <p:nvPr/>
            </p:nvSpPr>
            <p:spPr bwMode="auto">
              <a:xfrm>
                <a:off x="2101" y="1304"/>
                <a:ext cx="27" cy="27"/>
              </a:xfrm>
              <a:custGeom>
                <a:avLst/>
                <a:gdLst>
                  <a:gd name="T0" fmla="*/ 14 w 27"/>
                  <a:gd name="T1" fmla="*/ 0 h 27"/>
                  <a:gd name="T2" fmla="*/ 27 w 27"/>
                  <a:gd name="T3" fmla="*/ 27 h 27"/>
                  <a:gd name="T4" fmla="*/ 0 w 27"/>
                  <a:gd name="T5" fmla="*/ 27 h 27"/>
                  <a:gd name="T6" fmla="*/ 14 w 27"/>
                  <a:gd name="T7" fmla="*/ 0 h 27"/>
                </a:gdLst>
                <a:ahLst/>
                <a:cxnLst>
                  <a:cxn ang="0">
                    <a:pos x="T0" y="T1"/>
                  </a:cxn>
                  <a:cxn ang="0">
                    <a:pos x="T2" y="T3"/>
                  </a:cxn>
                  <a:cxn ang="0">
                    <a:pos x="T4" y="T5"/>
                  </a:cxn>
                  <a:cxn ang="0">
                    <a:pos x="T6" y="T7"/>
                  </a:cxn>
                </a:cxnLst>
                <a:rect l="0" t="0" r="r" b="b"/>
                <a:pathLst>
                  <a:path w="27" h="27">
                    <a:moveTo>
                      <a:pt x="14" y="0"/>
                    </a:moveTo>
                    <a:lnTo>
                      <a:pt x="27"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86" name="Freeform 470"/>
              <p:cNvSpPr>
                <a:spLocks/>
              </p:cNvSpPr>
              <p:nvPr/>
            </p:nvSpPr>
            <p:spPr bwMode="auto">
              <a:xfrm>
                <a:off x="2099" y="1304"/>
                <a:ext cx="27" cy="27"/>
              </a:xfrm>
              <a:custGeom>
                <a:avLst/>
                <a:gdLst>
                  <a:gd name="T0" fmla="*/ 14 w 27"/>
                  <a:gd name="T1" fmla="*/ 0 h 27"/>
                  <a:gd name="T2" fmla="*/ 27 w 27"/>
                  <a:gd name="T3" fmla="*/ 27 h 27"/>
                  <a:gd name="T4" fmla="*/ 0 w 27"/>
                  <a:gd name="T5" fmla="*/ 27 h 27"/>
                  <a:gd name="T6" fmla="*/ 14 w 27"/>
                  <a:gd name="T7" fmla="*/ 0 h 27"/>
                </a:gdLst>
                <a:ahLst/>
                <a:cxnLst>
                  <a:cxn ang="0">
                    <a:pos x="T0" y="T1"/>
                  </a:cxn>
                  <a:cxn ang="0">
                    <a:pos x="T2" y="T3"/>
                  </a:cxn>
                  <a:cxn ang="0">
                    <a:pos x="T4" y="T5"/>
                  </a:cxn>
                  <a:cxn ang="0">
                    <a:pos x="T6" y="T7"/>
                  </a:cxn>
                </a:cxnLst>
                <a:rect l="0" t="0" r="r" b="b"/>
                <a:pathLst>
                  <a:path w="27" h="27">
                    <a:moveTo>
                      <a:pt x="14" y="0"/>
                    </a:moveTo>
                    <a:lnTo>
                      <a:pt x="27"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87" name="Freeform 471"/>
              <p:cNvSpPr>
                <a:spLocks/>
              </p:cNvSpPr>
              <p:nvPr/>
            </p:nvSpPr>
            <p:spPr bwMode="auto">
              <a:xfrm>
                <a:off x="2095" y="1302"/>
                <a:ext cx="27" cy="27"/>
              </a:xfrm>
              <a:custGeom>
                <a:avLst/>
                <a:gdLst>
                  <a:gd name="T0" fmla="*/ 14 w 27"/>
                  <a:gd name="T1" fmla="*/ 0 h 27"/>
                  <a:gd name="T2" fmla="*/ 27 w 27"/>
                  <a:gd name="T3" fmla="*/ 27 h 27"/>
                  <a:gd name="T4" fmla="*/ 0 w 27"/>
                  <a:gd name="T5" fmla="*/ 27 h 27"/>
                  <a:gd name="T6" fmla="*/ 14 w 27"/>
                  <a:gd name="T7" fmla="*/ 0 h 27"/>
                </a:gdLst>
                <a:ahLst/>
                <a:cxnLst>
                  <a:cxn ang="0">
                    <a:pos x="T0" y="T1"/>
                  </a:cxn>
                  <a:cxn ang="0">
                    <a:pos x="T2" y="T3"/>
                  </a:cxn>
                  <a:cxn ang="0">
                    <a:pos x="T4" y="T5"/>
                  </a:cxn>
                  <a:cxn ang="0">
                    <a:pos x="T6" y="T7"/>
                  </a:cxn>
                </a:cxnLst>
                <a:rect l="0" t="0" r="r" b="b"/>
                <a:pathLst>
                  <a:path w="27" h="27">
                    <a:moveTo>
                      <a:pt x="14" y="0"/>
                    </a:moveTo>
                    <a:lnTo>
                      <a:pt x="27"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88" name="Freeform 472"/>
              <p:cNvSpPr>
                <a:spLocks/>
              </p:cNvSpPr>
              <p:nvPr/>
            </p:nvSpPr>
            <p:spPr bwMode="auto">
              <a:xfrm>
                <a:off x="2087" y="1302"/>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89" name="Freeform 473"/>
              <p:cNvSpPr>
                <a:spLocks/>
              </p:cNvSpPr>
              <p:nvPr/>
            </p:nvSpPr>
            <p:spPr bwMode="auto">
              <a:xfrm>
                <a:off x="2081" y="1302"/>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90" name="Freeform 474"/>
              <p:cNvSpPr>
                <a:spLocks/>
              </p:cNvSpPr>
              <p:nvPr/>
            </p:nvSpPr>
            <p:spPr bwMode="auto">
              <a:xfrm>
                <a:off x="2073" y="1304"/>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91" name="Freeform 475"/>
              <p:cNvSpPr>
                <a:spLocks/>
              </p:cNvSpPr>
              <p:nvPr/>
            </p:nvSpPr>
            <p:spPr bwMode="auto">
              <a:xfrm>
                <a:off x="2063" y="1292"/>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92" name="Freeform 476"/>
              <p:cNvSpPr>
                <a:spLocks/>
              </p:cNvSpPr>
              <p:nvPr/>
            </p:nvSpPr>
            <p:spPr bwMode="auto">
              <a:xfrm>
                <a:off x="2065" y="1292"/>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93" name="Freeform 477"/>
              <p:cNvSpPr>
                <a:spLocks/>
              </p:cNvSpPr>
              <p:nvPr/>
            </p:nvSpPr>
            <p:spPr bwMode="auto">
              <a:xfrm>
                <a:off x="2054" y="1292"/>
                <a:ext cx="27" cy="27"/>
              </a:xfrm>
              <a:custGeom>
                <a:avLst/>
                <a:gdLst>
                  <a:gd name="T0" fmla="*/ 13 w 27"/>
                  <a:gd name="T1" fmla="*/ 0 h 27"/>
                  <a:gd name="T2" fmla="*/ 27 w 27"/>
                  <a:gd name="T3" fmla="*/ 27 h 27"/>
                  <a:gd name="T4" fmla="*/ 0 w 27"/>
                  <a:gd name="T5" fmla="*/ 27 h 27"/>
                  <a:gd name="T6" fmla="*/ 13 w 27"/>
                  <a:gd name="T7" fmla="*/ 0 h 27"/>
                </a:gdLst>
                <a:ahLst/>
                <a:cxnLst>
                  <a:cxn ang="0">
                    <a:pos x="T0" y="T1"/>
                  </a:cxn>
                  <a:cxn ang="0">
                    <a:pos x="T2" y="T3"/>
                  </a:cxn>
                  <a:cxn ang="0">
                    <a:pos x="T4" y="T5"/>
                  </a:cxn>
                  <a:cxn ang="0">
                    <a:pos x="T6" y="T7"/>
                  </a:cxn>
                </a:cxnLst>
                <a:rect l="0" t="0" r="r" b="b"/>
                <a:pathLst>
                  <a:path w="27" h="27">
                    <a:moveTo>
                      <a:pt x="13" y="0"/>
                    </a:moveTo>
                    <a:lnTo>
                      <a:pt x="27" y="27"/>
                    </a:lnTo>
                    <a:lnTo>
                      <a:pt x="0" y="27"/>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94" name="Freeform 478"/>
              <p:cNvSpPr>
                <a:spLocks/>
              </p:cNvSpPr>
              <p:nvPr/>
            </p:nvSpPr>
            <p:spPr bwMode="auto">
              <a:xfrm>
                <a:off x="2052" y="1294"/>
                <a:ext cx="27" cy="27"/>
              </a:xfrm>
              <a:custGeom>
                <a:avLst/>
                <a:gdLst>
                  <a:gd name="T0" fmla="*/ 13 w 27"/>
                  <a:gd name="T1" fmla="*/ 0 h 27"/>
                  <a:gd name="T2" fmla="*/ 27 w 27"/>
                  <a:gd name="T3" fmla="*/ 27 h 27"/>
                  <a:gd name="T4" fmla="*/ 0 w 27"/>
                  <a:gd name="T5" fmla="*/ 27 h 27"/>
                  <a:gd name="T6" fmla="*/ 13 w 27"/>
                  <a:gd name="T7" fmla="*/ 0 h 27"/>
                </a:gdLst>
                <a:ahLst/>
                <a:cxnLst>
                  <a:cxn ang="0">
                    <a:pos x="T0" y="T1"/>
                  </a:cxn>
                  <a:cxn ang="0">
                    <a:pos x="T2" y="T3"/>
                  </a:cxn>
                  <a:cxn ang="0">
                    <a:pos x="T4" y="T5"/>
                  </a:cxn>
                  <a:cxn ang="0">
                    <a:pos x="T6" y="T7"/>
                  </a:cxn>
                </a:cxnLst>
                <a:rect l="0" t="0" r="r" b="b"/>
                <a:pathLst>
                  <a:path w="27" h="27">
                    <a:moveTo>
                      <a:pt x="13" y="0"/>
                    </a:moveTo>
                    <a:lnTo>
                      <a:pt x="27" y="27"/>
                    </a:lnTo>
                    <a:lnTo>
                      <a:pt x="0" y="27"/>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95" name="Freeform 479"/>
              <p:cNvSpPr>
                <a:spLocks/>
              </p:cNvSpPr>
              <p:nvPr/>
            </p:nvSpPr>
            <p:spPr bwMode="auto">
              <a:xfrm>
                <a:off x="2061" y="1292"/>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96" name="Freeform 480"/>
              <p:cNvSpPr>
                <a:spLocks/>
              </p:cNvSpPr>
              <p:nvPr/>
            </p:nvSpPr>
            <p:spPr bwMode="auto">
              <a:xfrm>
                <a:off x="2052" y="1280"/>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97" name="Freeform 481"/>
              <p:cNvSpPr>
                <a:spLocks/>
              </p:cNvSpPr>
              <p:nvPr/>
            </p:nvSpPr>
            <p:spPr bwMode="auto">
              <a:xfrm>
                <a:off x="2050" y="1278"/>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98" name="Freeform 482"/>
              <p:cNvSpPr>
                <a:spLocks/>
              </p:cNvSpPr>
              <p:nvPr/>
            </p:nvSpPr>
            <p:spPr bwMode="auto">
              <a:xfrm>
                <a:off x="2044" y="1284"/>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199" name="Freeform 483"/>
              <p:cNvSpPr>
                <a:spLocks/>
              </p:cNvSpPr>
              <p:nvPr/>
            </p:nvSpPr>
            <p:spPr bwMode="auto">
              <a:xfrm>
                <a:off x="2042" y="1280"/>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00" name="Freeform 484"/>
              <p:cNvSpPr>
                <a:spLocks/>
              </p:cNvSpPr>
              <p:nvPr/>
            </p:nvSpPr>
            <p:spPr bwMode="auto">
              <a:xfrm>
                <a:off x="2036" y="1278"/>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01" name="Freeform 485"/>
              <p:cNvSpPr>
                <a:spLocks/>
              </p:cNvSpPr>
              <p:nvPr/>
            </p:nvSpPr>
            <p:spPr bwMode="auto">
              <a:xfrm>
                <a:off x="2032" y="1278"/>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02" name="Freeform 486"/>
              <p:cNvSpPr>
                <a:spLocks/>
              </p:cNvSpPr>
              <p:nvPr/>
            </p:nvSpPr>
            <p:spPr bwMode="auto">
              <a:xfrm>
                <a:off x="2026" y="1280"/>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03" name="Freeform 487"/>
              <p:cNvSpPr>
                <a:spLocks/>
              </p:cNvSpPr>
              <p:nvPr/>
            </p:nvSpPr>
            <p:spPr bwMode="auto">
              <a:xfrm>
                <a:off x="2022" y="1280"/>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04" name="Freeform 488"/>
              <p:cNvSpPr>
                <a:spLocks/>
              </p:cNvSpPr>
              <p:nvPr/>
            </p:nvSpPr>
            <p:spPr bwMode="auto">
              <a:xfrm>
                <a:off x="2022" y="1280"/>
                <a:ext cx="26" cy="28"/>
              </a:xfrm>
              <a:custGeom>
                <a:avLst/>
                <a:gdLst>
                  <a:gd name="T0" fmla="*/ 12 w 26"/>
                  <a:gd name="T1" fmla="*/ 0 h 28"/>
                  <a:gd name="T2" fmla="*/ 26 w 26"/>
                  <a:gd name="T3" fmla="*/ 28 h 28"/>
                  <a:gd name="T4" fmla="*/ 0 w 26"/>
                  <a:gd name="T5" fmla="*/ 28 h 28"/>
                  <a:gd name="T6" fmla="*/ 12 w 26"/>
                  <a:gd name="T7" fmla="*/ 0 h 28"/>
                </a:gdLst>
                <a:ahLst/>
                <a:cxnLst>
                  <a:cxn ang="0">
                    <a:pos x="T0" y="T1"/>
                  </a:cxn>
                  <a:cxn ang="0">
                    <a:pos x="T2" y="T3"/>
                  </a:cxn>
                  <a:cxn ang="0">
                    <a:pos x="T4" y="T5"/>
                  </a:cxn>
                  <a:cxn ang="0">
                    <a:pos x="T6" y="T7"/>
                  </a:cxn>
                </a:cxnLst>
                <a:rect l="0" t="0" r="r" b="b"/>
                <a:pathLst>
                  <a:path w="26" h="28">
                    <a:moveTo>
                      <a:pt x="12" y="0"/>
                    </a:moveTo>
                    <a:lnTo>
                      <a:pt x="26" y="28"/>
                    </a:lnTo>
                    <a:lnTo>
                      <a:pt x="0" y="28"/>
                    </a:lnTo>
                    <a:lnTo>
                      <a:pt x="12"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05" name="Freeform 489"/>
              <p:cNvSpPr>
                <a:spLocks/>
              </p:cNvSpPr>
              <p:nvPr/>
            </p:nvSpPr>
            <p:spPr bwMode="auto">
              <a:xfrm>
                <a:off x="2020" y="1280"/>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06" name="Freeform 490"/>
              <p:cNvSpPr>
                <a:spLocks/>
              </p:cNvSpPr>
              <p:nvPr/>
            </p:nvSpPr>
            <p:spPr bwMode="auto">
              <a:xfrm>
                <a:off x="2018" y="1280"/>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07" name="Freeform 491"/>
              <p:cNvSpPr>
                <a:spLocks/>
              </p:cNvSpPr>
              <p:nvPr/>
            </p:nvSpPr>
            <p:spPr bwMode="auto">
              <a:xfrm>
                <a:off x="2014" y="1280"/>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08" name="Freeform 492"/>
              <p:cNvSpPr>
                <a:spLocks/>
              </p:cNvSpPr>
              <p:nvPr/>
            </p:nvSpPr>
            <p:spPr bwMode="auto">
              <a:xfrm>
                <a:off x="2012" y="1280"/>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09" name="Freeform 493"/>
              <p:cNvSpPr>
                <a:spLocks/>
              </p:cNvSpPr>
              <p:nvPr/>
            </p:nvSpPr>
            <p:spPr bwMode="auto">
              <a:xfrm>
                <a:off x="2008" y="128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10" name="Freeform 494"/>
              <p:cNvSpPr>
                <a:spLocks/>
              </p:cNvSpPr>
              <p:nvPr/>
            </p:nvSpPr>
            <p:spPr bwMode="auto">
              <a:xfrm>
                <a:off x="1733" y="1204"/>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11" name="Freeform 495"/>
              <p:cNvSpPr>
                <a:spLocks/>
              </p:cNvSpPr>
              <p:nvPr/>
            </p:nvSpPr>
            <p:spPr bwMode="auto">
              <a:xfrm>
                <a:off x="1663" y="1181"/>
                <a:ext cx="27" cy="27"/>
              </a:xfrm>
              <a:custGeom>
                <a:avLst/>
                <a:gdLst>
                  <a:gd name="T0" fmla="*/ 13 w 27"/>
                  <a:gd name="T1" fmla="*/ 0 h 27"/>
                  <a:gd name="T2" fmla="*/ 27 w 27"/>
                  <a:gd name="T3" fmla="*/ 27 h 27"/>
                  <a:gd name="T4" fmla="*/ 0 w 27"/>
                  <a:gd name="T5" fmla="*/ 27 h 27"/>
                  <a:gd name="T6" fmla="*/ 13 w 27"/>
                  <a:gd name="T7" fmla="*/ 0 h 27"/>
                </a:gdLst>
                <a:ahLst/>
                <a:cxnLst>
                  <a:cxn ang="0">
                    <a:pos x="T0" y="T1"/>
                  </a:cxn>
                  <a:cxn ang="0">
                    <a:pos x="T2" y="T3"/>
                  </a:cxn>
                  <a:cxn ang="0">
                    <a:pos x="T4" y="T5"/>
                  </a:cxn>
                  <a:cxn ang="0">
                    <a:pos x="T6" y="T7"/>
                  </a:cxn>
                </a:cxnLst>
                <a:rect l="0" t="0" r="r" b="b"/>
                <a:pathLst>
                  <a:path w="27" h="27">
                    <a:moveTo>
                      <a:pt x="13" y="0"/>
                    </a:moveTo>
                    <a:lnTo>
                      <a:pt x="27" y="27"/>
                    </a:lnTo>
                    <a:lnTo>
                      <a:pt x="0" y="27"/>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12" name="Freeform 496"/>
              <p:cNvSpPr>
                <a:spLocks/>
              </p:cNvSpPr>
              <p:nvPr/>
            </p:nvSpPr>
            <p:spPr bwMode="auto">
              <a:xfrm>
                <a:off x="1641" y="1183"/>
                <a:ext cx="27" cy="27"/>
              </a:xfrm>
              <a:custGeom>
                <a:avLst/>
                <a:gdLst>
                  <a:gd name="T0" fmla="*/ 14 w 27"/>
                  <a:gd name="T1" fmla="*/ 0 h 27"/>
                  <a:gd name="T2" fmla="*/ 27 w 27"/>
                  <a:gd name="T3" fmla="*/ 27 h 27"/>
                  <a:gd name="T4" fmla="*/ 0 w 27"/>
                  <a:gd name="T5" fmla="*/ 27 h 27"/>
                  <a:gd name="T6" fmla="*/ 14 w 27"/>
                  <a:gd name="T7" fmla="*/ 0 h 27"/>
                </a:gdLst>
                <a:ahLst/>
                <a:cxnLst>
                  <a:cxn ang="0">
                    <a:pos x="T0" y="T1"/>
                  </a:cxn>
                  <a:cxn ang="0">
                    <a:pos x="T2" y="T3"/>
                  </a:cxn>
                  <a:cxn ang="0">
                    <a:pos x="T4" y="T5"/>
                  </a:cxn>
                  <a:cxn ang="0">
                    <a:pos x="T6" y="T7"/>
                  </a:cxn>
                </a:cxnLst>
                <a:rect l="0" t="0" r="r" b="b"/>
                <a:pathLst>
                  <a:path w="27" h="27">
                    <a:moveTo>
                      <a:pt x="14" y="0"/>
                    </a:moveTo>
                    <a:lnTo>
                      <a:pt x="27"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13" name="Freeform 497"/>
              <p:cNvSpPr>
                <a:spLocks/>
              </p:cNvSpPr>
              <p:nvPr/>
            </p:nvSpPr>
            <p:spPr bwMode="auto">
              <a:xfrm>
                <a:off x="1625" y="1181"/>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14" name="Freeform 498"/>
              <p:cNvSpPr>
                <a:spLocks/>
              </p:cNvSpPr>
              <p:nvPr/>
            </p:nvSpPr>
            <p:spPr bwMode="auto">
              <a:xfrm>
                <a:off x="1596" y="1177"/>
                <a:ext cx="27" cy="27"/>
              </a:xfrm>
              <a:custGeom>
                <a:avLst/>
                <a:gdLst>
                  <a:gd name="T0" fmla="*/ 13 w 27"/>
                  <a:gd name="T1" fmla="*/ 0 h 27"/>
                  <a:gd name="T2" fmla="*/ 27 w 27"/>
                  <a:gd name="T3" fmla="*/ 27 h 27"/>
                  <a:gd name="T4" fmla="*/ 0 w 27"/>
                  <a:gd name="T5" fmla="*/ 27 h 27"/>
                  <a:gd name="T6" fmla="*/ 13 w 27"/>
                  <a:gd name="T7" fmla="*/ 0 h 27"/>
                </a:gdLst>
                <a:ahLst/>
                <a:cxnLst>
                  <a:cxn ang="0">
                    <a:pos x="T0" y="T1"/>
                  </a:cxn>
                  <a:cxn ang="0">
                    <a:pos x="T2" y="T3"/>
                  </a:cxn>
                  <a:cxn ang="0">
                    <a:pos x="T4" y="T5"/>
                  </a:cxn>
                  <a:cxn ang="0">
                    <a:pos x="T6" y="T7"/>
                  </a:cxn>
                </a:cxnLst>
                <a:rect l="0" t="0" r="r" b="b"/>
                <a:pathLst>
                  <a:path w="27" h="27">
                    <a:moveTo>
                      <a:pt x="13" y="0"/>
                    </a:moveTo>
                    <a:lnTo>
                      <a:pt x="27" y="27"/>
                    </a:lnTo>
                    <a:lnTo>
                      <a:pt x="0" y="27"/>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15" name="Freeform 499"/>
              <p:cNvSpPr>
                <a:spLocks/>
              </p:cNvSpPr>
              <p:nvPr/>
            </p:nvSpPr>
            <p:spPr bwMode="auto">
              <a:xfrm>
                <a:off x="1568" y="1177"/>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16" name="Freeform 500"/>
              <p:cNvSpPr>
                <a:spLocks/>
              </p:cNvSpPr>
              <p:nvPr/>
            </p:nvSpPr>
            <p:spPr bwMode="auto">
              <a:xfrm>
                <a:off x="1529" y="1161"/>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17" name="Freeform 501"/>
              <p:cNvSpPr>
                <a:spLocks/>
              </p:cNvSpPr>
              <p:nvPr/>
            </p:nvSpPr>
            <p:spPr bwMode="auto">
              <a:xfrm>
                <a:off x="1321" y="1125"/>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18" name="Freeform 502"/>
              <p:cNvSpPr>
                <a:spLocks/>
              </p:cNvSpPr>
              <p:nvPr/>
            </p:nvSpPr>
            <p:spPr bwMode="auto">
              <a:xfrm>
                <a:off x="1226" y="1105"/>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19" name="Freeform 503"/>
              <p:cNvSpPr>
                <a:spLocks/>
              </p:cNvSpPr>
              <p:nvPr/>
            </p:nvSpPr>
            <p:spPr bwMode="auto">
              <a:xfrm>
                <a:off x="700" y="903"/>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20" name="Freeform 504"/>
              <p:cNvSpPr>
                <a:spLocks/>
              </p:cNvSpPr>
              <p:nvPr/>
            </p:nvSpPr>
            <p:spPr bwMode="auto">
              <a:xfrm>
                <a:off x="570" y="867"/>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21" name="Freeform 505"/>
              <p:cNvSpPr>
                <a:spLocks/>
              </p:cNvSpPr>
              <p:nvPr/>
            </p:nvSpPr>
            <p:spPr bwMode="auto">
              <a:xfrm>
                <a:off x="548" y="865"/>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22" name="Freeform 506"/>
              <p:cNvSpPr>
                <a:spLocks/>
              </p:cNvSpPr>
              <p:nvPr/>
            </p:nvSpPr>
            <p:spPr bwMode="auto">
              <a:xfrm>
                <a:off x="391" y="816"/>
                <a:ext cx="28" cy="27"/>
              </a:xfrm>
              <a:custGeom>
                <a:avLst/>
                <a:gdLst>
                  <a:gd name="T0" fmla="*/ 14 w 28"/>
                  <a:gd name="T1" fmla="*/ 0 h 27"/>
                  <a:gd name="T2" fmla="*/ 28 w 28"/>
                  <a:gd name="T3" fmla="*/ 27 h 27"/>
                  <a:gd name="T4" fmla="*/ 0 w 28"/>
                  <a:gd name="T5" fmla="*/ 27 h 27"/>
                  <a:gd name="T6" fmla="*/ 14 w 28"/>
                  <a:gd name="T7" fmla="*/ 0 h 27"/>
                </a:gdLst>
                <a:ahLst/>
                <a:cxnLst>
                  <a:cxn ang="0">
                    <a:pos x="T0" y="T1"/>
                  </a:cxn>
                  <a:cxn ang="0">
                    <a:pos x="T2" y="T3"/>
                  </a:cxn>
                  <a:cxn ang="0">
                    <a:pos x="T4" y="T5"/>
                  </a:cxn>
                  <a:cxn ang="0">
                    <a:pos x="T6" y="T7"/>
                  </a:cxn>
                </a:cxnLst>
                <a:rect l="0" t="0" r="r" b="b"/>
                <a:pathLst>
                  <a:path w="28" h="27">
                    <a:moveTo>
                      <a:pt x="14" y="0"/>
                    </a:moveTo>
                    <a:lnTo>
                      <a:pt x="28"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223" name="Freeform 507"/>
              <p:cNvSpPr>
                <a:spLocks/>
              </p:cNvSpPr>
              <p:nvPr/>
            </p:nvSpPr>
            <p:spPr bwMode="auto">
              <a:xfrm>
                <a:off x="344" y="812"/>
                <a:ext cx="27" cy="27"/>
              </a:xfrm>
              <a:custGeom>
                <a:avLst/>
                <a:gdLst>
                  <a:gd name="T0" fmla="*/ 14 w 27"/>
                  <a:gd name="T1" fmla="*/ 0 h 27"/>
                  <a:gd name="T2" fmla="*/ 27 w 27"/>
                  <a:gd name="T3" fmla="*/ 27 h 27"/>
                  <a:gd name="T4" fmla="*/ 0 w 27"/>
                  <a:gd name="T5" fmla="*/ 27 h 27"/>
                  <a:gd name="T6" fmla="*/ 14 w 27"/>
                  <a:gd name="T7" fmla="*/ 0 h 27"/>
                </a:gdLst>
                <a:ahLst/>
                <a:cxnLst>
                  <a:cxn ang="0">
                    <a:pos x="T0" y="T1"/>
                  </a:cxn>
                  <a:cxn ang="0">
                    <a:pos x="T2" y="T3"/>
                  </a:cxn>
                  <a:cxn ang="0">
                    <a:pos x="T4" y="T5"/>
                  </a:cxn>
                  <a:cxn ang="0">
                    <a:pos x="T6" y="T7"/>
                  </a:cxn>
                </a:cxnLst>
                <a:rect l="0" t="0" r="r" b="b"/>
                <a:pathLst>
                  <a:path w="27" h="27">
                    <a:moveTo>
                      <a:pt x="14" y="0"/>
                    </a:moveTo>
                    <a:lnTo>
                      <a:pt x="27" y="27"/>
                    </a:lnTo>
                    <a:lnTo>
                      <a:pt x="0" y="27"/>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grpSp>
        <p:grpSp>
          <p:nvGrpSpPr>
            <p:cNvPr id="1802" name="Group 709"/>
            <p:cNvGrpSpPr>
              <a:grpSpLocks/>
            </p:cNvGrpSpPr>
            <p:nvPr/>
          </p:nvGrpSpPr>
          <p:grpSpPr bwMode="auto">
            <a:xfrm>
              <a:off x="346" y="824"/>
              <a:ext cx="2299" cy="727"/>
              <a:chOff x="346" y="824"/>
              <a:chExt cx="2299" cy="727"/>
            </a:xfrm>
          </p:grpSpPr>
          <p:sp>
            <p:nvSpPr>
              <p:cNvPr id="1824" name="Freeform 509"/>
              <p:cNvSpPr>
                <a:spLocks/>
              </p:cNvSpPr>
              <p:nvPr/>
            </p:nvSpPr>
            <p:spPr bwMode="auto">
              <a:xfrm>
                <a:off x="1747" y="121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25" name="Freeform 510"/>
              <p:cNvSpPr>
                <a:spLocks/>
              </p:cNvSpPr>
              <p:nvPr/>
            </p:nvSpPr>
            <p:spPr bwMode="auto">
              <a:xfrm>
                <a:off x="1751" y="1212"/>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26" name="Freeform 511"/>
              <p:cNvSpPr>
                <a:spLocks/>
              </p:cNvSpPr>
              <p:nvPr/>
            </p:nvSpPr>
            <p:spPr bwMode="auto">
              <a:xfrm>
                <a:off x="1765" y="1214"/>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27" name="Freeform 512"/>
              <p:cNvSpPr>
                <a:spLocks/>
              </p:cNvSpPr>
              <p:nvPr/>
            </p:nvSpPr>
            <p:spPr bwMode="auto">
              <a:xfrm>
                <a:off x="1771" y="1220"/>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28" name="Freeform 513"/>
              <p:cNvSpPr>
                <a:spLocks/>
              </p:cNvSpPr>
              <p:nvPr/>
            </p:nvSpPr>
            <p:spPr bwMode="auto">
              <a:xfrm>
                <a:off x="1780" y="122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29" name="Freeform 514"/>
              <p:cNvSpPr>
                <a:spLocks/>
              </p:cNvSpPr>
              <p:nvPr/>
            </p:nvSpPr>
            <p:spPr bwMode="auto">
              <a:xfrm>
                <a:off x="1798" y="1230"/>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30" name="Freeform 515"/>
              <p:cNvSpPr>
                <a:spLocks/>
              </p:cNvSpPr>
              <p:nvPr/>
            </p:nvSpPr>
            <p:spPr bwMode="auto">
              <a:xfrm>
                <a:off x="1800" y="1230"/>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31" name="Freeform 516"/>
              <p:cNvSpPr>
                <a:spLocks/>
              </p:cNvSpPr>
              <p:nvPr/>
            </p:nvSpPr>
            <p:spPr bwMode="auto">
              <a:xfrm>
                <a:off x="1812" y="1236"/>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32" name="Freeform 517"/>
              <p:cNvSpPr>
                <a:spLocks/>
              </p:cNvSpPr>
              <p:nvPr/>
            </p:nvSpPr>
            <p:spPr bwMode="auto">
              <a:xfrm>
                <a:off x="1814" y="1238"/>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33" name="Freeform 518"/>
              <p:cNvSpPr>
                <a:spLocks/>
              </p:cNvSpPr>
              <p:nvPr/>
            </p:nvSpPr>
            <p:spPr bwMode="auto">
              <a:xfrm>
                <a:off x="1822" y="1238"/>
                <a:ext cx="27" cy="26"/>
              </a:xfrm>
              <a:custGeom>
                <a:avLst/>
                <a:gdLst>
                  <a:gd name="T0" fmla="*/ 13 w 27"/>
                  <a:gd name="T1" fmla="*/ 0 h 26"/>
                  <a:gd name="T2" fmla="*/ 27 w 27"/>
                  <a:gd name="T3" fmla="*/ 26 h 26"/>
                  <a:gd name="T4" fmla="*/ 0 w 27"/>
                  <a:gd name="T5" fmla="*/ 26 h 26"/>
                  <a:gd name="T6" fmla="*/ 13 w 27"/>
                  <a:gd name="T7" fmla="*/ 0 h 26"/>
                </a:gdLst>
                <a:ahLst/>
                <a:cxnLst>
                  <a:cxn ang="0">
                    <a:pos x="T0" y="T1"/>
                  </a:cxn>
                  <a:cxn ang="0">
                    <a:pos x="T2" y="T3"/>
                  </a:cxn>
                  <a:cxn ang="0">
                    <a:pos x="T4" y="T5"/>
                  </a:cxn>
                  <a:cxn ang="0">
                    <a:pos x="T6" y="T7"/>
                  </a:cxn>
                </a:cxnLst>
                <a:rect l="0" t="0" r="r" b="b"/>
                <a:pathLst>
                  <a:path w="27" h="26">
                    <a:moveTo>
                      <a:pt x="13" y="0"/>
                    </a:moveTo>
                    <a:lnTo>
                      <a:pt x="27" y="26"/>
                    </a:lnTo>
                    <a:lnTo>
                      <a:pt x="0" y="26"/>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34" name="Freeform 519"/>
              <p:cNvSpPr>
                <a:spLocks/>
              </p:cNvSpPr>
              <p:nvPr/>
            </p:nvSpPr>
            <p:spPr bwMode="auto">
              <a:xfrm>
                <a:off x="1824" y="1236"/>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35" name="Freeform 520"/>
              <p:cNvSpPr>
                <a:spLocks/>
              </p:cNvSpPr>
              <p:nvPr/>
            </p:nvSpPr>
            <p:spPr bwMode="auto">
              <a:xfrm>
                <a:off x="1826" y="1236"/>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36" name="Freeform 521"/>
              <p:cNvSpPr>
                <a:spLocks/>
              </p:cNvSpPr>
              <p:nvPr/>
            </p:nvSpPr>
            <p:spPr bwMode="auto">
              <a:xfrm>
                <a:off x="1828" y="1236"/>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37" name="Freeform 522"/>
              <p:cNvSpPr>
                <a:spLocks/>
              </p:cNvSpPr>
              <p:nvPr/>
            </p:nvSpPr>
            <p:spPr bwMode="auto">
              <a:xfrm>
                <a:off x="1832" y="1236"/>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38" name="Freeform 523"/>
              <p:cNvSpPr>
                <a:spLocks/>
              </p:cNvSpPr>
              <p:nvPr/>
            </p:nvSpPr>
            <p:spPr bwMode="auto">
              <a:xfrm>
                <a:off x="1835" y="1236"/>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39" name="Freeform 524"/>
              <p:cNvSpPr>
                <a:spLocks/>
              </p:cNvSpPr>
              <p:nvPr/>
            </p:nvSpPr>
            <p:spPr bwMode="auto">
              <a:xfrm>
                <a:off x="1843" y="1244"/>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40" name="Freeform 525"/>
              <p:cNvSpPr>
                <a:spLocks/>
              </p:cNvSpPr>
              <p:nvPr/>
            </p:nvSpPr>
            <p:spPr bwMode="auto">
              <a:xfrm>
                <a:off x="1843" y="1244"/>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41" name="Freeform 526"/>
              <p:cNvSpPr>
                <a:spLocks/>
              </p:cNvSpPr>
              <p:nvPr/>
            </p:nvSpPr>
            <p:spPr bwMode="auto">
              <a:xfrm>
                <a:off x="1857" y="124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42" name="Freeform 527"/>
              <p:cNvSpPr>
                <a:spLocks/>
              </p:cNvSpPr>
              <p:nvPr/>
            </p:nvSpPr>
            <p:spPr bwMode="auto">
              <a:xfrm>
                <a:off x="1867" y="1242"/>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43" name="Freeform 528"/>
              <p:cNvSpPr>
                <a:spLocks/>
              </p:cNvSpPr>
              <p:nvPr/>
            </p:nvSpPr>
            <p:spPr bwMode="auto">
              <a:xfrm>
                <a:off x="1871" y="1242"/>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44" name="Freeform 529"/>
              <p:cNvSpPr>
                <a:spLocks/>
              </p:cNvSpPr>
              <p:nvPr/>
            </p:nvSpPr>
            <p:spPr bwMode="auto">
              <a:xfrm>
                <a:off x="1875" y="1242"/>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45" name="Freeform 530"/>
              <p:cNvSpPr>
                <a:spLocks/>
              </p:cNvSpPr>
              <p:nvPr/>
            </p:nvSpPr>
            <p:spPr bwMode="auto">
              <a:xfrm>
                <a:off x="1877" y="1242"/>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46" name="Freeform 531"/>
              <p:cNvSpPr>
                <a:spLocks/>
              </p:cNvSpPr>
              <p:nvPr/>
            </p:nvSpPr>
            <p:spPr bwMode="auto">
              <a:xfrm>
                <a:off x="1879" y="1242"/>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47" name="Freeform 532"/>
              <p:cNvSpPr>
                <a:spLocks/>
              </p:cNvSpPr>
              <p:nvPr/>
            </p:nvSpPr>
            <p:spPr bwMode="auto">
              <a:xfrm>
                <a:off x="1883" y="1248"/>
                <a:ext cx="25" cy="28"/>
              </a:xfrm>
              <a:custGeom>
                <a:avLst/>
                <a:gdLst>
                  <a:gd name="T0" fmla="*/ 13 w 25"/>
                  <a:gd name="T1" fmla="*/ 0 h 28"/>
                  <a:gd name="T2" fmla="*/ 25 w 25"/>
                  <a:gd name="T3" fmla="*/ 28 h 28"/>
                  <a:gd name="T4" fmla="*/ 0 w 25"/>
                  <a:gd name="T5" fmla="*/ 28 h 28"/>
                  <a:gd name="T6" fmla="*/ 13 w 25"/>
                  <a:gd name="T7" fmla="*/ 0 h 28"/>
                </a:gdLst>
                <a:ahLst/>
                <a:cxnLst>
                  <a:cxn ang="0">
                    <a:pos x="T0" y="T1"/>
                  </a:cxn>
                  <a:cxn ang="0">
                    <a:pos x="T2" y="T3"/>
                  </a:cxn>
                  <a:cxn ang="0">
                    <a:pos x="T4" y="T5"/>
                  </a:cxn>
                  <a:cxn ang="0">
                    <a:pos x="T6" y="T7"/>
                  </a:cxn>
                </a:cxnLst>
                <a:rect l="0" t="0" r="r" b="b"/>
                <a:pathLst>
                  <a:path w="25" h="28">
                    <a:moveTo>
                      <a:pt x="13" y="0"/>
                    </a:moveTo>
                    <a:lnTo>
                      <a:pt x="25"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48" name="Freeform 533"/>
              <p:cNvSpPr>
                <a:spLocks/>
              </p:cNvSpPr>
              <p:nvPr/>
            </p:nvSpPr>
            <p:spPr bwMode="auto">
              <a:xfrm>
                <a:off x="1885" y="1250"/>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49" name="Freeform 534"/>
              <p:cNvSpPr>
                <a:spLocks/>
              </p:cNvSpPr>
              <p:nvPr/>
            </p:nvSpPr>
            <p:spPr bwMode="auto">
              <a:xfrm>
                <a:off x="1889" y="1252"/>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50" name="Freeform 535"/>
              <p:cNvSpPr>
                <a:spLocks/>
              </p:cNvSpPr>
              <p:nvPr/>
            </p:nvSpPr>
            <p:spPr bwMode="auto">
              <a:xfrm>
                <a:off x="1890" y="1252"/>
                <a:ext cx="28" cy="26"/>
              </a:xfrm>
              <a:custGeom>
                <a:avLst/>
                <a:gdLst>
                  <a:gd name="T0" fmla="*/ 14 w 28"/>
                  <a:gd name="T1" fmla="*/ 0 h 26"/>
                  <a:gd name="T2" fmla="*/ 28 w 28"/>
                  <a:gd name="T3" fmla="*/ 26 h 26"/>
                  <a:gd name="T4" fmla="*/ 0 w 28"/>
                  <a:gd name="T5" fmla="*/ 26 h 26"/>
                  <a:gd name="T6" fmla="*/ 14 w 28"/>
                  <a:gd name="T7" fmla="*/ 0 h 26"/>
                </a:gdLst>
                <a:ahLst/>
                <a:cxnLst>
                  <a:cxn ang="0">
                    <a:pos x="T0" y="T1"/>
                  </a:cxn>
                  <a:cxn ang="0">
                    <a:pos x="T2" y="T3"/>
                  </a:cxn>
                  <a:cxn ang="0">
                    <a:pos x="T4" y="T5"/>
                  </a:cxn>
                  <a:cxn ang="0">
                    <a:pos x="T6" y="T7"/>
                  </a:cxn>
                </a:cxnLst>
                <a:rect l="0" t="0" r="r" b="b"/>
                <a:pathLst>
                  <a:path w="28" h="26">
                    <a:moveTo>
                      <a:pt x="14" y="0"/>
                    </a:moveTo>
                    <a:lnTo>
                      <a:pt x="28"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51" name="Freeform 536"/>
              <p:cNvSpPr>
                <a:spLocks/>
              </p:cNvSpPr>
              <p:nvPr/>
            </p:nvSpPr>
            <p:spPr bwMode="auto">
              <a:xfrm>
                <a:off x="1896" y="1258"/>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52" name="Freeform 537"/>
              <p:cNvSpPr>
                <a:spLocks/>
              </p:cNvSpPr>
              <p:nvPr/>
            </p:nvSpPr>
            <p:spPr bwMode="auto">
              <a:xfrm>
                <a:off x="1900" y="1258"/>
                <a:ext cx="28" cy="26"/>
              </a:xfrm>
              <a:custGeom>
                <a:avLst/>
                <a:gdLst>
                  <a:gd name="T0" fmla="*/ 14 w 28"/>
                  <a:gd name="T1" fmla="*/ 0 h 26"/>
                  <a:gd name="T2" fmla="*/ 28 w 28"/>
                  <a:gd name="T3" fmla="*/ 26 h 26"/>
                  <a:gd name="T4" fmla="*/ 0 w 28"/>
                  <a:gd name="T5" fmla="*/ 26 h 26"/>
                  <a:gd name="T6" fmla="*/ 14 w 28"/>
                  <a:gd name="T7" fmla="*/ 0 h 26"/>
                </a:gdLst>
                <a:ahLst/>
                <a:cxnLst>
                  <a:cxn ang="0">
                    <a:pos x="T0" y="T1"/>
                  </a:cxn>
                  <a:cxn ang="0">
                    <a:pos x="T2" y="T3"/>
                  </a:cxn>
                  <a:cxn ang="0">
                    <a:pos x="T4" y="T5"/>
                  </a:cxn>
                  <a:cxn ang="0">
                    <a:pos x="T6" y="T7"/>
                  </a:cxn>
                </a:cxnLst>
                <a:rect l="0" t="0" r="r" b="b"/>
                <a:pathLst>
                  <a:path w="28" h="26">
                    <a:moveTo>
                      <a:pt x="14" y="0"/>
                    </a:moveTo>
                    <a:lnTo>
                      <a:pt x="28"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53" name="Freeform 538"/>
              <p:cNvSpPr>
                <a:spLocks/>
              </p:cNvSpPr>
              <p:nvPr/>
            </p:nvSpPr>
            <p:spPr bwMode="auto">
              <a:xfrm>
                <a:off x="1902" y="1258"/>
                <a:ext cx="28" cy="26"/>
              </a:xfrm>
              <a:custGeom>
                <a:avLst/>
                <a:gdLst>
                  <a:gd name="T0" fmla="*/ 14 w 28"/>
                  <a:gd name="T1" fmla="*/ 0 h 26"/>
                  <a:gd name="T2" fmla="*/ 28 w 28"/>
                  <a:gd name="T3" fmla="*/ 26 h 26"/>
                  <a:gd name="T4" fmla="*/ 0 w 28"/>
                  <a:gd name="T5" fmla="*/ 26 h 26"/>
                  <a:gd name="T6" fmla="*/ 14 w 28"/>
                  <a:gd name="T7" fmla="*/ 0 h 26"/>
                </a:gdLst>
                <a:ahLst/>
                <a:cxnLst>
                  <a:cxn ang="0">
                    <a:pos x="T0" y="T1"/>
                  </a:cxn>
                  <a:cxn ang="0">
                    <a:pos x="T2" y="T3"/>
                  </a:cxn>
                  <a:cxn ang="0">
                    <a:pos x="T4" y="T5"/>
                  </a:cxn>
                  <a:cxn ang="0">
                    <a:pos x="T6" y="T7"/>
                  </a:cxn>
                </a:cxnLst>
                <a:rect l="0" t="0" r="r" b="b"/>
                <a:pathLst>
                  <a:path w="28" h="26">
                    <a:moveTo>
                      <a:pt x="14" y="0"/>
                    </a:moveTo>
                    <a:lnTo>
                      <a:pt x="28"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54" name="Freeform 539"/>
              <p:cNvSpPr>
                <a:spLocks/>
              </p:cNvSpPr>
              <p:nvPr/>
            </p:nvSpPr>
            <p:spPr bwMode="auto">
              <a:xfrm>
                <a:off x="1910" y="1256"/>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55" name="Freeform 540"/>
              <p:cNvSpPr>
                <a:spLocks/>
              </p:cNvSpPr>
              <p:nvPr/>
            </p:nvSpPr>
            <p:spPr bwMode="auto">
              <a:xfrm>
                <a:off x="1916" y="1256"/>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56" name="Freeform 541"/>
              <p:cNvSpPr>
                <a:spLocks/>
              </p:cNvSpPr>
              <p:nvPr/>
            </p:nvSpPr>
            <p:spPr bwMode="auto">
              <a:xfrm>
                <a:off x="1922" y="1256"/>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57" name="Freeform 542"/>
              <p:cNvSpPr>
                <a:spLocks/>
              </p:cNvSpPr>
              <p:nvPr/>
            </p:nvSpPr>
            <p:spPr bwMode="auto">
              <a:xfrm>
                <a:off x="1928" y="1256"/>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58" name="Freeform 543"/>
              <p:cNvSpPr>
                <a:spLocks/>
              </p:cNvSpPr>
              <p:nvPr/>
            </p:nvSpPr>
            <p:spPr bwMode="auto">
              <a:xfrm>
                <a:off x="1928" y="1256"/>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59" name="Freeform 544"/>
              <p:cNvSpPr>
                <a:spLocks/>
              </p:cNvSpPr>
              <p:nvPr/>
            </p:nvSpPr>
            <p:spPr bwMode="auto">
              <a:xfrm>
                <a:off x="1932" y="1256"/>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60" name="Freeform 545"/>
              <p:cNvSpPr>
                <a:spLocks/>
              </p:cNvSpPr>
              <p:nvPr/>
            </p:nvSpPr>
            <p:spPr bwMode="auto">
              <a:xfrm>
                <a:off x="1936" y="1256"/>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61" name="Freeform 546"/>
              <p:cNvSpPr>
                <a:spLocks/>
              </p:cNvSpPr>
              <p:nvPr/>
            </p:nvSpPr>
            <p:spPr bwMode="auto">
              <a:xfrm>
                <a:off x="1940" y="1256"/>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62" name="Freeform 547"/>
              <p:cNvSpPr>
                <a:spLocks/>
              </p:cNvSpPr>
              <p:nvPr/>
            </p:nvSpPr>
            <p:spPr bwMode="auto">
              <a:xfrm>
                <a:off x="1947" y="1256"/>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63" name="Freeform 548"/>
              <p:cNvSpPr>
                <a:spLocks/>
              </p:cNvSpPr>
              <p:nvPr/>
            </p:nvSpPr>
            <p:spPr bwMode="auto">
              <a:xfrm>
                <a:off x="1951" y="1264"/>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64" name="Freeform 549"/>
              <p:cNvSpPr>
                <a:spLocks/>
              </p:cNvSpPr>
              <p:nvPr/>
            </p:nvSpPr>
            <p:spPr bwMode="auto">
              <a:xfrm>
                <a:off x="1957" y="1264"/>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65" name="Freeform 550"/>
              <p:cNvSpPr>
                <a:spLocks/>
              </p:cNvSpPr>
              <p:nvPr/>
            </p:nvSpPr>
            <p:spPr bwMode="auto">
              <a:xfrm>
                <a:off x="1963" y="1264"/>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66" name="Freeform 551"/>
              <p:cNvSpPr>
                <a:spLocks/>
              </p:cNvSpPr>
              <p:nvPr/>
            </p:nvSpPr>
            <p:spPr bwMode="auto">
              <a:xfrm>
                <a:off x="1965" y="127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67" name="Freeform 552"/>
              <p:cNvSpPr>
                <a:spLocks/>
              </p:cNvSpPr>
              <p:nvPr/>
            </p:nvSpPr>
            <p:spPr bwMode="auto">
              <a:xfrm>
                <a:off x="1973" y="1274"/>
                <a:ext cx="28" cy="26"/>
              </a:xfrm>
              <a:custGeom>
                <a:avLst/>
                <a:gdLst>
                  <a:gd name="T0" fmla="*/ 14 w 28"/>
                  <a:gd name="T1" fmla="*/ 0 h 26"/>
                  <a:gd name="T2" fmla="*/ 28 w 28"/>
                  <a:gd name="T3" fmla="*/ 26 h 26"/>
                  <a:gd name="T4" fmla="*/ 0 w 28"/>
                  <a:gd name="T5" fmla="*/ 26 h 26"/>
                  <a:gd name="T6" fmla="*/ 14 w 28"/>
                  <a:gd name="T7" fmla="*/ 0 h 26"/>
                </a:gdLst>
                <a:ahLst/>
                <a:cxnLst>
                  <a:cxn ang="0">
                    <a:pos x="T0" y="T1"/>
                  </a:cxn>
                  <a:cxn ang="0">
                    <a:pos x="T2" y="T3"/>
                  </a:cxn>
                  <a:cxn ang="0">
                    <a:pos x="T4" y="T5"/>
                  </a:cxn>
                  <a:cxn ang="0">
                    <a:pos x="T6" y="T7"/>
                  </a:cxn>
                </a:cxnLst>
                <a:rect l="0" t="0" r="r" b="b"/>
                <a:pathLst>
                  <a:path w="28" h="26">
                    <a:moveTo>
                      <a:pt x="14" y="0"/>
                    </a:moveTo>
                    <a:lnTo>
                      <a:pt x="28"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68" name="Freeform 553"/>
              <p:cNvSpPr>
                <a:spLocks/>
              </p:cNvSpPr>
              <p:nvPr/>
            </p:nvSpPr>
            <p:spPr bwMode="auto">
              <a:xfrm>
                <a:off x="1975" y="1274"/>
                <a:ext cx="28" cy="26"/>
              </a:xfrm>
              <a:custGeom>
                <a:avLst/>
                <a:gdLst>
                  <a:gd name="T0" fmla="*/ 14 w 28"/>
                  <a:gd name="T1" fmla="*/ 0 h 26"/>
                  <a:gd name="T2" fmla="*/ 28 w 28"/>
                  <a:gd name="T3" fmla="*/ 26 h 26"/>
                  <a:gd name="T4" fmla="*/ 0 w 28"/>
                  <a:gd name="T5" fmla="*/ 26 h 26"/>
                  <a:gd name="T6" fmla="*/ 14 w 28"/>
                  <a:gd name="T7" fmla="*/ 0 h 26"/>
                </a:gdLst>
                <a:ahLst/>
                <a:cxnLst>
                  <a:cxn ang="0">
                    <a:pos x="T0" y="T1"/>
                  </a:cxn>
                  <a:cxn ang="0">
                    <a:pos x="T2" y="T3"/>
                  </a:cxn>
                  <a:cxn ang="0">
                    <a:pos x="T4" y="T5"/>
                  </a:cxn>
                  <a:cxn ang="0">
                    <a:pos x="T6" y="T7"/>
                  </a:cxn>
                </a:cxnLst>
                <a:rect l="0" t="0" r="r" b="b"/>
                <a:pathLst>
                  <a:path w="28" h="26">
                    <a:moveTo>
                      <a:pt x="14" y="0"/>
                    </a:moveTo>
                    <a:lnTo>
                      <a:pt x="28"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69" name="Freeform 554"/>
              <p:cNvSpPr>
                <a:spLocks/>
              </p:cNvSpPr>
              <p:nvPr/>
            </p:nvSpPr>
            <p:spPr bwMode="auto">
              <a:xfrm>
                <a:off x="1977" y="1274"/>
                <a:ext cx="27" cy="26"/>
              </a:xfrm>
              <a:custGeom>
                <a:avLst/>
                <a:gdLst>
                  <a:gd name="T0" fmla="*/ 14 w 27"/>
                  <a:gd name="T1" fmla="*/ 0 h 26"/>
                  <a:gd name="T2" fmla="*/ 27 w 27"/>
                  <a:gd name="T3" fmla="*/ 26 h 26"/>
                  <a:gd name="T4" fmla="*/ 0 w 27"/>
                  <a:gd name="T5" fmla="*/ 26 h 26"/>
                  <a:gd name="T6" fmla="*/ 14 w 27"/>
                  <a:gd name="T7" fmla="*/ 0 h 26"/>
                </a:gdLst>
                <a:ahLst/>
                <a:cxnLst>
                  <a:cxn ang="0">
                    <a:pos x="T0" y="T1"/>
                  </a:cxn>
                  <a:cxn ang="0">
                    <a:pos x="T2" y="T3"/>
                  </a:cxn>
                  <a:cxn ang="0">
                    <a:pos x="T4" y="T5"/>
                  </a:cxn>
                  <a:cxn ang="0">
                    <a:pos x="T6" y="T7"/>
                  </a:cxn>
                </a:cxnLst>
                <a:rect l="0" t="0" r="r" b="b"/>
                <a:pathLst>
                  <a:path w="27" h="26">
                    <a:moveTo>
                      <a:pt x="14" y="0"/>
                    </a:moveTo>
                    <a:lnTo>
                      <a:pt x="27" y="26"/>
                    </a:lnTo>
                    <a:lnTo>
                      <a:pt x="0" y="26"/>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70" name="Freeform 555"/>
              <p:cNvSpPr>
                <a:spLocks/>
              </p:cNvSpPr>
              <p:nvPr/>
            </p:nvSpPr>
            <p:spPr bwMode="auto">
              <a:xfrm>
                <a:off x="1981" y="1272"/>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71" name="Freeform 556"/>
              <p:cNvSpPr>
                <a:spLocks/>
              </p:cNvSpPr>
              <p:nvPr/>
            </p:nvSpPr>
            <p:spPr bwMode="auto">
              <a:xfrm>
                <a:off x="1987" y="1272"/>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72" name="Freeform 557"/>
              <p:cNvSpPr>
                <a:spLocks/>
              </p:cNvSpPr>
              <p:nvPr/>
            </p:nvSpPr>
            <p:spPr bwMode="auto">
              <a:xfrm>
                <a:off x="1989" y="1274"/>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73" name="Freeform 558"/>
              <p:cNvSpPr>
                <a:spLocks/>
              </p:cNvSpPr>
              <p:nvPr/>
            </p:nvSpPr>
            <p:spPr bwMode="auto">
              <a:xfrm>
                <a:off x="1991" y="1272"/>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74" name="Freeform 559"/>
              <p:cNvSpPr>
                <a:spLocks/>
              </p:cNvSpPr>
              <p:nvPr/>
            </p:nvSpPr>
            <p:spPr bwMode="auto">
              <a:xfrm>
                <a:off x="1993" y="1272"/>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75" name="Freeform 560"/>
              <p:cNvSpPr>
                <a:spLocks/>
              </p:cNvSpPr>
              <p:nvPr/>
            </p:nvSpPr>
            <p:spPr bwMode="auto">
              <a:xfrm>
                <a:off x="1995" y="1272"/>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76" name="Freeform 561"/>
              <p:cNvSpPr>
                <a:spLocks/>
              </p:cNvSpPr>
              <p:nvPr/>
            </p:nvSpPr>
            <p:spPr bwMode="auto">
              <a:xfrm>
                <a:off x="1997" y="1272"/>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77" name="Freeform 562"/>
              <p:cNvSpPr>
                <a:spLocks/>
              </p:cNvSpPr>
              <p:nvPr/>
            </p:nvSpPr>
            <p:spPr bwMode="auto">
              <a:xfrm>
                <a:off x="1997" y="1272"/>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78" name="Freeform 563"/>
              <p:cNvSpPr>
                <a:spLocks/>
              </p:cNvSpPr>
              <p:nvPr/>
            </p:nvSpPr>
            <p:spPr bwMode="auto">
              <a:xfrm>
                <a:off x="2001" y="1270"/>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79" name="Freeform 564"/>
              <p:cNvSpPr>
                <a:spLocks/>
              </p:cNvSpPr>
              <p:nvPr/>
            </p:nvSpPr>
            <p:spPr bwMode="auto">
              <a:xfrm>
                <a:off x="2003" y="1272"/>
                <a:ext cx="27" cy="28"/>
              </a:xfrm>
              <a:custGeom>
                <a:avLst/>
                <a:gdLst>
                  <a:gd name="T0" fmla="*/ 13 w 27"/>
                  <a:gd name="T1" fmla="*/ 0 h 28"/>
                  <a:gd name="T2" fmla="*/ 27 w 27"/>
                  <a:gd name="T3" fmla="*/ 28 h 28"/>
                  <a:gd name="T4" fmla="*/ 0 w 27"/>
                  <a:gd name="T5" fmla="*/ 28 h 28"/>
                  <a:gd name="T6" fmla="*/ 13 w 27"/>
                  <a:gd name="T7" fmla="*/ 0 h 28"/>
                </a:gdLst>
                <a:ahLst/>
                <a:cxnLst>
                  <a:cxn ang="0">
                    <a:pos x="T0" y="T1"/>
                  </a:cxn>
                  <a:cxn ang="0">
                    <a:pos x="T2" y="T3"/>
                  </a:cxn>
                  <a:cxn ang="0">
                    <a:pos x="T4" y="T5"/>
                  </a:cxn>
                  <a:cxn ang="0">
                    <a:pos x="T6" y="T7"/>
                  </a:cxn>
                </a:cxnLst>
                <a:rect l="0" t="0" r="r" b="b"/>
                <a:pathLst>
                  <a:path w="27" h="28">
                    <a:moveTo>
                      <a:pt x="13" y="0"/>
                    </a:moveTo>
                    <a:lnTo>
                      <a:pt x="27" y="28"/>
                    </a:lnTo>
                    <a:lnTo>
                      <a:pt x="0" y="28"/>
                    </a:lnTo>
                    <a:lnTo>
                      <a:pt x="13"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80" name="Freeform 565"/>
              <p:cNvSpPr>
                <a:spLocks/>
              </p:cNvSpPr>
              <p:nvPr/>
            </p:nvSpPr>
            <p:spPr bwMode="auto">
              <a:xfrm>
                <a:off x="2004" y="127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81" name="Freeform 566"/>
              <p:cNvSpPr>
                <a:spLocks/>
              </p:cNvSpPr>
              <p:nvPr/>
            </p:nvSpPr>
            <p:spPr bwMode="auto">
              <a:xfrm>
                <a:off x="2006" y="1274"/>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82" name="Freeform 567"/>
              <p:cNvSpPr>
                <a:spLocks/>
              </p:cNvSpPr>
              <p:nvPr/>
            </p:nvSpPr>
            <p:spPr bwMode="auto">
              <a:xfrm>
                <a:off x="1906" y="1256"/>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83" name="Freeform 568"/>
              <p:cNvSpPr>
                <a:spLocks/>
              </p:cNvSpPr>
              <p:nvPr/>
            </p:nvSpPr>
            <p:spPr bwMode="auto">
              <a:xfrm>
                <a:off x="1894" y="1250"/>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84" name="Freeform 569"/>
              <p:cNvSpPr>
                <a:spLocks/>
              </p:cNvSpPr>
              <p:nvPr/>
            </p:nvSpPr>
            <p:spPr bwMode="auto">
              <a:xfrm>
                <a:off x="1892" y="1250"/>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85" name="Freeform 570"/>
              <p:cNvSpPr>
                <a:spLocks/>
              </p:cNvSpPr>
              <p:nvPr/>
            </p:nvSpPr>
            <p:spPr bwMode="auto">
              <a:xfrm>
                <a:off x="1763" y="1212"/>
                <a:ext cx="27" cy="28"/>
              </a:xfrm>
              <a:custGeom>
                <a:avLst/>
                <a:gdLst>
                  <a:gd name="T0" fmla="*/ 14 w 27"/>
                  <a:gd name="T1" fmla="*/ 0 h 28"/>
                  <a:gd name="T2" fmla="*/ 27 w 27"/>
                  <a:gd name="T3" fmla="*/ 28 h 28"/>
                  <a:gd name="T4" fmla="*/ 0 w 27"/>
                  <a:gd name="T5" fmla="*/ 28 h 28"/>
                  <a:gd name="T6" fmla="*/ 14 w 27"/>
                  <a:gd name="T7" fmla="*/ 0 h 28"/>
                </a:gdLst>
                <a:ahLst/>
                <a:cxnLst>
                  <a:cxn ang="0">
                    <a:pos x="T0" y="T1"/>
                  </a:cxn>
                  <a:cxn ang="0">
                    <a:pos x="T2" y="T3"/>
                  </a:cxn>
                  <a:cxn ang="0">
                    <a:pos x="T4" y="T5"/>
                  </a:cxn>
                  <a:cxn ang="0">
                    <a:pos x="T6" y="T7"/>
                  </a:cxn>
                </a:cxnLst>
                <a:rect l="0" t="0" r="r" b="b"/>
                <a:pathLst>
                  <a:path w="27" h="28">
                    <a:moveTo>
                      <a:pt x="14" y="0"/>
                    </a:moveTo>
                    <a:lnTo>
                      <a:pt x="27"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86" name="Freeform 571"/>
              <p:cNvSpPr>
                <a:spLocks/>
              </p:cNvSpPr>
              <p:nvPr/>
            </p:nvSpPr>
            <p:spPr bwMode="auto">
              <a:xfrm>
                <a:off x="2010" y="1282"/>
                <a:ext cx="28" cy="28"/>
              </a:xfrm>
              <a:custGeom>
                <a:avLst/>
                <a:gdLst>
                  <a:gd name="T0" fmla="*/ 14 w 28"/>
                  <a:gd name="T1" fmla="*/ 0 h 28"/>
                  <a:gd name="T2" fmla="*/ 28 w 28"/>
                  <a:gd name="T3" fmla="*/ 28 h 28"/>
                  <a:gd name="T4" fmla="*/ 0 w 28"/>
                  <a:gd name="T5" fmla="*/ 28 h 28"/>
                  <a:gd name="T6" fmla="*/ 14 w 28"/>
                  <a:gd name="T7" fmla="*/ 0 h 28"/>
                </a:gdLst>
                <a:ahLst/>
                <a:cxnLst>
                  <a:cxn ang="0">
                    <a:pos x="T0" y="T1"/>
                  </a:cxn>
                  <a:cxn ang="0">
                    <a:pos x="T2" y="T3"/>
                  </a:cxn>
                  <a:cxn ang="0">
                    <a:pos x="T4" y="T5"/>
                  </a:cxn>
                  <a:cxn ang="0">
                    <a:pos x="T6" y="T7"/>
                  </a:cxn>
                </a:cxnLst>
                <a:rect l="0" t="0" r="r" b="b"/>
                <a:pathLst>
                  <a:path w="28" h="28">
                    <a:moveTo>
                      <a:pt x="14" y="0"/>
                    </a:moveTo>
                    <a:lnTo>
                      <a:pt x="28" y="28"/>
                    </a:lnTo>
                    <a:lnTo>
                      <a:pt x="0" y="28"/>
                    </a:lnTo>
                    <a:lnTo>
                      <a:pt x="14" y="0"/>
                    </a:lnTo>
                    <a:close/>
                  </a:path>
                </a:pathLst>
              </a:custGeom>
              <a:noFill/>
              <a:ln w="9525">
                <a:solidFill>
                  <a:srgbClr val="C96A0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87" name="Freeform 572"/>
              <p:cNvSpPr>
                <a:spLocks/>
              </p:cNvSpPr>
              <p:nvPr/>
            </p:nvSpPr>
            <p:spPr bwMode="auto">
              <a:xfrm>
                <a:off x="346" y="826"/>
                <a:ext cx="2154" cy="620"/>
              </a:xfrm>
              <a:custGeom>
                <a:avLst/>
                <a:gdLst>
                  <a:gd name="T0" fmla="*/ 45 w 2154"/>
                  <a:gd name="T1" fmla="*/ 4 h 620"/>
                  <a:gd name="T2" fmla="*/ 80 w 2154"/>
                  <a:gd name="T3" fmla="*/ 9 h 620"/>
                  <a:gd name="T4" fmla="*/ 84 w 2154"/>
                  <a:gd name="T5" fmla="*/ 19 h 620"/>
                  <a:gd name="T6" fmla="*/ 98 w 2154"/>
                  <a:gd name="T7" fmla="*/ 23 h 620"/>
                  <a:gd name="T8" fmla="*/ 167 w 2154"/>
                  <a:gd name="T9" fmla="*/ 33 h 620"/>
                  <a:gd name="T10" fmla="*/ 190 w 2154"/>
                  <a:gd name="T11" fmla="*/ 39 h 620"/>
                  <a:gd name="T12" fmla="*/ 208 w 2154"/>
                  <a:gd name="T13" fmla="*/ 53 h 620"/>
                  <a:gd name="T14" fmla="*/ 271 w 2154"/>
                  <a:gd name="T15" fmla="*/ 61 h 620"/>
                  <a:gd name="T16" fmla="*/ 328 w 2154"/>
                  <a:gd name="T17" fmla="*/ 77 h 620"/>
                  <a:gd name="T18" fmla="*/ 358 w 2154"/>
                  <a:gd name="T19" fmla="*/ 85 h 620"/>
                  <a:gd name="T20" fmla="*/ 375 w 2154"/>
                  <a:gd name="T21" fmla="*/ 97 h 620"/>
                  <a:gd name="T22" fmla="*/ 391 w 2154"/>
                  <a:gd name="T23" fmla="*/ 107 h 620"/>
                  <a:gd name="T24" fmla="*/ 393 w 2154"/>
                  <a:gd name="T25" fmla="*/ 117 h 620"/>
                  <a:gd name="T26" fmla="*/ 418 w 2154"/>
                  <a:gd name="T27" fmla="*/ 123 h 620"/>
                  <a:gd name="T28" fmla="*/ 426 w 2154"/>
                  <a:gd name="T29" fmla="*/ 136 h 620"/>
                  <a:gd name="T30" fmla="*/ 446 w 2154"/>
                  <a:gd name="T31" fmla="*/ 142 h 620"/>
                  <a:gd name="T32" fmla="*/ 454 w 2154"/>
                  <a:gd name="T33" fmla="*/ 152 h 620"/>
                  <a:gd name="T34" fmla="*/ 473 w 2154"/>
                  <a:gd name="T35" fmla="*/ 158 h 620"/>
                  <a:gd name="T36" fmla="*/ 481 w 2154"/>
                  <a:gd name="T37" fmla="*/ 168 h 620"/>
                  <a:gd name="T38" fmla="*/ 489 w 2154"/>
                  <a:gd name="T39" fmla="*/ 174 h 620"/>
                  <a:gd name="T40" fmla="*/ 532 w 2154"/>
                  <a:gd name="T41" fmla="*/ 182 h 620"/>
                  <a:gd name="T42" fmla="*/ 556 w 2154"/>
                  <a:gd name="T43" fmla="*/ 188 h 620"/>
                  <a:gd name="T44" fmla="*/ 578 w 2154"/>
                  <a:gd name="T45" fmla="*/ 198 h 620"/>
                  <a:gd name="T46" fmla="*/ 621 w 2154"/>
                  <a:gd name="T47" fmla="*/ 206 h 620"/>
                  <a:gd name="T48" fmla="*/ 656 w 2154"/>
                  <a:gd name="T49" fmla="*/ 214 h 620"/>
                  <a:gd name="T50" fmla="*/ 690 w 2154"/>
                  <a:gd name="T51" fmla="*/ 222 h 620"/>
                  <a:gd name="T52" fmla="*/ 719 w 2154"/>
                  <a:gd name="T53" fmla="*/ 230 h 620"/>
                  <a:gd name="T54" fmla="*/ 776 w 2154"/>
                  <a:gd name="T55" fmla="*/ 234 h 620"/>
                  <a:gd name="T56" fmla="*/ 782 w 2154"/>
                  <a:gd name="T57" fmla="*/ 244 h 620"/>
                  <a:gd name="T58" fmla="*/ 794 w 2154"/>
                  <a:gd name="T59" fmla="*/ 251 h 620"/>
                  <a:gd name="T60" fmla="*/ 798 w 2154"/>
                  <a:gd name="T61" fmla="*/ 265 h 620"/>
                  <a:gd name="T62" fmla="*/ 827 w 2154"/>
                  <a:gd name="T63" fmla="*/ 271 h 620"/>
                  <a:gd name="T64" fmla="*/ 872 w 2154"/>
                  <a:gd name="T65" fmla="*/ 279 h 620"/>
                  <a:gd name="T66" fmla="*/ 892 w 2154"/>
                  <a:gd name="T67" fmla="*/ 287 h 620"/>
                  <a:gd name="T68" fmla="*/ 896 w 2154"/>
                  <a:gd name="T69" fmla="*/ 295 h 620"/>
                  <a:gd name="T70" fmla="*/ 949 w 2154"/>
                  <a:gd name="T71" fmla="*/ 301 h 620"/>
                  <a:gd name="T72" fmla="*/ 988 w 2154"/>
                  <a:gd name="T73" fmla="*/ 311 h 620"/>
                  <a:gd name="T74" fmla="*/ 1067 w 2154"/>
                  <a:gd name="T75" fmla="*/ 317 h 620"/>
                  <a:gd name="T76" fmla="*/ 1073 w 2154"/>
                  <a:gd name="T77" fmla="*/ 327 h 620"/>
                  <a:gd name="T78" fmla="*/ 1112 w 2154"/>
                  <a:gd name="T79" fmla="*/ 335 h 620"/>
                  <a:gd name="T80" fmla="*/ 1116 w 2154"/>
                  <a:gd name="T81" fmla="*/ 343 h 620"/>
                  <a:gd name="T82" fmla="*/ 1220 w 2154"/>
                  <a:gd name="T83" fmla="*/ 349 h 620"/>
                  <a:gd name="T84" fmla="*/ 1226 w 2154"/>
                  <a:gd name="T85" fmla="*/ 359 h 620"/>
                  <a:gd name="T86" fmla="*/ 1277 w 2154"/>
                  <a:gd name="T87" fmla="*/ 363 h 620"/>
                  <a:gd name="T88" fmla="*/ 1368 w 2154"/>
                  <a:gd name="T89" fmla="*/ 376 h 620"/>
                  <a:gd name="T90" fmla="*/ 1381 w 2154"/>
                  <a:gd name="T91" fmla="*/ 380 h 620"/>
                  <a:gd name="T92" fmla="*/ 1385 w 2154"/>
                  <a:gd name="T93" fmla="*/ 390 h 620"/>
                  <a:gd name="T94" fmla="*/ 1415 w 2154"/>
                  <a:gd name="T95" fmla="*/ 396 h 620"/>
                  <a:gd name="T96" fmla="*/ 1440 w 2154"/>
                  <a:gd name="T97" fmla="*/ 406 h 620"/>
                  <a:gd name="T98" fmla="*/ 1478 w 2154"/>
                  <a:gd name="T99" fmla="*/ 416 h 620"/>
                  <a:gd name="T100" fmla="*/ 1507 w 2154"/>
                  <a:gd name="T101" fmla="*/ 430 h 620"/>
                  <a:gd name="T102" fmla="*/ 1568 w 2154"/>
                  <a:gd name="T103" fmla="*/ 436 h 620"/>
                  <a:gd name="T104" fmla="*/ 1621 w 2154"/>
                  <a:gd name="T105" fmla="*/ 452 h 620"/>
                  <a:gd name="T106" fmla="*/ 1680 w 2154"/>
                  <a:gd name="T107" fmla="*/ 458 h 620"/>
                  <a:gd name="T108" fmla="*/ 1719 w 2154"/>
                  <a:gd name="T109" fmla="*/ 480 h 620"/>
                  <a:gd name="T110" fmla="*/ 1829 w 2154"/>
                  <a:gd name="T111" fmla="*/ 489 h 620"/>
                  <a:gd name="T112" fmla="*/ 2014 w 2154"/>
                  <a:gd name="T113" fmla="*/ 547 h 620"/>
                  <a:gd name="T114" fmla="*/ 2154 w 2154"/>
                  <a:gd name="T115" fmla="*/ 62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4" h="620">
                    <a:moveTo>
                      <a:pt x="0" y="0"/>
                    </a:moveTo>
                    <a:lnTo>
                      <a:pt x="45" y="0"/>
                    </a:lnTo>
                    <a:lnTo>
                      <a:pt x="45" y="4"/>
                    </a:lnTo>
                    <a:lnTo>
                      <a:pt x="75" y="4"/>
                    </a:lnTo>
                    <a:lnTo>
                      <a:pt x="75" y="9"/>
                    </a:lnTo>
                    <a:lnTo>
                      <a:pt x="80" y="9"/>
                    </a:lnTo>
                    <a:lnTo>
                      <a:pt x="80" y="15"/>
                    </a:lnTo>
                    <a:lnTo>
                      <a:pt x="84" y="15"/>
                    </a:lnTo>
                    <a:lnTo>
                      <a:pt x="84" y="19"/>
                    </a:lnTo>
                    <a:lnTo>
                      <a:pt x="88" y="19"/>
                    </a:lnTo>
                    <a:lnTo>
                      <a:pt x="88" y="23"/>
                    </a:lnTo>
                    <a:lnTo>
                      <a:pt x="98" y="23"/>
                    </a:lnTo>
                    <a:lnTo>
                      <a:pt x="98" y="29"/>
                    </a:lnTo>
                    <a:lnTo>
                      <a:pt x="167" y="29"/>
                    </a:lnTo>
                    <a:lnTo>
                      <a:pt x="167" y="33"/>
                    </a:lnTo>
                    <a:lnTo>
                      <a:pt x="189" y="33"/>
                    </a:lnTo>
                    <a:lnTo>
                      <a:pt x="189" y="39"/>
                    </a:lnTo>
                    <a:lnTo>
                      <a:pt x="190" y="39"/>
                    </a:lnTo>
                    <a:lnTo>
                      <a:pt x="190" y="43"/>
                    </a:lnTo>
                    <a:lnTo>
                      <a:pt x="208" y="43"/>
                    </a:lnTo>
                    <a:lnTo>
                      <a:pt x="208" y="53"/>
                    </a:lnTo>
                    <a:lnTo>
                      <a:pt x="245" y="53"/>
                    </a:lnTo>
                    <a:lnTo>
                      <a:pt x="245" y="61"/>
                    </a:lnTo>
                    <a:lnTo>
                      <a:pt x="271" y="61"/>
                    </a:lnTo>
                    <a:lnTo>
                      <a:pt x="271" y="69"/>
                    </a:lnTo>
                    <a:lnTo>
                      <a:pt x="328" y="69"/>
                    </a:lnTo>
                    <a:lnTo>
                      <a:pt x="328" y="77"/>
                    </a:lnTo>
                    <a:lnTo>
                      <a:pt x="332" y="77"/>
                    </a:lnTo>
                    <a:lnTo>
                      <a:pt x="332" y="85"/>
                    </a:lnTo>
                    <a:lnTo>
                      <a:pt x="358" y="85"/>
                    </a:lnTo>
                    <a:lnTo>
                      <a:pt x="358" y="91"/>
                    </a:lnTo>
                    <a:lnTo>
                      <a:pt x="375" y="91"/>
                    </a:lnTo>
                    <a:lnTo>
                      <a:pt x="375" y="97"/>
                    </a:lnTo>
                    <a:lnTo>
                      <a:pt x="385" y="97"/>
                    </a:lnTo>
                    <a:lnTo>
                      <a:pt x="385" y="107"/>
                    </a:lnTo>
                    <a:lnTo>
                      <a:pt x="391" y="107"/>
                    </a:lnTo>
                    <a:lnTo>
                      <a:pt x="391" y="113"/>
                    </a:lnTo>
                    <a:lnTo>
                      <a:pt x="393" y="113"/>
                    </a:lnTo>
                    <a:lnTo>
                      <a:pt x="393" y="117"/>
                    </a:lnTo>
                    <a:lnTo>
                      <a:pt x="407" y="117"/>
                    </a:lnTo>
                    <a:lnTo>
                      <a:pt x="407" y="123"/>
                    </a:lnTo>
                    <a:lnTo>
                      <a:pt x="418" y="123"/>
                    </a:lnTo>
                    <a:lnTo>
                      <a:pt x="418" y="132"/>
                    </a:lnTo>
                    <a:lnTo>
                      <a:pt x="426" y="132"/>
                    </a:lnTo>
                    <a:lnTo>
                      <a:pt x="426" y="136"/>
                    </a:lnTo>
                    <a:lnTo>
                      <a:pt x="428" y="136"/>
                    </a:lnTo>
                    <a:lnTo>
                      <a:pt x="428" y="142"/>
                    </a:lnTo>
                    <a:lnTo>
                      <a:pt x="446" y="142"/>
                    </a:lnTo>
                    <a:lnTo>
                      <a:pt x="446" y="146"/>
                    </a:lnTo>
                    <a:lnTo>
                      <a:pt x="454" y="146"/>
                    </a:lnTo>
                    <a:lnTo>
                      <a:pt x="454" y="152"/>
                    </a:lnTo>
                    <a:lnTo>
                      <a:pt x="456" y="152"/>
                    </a:lnTo>
                    <a:lnTo>
                      <a:pt x="456" y="158"/>
                    </a:lnTo>
                    <a:lnTo>
                      <a:pt x="473" y="158"/>
                    </a:lnTo>
                    <a:lnTo>
                      <a:pt x="473" y="162"/>
                    </a:lnTo>
                    <a:lnTo>
                      <a:pt x="481" y="162"/>
                    </a:lnTo>
                    <a:lnTo>
                      <a:pt x="481" y="168"/>
                    </a:lnTo>
                    <a:lnTo>
                      <a:pt x="483" y="168"/>
                    </a:lnTo>
                    <a:lnTo>
                      <a:pt x="483" y="174"/>
                    </a:lnTo>
                    <a:lnTo>
                      <a:pt x="489" y="174"/>
                    </a:lnTo>
                    <a:lnTo>
                      <a:pt x="489" y="178"/>
                    </a:lnTo>
                    <a:lnTo>
                      <a:pt x="532" y="178"/>
                    </a:lnTo>
                    <a:lnTo>
                      <a:pt x="532" y="182"/>
                    </a:lnTo>
                    <a:lnTo>
                      <a:pt x="554" y="182"/>
                    </a:lnTo>
                    <a:lnTo>
                      <a:pt x="554" y="188"/>
                    </a:lnTo>
                    <a:lnTo>
                      <a:pt x="556" y="188"/>
                    </a:lnTo>
                    <a:lnTo>
                      <a:pt x="556" y="194"/>
                    </a:lnTo>
                    <a:lnTo>
                      <a:pt x="578" y="194"/>
                    </a:lnTo>
                    <a:lnTo>
                      <a:pt x="578" y="198"/>
                    </a:lnTo>
                    <a:lnTo>
                      <a:pt x="613" y="198"/>
                    </a:lnTo>
                    <a:lnTo>
                      <a:pt x="613" y="206"/>
                    </a:lnTo>
                    <a:lnTo>
                      <a:pt x="621" y="206"/>
                    </a:lnTo>
                    <a:lnTo>
                      <a:pt x="621" y="210"/>
                    </a:lnTo>
                    <a:lnTo>
                      <a:pt x="656" y="210"/>
                    </a:lnTo>
                    <a:lnTo>
                      <a:pt x="656" y="214"/>
                    </a:lnTo>
                    <a:lnTo>
                      <a:pt x="690" y="214"/>
                    </a:lnTo>
                    <a:lnTo>
                      <a:pt x="690" y="222"/>
                    </a:lnTo>
                    <a:lnTo>
                      <a:pt x="690" y="222"/>
                    </a:lnTo>
                    <a:lnTo>
                      <a:pt x="690" y="224"/>
                    </a:lnTo>
                    <a:lnTo>
                      <a:pt x="719" y="224"/>
                    </a:lnTo>
                    <a:lnTo>
                      <a:pt x="719" y="230"/>
                    </a:lnTo>
                    <a:lnTo>
                      <a:pt x="741" y="230"/>
                    </a:lnTo>
                    <a:lnTo>
                      <a:pt x="741" y="234"/>
                    </a:lnTo>
                    <a:lnTo>
                      <a:pt x="776" y="234"/>
                    </a:lnTo>
                    <a:lnTo>
                      <a:pt x="776" y="242"/>
                    </a:lnTo>
                    <a:lnTo>
                      <a:pt x="782" y="242"/>
                    </a:lnTo>
                    <a:lnTo>
                      <a:pt x="782" y="244"/>
                    </a:lnTo>
                    <a:lnTo>
                      <a:pt x="792" y="244"/>
                    </a:lnTo>
                    <a:lnTo>
                      <a:pt x="792" y="251"/>
                    </a:lnTo>
                    <a:lnTo>
                      <a:pt x="794" y="251"/>
                    </a:lnTo>
                    <a:lnTo>
                      <a:pt x="794" y="261"/>
                    </a:lnTo>
                    <a:lnTo>
                      <a:pt x="798" y="261"/>
                    </a:lnTo>
                    <a:lnTo>
                      <a:pt x="798" y="265"/>
                    </a:lnTo>
                    <a:lnTo>
                      <a:pt x="813" y="265"/>
                    </a:lnTo>
                    <a:lnTo>
                      <a:pt x="813" y="271"/>
                    </a:lnTo>
                    <a:lnTo>
                      <a:pt x="827" y="271"/>
                    </a:lnTo>
                    <a:lnTo>
                      <a:pt x="827" y="275"/>
                    </a:lnTo>
                    <a:lnTo>
                      <a:pt x="872" y="275"/>
                    </a:lnTo>
                    <a:lnTo>
                      <a:pt x="872" y="279"/>
                    </a:lnTo>
                    <a:lnTo>
                      <a:pt x="876" y="279"/>
                    </a:lnTo>
                    <a:lnTo>
                      <a:pt x="876" y="287"/>
                    </a:lnTo>
                    <a:lnTo>
                      <a:pt x="892" y="287"/>
                    </a:lnTo>
                    <a:lnTo>
                      <a:pt x="892" y="291"/>
                    </a:lnTo>
                    <a:lnTo>
                      <a:pt x="896" y="291"/>
                    </a:lnTo>
                    <a:lnTo>
                      <a:pt x="896" y="295"/>
                    </a:lnTo>
                    <a:lnTo>
                      <a:pt x="918" y="295"/>
                    </a:lnTo>
                    <a:lnTo>
                      <a:pt x="918" y="301"/>
                    </a:lnTo>
                    <a:lnTo>
                      <a:pt x="949" y="301"/>
                    </a:lnTo>
                    <a:lnTo>
                      <a:pt x="949" y="307"/>
                    </a:lnTo>
                    <a:lnTo>
                      <a:pt x="988" y="307"/>
                    </a:lnTo>
                    <a:lnTo>
                      <a:pt x="988" y="311"/>
                    </a:lnTo>
                    <a:lnTo>
                      <a:pt x="1039" y="311"/>
                    </a:lnTo>
                    <a:lnTo>
                      <a:pt x="1039" y="317"/>
                    </a:lnTo>
                    <a:lnTo>
                      <a:pt x="1067" y="317"/>
                    </a:lnTo>
                    <a:lnTo>
                      <a:pt x="1067" y="323"/>
                    </a:lnTo>
                    <a:lnTo>
                      <a:pt x="1073" y="323"/>
                    </a:lnTo>
                    <a:lnTo>
                      <a:pt x="1073" y="327"/>
                    </a:lnTo>
                    <a:lnTo>
                      <a:pt x="1077" y="327"/>
                    </a:lnTo>
                    <a:lnTo>
                      <a:pt x="1077" y="335"/>
                    </a:lnTo>
                    <a:lnTo>
                      <a:pt x="1112" y="335"/>
                    </a:lnTo>
                    <a:lnTo>
                      <a:pt x="1112" y="339"/>
                    </a:lnTo>
                    <a:lnTo>
                      <a:pt x="1116" y="339"/>
                    </a:lnTo>
                    <a:lnTo>
                      <a:pt x="1116" y="343"/>
                    </a:lnTo>
                    <a:lnTo>
                      <a:pt x="1191" y="343"/>
                    </a:lnTo>
                    <a:lnTo>
                      <a:pt x="1191" y="349"/>
                    </a:lnTo>
                    <a:lnTo>
                      <a:pt x="1220" y="349"/>
                    </a:lnTo>
                    <a:lnTo>
                      <a:pt x="1220" y="353"/>
                    </a:lnTo>
                    <a:lnTo>
                      <a:pt x="1226" y="353"/>
                    </a:lnTo>
                    <a:lnTo>
                      <a:pt x="1226" y="359"/>
                    </a:lnTo>
                    <a:lnTo>
                      <a:pt x="1238" y="359"/>
                    </a:lnTo>
                    <a:lnTo>
                      <a:pt x="1238" y="363"/>
                    </a:lnTo>
                    <a:lnTo>
                      <a:pt x="1277" y="363"/>
                    </a:lnTo>
                    <a:lnTo>
                      <a:pt x="1277" y="368"/>
                    </a:lnTo>
                    <a:lnTo>
                      <a:pt x="1368" y="368"/>
                    </a:lnTo>
                    <a:lnTo>
                      <a:pt x="1368" y="376"/>
                    </a:lnTo>
                    <a:lnTo>
                      <a:pt x="1377" y="376"/>
                    </a:lnTo>
                    <a:lnTo>
                      <a:pt x="1377" y="380"/>
                    </a:lnTo>
                    <a:lnTo>
                      <a:pt x="1381" y="380"/>
                    </a:lnTo>
                    <a:lnTo>
                      <a:pt x="1381" y="386"/>
                    </a:lnTo>
                    <a:lnTo>
                      <a:pt x="1385" y="386"/>
                    </a:lnTo>
                    <a:lnTo>
                      <a:pt x="1385" y="390"/>
                    </a:lnTo>
                    <a:lnTo>
                      <a:pt x="1405" y="390"/>
                    </a:lnTo>
                    <a:lnTo>
                      <a:pt x="1405" y="396"/>
                    </a:lnTo>
                    <a:lnTo>
                      <a:pt x="1415" y="396"/>
                    </a:lnTo>
                    <a:lnTo>
                      <a:pt x="1415" y="402"/>
                    </a:lnTo>
                    <a:lnTo>
                      <a:pt x="1440" y="402"/>
                    </a:lnTo>
                    <a:lnTo>
                      <a:pt x="1440" y="406"/>
                    </a:lnTo>
                    <a:lnTo>
                      <a:pt x="1468" y="406"/>
                    </a:lnTo>
                    <a:lnTo>
                      <a:pt x="1468" y="416"/>
                    </a:lnTo>
                    <a:lnTo>
                      <a:pt x="1478" y="416"/>
                    </a:lnTo>
                    <a:lnTo>
                      <a:pt x="1478" y="424"/>
                    </a:lnTo>
                    <a:lnTo>
                      <a:pt x="1507" y="424"/>
                    </a:lnTo>
                    <a:lnTo>
                      <a:pt x="1507" y="430"/>
                    </a:lnTo>
                    <a:lnTo>
                      <a:pt x="1552" y="430"/>
                    </a:lnTo>
                    <a:lnTo>
                      <a:pt x="1552" y="436"/>
                    </a:lnTo>
                    <a:lnTo>
                      <a:pt x="1568" y="436"/>
                    </a:lnTo>
                    <a:lnTo>
                      <a:pt x="1568" y="444"/>
                    </a:lnTo>
                    <a:lnTo>
                      <a:pt x="1621" y="444"/>
                    </a:lnTo>
                    <a:lnTo>
                      <a:pt x="1621" y="452"/>
                    </a:lnTo>
                    <a:lnTo>
                      <a:pt x="1635" y="452"/>
                    </a:lnTo>
                    <a:lnTo>
                      <a:pt x="1635" y="458"/>
                    </a:lnTo>
                    <a:lnTo>
                      <a:pt x="1680" y="458"/>
                    </a:lnTo>
                    <a:lnTo>
                      <a:pt x="1680" y="468"/>
                    </a:lnTo>
                    <a:lnTo>
                      <a:pt x="1719" y="468"/>
                    </a:lnTo>
                    <a:lnTo>
                      <a:pt x="1719" y="480"/>
                    </a:lnTo>
                    <a:lnTo>
                      <a:pt x="1743" y="480"/>
                    </a:lnTo>
                    <a:lnTo>
                      <a:pt x="1743" y="489"/>
                    </a:lnTo>
                    <a:lnTo>
                      <a:pt x="1829" y="489"/>
                    </a:lnTo>
                    <a:lnTo>
                      <a:pt x="1829" y="507"/>
                    </a:lnTo>
                    <a:lnTo>
                      <a:pt x="2014" y="507"/>
                    </a:lnTo>
                    <a:lnTo>
                      <a:pt x="2014" y="547"/>
                    </a:lnTo>
                    <a:lnTo>
                      <a:pt x="2075" y="547"/>
                    </a:lnTo>
                    <a:lnTo>
                      <a:pt x="2075" y="620"/>
                    </a:lnTo>
                    <a:lnTo>
                      <a:pt x="2154" y="620"/>
                    </a:lnTo>
                  </a:path>
                </a:pathLst>
              </a:custGeom>
              <a:noFill/>
              <a:ln w="15875">
                <a:solidFill>
                  <a:srgbClr val="C86B2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88" name="Freeform 573"/>
              <p:cNvSpPr>
                <a:spLocks/>
              </p:cNvSpPr>
              <p:nvPr/>
            </p:nvSpPr>
            <p:spPr bwMode="auto">
              <a:xfrm>
                <a:off x="352" y="824"/>
                <a:ext cx="2283" cy="714"/>
              </a:xfrm>
              <a:custGeom>
                <a:avLst/>
                <a:gdLst>
                  <a:gd name="T0" fmla="*/ 37 w 2283"/>
                  <a:gd name="T1" fmla="*/ 6 h 714"/>
                  <a:gd name="T2" fmla="*/ 92 w 2283"/>
                  <a:gd name="T3" fmla="*/ 11 h 714"/>
                  <a:gd name="T4" fmla="*/ 120 w 2283"/>
                  <a:gd name="T5" fmla="*/ 37 h 714"/>
                  <a:gd name="T6" fmla="*/ 159 w 2283"/>
                  <a:gd name="T7" fmla="*/ 43 h 714"/>
                  <a:gd name="T8" fmla="*/ 173 w 2283"/>
                  <a:gd name="T9" fmla="*/ 55 h 714"/>
                  <a:gd name="T10" fmla="*/ 202 w 2283"/>
                  <a:gd name="T11" fmla="*/ 57 h 714"/>
                  <a:gd name="T12" fmla="*/ 214 w 2283"/>
                  <a:gd name="T13" fmla="*/ 69 h 714"/>
                  <a:gd name="T14" fmla="*/ 255 w 2283"/>
                  <a:gd name="T15" fmla="*/ 75 h 714"/>
                  <a:gd name="T16" fmla="*/ 289 w 2283"/>
                  <a:gd name="T17" fmla="*/ 101 h 714"/>
                  <a:gd name="T18" fmla="*/ 318 w 2283"/>
                  <a:gd name="T19" fmla="*/ 109 h 714"/>
                  <a:gd name="T20" fmla="*/ 322 w 2283"/>
                  <a:gd name="T21" fmla="*/ 123 h 714"/>
                  <a:gd name="T22" fmla="*/ 357 w 2283"/>
                  <a:gd name="T23" fmla="*/ 127 h 714"/>
                  <a:gd name="T24" fmla="*/ 369 w 2283"/>
                  <a:gd name="T25" fmla="*/ 142 h 714"/>
                  <a:gd name="T26" fmla="*/ 399 w 2283"/>
                  <a:gd name="T27" fmla="*/ 150 h 714"/>
                  <a:gd name="T28" fmla="*/ 422 w 2283"/>
                  <a:gd name="T29" fmla="*/ 164 h 714"/>
                  <a:gd name="T30" fmla="*/ 448 w 2283"/>
                  <a:gd name="T31" fmla="*/ 168 h 714"/>
                  <a:gd name="T32" fmla="*/ 467 w 2283"/>
                  <a:gd name="T33" fmla="*/ 188 h 714"/>
                  <a:gd name="T34" fmla="*/ 491 w 2283"/>
                  <a:gd name="T35" fmla="*/ 198 h 714"/>
                  <a:gd name="T36" fmla="*/ 513 w 2283"/>
                  <a:gd name="T37" fmla="*/ 208 h 714"/>
                  <a:gd name="T38" fmla="*/ 517 w 2283"/>
                  <a:gd name="T39" fmla="*/ 222 h 714"/>
                  <a:gd name="T40" fmla="*/ 570 w 2283"/>
                  <a:gd name="T41" fmla="*/ 240 h 714"/>
                  <a:gd name="T42" fmla="*/ 613 w 2283"/>
                  <a:gd name="T43" fmla="*/ 253 h 714"/>
                  <a:gd name="T44" fmla="*/ 642 w 2283"/>
                  <a:gd name="T45" fmla="*/ 259 h 714"/>
                  <a:gd name="T46" fmla="*/ 664 w 2283"/>
                  <a:gd name="T47" fmla="*/ 271 h 714"/>
                  <a:gd name="T48" fmla="*/ 711 w 2283"/>
                  <a:gd name="T49" fmla="*/ 275 h 714"/>
                  <a:gd name="T50" fmla="*/ 713 w 2283"/>
                  <a:gd name="T51" fmla="*/ 293 h 714"/>
                  <a:gd name="T52" fmla="*/ 760 w 2283"/>
                  <a:gd name="T53" fmla="*/ 301 h 714"/>
                  <a:gd name="T54" fmla="*/ 768 w 2283"/>
                  <a:gd name="T55" fmla="*/ 313 h 714"/>
                  <a:gd name="T56" fmla="*/ 815 w 2283"/>
                  <a:gd name="T57" fmla="*/ 321 h 714"/>
                  <a:gd name="T58" fmla="*/ 845 w 2283"/>
                  <a:gd name="T59" fmla="*/ 337 h 714"/>
                  <a:gd name="T60" fmla="*/ 855 w 2283"/>
                  <a:gd name="T61" fmla="*/ 341 h 714"/>
                  <a:gd name="T62" fmla="*/ 857 w 2283"/>
                  <a:gd name="T63" fmla="*/ 349 h 714"/>
                  <a:gd name="T64" fmla="*/ 876 w 2283"/>
                  <a:gd name="T65" fmla="*/ 351 h 714"/>
                  <a:gd name="T66" fmla="*/ 888 w 2283"/>
                  <a:gd name="T67" fmla="*/ 363 h 714"/>
                  <a:gd name="T68" fmla="*/ 912 w 2283"/>
                  <a:gd name="T69" fmla="*/ 368 h 714"/>
                  <a:gd name="T70" fmla="*/ 929 w 2283"/>
                  <a:gd name="T71" fmla="*/ 382 h 714"/>
                  <a:gd name="T72" fmla="*/ 937 w 2283"/>
                  <a:gd name="T73" fmla="*/ 390 h 714"/>
                  <a:gd name="T74" fmla="*/ 978 w 2283"/>
                  <a:gd name="T75" fmla="*/ 400 h 714"/>
                  <a:gd name="T76" fmla="*/ 1049 w 2283"/>
                  <a:gd name="T77" fmla="*/ 410 h 714"/>
                  <a:gd name="T78" fmla="*/ 1059 w 2283"/>
                  <a:gd name="T79" fmla="*/ 432 h 714"/>
                  <a:gd name="T80" fmla="*/ 1094 w 2283"/>
                  <a:gd name="T81" fmla="*/ 446 h 714"/>
                  <a:gd name="T82" fmla="*/ 1096 w 2283"/>
                  <a:gd name="T83" fmla="*/ 462 h 714"/>
                  <a:gd name="T84" fmla="*/ 1143 w 2283"/>
                  <a:gd name="T85" fmla="*/ 468 h 714"/>
                  <a:gd name="T86" fmla="*/ 1224 w 2283"/>
                  <a:gd name="T87" fmla="*/ 480 h 714"/>
                  <a:gd name="T88" fmla="*/ 1265 w 2283"/>
                  <a:gd name="T89" fmla="*/ 486 h 714"/>
                  <a:gd name="T90" fmla="*/ 1299 w 2283"/>
                  <a:gd name="T91" fmla="*/ 489 h 714"/>
                  <a:gd name="T92" fmla="*/ 1311 w 2283"/>
                  <a:gd name="T93" fmla="*/ 513 h 714"/>
                  <a:gd name="T94" fmla="*/ 1423 w 2283"/>
                  <a:gd name="T95" fmla="*/ 525 h 714"/>
                  <a:gd name="T96" fmla="*/ 1458 w 2283"/>
                  <a:gd name="T97" fmla="*/ 537 h 714"/>
                  <a:gd name="T98" fmla="*/ 1493 w 2283"/>
                  <a:gd name="T99" fmla="*/ 545 h 714"/>
                  <a:gd name="T100" fmla="*/ 1519 w 2283"/>
                  <a:gd name="T101" fmla="*/ 559 h 714"/>
                  <a:gd name="T102" fmla="*/ 1597 w 2283"/>
                  <a:gd name="T103" fmla="*/ 565 h 714"/>
                  <a:gd name="T104" fmla="*/ 1619 w 2283"/>
                  <a:gd name="T105" fmla="*/ 571 h 714"/>
                  <a:gd name="T106" fmla="*/ 1643 w 2283"/>
                  <a:gd name="T107" fmla="*/ 581 h 714"/>
                  <a:gd name="T108" fmla="*/ 1656 w 2283"/>
                  <a:gd name="T109" fmla="*/ 599 h 714"/>
                  <a:gd name="T110" fmla="*/ 1727 w 2283"/>
                  <a:gd name="T111" fmla="*/ 608 h 714"/>
                  <a:gd name="T112" fmla="*/ 1747 w 2283"/>
                  <a:gd name="T113" fmla="*/ 634 h 714"/>
                  <a:gd name="T114" fmla="*/ 1894 w 2283"/>
                  <a:gd name="T115" fmla="*/ 672 h 714"/>
                  <a:gd name="T116" fmla="*/ 1906 w 2283"/>
                  <a:gd name="T117" fmla="*/ 698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3" h="714">
                    <a:moveTo>
                      <a:pt x="0" y="0"/>
                    </a:moveTo>
                    <a:lnTo>
                      <a:pt x="37" y="0"/>
                    </a:lnTo>
                    <a:lnTo>
                      <a:pt x="37" y="6"/>
                    </a:lnTo>
                    <a:lnTo>
                      <a:pt x="69" y="6"/>
                    </a:lnTo>
                    <a:lnTo>
                      <a:pt x="69" y="11"/>
                    </a:lnTo>
                    <a:lnTo>
                      <a:pt x="92" y="11"/>
                    </a:lnTo>
                    <a:lnTo>
                      <a:pt x="92" y="19"/>
                    </a:lnTo>
                    <a:lnTo>
                      <a:pt x="120" y="19"/>
                    </a:lnTo>
                    <a:lnTo>
                      <a:pt x="120" y="37"/>
                    </a:lnTo>
                    <a:lnTo>
                      <a:pt x="145" y="37"/>
                    </a:lnTo>
                    <a:lnTo>
                      <a:pt x="145" y="43"/>
                    </a:lnTo>
                    <a:lnTo>
                      <a:pt x="159" y="43"/>
                    </a:lnTo>
                    <a:lnTo>
                      <a:pt x="159" y="45"/>
                    </a:lnTo>
                    <a:lnTo>
                      <a:pt x="173" y="45"/>
                    </a:lnTo>
                    <a:lnTo>
                      <a:pt x="173" y="55"/>
                    </a:lnTo>
                    <a:lnTo>
                      <a:pt x="194" y="55"/>
                    </a:lnTo>
                    <a:lnTo>
                      <a:pt x="194" y="57"/>
                    </a:lnTo>
                    <a:lnTo>
                      <a:pt x="202" y="57"/>
                    </a:lnTo>
                    <a:lnTo>
                      <a:pt x="202" y="65"/>
                    </a:lnTo>
                    <a:lnTo>
                      <a:pt x="214" y="65"/>
                    </a:lnTo>
                    <a:lnTo>
                      <a:pt x="214" y="69"/>
                    </a:lnTo>
                    <a:lnTo>
                      <a:pt x="224" y="69"/>
                    </a:lnTo>
                    <a:lnTo>
                      <a:pt x="224" y="75"/>
                    </a:lnTo>
                    <a:lnTo>
                      <a:pt x="255" y="75"/>
                    </a:lnTo>
                    <a:lnTo>
                      <a:pt x="255" y="81"/>
                    </a:lnTo>
                    <a:lnTo>
                      <a:pt x="289" y="81"/>
                    </a:lnTo>
                    <a:lnTo>
                      <a:pt x="289" y="101"/>
                    </a:lnTo>
                    <a:lnTo>
                      <a:pt x="312" y="101"/>
                    </a:lnTo>
                    <a:lnTo>
                      <a:pt x="312" y="109"/>
                    </a:lnTo>
                    <a:lnTo>
                      <a:pt x="318" y="109"/>
                    </a:lnTo>
                    <a:lnTo>
                      <a:pt x="318" y="117"/>
                    </a:lnTo>
                    <a:lnTo>
                      <a:pt x="322" y="117"/>
                    </a:lnTo>
                    <a:lnTo>
                      <a:pt x="322" y="123"/>
                    </a:lnTo>
                    <a:lnTo>
                      <a:pt x="334" y="123"/>
                    </a:lnTo>
                    <a:lnTo>
                      <a:pt x="334" y="127"/>
                    </a:lnTo>
                    <a:lnTo>
                      <a:pt x="357" y="127"/>
                    </a:lnTo>
                    <a:lnTo>
                      <a:pt x="357" y="132"/>
                    </a:lnTo>
                    <a:lnTo>
                      <a:pt x="369" y="132"/>
                    </a:lnTo>
                    <a:lnTo>
                      <a:pt x="369" y="142"/>
                    </a:lnTo>
                    <a:lnTo>
                      <a:pt x="379" y="142"/>
                    </a:lnTo>
                    <a:lnTo>
                      <a:pt x="379" y="150"/>
                    </a:lnTo>
                    <a:lnTo>
                      <a:pt x="399" y="150"/>
                    </a:lnTo>
                    <a:lnTo>
                      <a:pt x="399" y="158"/>
                    </a:lnTo>
                    <a:lnTo>
                      <a:pt x="422" y="158"/>
                    </a:lnTo>
                    <a:lnTo>
                      <a:pt x="422" y="164"/>
                    </a:lnTo>
                    <a:lnTo>
                      <a:pt x="440" y="164"/>
                    </a:lnTo>
                    <a:lnTo>
                      <a:pt x="440" y="168"/>
                    </a:lnTo>
                    <a:lnTo>
                      <a:pt x="448" y="168"/>
                    </a:lnTo>
                    <a:lnTo>
                      <a:pt x="448" y="180"/>
                    </a:lnTo>
                    <a:lnTo>
                      <a:pt x="467" y="180"/>
                    </a:lnTo>
                    <a:lnTo>
                      <a:pt x="467" y="188"/>
                    </a:lnTo>
                    <a:lnTo>
                      <a:pt x="467" y="192"/>
                    </a:lnTo>
                    <a:lnTo>
                      <a:pt x="491" y="192"/>
                    </a:lnTo>
                    <a:lnTo>
                      <a:pt x="491" y="198"/>
                    </a:lnTo>
                    <a:lnTo>
                      <a:pt x="505" y="198"/>
                    </a:lnTo>
                    <a:lnTo>
                      <a:pt x="505" y="208"/>
                    </a:lnTo>
                    <a:lnTo>
                      <a:pt x="513" y="208"/>
                    </a:lnTo>
                    <a:lnTo>
                      <a:pt x="513" y="212"/>
                    </a:lnTo>
                    <a:lnTo>
                      <a:pt x="517" y="212"/>
                    </a:lnTo>
                    <a:lnTo>
                      <a:pt x="517" y="222"/>
                    </a:lnTo>
                    <a:lnTo>
                      <a:pt x="554" y="222"/>
                    </a:lnTo>
                    <a:lnTo>
                      <a:pt x="554" y="240"/>
                    </a:lnTo>
                    <a:lnTo>
                      <a:pt x="570" y="240"/>
                    </a:lnTo>
                    <a:lnTo>
                      <a:pt x="570" y="249"/>
                    </a:lnTo>
                    <a:lnTo>
                      <a:pt x="613" y="249"/>
                    </a:lnTo>
                    <a:lnTo>
                      <a:pt x="613" y="253"/>
                    </a:lnTo>
                    <a:lnTo>
                      <a:pt x="623" y="253"/>
                    </a:lnTo>
                    <a:lnTo>
                      <a:pt x="623" y="259"/>
                    </a:lnTo>
                    <a:lnTo>
                      <a:pt x="642" y="259"/>
                    </a:lnTo>
                    <a:lnTo>
                      <a:pt x="642" y="267"/>
                    </a:lnTo>
                    <a:lnTo>
                      <a:pt x="664" y="267"/>
                    </a:lnTo>
                    <a:lnTo>
                      <a:pt x="664" y="271"/>
                    </a:lnTo>
                    <a:lnTo>
                      <a:pt x="678" y="271"/>
                    </a:lnTo>
                    <a:lnTo>
                      <a:pt x="678" y="275"/>
                    </a:lnTo>
                    <a:lnTo>
                      <a:pt x="711" y="275"/>
                    </a:lnTo>
                    <a:lnTo>
                      <a:pt x="711" y="287"/>
                    </a:lnTo>
                    <a:lnTo>
                      <a:pt x="713" y="287"/>
                    </a:lnTo>
                    <a:lnTo>
                      <a:pt x="713" y="293"/>
                    </a:lnTo>
                    <a:lnTo>
                      <a:pt x="750" y="293"/>
                    </a:lnTo>
                    <a:lnTo>
                      <a:pt x="750" y="301"/>
                    </a:lnTo>
                    <a:lnTo>
                      <a:pt x="760" y="301"/>
                    </a:lnTo>
                    <a:lnTo>
                      <a:pt x="760" y="311"/>
                    </a:lnTo>
                    <a:lnTo>
                      <a:pt x="768" y="311"/>
                    </a:lnTo>
                    <a:lnTo>
                      <a:pt x="768" y="313"/>
                    </a:lnTo>
                    <a:lnTo>
                      <a:pt x="788" y="313"/>
                    </a:lnTo>
                    <a:lnTo>
                      <a:pt x="788" y="321"/>
                    </a:lnTo>
                    <a:lnTo>
                      <a:pt x="815" y="321"/>
                    </a:lnTo>
                    <a:lnTo>
                      <a:pt x="815" y="331"/>
                    </a:lnTo>
                    <a:lnTo>
                      <a:pt x="845" y="331"/>
                    </a:lnTo>
                    <a:lnTo>
                      <a:pt x="845" y="337"/>
                    </a:lnTo>
                    <a:lnTo>
                      <a:pt x="853" y="337"/>
                    </a:lnTo>
                    <a:lnTo>
                      <a:pt x="853" y="341"/>
                    </a:lnTo>
                    <a:lnTo>
                      <a:pt x="855" y="341"/>
                    </a:lnTo>
                    <a:lnTo>
                      <a:pt x="855" y="345"/>
                    </a:lnTo>
                    <a:lnTo>
                      <a:pt x="857" y="345"/>
                    </a:lnTo>
                    <a:lnTo>
                      <a:pt x="857" y="349"/>
                    </a:lnTo>
                    <a:lnTo>
                      <a:pt x="859" y="349"/>
                    </a:lnTo>
                    <a:lnTo>
                      <a:pt x="859" y="351"/>
                    </a:lnTo>
                    <a:lnTo>
                      <a:pt x="876" y="351"/>
                    </a:lnTo>
                    <a:lnTo>
                      <a:pt x="876" y="357"/>
                    </a:lnTo>
                    <a:lnTo>
                      <a:pt x="888" y="357"/>
                    </a:lnTo>
                    <a:lnTo>
                      <a:pt x="888" y="363"/>
                    </a:lnTo>
                    <a:lnTo>
                      <a:pt x="904" y="363"/>
                    </a:lnTo>
                    <a:lnTo>
                      <a:pt x="904" y="368"/>
                    </a:lnTo>
                    <a:lnTo>
                      <a:pt x="912" y="368"/>
                    </a:lnTo>
                    <a:lnTo>
                      <a:pt x="912" y="372"/>
                    </a:lnTo>
                    <a:lnTo>
                      <a:pt x="929" y="372"/>
                    </a:lnTo>
                    <a:lnTo>
                      <a:pt x="929" y="382"/>
                    </a:lnTo>
                    <a:lnTo>
                      <a:pt x="933" y="382"/>
                    </a:lnTo>
                    <a:lnTo>
                      <a:pt x="933" y="390"/>
                    </a:lnTo>
                    <a:lnTo>
                      <a:pt x="937" y="390"/>
                    </a:lnTo>
                    <a:lnTo>
                      <a:pt x="937" y="394"/>
                    </a:lnTo>
                    <a:lnTo>
                      <a:pt x="978" y="394"/>
                    </a:lnTo>
                    <a:lnTo>
                      <a:pt x="978" y="400"/>
                    </a:lnTo>
                    <a:lnTo>
                      <a:pt x="1022" y="400"/>
                    </a:lnTo>
                    <a:lnTo>
                      <a:pt x="1022" y="410"/>
                    </a:lnTo>
                    <a:lnTo>
                      <a:pt x="1049" y="410"/>
                    </a:lnTo>
                    <a:lnTo>
                      <a:pt x="1049" y="422"/>
                    </a:lnTo>
                    <a:lnTo>
                      <a:pt x="1059" y="422"/>
                    </a:lnTo>
                    <a:lnTo>
                      <a:pt x="1059" y="432"/>
                    </a:lnTo>
                    <a:lnTo>
                      <a:pt x="1067" y="432"/>
                    </a:lnTo>
                    <a:lnTo>
                      <a:pt x="1067" y="446"/>
                    </a:lnTo>
                    <a:lnTo>
                      <a:pt x="1094" y="446"/>
                    </a:lnTo>
                    <a:lnTo>
                      <a:pt x="1094" y="456"/>
                    </a:lnTo>
                    <a:lnTo>
                      <a:pt x="1096" y="456"/>
                    </a:lnTo>
                    <a:lnTo>
                      <a:pt x="1096" y="462"/>
                    </a:lnTo>
                    <a:lnTo>
                      <a:pt x="1104" y="462"/>
                    </a:lnTo>
                    <a:lnTo>
                      <a:pt x="1104" y="468"/>
                    </a:lnTo>
                    <a:lnTo>
                      <a:pt x="1143" y="468"/>
                    </a:lnTo>
                    <a:lnTo>
                      <a:pt x="1143" y="476"/>
                    </a:lnTo>
                    <a:lnTo>
                      <a:pt x="1224" y="476"/>
                    </a:lnTo>
                    <a:lnTo>
                      <a:pt x="1224" y="480"/>
                    </a:lnTo>
                    <a:lnTo>
                      <a:pt x="1246" y="480"/>
                    </a:lnTo>
                    <a:lnTo>
                      <a:pt x="1246" y="486"/>
                    </a:lnTo>
                    <a:lnTo>
                      <a:pt x="1265" y="486"/>
                    </a:lnTo>
                    <a:lnTo>
                      <a:pt x="1265" y="489"/>
                    </a:lnTo>
                    <a:lnTo>
                      <a:pt x="1273" y="489"/>
                    </a:lnTo>
                    <a:lnTo>
                      <a:pt x="1299" y="489"/>
                    </a:lnTo>
                    <a:lnTo>
                      <a:pt x="1299" y="503"/>
                    </a:lnTo>
                    <a:lnTo>
                      <a:pt x="1311" y="503"/>
                    </a:lnTo>
                    <a:lnTo>
                      <a:pt x="1311" y="513"/>
                    </a:lnTo>
                    <a:lnTo>
                      <a:pt x="1407" y="513"/>
                    </a:lnTo>
                    <a:lnTo>
                      <a:pt x="1407" y="525"/>
                    </a:lnTo>
                    <a:lnTo>
                      <a:pt x="1423" y="525"/>
                    </a:lnTo>
                    <a:lnTo>
                      <a:pt x="1423" y="531"/>
                    </a:lnTo>
                    <a:lnTo>
                      <a:pt x="1458" y="531"/>
                    </a:lnTo>
                    <a:lnTo>
                      <a:pt x="1458" y="537"/>
                    </a:lnTo>
                    <a:lnTo>
                      <a:pt x="1480" y="537"/>
                    </a:lnTo>
                    <a:lnTo>
                      <a:pt x="1480" y="545"/>
                    </a:lnTo>
                    <a:lnTo>
                      <a:pt x="1493" y="545"/>
                    </a:lnTo>
                    <a:lnTo>
                      <a:pt x="1493" y="551"/>
                    </a:lnTo>
                    <a:lnTo>
                      <a:pt x="1519" y="551"/>
                    </a:lnTo>
                    <a:lnTo>
                      <a:pt x="1519" y="559"/>
                    </a:lnTo>
                    <a:lnTo>
                      <a:pt x="1576" y="559"/>
                    </a:lnTo>
                    <a:lnTo>
                      <a:pt x="1597" y="559"/>
                    </a:lnTo>
                    <a:lnTo>
                      <a:pt x="1597" y="565"/>
                    </a:lnTo>
                    <a:lnTo>
                      <a:pt x="1605" y="565"/>
                    </a:lnTo>
                    <a:lnTo>
                      <a:pt x="1605" y="571"/>
                    </a:lnTo>
                    <a:lnTo>
                      <a:pt x="1619" y="571"/>
                    </a:lnTo>
                    <a:lnTo>
                      <a:pt x="1619" y="581"/>
                    </a:lnTo>
                    <a:lnTo>
                      <a:pt x="1627" y="581"/>
                    </a:lnTo>
                    <a:lnTo>
                      <a:pt x="1643" y="581"/>
                    </a:lnTo>
                    <a:lnTo>
                      <a:pt x="1643" y="593"/>
                    </a:lnTo>
                    <a:lnTo>
                      <a:pt x="1656" y="593"/>
                    </a:lnTo>
                    <a:lnTo>
                      <a:pt x="1656" y="599"/>
                    </a:lnTo>
                    <a:lnTo>
                      <a:pt x="1678" y="599"/>
                    </a:lnTo>
                    <a:lnTo>
                      <a:pt x="1678" y="608"/>
                    </a:lnTo>
                    <a:lnTo>
                      <a:pt x="1727" y="608"/>
                    </a:lnTo>
                    <a:lnTo>
                      <a:pt x="1727" y="620"/>
                    </a:lnTo>
                    <a:lnTo>
                      <a:pt x="1747" y="620"/>
                    </a:lnTo>
                    <a:lnTo>
                      <a:pt x="1747" y="634"/>
                    </a:lnTo>
                    <a:lnTo>
                      <a:pt x="1884" y="634"/>
                    </a:lnTo>
                    <a:lnTo>
                      <a:pt x="1884" y="672"/>
                    </a:lnTo>
                    <a:lnTo>
                      <a:pt x="1894" y="672"/>
                    </a:lnTo>
                    <a:lnTo>
                      <a:pt x="1894" y="690"/>
                    </a:lnTo>
                    <a:lnTo>
                      <a:pt x="1906" y="690"/>
                    </a:lnTo>
                    <a:lnTo>
                      <a:pt x="1906" y="698"/>
                    </a:lnTo>
                    <a:lnTo>
                      <a:pt x="1906" y="714"/>
                    </a:lnTo>
                    <a:lnTo>
                      <a:pt x="2283" y="714"/>
                    </a:lnTo>
                  </a:path>
                </a:pathLst>
              </a:custGeom>
              <a:noFill/>
              <a:ln w="1587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89" name="Freeform 574"/>
              <p:cNvSpPr>
                <a:spLocks/>
              </p:cNvSpPr>
              <p:nvPr/>
            </p:nvSpPr>
            <p:spPr bwMode="auto">
              <a:xfrm>
                <a:off x="2620" y="1526"/>
                <a:ext cx="25" cy="25"/>
              </a:xfrm>
              <a:custGeom>
                <a:avLst/>
                <a:gdLst>
                  <a:gd name="T0" fmla="*/ 0 w 25"/>
                  <a:gd name="T1" fmla="*/ 12 h 25"/>
                  <a:gd name="T2" fmla="*/ 0 w 25"/>
                  <a:gd name="T3" fmla="*/ 12 h 25"/>
                  <a:gd name="T4" fmla="*/ 0 w 25"/>
                  <a:gd name="T5" fmla="*/ 8 h 25"/>
                  <a:gd name="T6" fmla="*/ 4 w 25"/>
                  <a:gd name="T7" fmla="*/ 4 h 25"/>
                  <a:gd name="T8" fmla="*/ 7 w 25"/>
                  <a:gd name="T9" fmla="*/ 0 h 25"/>
                  <a:gd name="T10" fmla="*/ 11 w 25"/>
                  <a:gd name="T11" fmla="*/ 0 h 25"/>
                  <a:gd name="T12" fmla="*/ 11 w 25"/>
                  <a:gd name="T13" fmla="*/ 0 h 25"/>
                  <a:gd name="T14" fmla="*/ 17 w 25"/>
                  <a:gd name="T15" fmla="*/ 0 h 25"/>
                  <a:gd name="T16" fmla="*/ 21 w 25"/>
                  <a:gd name="T17" fmla="*/ 4 h 25"/>
                  <a:gd name="T18" fmla="*/ 23 w 25"/>
                  <a:gd name="T19" fmla="*/ 8 h 25"/>
                  <a:gd name="T20" fmla="*/ 25 w 25"/>
                  <a:gd name="T21" fmla="*/ 12 h 25"/>
                  <a:gd name="T22" fmla="*/ 25 w 25"/>
                  <a:gd name="T23" fmla="*/ 12 h 25"/>
                  <a:gd name="T24" fmla="*/ 23 w 25"/>
                  <a:gd name="T25" fmla="*/ 18 h 25"/>
                  <a:gd name="T26" fmla="*/ 21 w 25"/>
                  <a:gd name="T27" fmla="*/ 22 h 25"/>
                  <a:gd name="T28" fmla="*/ 17 w 25"/>
                  <a:gd name="T29" fmla="*/ 24 h 25"/>
                  <a:gd name="T30" fmla="*/ 11 w 25"/>
                  <a:gd name="T31" fmla="*/ 25 h 25"/>
                  <a:gd name="T32" fmla="*/ 11 w 25"/>
                  <a:gd name="T33" fmla="*/ 25 h 25"/>
                  <a:gd name="T34" fmla="*/ 7 w 25"/>
                  <a:gd name="T35" fmla="*/ 24 h 25"/>
                  <a:gd name="T36" fmla="*/ 4 w 25"/>
                  <a:gd name="T37" fmla="*/ 22 h 25"/>
                  <a:gd name="T38" fmla="*/ 0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0" y="8"/>
                    </a:lnTo>
                    <a:lnTo>
                      <a:pt x="4" y="4"/>
                    </a:lnTo>
                    <a:lnTo>
                      <a:pt x="7" y="0"/>
                    </a:lnTo>
                    <a:lnTo>
                      <a:pt x="11" y="0"/>
                    </a:lnTo>
                    <a:lnTo>
                      <a:pt x="11" y="0"/>
                    </a:lnTo>
                    <a:lnTo>
                      <a:pt x="17" y="0"/>
                    </a:lnTo>
                    <a:lnTo>
                      <a:pt x="21" y="4"/>
                    </a:lnTo>
                    <a:lnTo>
                      <a:pt x="23" y="8"/>
                    </a:lnTo>
                    <a:lnTo>
                      <a:pt x="25" y="12"/>
                    </a:lnTo>
                    <a:lnTo>
                      <a:pt x="25" y="12"/>
                    </a:lnTo>
                    <a:lnTo>
                      <a:pt x="23" y="18"/>
                    </a:lnTo>
                    <a:lnTo>
                      <a:pt x="21" y="22"/>
                    </a:lnTo>
                    <a:lnTo>
                      <a:pt x="17" y="24"/>
                    </a:lnTo>
                    <a:lnTo>
                      <a:pt x="11" y="25"/>
                    </a:lnTo>
                    <a:lnTo>
                      <a:pt x="11" y="25"/>
                    </a:lnTo>
                    <a:lnTo>
                      <a:pt x="7"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90" name="Freeform 575"/>
              <p:cNvSpPr>
                <a:spLocks/>
              </p:cNvSpPr>
              <p:nvPr/>
            </p:nvSpPr>
            <p:spPr bwMode="auto">
              <a:xfrm>
                <a:off x="2527" y="1526"/>
                <a:ext cx="26" cy="25"/>
              </a:xfrm>
              <a:custGeom>
                <a:avLst/>
                <a:gdLst>
                  <a:gd name="T0" fmla="*/ 0 w 26"/>
                  <a:gd name="T1" fmla="*/ 12 h 25"/>
                  <a:gd name="T2" fmla="*/ 0 w 26"/>
                  <a:gd name="T3" fmla="*/ 12 h 25"/>
                  <a:gd name="T4" fmla="*/ 0 w 26"/>
                  <a:gd name="T5" fmla="*/ 8 h 25"/>
                  <a:gd name="T6" fmla="*/ 4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2 h 25"/>
                  <a:gd name="T28" fmla="*/ 18 w 26"/>
                  <a:gd name="T29" fmla="*/ 24 h 25"/>
                  <a:gd name="T30" fmla="*/ 12 w 26"/>
                  <a:gd name="T31" fmla="*/ 25 h 25"/>
                  <a:gd name="T32" fmla="*/ 12 w 26"/>
                  <a:gd name="T33" fmla="*/ 25 h 25"/>
                  <a:gd name="T34" fmla="*/ 8 w 26"/>
                  <a:gd name="T35" fmla="*/ 24 h 25"/>
                  <a:gd name="T36" fmla="*/ 4 w 26"/>
                  <a:gd name="T37" fmla="*/ 22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91" name="Freeform 576"/>
              <p:cNvSpPr>
                <a:spLocks/>
              </p:cNvSpPr>
              <p:nvPr/>
            </p:nvSpPr>
            <p:spPr bwMode="auto">
              <a:xfrm>
                <a:off x="2511" y="1526"/>
                <a:ext cx="26" cy="25"/>
              </a:xfrm>
              <a:custGeom>
                <a:avLst/>
                <a:gdLst>
                  <a:gd name="T0" fmla="*/ 0 w 26"/>
                  <a:gd name="T1" fmla="*/ 12 h 25"/>
                  <a:gd name="T2" fmla="*/ 0 w 26"/>
                  <a:gd name="T3" fmla="*/ 12 h 25"/>
                  <a:gd name="T4" fmla="*/ 2 w 26"/>
                  <a:gd name="T5" fmla="*/ 8 h 25"/>
                  <a:gd name="T6" fmla="*/ 4 w 26"/>
                  <a:gd name="T7" fmla="*/ 4 h 25"/>
                  <a:gd name="T8" fmla="*/ 8 w 26"/>
                  <a:gd name="T9" fmla="*/ 0 h 25"/>
                  <a:gd name="T10" fmla="*/ 14 w 26"/>
                  <a:gd name="T11" fmla="*/ 0 h 25"/>
                  <a:gd name="T12" fmla="*/ 14 w 26"/>
                  <a:gd name="T13" fmla="*/ 0 h 25"/>
                  <a:gd name="T14" fmla="*/ 18 w 26"/>
                  <a:gd name="T15" fmla="*/ 0 h 25"/>
                  <a:gd name="T16" fmla="*/ 24 w 26"/>
                  <a:gd name="T17" fmla="*/ 4 h 25"/>
                  <a:gd name="T18" fmla="*/ 26 w 26"/>
                  <a:gd name="T19" fmla="*/ 8 h 25"/>
                  <a:gd name="T20" fmla="*/ 26 w 26"/>
                  <a:gd name="T21" fmla="*/ 12 h 25"/>
                  <a:gd name="T22" fmla="*/ 26 w 26"/>
                  <a:gd name="T23" fmla="*/ 12 h 25"/>
                  <a:gd name="T24" fmla="*/ 26 w 26"/>
                  <a:gd name="T25" fmla="*/ 18 h 25"/>
                  <a:gd name="T26" fmla="*/ 24 w 26"/>
                  <a:gd name="T27" fmla="*/ 22 h 25"/>
                  <a:gd name="T28" fmla="*/ 18 w 26"/>
                  <a:gd name="T29" fmla="*/ 24 h 25"/>
                  <a:gd name="T30" fmla="*/ 14 w 26"/>
                  <a:gd name="T31" fmla="*/ 25 h 25"/>
                  <a:gd name="T32" fmla="*/ 14 w 26"/>
                  <a:gd name="T33" fmla="*/ 25 h 25"/>
                  <a:gd name="T34" fmla="*/ 8 w 26"/>
                  <a:gd name="T35" fmla="*/ 24 h 25"/>
                  <a:gd name="T36" fmla="*/ 4 w 26"/>
                  <a:gd name="T37" fmla="*/ 22 h 25"/>
                  <a:gd name="T38" fmla="*/ 2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2" y="8"/>
                    </a:lnTo>
                    <a:lnTo>
                      <a:pt x="4" y="4"/>
                    </a:lnTo>
                    <a:lnTo>
                      <a:pt x="8" y="0"/>
                    </a:lnTo>
                    <a:lnTo>
                      <a:pt x="14" y="0"/>
                    </a:lnTo>
                    <a:lnTo>
                      <a:pt x="14" y="0"/>
                    </a:lnTo>
                    <a:lnTo>
                      <a:pt x="18" y="0"/>
                    </a:lnTo>
                    <a:lnTo>
                      <a:pt x="24" y="4"/>
                    </a:lnTo>
                    <a:lnTo>
                      <a:pt x="26" y="8"/>
                    </a:lnTo>
                    <a:lnTo>
                      <a:pt x="26" y="12"/>
                    </a:lnTo>
                    <a:lnTo>
                      <a:pt x="26" y="12"/>
                    </a:lnTo>
                    <a:lnTo>
                      <a:pt x="26" y="18"/>
                    </a:lnTo>
                    <a:lnTo>
                      <a:pt x="24" y="22"/>
                    </a:lnTo>
                    <a:lnTo>
                      <a:pt x="18" y="24"/>
                    </a:lnTo>
                    <a:lnTo>
                      <a:pt x="14" y="25"/>
                    </a:lnTo>
                    <a:lnTo>
                      <a:pt x="14" y="25"/>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92" name="Freeform 577"/>
              <p:cNvSpPr>
                <a:spLocks/>
              </p:cNvSpPr>
              <p:nvPr/>
            </p:nvSpPr>
            <p:spPr bwMode="auto">
              <a:xfrm>
                <a:off x="2472" y="1526"/>
                <a:ext cx="26" cy="25"/>
              </a:xfrm>
              <a:custGeom>
                <a:avLst/>
                <a:gdLst>
                  <a:gd name="T0" fmla="*/ 0 w 26"/>
                  <a:gd name="T1" fmla="*/ 12 h 25"/>
                  <a:gd name="T2" fmla="*/ 0 w 26"/>
                  <a:gd name="T3" fmla="*/ 12 h 25"/>
                  <a:gd name="T4" fmla="*/ 0 w 26"/>
                  <a:gd name="T5" fmla="*/ 8 h 25"/>
                  <a:gd name="T6" fmla="*/ 4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2 h 25"/>
                  <a:gd name="T28" fmla="*/ 18 w 26"/>
                  <a:gd name="T29" fmla="*/ 24 h 25"/>
                  <a:gd name="T30" fmla="*/ 12 w 26"/>
                  <a:gd name="T31" fmla="*/ 25 h 25"/>
                  <a:gd name="T32" fmla="*/ 12 w 26"/>
                  <a:gd name="T33" fmla="*/ 25 h 25"/>
                  <a:gd name="T34" fmla="*/ 8 w 26"/>
                  <a:gd name="T35" fmla="*/ 24 h 25"/>
                  <a:gd name="T36" fmla="*/ 4 w 26"/>
                  <a:gd name="T37" fmla="*/ 22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93" name="Freeform 578"/>
              <p:cNvSpPr>
                <a:spLocks/>
              </p:cNvSpPr>
              <p:nvPr/>
            </p:nvSpPr>
            <p:spPr bwMode="auto">
              <a:xfrm>
                <a:off x="2449" y="1526"/>
                <a:ext cx="25" cy="25"/>
              </a:xfrm>
              <a:custGeom>
                <a:avLst/>
                <a:gdLst>
                  <a:gd name="T0" fmla="*/ 0 w 25"/>
                  <a:gd name="T1" fmla="*/ 12 h 25"/>
                  <a:gd name="T2" fmla="*/ 0 w 25"/>
                  <a:gd name="T3" fmla="*/ 12 h 25"/>
                  <a:gd name="T4" fmla="*/ 2 w 25"/>
                  <a:gd name="T5" fmla="*/ 8 h 25"/>
                  <a:gd name="T6" fmla="*/ 4 w 25"/>
                  <a:gd name="T7" fmla="*/ 4 h 25"/>
                  <a:gd name="T8" fmla="*/ 7 w 25"/>
                  <a:gd name="T9" fmla="*/ 0 h 25"/>
                  <a:gd name="T10" fmla="*/ 13 w 25"/>
                  <a:gd name="T11" fmla="*/ 0 h 25"/>
                  <a:gd name="T12" fmla="*/ 13 w 25"/>
                  <a:gd name="T13" fmla="*/ 0 h 25"/>
                  <a:gd name="T14" fmla="*/ 17 w 25"/>
                  <a:gd name="T15" fmla="*/ 0 h 25"/>
                  <a:gd name="T16" fmla="*/ 21 w 25"/>
                  <a:gd name="T17" fmla="*/ 4 h 25"/>
                  <a:gd name="T18" fmla="*/ 25 w 25"/>
                  <a:gd name="T19" fmla="*/ 8 h 25"/>
                  <a:gd name="T20" fmla="*/ 25 w 25"/>
                  <a:gd name="T21" fmla="*/ 12 h 25"/>
                  <a:gd name="T22" fmla="*/ 25 w 25"/>
                  <a:gd name="T23" fmla="*/ 12 h 25"/>
                  <a:gd name="T24" fmla="*/ 25 w 25"/>
                  <a:gd name="T25" fmla="*/ 18 h 25"/>
                  <a:gd name="T26" fmla="*/ 21 w 25"/>
                  <a:gd name="T27" fmla="*/ 22 h 25"/>
                  <a:gd name="T28" fmla="*/ 17 w 25"/>
                  <a:gd name="T29" fmla="*/ 24 h 25"/>
                  <a:gd name="T30" fmla="*/ 13 w 25"/>
                  <a:gd name="T31" fmla="*/ 25 h 25"/>
                  <a:gd name="T32" fmla="*/ 13 w 25"/>
                  <a:gd name="T33" fmla="*/ 25 h 25"/>
                  <a:gd name="T34" fmla="*/ 7 w 25"/>
                  <a:gd name="T35" fmla="*/ 24 h 25"/>
                  <a:gd name="T36" fmla="*/ 4 w 25"/>
                  <a:gd name="T37" fmla="*/ 22 h 25"/>
                  <a:gd name="T38" fmla="*/ 2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2" y="8"/>
                    </a:lnTo>
                    <a:lnTo>
                      <a:pt x="4" y="4"/>
                    </a:lnTo>
                    <a:lnTo>
                      <a:pt x="7" y="0"/>
                    </a:lnTo>
                    <a:lnTo>
                      <a:pt x="13" y="0"/>
                    </a:lnTo>
                    <a:lnTo>
                      <a:pt x="13" y="0"/>
                    </a:lnTo>
                    <a:lnTo>
                      <a:pt x="17" y="0"/>
                    </a:lnTo>
                    <a:lnTo>
                      <a:pt x="21" y="4"/>
                    </a:lnTo>
                    <a:lnTo>
                      <a:pt x="25" y="8"/>
                    </a:lnTo>
                    <a:lnTo>
                      <a:pt x="25" y="12"/>
                    </a:lnTo>
                    <a:lnTo>
                      <a:pt x="25" y="12"/>
                    </a:lnTo>
                    <a:lnTo>
                      <a:pt x="25" y="18"/>
                    </a:lnTo>
                    <a:lnTo>
                      <a:pt x="21" y="22"/>
                    </a:lnTo>
                    <a:lnTo>
                      <a:pt x="17" y="24"/>
                    </a:lnTo>
                    <a:lnTo>
                      <a:pt x="13" y="25"/>
                    </a:lnTo>
                    <a:lnTo>
                      <a:pt x="13" y="25"/>
                    </a:lnTo>
                    <a:lnTo>
                      <a:pt x="7"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94" name="Freeform 579"/>
              <p:cNvSpPr>
                <a:spLocks/>
              </p:cNvSpPr>
              <p:nvPr/>
            </p:nvSpPr>
            <p:spPr bwMode="auto">
              <a:xfrm>
                <a:off x="2456" y="1526"/>
                <a:ext cx="26" cy="25"/>
              </a:xfrm>
              <a:custGeom>
                <a:avLst/>
                <a:gdLst>
                  <a:gd name="T0" fmla="*/ 0 w 26"/>
                  <a:gd name="T1" fmla="*/ 12 h 25"/>
                  <a:gd name="T2" fmla="*/ 0 w 26"/>
                  <a:gd name="T3" fmla="*/ 12 h 25"/>
                  <a:gd name="T4" fmla="*/ 2 w 26"/>
                  <a:gd name="T5" fmla="*/ 8 h 25"/>
                  <a:gd name="T6" fmla="*/ 4 w 26"/>
                  <a:gd name="T7" fmla="*/ 4 h 25"/>
                  <a:gd name="T8" fmla="*/ 8 w 26"/>
                  <a:gd name="T9" fmla="*/ 0 h 25"/>
                  <a:gd name="T10" fmla="*/ 14 w 26"/>
                  <a:gd name="T11" fmla="*/ 0 h 25"/>
                  <a:gd name="T12" fmla="*/ 14 w 26"/>
                  <a:gd name="T13" fmla="*/ 0 h 25"/>
                  <a:gd name="T14" fmla="*/ 18 w 26"/>
                  <a:gd name="T15" fmla="*/ 0 h 25"/>
                  <a:gd name="T16" fmla="*/ 22 w 26"/>
                  <a:gd name="T17" fmla="*/ 4 h 25"/>
                  <a:gd name="T18" fmla="*/ 26 w 26"/>
                  <a:gd name="T19" fmla="*/ 8 h 25"/>
                  <a:gd name="T20" fmla="*/ 26 w 26"/>
                  <a:gd name="T21" fmla="*/ 12 h 25"/>
                  <a:gd name="T22" fmla="*/ 26 w 26"/>
                  <a:gd name="T23" fmla="*/ 12 h 25"/>
                  <a:gd name="T24" fmla="*/ 26 w 26"/>
                  <a:gd name="T25" fmla="*/ 18 h 25"/>
                  <a:gd name="T26" fmla="*/ 22 w 26"/>
                  <a:gd name="T27" fmla="*/ 22 h 25"/>
                  <a:gd name="T28" fmla="*/ 18 w 26"/>
                  <a:gd name="T29" fmla="*/ 24 h 25"/>
                  <a:gd name="T30" fmla="*/ 14 w 26"/>
                  <a:gd name="T31" fmla="*/ 25 h 25"/>
                  <a:gd name="T32" fmla="*/ 14 w 26"/>
                  <a:gd name="T33" fmla="*/ 25 h 25"/>
                  <a:gd name="T34" fmla="*/ 8 w 26"/>
                  <a:gd name="T35" fmla="*/ 24 h 25"/>
                  <a:gd name="T36" fmla="*/ 4 w 26"/>
                  <a:gd name="T37" fmla="*/ 22 h 25"/>
                  <a:gd name="T38" fmla="*/ 2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2"/>
                    </a:lnTo>
                    <a:lnTo>
                      <a:pt x="18" y="24"/>
                    </a:lnTo>
                    <a:lnTo>
                      <a:pt x="14" y="25"/>
                    </a:lnTo>
                    <a:lnTo>
                      <a:pt x="14" y="25"/>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95" name="Freeform 580"/>
              <p:cNvSpPr>
                <a:spLocks/>
              </p:cNvSpPr>
              <p:nvPr/>
            </p:nvSpPr>
            <p:spPr bwMode="auto">
              <a:xfrm>
                <a:off x="2453" y="1526"/>
                <a:ext cx="25" cy="25"/>
              </a:xfrm>
              <a:custGeom>
                <a:avLst/>
                <a:gdLst>
                  <a:gd name="T0" fmla="*/ 0 w 25"/>
                  <a:gd name="T1" fmla="*/ 12 h 25"/>
                  <a:gd name="T2" fmla="*/ 0 w 25"/>
                  <a:gd name="T3" fmla="*/ 12 h 25"/>
                  <a:gd name="T4" fmla="*/ 0 w 25"/>
                  <a:gd name="T5" fmla="*/ 8 h 25"/>
                  <a:gd name="T6" fmla="*/ 3 w 25"/>
                  <a:gd name="T7" fmla="*/ 4 h 25"/>
                  <a:gd name="T8" fmla="*/ 7 w 25"/>
                  <a:gd name="T9" fmla="*/ 0 h 25"/>
                  <a:gd name="T10" fmla="*/ 11 w 25"/>
                  <a:gd name="T11" fmla="*/ 0 h 25"/>
                  <a:gd name="T12" fmla="*/ 11 w 25"/>
                  <a:gd name="T13" fmla="*/ 0 h 25"/>
                  <a:gd name="T14" fmla="*/ 17 w 25"/>
                  <a:gd name="T15" fmla="*/ 0 h 25"/>
                  <a:gd name="T16" fmla="*/ 21 w 25"/>
                  <a:gd name="T17" fmla="*/ 4 h 25"/>
                  <a:gd name="T18" fmla="*/ 23 w 25"/>
                  <a:gd name="T19" fmla="*/ 8 h 25"/>
                  <a:gd name="T20" fmla="*/ 25 w 25"/>
                  <a:gd name="T21" fmla="*/ 12 h 25"/>
                  <a:gd name="T22" fmla="*/ 25 w 25"/>
                  <a:gd name="T23" fmla="*/ 12 h 25"/>
                  <a:gd name="T24" fmla="*/ 23 w 25"/>
                  <a:gd name="T25" fmla="*/ 18 h 25"/>
                  <a:gd name="T26" fmla="*/ 21 w 25"/>
                  <a:gd name="T27" fmla="*/ 22 h 25"/>
                  <a:gd name="T28" fmla="*/ 17 w 25"/>
                  <a:gd name="T29" fmla="*/ 24 h 25"/>
                  <a:gd name="T30" fmla="*/ 11 w 25"/>
                  <a:gd name="T31" fmla="*/ 25 h 25"/>
                  <a:gd name="T32" fmla="*/ 11 w 25"/>
                  <a:gd name="T33" fmla="*/ 25 h 25"/>
                  <a:gd name="T34" fmla="*/ 7 w 25"/>
                  <a:gd name="T35" fmla="*/ 24 h 25"/>
                  <a:gd name="T36" fmla="*/ 3 w 25"/>
                  <a:gd name="T37" fmla="*/ 22 h 25"/>
                  <a:gd name="T38" fmla="*/ 0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0" y="8"/>
                    </a:lnTo>
                    <a:lnTo>
                      <a:pt x="3" y="4"/>
                    </a:lnTo>
                    <a:lnTo>
                      <a:pt x="7" y="0"/>
                    </a:lnTo>
                    <a:lnTo>
                      <a:pt x="11" y="0"/>
                    </a:lnTo>
                    <a:lnTo>
                      <a:pt x="11" y="0"/>
                    </a:lnTo>
                    <a:lnTo>
                      <a:pt x="17" y="0"/>
                    </a:lnTo>
                    <a:lnTo>
                      <a:pt x="21" y="4"/>
                    </a:lnTo>
                    <a:lnTo>
                      <a:pt x="23" y="8"/>
                    </a:lnTo>
                    <a:lnTo>
                      <a:pt x="25" y="12"/>
                    </a:lnTo>
                    <a:lnTo>
                      <a:pt x="25" y="12"/>
                    </a:lnTo>
                    <a:lnTo>
                      <a:pt x="23" y="18"/>
                    </a:lnTo>
                    <a:lnTo>
                      <a:pt x="21" y="22"/>
                    </a:lnTo>
                    <a:lnTo>
                      <a:pt x="17" y="24"/>
                    </a:lnTo>
                    <a:lnTo>
                      <a:pt x="11" y="25"/>
                    </a:lnTo>
                    <a:lnTo>
                      <a:pt x="11" y="25"/>
                    </a:lnTo>
                    <a:lnTo>
                      <a:pt x="7" y="24"/>
                    </a:lnTo>
                    <a:lnTo>
                      <a:pt x="3"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96" name="Freeform 581"/>
              <p:cNvSpPr>
                <a:spLocks/>
              </p:cNvSpPr>
              <p:nvPr/>
            </p:nvSpPr>
            <p:spPr bwMode="auto">
              <a:xfrm>
                <a:off x="2419" y="1526"/>
                <a:ext cx="26" cy="25"/>
              </a:xfrm>
              <a:custGeom>
                <a:avLst/>
                <a:gdLst>
                  <a:gd name="T0" fmla="*/ 0 w 26"/>
                  <a:gd name="T1" fmla="*/ 12 h 25"/>
                  <a:gd name="T2" fmla="*/ 0 w 26"/>
                  <a:gd name="T3" fmla="*/ 12 h 25"/>
                  <a:gd name="T4" fmla="*/ 0 w 26"/>
                  <a:gd name="T5" fmla="*/ 8 h 25"/>
                  <a:gd name="T6" fmla="*/ 4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2 h 25"/>
                  <a:gd name="T28" fmla="*/ 18 w 26"/>
                  <a:gd name="T29" fmla="*/ 24 h 25"/>
                  <a:gd name="T30" fmla="*/ 12 w 26"/>
                  <a:gd name="T31" fmla="*/ 25 h 25"/>
                  <a:gd name="T32" fmla="*/ 12 w 26"/>
                  <a:gd name="T33" fmla="*/ 25 h 25"/>
                  <a:gd name="T34" fmla="*/ 8 w 26"/>
                  <a:gd name="T35" fmla="*/ 24 h 25"/>
                  <a:gd name="T36" fmla="*/ 4 w 26"/>
                  <a:gd name="T37" fmla="*/ 22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97" name="Freeform 582"/>
              <p:cNvSpPr>
                <a:spLocks/>
              </p:cNvSpPr>
              <p:nvPr/>
            </p:nvSpPr>
            <p:spPr bwMode="auto">
              <a:xfrm>
                <a:off x="2407" y="1526"/>
                <a:ext cx="26" cy="25"/>
              </a:xfrm>
              <a:custGeom>
                <a:avLst/>
                <a:gdLst>
                  <a:gd name="T0" fmla="*/ 0 w 26"/>
                  <a:gd name="T1" fmla="*/ 12 h 25"/>
                  <a:gd name="T2" fmla="*/ 0 w 26"/>
                  <a:gd name="T3" fmla="*/ 12 h 25"/>
                  <a:gd name="T4" fmla="*/ 2 w 26"/>
                  <a:gd name="T5" fmla="*/ 8 h 25"/>
                  <a:gd name="T6" fmla="*/ 4 w 26"/>
                  <a:gd name="T7" fmla="*/ 4 h 25"/>
                  <a:gd name="T8" fmla="*/ 8 w 26"/>
                  <a:gd name="T9" fmla="*/ 0 h 25"/>
                  <a:gd name="T10" fmla="*/ 14 w 26"/>
                  <a:gd name="T11" fmla="*/ 0 h 25"/>
                  <a:gd name="T12" fmla="*/ 14 w 26"/>
                  <a:gd name="T13" fmla="*/ 0 h 25"/>
                  <a:gd name="T14" fmla="*/ 20 w 26"/>
                  <a:gd name="T15" fmla="*/ 0 h 25"/>
                  <a:gd name="T16" fmla="*/ 24 w 26"/>
                  <a:gd name="T17" fmla="*/ 4 h 25"/>
                  <a:gd name="T18" fmla="*/ 26 w 26"/>
                  <a:gd name="T19" fmla="*/ 8 h 25"/>
                  <a:gd name="T20" fmla="*/ 26 w 26"/>
                  <a:gd name="T21" fmla="*/ 12 h 25"/>
                  <a:gd name="T22" fmla="*/ 26 w 26"/>
                  <a:gd name="T23" fmla="*/ 12 h 25"/>
                  <a:gd name="T24" fmla="*/ 26 w 26"/>
                  <a:gd name="T25" fmla="*/ 18 h 25"/>
                  <a:gd name="T26" fmla="*/ 24 w 26"/>
                  <a:gd name="T27" fmla="*/ 22 h 25"/>
                  <a:gd name="T28" fmla="*/ 20 w 26"/>
                  <a:gd name="T29" fmla="*/ 24 h 25"/>
                  <a:gd name="T30" fmla="*/ 14 w 26"/>
                  <a:gd name="T31" fmla="*/ 25 h 25"/>
                  <a:gd name="T32" fmla="*/ 14 w 26"/>
                  <a:gd name="T33" fmla="*/ 25 h 25"/>
                  <a:gd name="T34" fmla="*/ 8 w 26"/>
                  <a:gd name="T35" fmla="*/ 24 h 25"/>
                  <a:gd name="T36" fmla="*/ 4 w 26"/>
                  <a:gd name="T37" fmla="*/ 22 h 25"/>
                  <a:gd name="T38" fmla="*/ 2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2" y="8"/>
                    </a:lnTo>
                    <a:lnTo>
                      <a:pt x="4" y="4"/>
                    </a:lnTo>
                    <a:lnTo>
                      <a:pt x="8" y="0"/>
                    </a:lnTo>
                    <a:lnTo>
                      <a:pt x="14" y="0"/>
                    </a:lnTo>
                    <a:lnTo>
                      <a:pt x="14" y="0"/>
                    </a:lnTo>
                    <a:lnTo>
                      <a:pt x="20" y="0"/>
                    </a:lnTo>
                    <a:lnTo>
                      <a:pt x="24" y="4"/>
                    </a:lnTo>
                    <a:lnTo>
                      <a:pt x="26" y="8"/>
                    </a:lnTo>
                    <a:lnTo>
                      <a:pt x="26" y="12"/>
                    </a:lnTo>
                    <a:lnTo>
                      <a:pt x="26" y="12"/>
                    </a:lnTo>
                    <a:lnTo>
                      <a:pt x="26" y="18"/>
                    </a:lnTo>
                    <a:lnTo>
                      <a:pt x="24" y="22"/>
                    </a:lnTo>
                    <a:lnTo>
                      <a:pt x="20" y="24"/>
                    </a:lnTo>
                    <a:lnTo>
                      <a:pt x="14" y="25"/>
                    </a:lnTo>
                    <a:lnTo>
                      <a:pt x="14" y="25"/>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98" name="Freeform 583"/>
              <p:cNvSpPr>
                <a:spLocks/>
              </p:cNvSpPr>
              <p:nvPr/>
            </p:nvSpPr>
            <p:spPr bwMode="auto">
              <a:xfrm>
                <a:off x="2396" y="1526"/>
                <a:ext cx="25" cy="25"/>
              </a:xfrm>
              <a:custGeom>
                <a:avLst/>
                <a:gdLst>
                  <a:gd name="T0" fmla="*/ 0 w 25"/>
                  <a:gd name="T1" fmla="*/ 12 h 25"/>
                  <a:gd name="T2" fmla="*/ 0 w 25"/>
                  <a:gd name="T3" fmla="*/ 12 h 25"/>
                  <a:gd name="T4" fmla="*/ 2 w 25"/>
                  <a:gd name="T5" fmla="*/ 8 h 25"/>
                  <a:gd name="T6" fmla="*/ 3 w 25"/>
                  <a:gd name="T7" fmla="*/ 4 h 25"/>
                  <a:gd name="T8" fmla="*/ 7 w 25"/>
                  <a:gd name="T9" fmla="*/ 0 h 25"/>
                  <a:gd name="T10" fmla="*/ 13 w 25"/>
                  <a:gd name="T11" fmla="*/ 0 h 25"/>
                  <a:gd name="T12" fmla="*/ 13 w 25"/>
                  <a:gd name="T13" fmla="*/ 0 h 25"/>
                  <a:gd name="T14" fmla="*/ 17 w 25"/>
                  <a:gd name="T15" fmla="*/ 0 h 25"/>
                  <a:gd name="T16" fmla="*/ 21 w 25"/>
                  <a:gd name="T17" fmla="*/ 4 h 25"/>
                  <a:gd name="T18" fmla="*/ 25 w 25"/>
                  <a:gd name="T19" fmla="*/ 8 h 25"/>
                  <a:gd name="T20" fmla="*/ 25 w 25"/>
                  <a:gd name="T21" fmla="*/ 12 h 25"/>
                  <a:gd name="T22" fmla="*/ 25 w 25"/>
                  <a:gd name="T23" fmla="*/ 12 h 25"/>
                  <a:gd name="T24" fmla="*/ 25 w 25"/>
                  <a:gd name="T25" fmla="*/ 18 h 25"/>
                  <a:gd name="T26" fmla="*/ 21 w 25"/>
                  <a:gd name="T27" fmla="*/ 22 h 25"/>
                  <a:gd name="T28" fmla="*/ 17 w 25"/>
                  <a:gd name="T29" fmla="*/ 24 h 25"/>
                  <a:gd name="T30" fmla="*/ 13 w 25"/>
                  <a:gd name="T31" fmla="*/ 25 h 25"/>
                  <a:gd name="T32" fmla="*/ 13 w 25"/>
                  <a:gd name="T33" fmla="*/ 25 h 25"/>
                  <a:gd name="T34" fmla="*/ 7 w 25"/>
                  <a:gd name="T35" fmla="*/ 24 h 25"/>
                  <a:gd name="T36" fmla="*/ 3 w 25"/>
                  <a:gd name="T37" fmla="*/ 22 h 25"/>
                  <a:gd name="T38" fmla="*/ 2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2" y="8"/>
                    </a:lnTo>
                    <a:lnTo>
                      <a:pt x="3" y="4"/>
                    </a:lnTo>
                    <a:lnTo>
                      <a:pt x="7" y="0"/>
                    </a:lnTo>
                    <a:lnTo>
                      <a:pt x="13" y="0"/>
                    </a:lnTo>
                    <a:lnTo>
                      <a:pt x="13" y="0"/>
                    </a:lnTo>
                    <a:lnTo>
                      <a:pt x="17" y="0"/>
                    </a:lnTo>
                    <a:lnTo>
                      <a:pt x="21" y="4"/>
                    </a:lnTo>
                    <a:lnTo>
                      <a:pt x="25" y="8"/>
                    </a:lnTo>
                    <a:lnTo>
                      <a:pt x="25" y="12"/>
                    </a:lnTo>
                    <a:lnTo>
                      <a:pt x="25" y="12"/>
                    </a:lnTo>
                    <a:lnTo>
                      <a:pt x="25" y="18"/>
                    </a:lnTo>
                    <a:lnTo>
                      <a:pt x="21" y="22"/>
                    </a:lnTo>
                    <a:lnTo>
                      <a:pt x="17" y="24"/>
                    </a:lnTo>
                    <a:lnTo>
                      <a:pt x="13" y="25"/>
                    </a:lnTo>
                    <a:lnTo>
                      <a:pt x="13" y="25"/>
                    </a:lnTo>
                    <a:lnTo>
                      <a:pt x="7" y="24"/>
                    </a:lnTo>
                    <a:lnTo>
                      <a:pt x="3"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899" name="Freeform 584"/>
              <p:cNvSpPr>
                <a:spLocks/>
              </p:cNvSpPr>
              <p:nvPr/>
            </p:nvSpPr>
            <p:spPr bwMode="auto">
              <a:xfrm>
                <a:off x="2384" y="1526"/>
                <a:ext cx="25" cy="25"/>
              </a:xfrm>
              <a:custGeom>
                <a:avLst/>
                <a:gdLst>
                  <a:gd name="T0" fmla="*/ 0 w 25"/>
                  <a:gd name="T1" fmla="*/ 12 h 25"/>
                  <a:gd name="T2" fmla="*/ 0 w 25"/>
                  <a:gd name="T3" fmla="*/ 12 h 25"/>
                  <a:gd name="T4" fmla="*/ 2 w 25"/>
                  <a:gd name="T5" fmla="*/ 8 h 25"/>
                  <a:gd name="T6" fmla="*/ 4 w 25"/>
                  <a:gd name="T7" fmla="*/ 4 h 25"/>
                  <a:gd name="T8" fmla="*/ 8 w 25"/>
                  <a:gd name="T9" fmla="*/ 0 h 25"/>
                  <a:gd name="T10" fmla="*/ 14 w 25"/>
                  <a:gd name="T11" fmla="*/ 0 h 25"/>
                  <a:gd name="T12" fmla="*/ 14 w 25"/>
                  <a:gd name="T13" fmla="*/ 0 h 25"/>
                  <a:gd name="T14" fmla="*/ 17 w 25"/>
                  <a:gd name="T15" fmla="*/ 0 h 25"/>
                  <a:gd name="T16" fmla="*/ 21 w 25"/>
                  <a:gd name="T17" fmla="*/ 4 h 25"/>
                  <a:gd name="T18" fmla="*/ 25 w 25"/>
                  <a:gd name="T19" fmla="*/ 8 h 25"/>
                  <a:gd name="T20" fmla="*/ 25 w 25"/>
                  <a:gd name="T21" fmla="*/ 12 h 25"/>
                  <a:gd name="T22" fmla="*/ 25 w 25"/>
                  <a:gd name="T23" fmla="*/ 12 h 25"/>
                  <a:gd name="T24" fmla="*/ 25 w 25"/>
                  <a:gd name="T25" fmla="*/ 18 h 25"/>
                  <a:gd name="T26" fmla="*/ 21 w 25"/>
                  <a:gd name="T27" fmla="*/ 22 h 25"/>
                  <a:gd name="T28" fmla="*/ 17 w 25"/>
                  <a:gd name="T29" fmla="*/ 24 h 25"/>
                  <a:gd name="T30" fmla="*/ 14 w 25"/>
                  <a:gd name="T31" fmla="*/ 25 h 25"/>
                  <a:gd name="T32" fmla="*/ 14 w 25"/>
                  <a:gd name="T33" fmla="*/ 25 h 25"/>
                  <a:gd name="T34" fmla="*/ 8 w 25"/>
                  <a:gd name="T35" fmla="*/ 24 h 25"/>
                  <a:gd name="T36" fmla="*/ 4 w 25"/>
                  <a:gd name="T37" fmla="*/ 22 h 25"/>
                  <a:gd name="T38" fmla="*/ 2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2" y="8"/>
                    </a:lnTo>
                    <a:lnTo>
                      <a:pt x="4" y="4"/>
                    </a:lnTo>
                    <a:lnTo>
                      <a:pt x="8" y="0"/>
                    </a:lnTo>
                    <a:lnTo>
                      <a:pt x="14" y="0"/>
                    </a:lnTo>
                    <a:lnTo>
                      <a:pt x="14" y="0"/>
                    </a:lnTo>
                    <a:lnTo>
                      <a:pt x="17" y="0"/>
                    </a:lnTo>
                    <a:lnTo>
                      <a:pt x="21" y="4"/>
                    </a:lnTo>
                    <a:lnTo>
                      <a:pt x="25" y="8"/>
                    </a:lnTo>
                    <a:lnTo>
                      <a:pt x="25" y="12"/>
                    </a:lnTo>
                    <a:lnTo>
                      <a:pt x="25" y="12"/>
                    </a:lnTo>
                    <a:lnTo>
                      <a:pt x="25" y="18"/>
                    </a:lnTo>
                    <a:lnTo>
                      <a:pt x="21" y="22"/>
                    </a:lnTo>
                    <a:lnTo>
                      <a:pt x="17" y="24"/>
                    </a:lnTo>
                    <a:lnTo>
                      <a:pt x="14" y="25"/>
                    </a:lnTo>
                    <a:lnTo>
                      <a:pt x="14" y="25"/>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00" name="Freeform 585"/>
              <p:cNvSpPr>
                <a:spLocks/>
              </p:cNvSpPr>
              <p:nvPr/>
            </p:nvSpPr>
            <p:spPr bwMode="auto">
              <a:xfrm>
                <a:off x="2382" y="1526"/>
                <a:ext cx="25" cy="25"/>
              </a:xfrm>
              <a:custGeom>
                <a:avLst/>
                <a:gdLst>
                  <a:gd name="T0" fmla="*/ 0 w 25"/>
                  <a:gd name="T1" fmla="*/ 12 h 25"/>
                  <a:gd name="T2" fmla="*/ 0 w 25"/>
                  <a:gd name="T3" fmla="*/ 12 h 25"/>
                  <a:gd name="T4" fmla="*/ 2 w 25"/>
                  <a:gd name="T5" fmla="*/ 8 h 25"/>
                  <a:gd name="T6" fmla="*/ 4 w 25"/>
                  <a:gd name="T7" fmla="*/ 4 h 25"/>
                  <a:gd name="T8" fmla="*/ 8 w 25"/>
                  <a:gd name="T9" fmla="*/ 0 h 25"/>
                  <a:gd name="T10" fmla="*/ 14 w 25"/>
                  <a:gd name="T11" fmla="*/ 0 h 25"/>
                  <a:gd name="T12" fmla="*/ 14 w 25"/>
                  <a:gd name="T13" fmla="*/ 0 h 25"/>
                  <a:gd name="T14" fmla="*/ 17 w 25"/>
                  <a:gd name="T15" fmla="*/ 0 h 25"/>
                  <a:gd name="T16" fmla="*/ 23 w 25"/>
                  <a:gd name="T17" fmla="*/ 4 h 25"/>
                  <a:gd name="T18" fmla="*/ 25 w 25"/>
                  <a:gd name="T19" fmla="*/ 8 h 25"/>
                  <a:gd name="T20" fmla="*/ 25 w 25"/>
                  <a:gd name="T21" fmla="*/ 12 h 25"/>
                  <a:gd name="T22" fmla="*/ 25 w 25"/>
                  <a:gd name="T23" fmla="*/ 12 h 25"/>
                  <a:gd name="T24" fmla="*/ 25 w 25"/>
                  <a:gd name="T25" fmla="*/ 18 h 25"/>
                  <a:gd name="T26" fmla="*/ 23 w 25"/>
                  <a:gd name="T27" fmla="*/ 22 h 25"/>
                  <a:gd name="T28" fmla="*/ 17 w 25"/>
                  <a:gd name="T29" fmla="*/ 24 h 25"/>
                  <a:gd name="T30" fmla="*/ 14 w 25"/>
                  <a:gd name="T31" fmla="*/ 25 h 25"/>
                  <a:gd name="T32" fmla="*/ 14 w 25"/>
                  <a:gd name="T33" fmla="*/ 25 h 25"/>
                  <a:gd name="T34" fmla="*/ 8 w 25"/>
                  <a:gd name="T35" fmla="*/ 24 h 25"/>
                  <a:gd name="T36" fmla="*/ 4 w 25"/>
                  <a:gd name="T37" fmla="*/ 22 h 25"/>
                  <a:gd name="T38" fmla="*/ 2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2" y="8"/>
                    </a:lnTo>
                    <a:lnTo>
                      <a:pt x="4" y="4"/>
                    </a:lnTo>
                    <a:lnTo>
                      <a:pt x="8" y="0"/>
                    </a:lnTo>
                    <a:lnTo>
                      <a:pt x="14" y="0"/>
                    </a:lnTo>
                    <a:lnTo>
                      <a:pt x="14" y="0"/>
                    </a:lnTo>
                    <a:lnTo>
                      <a:pt x="17" y="0"/>
                    </a:lnTo>
                    <a:lnTo>
                      <a:pt x="23" y="4"/>
                    </a:lnTo>
                    <a:lnTo>
                      <a:pt x="25" y="8"/>
                    </a:lnTo>
                    <a:lnTo>
                      <a:pt x="25" y="12"/>
                    </a:lnTo>
                    <a:lnTo>
                      <a:pt x="25" y="12"/>
                    </a:lnTo>
                    <a:lnTo>
                      <a:pt x="25" y="18"/>
                    </a:lnTo>
                    <a:lnTo>
                      <a:pt x="23" y="22"/>
                    </a:lnTo>
                    <a:lnTo>
                      <a:pt x="17" y="24"/>
                    </a:lnTo>
                    <a:lnTo>
                      <a:pt x="14" y="25"/>
                    </a:lnTo>
                    <a:lnTo>
                      <a:pt x="14" y="25"/>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01" name="Freeform 586"/>
              <p:cNvSpPr>
                <a:spLocks/>
              </p:cNvSpPr>
              <p:nvPr/>
            </p:nvSpPr>
            <p:spPr bwMode="auto">
              <a:xfrm>
                <a:off x="2380" y="1526"/>
                <a:ext cx="25" cy="25"/>
              </a:xfrm>
              <a:custGeom>
                <a:avLst/>
                <a:gdLst>
                  <a:gd name="T0" fmla="*/ 0 w 25"/>
                  <a:gd name="T1" fmla="*/ 12 h 25"/>
                  <a:gd name="T2" fmla="*/ 0 w 25"/>
                  <a:gd name="T3" fmla="*/ 12 h 25"/>
                  <a:gd name="T4" fmla="*/ 2 w 25"/>
                  <a:gd name="T5" fmla="*/ 8 h 25"/>
                  <a:gd name="T6" fmla="*/ 4 w 25"/>
                  <a:gd name="T7" fmla="*/ 4 h 25"/>
                  <a:gd name="T8" fmla="*/ 8 w 25"/>
                  <a:gd name="T9" fmla="*/ 0 h 25"/>
                  <a:gd name="T10" fmla="*/ 14 w 25"/>
                  <a:gd name="T11" fmla="*/ 0 h 25"/>
                  <a:gd name="T12" fmla="*/ 14 w 25"/>
                  <a:gd name="T13" fmla="*/ 0 h 25"/>
                  <a:gd name="T14" fmla="*/ 18 w 25"/>
                  <a:gd name="T15" fmla="*/ 0 h 25"/>
                  <a:gd name="T16" fmla="*/ 21 w 25"/>
                  <a:gd name="T17" fmla="*/ 4 h 25"/>
                  <a:gd name="T18" fmla="*/ 25 w 25"/>
                  <a:gd name="T19" fmla="*/ 8 h 25"/>
                  <a:gd name="T20" fmla="*/ 25 w 25"/>
                  <a:gd name="T21" fmla="*/ 12 h 25"/>
                  <a:gd name="T22" fmla="*/ 25 w 25"/>
                  <a:gd name="T23" fmla="*/ 12 h 25"/>
                  <a:gd name="T24" fmla="*/ 25 w 25"/>
                  <a:gd name="T25" fmla="*/ 18 h 25"/>
                  <a:gd name="T26" fmla="*/ 21 w 25"/>
                  <a:gd name="T27" fmla="*/ 22 h 25"/>
                  <a:gd name="T28" fmla="*/ 18 w 25"/>
                  <a:gd name="T29" fmla="*/ 24 h 25"/>
                  <a:gd name="T30" fmla="*/ 14 w 25"/>
                  <a:gd name="T31" fmla="*/ 25 h 25"/>
                  <a:gd name="T32" fmla="*/ 14 w 25"/>
                  <a:gd name="T33" fmla="*/ 25 h 25"/>
                  <a:gd name="T34" fmla="*/ 8 w 25"/>
                  <a:gd name="T35" fmla="*/ 24 h 25"/>
                  <a:gd name="T36" fmla="*/ 4 w 25"/>
                  <a:gd name="T37" fmla="*/ 22 h 25"/>
                  <a:gd name="T38" fmla="*/ 2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2" y="8"/>
                    </a:lnTo>
                    <a:lnTo>
                      <a:pt x="4" y="4"/>
                    </a:lnTo>
                    <a:lnTo>
                      <a:pt x="8" y="0"/>
                    </a:lnTo>
                    <a:lnTo>
                      <a:pt x="14" y="0"/>
                    </a:lnTo>
                    <a:lnTo>
                      <a:pt x="14" y="0"/>
                    </a:lnTo>
                    <a:lnTo>
                      <a:pt x="18" y="0"/>
                    </a:lnTo>
                    <a:lnTo>
                      <a:pt x="21" y="4"/>
                    </a:lnTo>
                    <a:lnTo>
                      <a:pt x="25" y="8"/>
                    </a:lnTo>
                    <a:lnTo>
                      <a:pt x="25" y="12"/>
                    </a:lnTo>
                    <a:lnTo>
                      <a:pt x="25" y="12"/>
                    </a:lnTo>
                    <a:lnTo>
                      <a:pt x="25" y="18"/>
                    </a:lnTo>
                    <a:lnTo>
                      <a:pt x="21" y="22"/>
                    </a:lnTo>
                    <a:lnTo>
                      <a:pt x="18" y="24"/>
                    </a:lnTo>
                    <a:lnTo>
                      <a:pt x="14" y="25"/>
                    </a:lnTo>
                    <a:lnTo>
                      <a:pt x="14" y="25"/>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02" name="Freeform 587"/>
              <p:cNvSpPr>
                <a:spLocks/>
              </p:cNvSpPr>
              <p:nvPr/>
            </p:nvSpPr>
            <p:spPr bwMode="auto">
              <a:xfrm>
                <a:off x="2372" y="1526"/>
                <a:ext cx="26" cy="25"/>
              </a:xfrm>
              <a:custGeom>
                <a:avLst/>
                <a:gdLst>
                  <a:gd name="T0" fmla="*/ 0 w 26"/>
                  <a:gd name="T1" fmla="*/ 12 h 25"/>
                  <a:gd name="T2" fmla="*/ 0 w 26"/>
                  <a:gd name="T3" fmla="*/ 12 h 25"/>
                  <a:gd name="T4" fmla="*/ 0 w 26"/>
                  <a:gd name="T5" fmla="*/ 8 h 25"/>
                  <a:gd name="T6" fmla="*/ 4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2 h 25"/>
                  <a:gd name="T28" fmla="*/ 18 w 26"/>
                  <a:gd name="T29" fmla="*/ 24 h 25"/>
                  <a:gd name="T30" fmla="*/ 12 w 26"/>
                  <a:gd name="T31" fmla="*/ 25 h 25"/>
                  <a:gd name="T32" fmla="*/ 12 w 26"/>
                  <a:gd name="T33" fmla="*/ 25 h 25"/>
                  <a:gd name="T34" fmla="*/ 8 w 26"/>
                  <a:gd name="T35" fmla="*/ 24 h 25"/>
                  <a:gd name="T36" fmla="*/ 4 w 26"/>
                  <a:gd name="T37" fmla="*/ 22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03" name="Freeform 588"/>
              <p:cNvSpPr>
                <a:spLocks/>
              </p:cNvSpPr>
              <p:nvPr/>
            </p:nvSpPr>
            <p:spPr bwMode="auto">
              <a:xfrm>
                <a:off x="2368" y="1526"/>
                <a:ext cx="26" cy="25"/>
              </a:xfrm>
              <a:custGeom>
                <a:avLst/>
                <a:gdLst>
                  <a:gd name="T0" fmla="*/ 0 w 26"/>
                  <a:gd name="T1" fmla="*/ 12 h 25"/>
                  <a:gd name="T2" fmla="*/ 0 w 26"/>
                  <a:gd name="T3" fmla="*/ 12 h 25"/>
                  <a:gd name="T4" fmla="*/ 0 w 26"/>
                  <a:gd name="T5" fmla="*/ 8 h 25"/>
                  <a:gd name="T6" fmla="*/ 4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2 h 25"/>
                  <a:gd name="T28" fmla="*/ 18 w 26"/>
                  <a:gd name="T29" fmla="*/ 24 h 25"/>
                  <a:gd name="T30" fmla="*/ 12 w 26"/>
                  <a:gd name="T31" fmla="*/ 25 h 25"/>
                  <a:gd name="T32" fmla="*/ 12 w 26"/>
                  <a:gd name="T33" fmla="*/ 25 h 25"/>
                  <a:gd name="T34" fmla="*/ 8 w 26"/>
                  <a:gd name="T35" fmla="*/ 24 h 25"/>
                  <a:gd name="T36" fmla="*/ 4 w 26"/>
                  <a:gd name="T37" fmla="*/ 22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04" name="Freeform 589"/>
              <p:cNvSpPr>
                <a:spLocks/>
              </p:cNvSpPr>
              <p:nvPr/>
            </p:nvSpPr>
            <p:spPr bwMode="auto">
              <a:xfrm>
                <a:off x="2356" y="1526"/>
                <a:ext cx="26" cy="25"/>
              </a:xfrm>
              <a:custGeom>
                <a:avLst/>
                <a:gdLst>
                  <a:gd name="T0" fmla="*/ 0 w 26"/>
                  <a:gd name="T1" fmla="*/ 12 h 25"/>
                  <a:gd name="T2" fmla="*/ 0 w 26"/>
                  <a:gd name="T3" fmla="*/ 12 h 25"/>
                  <a:gd name="T4" fmla="*/ 0 w 26"/>
                  <a:gd name="T5" fmla="*/ 8 h 25"/>
                  <a:gd name="T6" fmla="*/ 4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2 h 25"/>
                  <a:gd name="T28" fmla="*/ 18 w 26"/>
                  <a:gd name="T29" fmla="*/ 24 h 25"/>
                  <a:gd name="T30" fmla="*/ 12 w 26"/>
                  <a:gd name="T31" fmla="*/ 25 h 25"/>
                  <a:gd name="T32" fmla="*/ 12 w 26"/>
                  <a:gd name="T33" fmla="*/ 25 h 25"/>
                  <a:gd name="T34" fmla="*/ 8 w 26"/>
                  <a:gd name="T35" fmla="*/ 24 h 25"/>
                  <a:gd name="T36" fmla="*/ 4 w 26"/>
                  <a:gd name="T37" fmla="*/ 22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05" name="Freeform 590"/>
              <p:cNvSpPr>
                <a:spLocks/>
              </p:cNvSpPr>
              <p:nvPr/>
            </p:nvSpPr>
            <p:spPr bwMode="auto">
              <a:xfrm>
                <a:off x="2352" y="1526"/>
                <a:ext cx="26" cy="25"/>
              </a:xfrm>
              <a:custGeom>
                <a:avLst/>
                <a:gdLst>
                  <a:gd name="T0" fmla="*/ 0 w 26"/>
                  <a:gd name="T1" fmla="*/ 12 h 25"/>
                  <a:gd name="T2" fmla="*/ 0 w 26"/>
                  <a:gd name="T3" fmla="*/ 12 h 25"/>
                  <a:gd name="T4" fmla="*/ 2 w 26"/>
                  <a:gd name="T5" fmla="*/ 8 h 25"/>
                  <a:gd name="T6" fmla="*/ 4 w 26"/>
                  <a:gd name="T7" fmla="*/ 4 h 25"/>
                  <a:gd name="T8" fmla="*/ 8 w 26"/>
                  <a:gd name="T9" fmla="*/ 0 h 25"/>
                  <a:gd name="T10" fmla="*/ 14 w 26"/>
                  <a:gd name="T11" fmla="*/ 0 h 25"/>
                  <a:gd name="T12" fmla="*/ 14 w 26"/>
                  <a:gd name="T13" fmla="*/ 0 h 25"/>
                  <a:gd name="T14" fmla="*/ 18 w 26"/>
                  <a:gd name="T15" fmla="*/ 0 h 25"/>
                  <a:gd name="T16" fmla="*/ 22 w 26"/>
                  <a:gd name="T17" fmla="*/ 4 h 25"/>
                  <a:gd name="T18" fmla="*/ 26 w 26"/>
                  <a:gd name="T19" fmla="*/ 8 h 25"/>
                  <a:gd name="T20" fmla="*/ 26 w 26"/>
                  <a:gd name="T21" fmla="*/ 12 h 25"/>
                  <a:gd name="T22" fmla="*/ 26 w 26"/>
                  <a:gd name="T23" fmla="*/ 12 h 25"/>
                  <a:gd name="T24" fmla="*/ 26 w 26"/>
                  <a:gd name="T25" fmla="*/ 18 h 25"/>
                  <a:gd name="T26" fmla="*/ 22 w 26"/>
                  <a:gd name="T27" fmla="*/ 22 h 25"/>
                  <a:gd name="T28" fmla="*/ 18 w 26"/>
                  <a:gd name="T29" fmla="*/ 24 h 25"/>
                  <a:gd name="T30" fmla="*/ 14 w 26"/>
                  <a:gd name="T31" fmla="*/ 25 h 25"/>
                  <a:gd name="T32" fmla="*/ 14 w 26"/>
                  <a:gd name="T33" fmla="*/ 25 h 25"/>
                  <a:gd name="T34" fmla="*/ 8 w 26"/>
                  <a:gd name="T35" fmla="*/ 24 h 25"/>
                  <a:gd name="T36" fmla="*/ 4 w 26"/>
                  <a:gd name="T37" fmla="*/ 22 h 25"/>
                  <a:gd name="T38" fmla="*/ 2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2"/>
                    </a:lnTo>
                    <a:lnTo>
                      <a:pt x="18" y="24"/>
                    </a:lnTo>
                    <a:lnTo>
                      <a:pt x="14" y="25"/>
                    </a:lnTo>
                    <a:lnTo>
                      <a:pt x="14" y="25"/>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06" name="Freeform 591"/>
              <p:cNvSpPr>
                <a:spLocks/>
              </p:cNvSpPr>
              <p:nvPr/>
            </p:nvSpPr>
            <p:spPr bwMode="auto">
              <a:xfrm>
                <a:off x="2344" y="1526"/>
                <a:ext cx="26" cy="25"/>
              </a:xfrm>
              <a:custGeom>
                <a:avLst/>
                <a:gdLst>
                  <a:gd name="T0" fmla="*/ 0 w 26"/>
                  <a:gd name="T1" fmla="*/ 12 h 25"/>
                  <a:gd name="T2" fmla="*/ 0 w 26"/>
                  <a:gd name="T3" fmla="*/ 12 h 25"/>
                  <a:gd name="T4" fmla="*/ 0 w 26"/>
                  <a:gd name="T5" fmla="*/ 8 h 25"/>
                  <a:gd name="T6" fmla="*/ 4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2 h 25"/>
                  <a:gd name="T28" fmla="*/ 18 w 26"/>
                  <a:gd name="T29" fmla="*/ 24 h 25"/>
                  <a:gd name="T30" fmla="*/ 12 w 26"/>
                  <a:gd name="T31" fmla="*/ 25 h 25"/>
                  <a:gd name="T32" fmla="*/ 12 w 26"/>
                  <a:gd name="T33" fmla="*/ 25 h 25"/>
                  <a:gd name="T34" fmla="*/ 8 w 26"/>
                  <a:gd name="T35" fmla="*/ 24 h 25"/>
                  <a:gd name="T36" fmla="*/ 4 w 26"/>
                  <a:gd name="T37" fmla="*/ 22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07" name="Freeform 592"/>
              <p:cNvSpPr>
                <a:spLocks/>
              </p:cNvSpPr>
              <p:nvPr/>
            </p:nvSpPr>
            <p:spPr bwMode="auto">
              <a:xfrm>
                <a:off x="2339" y="1526"/>
                <a:ext cx="27" cy="25"/>
              </a:xfrm>
              <a:custGeom>
                <a:avLst/>
                <a:gdLst>
                  <a:gd name="T0" fmla="*/ 0 w 27"/>
                  <a:gd name="T1" fmla="*/ 12 h 25"/>
                  <a:gd name="T2" fmla="*/ 0 w 27"/>
                  <a:gd name="T3" fmla="*/ 12 h 25"/>
                  <a:gd name="T4" fmla="*/ 2 w 27"/>
                  <a:gd name="T5" fmla="*/ 8 h 25"/>
                  <a:gd name="T6" fmla="*/ 3 w 27"/>
                  <a:gd name="T7" fmla="*/ 4 h 25"/>
                  <a:gd name="T8" fmla="*/ 7 w 27"/>
                  <a:gd name="T9" fmla="*/ 0 h 25"/>
                  <a:gd name="T10" fmla="*/ 13 w 27"/>
                  <a:gd name="T11" fmla="*/ 0 h 25"/>
                  <a:gd name="T12" fmla="*/ 13 w 27"/>
                  <a:gd name="T13" fmla="*/ 0 h 25"/>
                  <a:gd name="T14" fmla="*/ 19 w 27"/>
                  <a:gd name="T15" fmla="*/ 0 h 25"/>
                  <a:gd name="T16" fmla="*/ 23 w 27"/>
                  <a:gd name="T17" fmla="*/ 4 h 25"/>
                  <a:gd name="T18" fmla="*/ 25 w 27"/>
                  <a:gd name="T19" fmla="*/ 8 h 25"/>
                  <a:gd name="T20" fmla="*/ 27 w 27"/>
                  <a:gd name="T21" fmla="*/ 12 h 25"/>
                  <a:gd name="T22" fmla="*/ 27 w 27"/>
                  <a:gd name="T23" fmla="*/ 12 h 25"/>
                  <a:gd name="T24" fmla="*/ 25 w 27"/>
                  <a:gd name="T25" fmla="*/ 18 h 25"/>
                  <a:gd name="T26" fmla="*/ 23 w 27"/>
                  <a:gd name="T27" fmla="*/ 22 h 25"/>
                  <a:gd name="T28" fmla="*/ 19 w 27"/>
                  <a:gd name="T29" fmla="*/ 24 h 25"/>
                  <a:gd name="T30" fmla="*/ 13 w 27"/>
                  <a:gd name="T31" fmla="*/ 25 h 25"/>
                  <a:gd name="T32" fmla="*/ 13 w 27"/>
                  <a:gd name="T33" fmla="*/ 25 h 25"/>
                  <a:gd name="T34" fmla="*/ 7 w 27"/>
                  <a:gd name="T35" fmla="*/ 24 h 25"/>
                  <a:gd name="T36" fmla="*/ 3 w 27"/>
                  <a:gd name="T37" fmla="*/ 22 h 25"/>
                  <a:gd name="T38" fmla="*/ 2 w 27"/>
                  <a:gd name="T39" fmla="*/ 18 h 25"/>
                  <a:gd name="T40" fmla="*/ 0 w 27"/>
                  <a:gd name="T41" fmla="*/ 12 h 25"/>
                  <a:gd name="T42" fmla="*/ 0 w 27"/>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5">
                    <a:moveTo>
                      <a:pt x="0" y="12"/>
                    </a:moveTo>
                    <a:lnTo>
                      <a:pt x="0" y="12"/>
                    </a:lnTo>
                    <a:lnTo>
                      <a:pt x="2" y="8"/>
                    </a:lnTo>
                    <a:lnTo>
                      <a:pt x="3" y="4"/>
                    </a:lnTo>
                    <a:lnTo>
                      <a:pt x="7" y="0"/>
                    </a:lnTo>
                    <a:lnTo>
                      <a:pt x="13" y="0"/>
                    </a:lnTo>
                    <a:lnTo>
                      <a:pt x="13" y="0"/>
                    </a:lnTo>
                    <a:lnTo>
                      <a:pt x="19" y="0"/>
                    </a:lnTo>
                    <a:lnTo>
                      <a:pt x="23" y="4"/>
                    </a:lnTo>
                    <a:lnTo>
                      <a:pt x="25" y="8"/>
                    </a:lnTo>
                    <a:lnTo>
                      <a:pt x="27" y="12"/>
                    </a:lnTo>
                    <a:lnTo>
                      <a:pt x="27" y="12"/>
                    </a:lnTo>
                    <a:lnTo>
                      <a:pt x="25" y="18"/>
                    </a:lnTo>
                    <a:lnTo>
                      <a:pt x="23" y="22"/>
                    </a:lnTo>
                    <a:lnTo>
                      <a:pt x="19" y="24"/>
                    </a:lnTo>
                    <a:lnTo>
                      <a:pt x="13" y="25"/>
                    </a:lnTo>
                    <a:lnTo>
                      <a:pt x="13" y="25"/>
                    </a:lnTo>
                    <a:lnTo>
                      <a:pt x="7" y="24"/>
                    </a:lnTo>
                    <a:lnTo>
                      <a:pt x="3"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08" name="Freeform 593"/>
              <p:cNvSpPr>
                <a:spLocks/>
              </p:cNvSpPr>
              <p:nvPr/>
            </p:nvSpPr>
            <p:spPr bwMode="auto">
              <a:xfrm>
                <a:off x="2335" y="1526"/>
                <a:ext cx="25" cy="25"/>
              </a:xfrm>
              <a:custGeom>
                <a:avLst/>
                <a:gdLst>
                  <a:gd name="T0" fmla="*/ 0 w 25"/>
                  <a:gd name="T1" fmla="*/ 12 h 25"/>
                  <a:gd name="T2" fmla="*/ 0 w 25"/>
                  <a:gd name="T3" fmla="*/ 12 h 25"/>
                  <a:gd name="T4" fmla="*/ 2 w 25"/>
                  <a:gd name="T5" fmla="*/ 8 h 25"/>
                  <a:gd name="T6" fmla="*/ 4 w 25"/>
                  <a:gd name="T7" fmla="*/ 4 h 25"/>
                  <a:gd name="T8" fmla="*/ 7 w 25"/>
                  <a:gd name="T9" fmla="*/ 0 h 25"/>
                  <a:gd name="T10" fmla="*/ 13 w 25"/>
                  <a:gd name="T11" fmla="*/ 0 h 25"/>
                  <a:gd name="T12" fmla="*/ 13 w 25"/>
                  <a:gd name="T13" fmla="*/ 0 h 25"/>
                  <a:gd name="T14" fmla="*/ 17 w 25"/>
                  <a:gd name="T15" fmla="*/ 0 h 25"/>
                  <a:gd name="T16" fmla="*/ 21 w 25"/>
                  <a:gd name="T17" fmla="*/ 4 h 25"/>
                  <a:gd name="T18" fmla="*/ 25 w 25"/>
                  <a:gd name="T19" fmla="*/ 8 h 25"/>
                  <a:gd name="T20" fmla="*/ 25 w 25"/>
                  <a:gd name="T21" fmla="*/ 12 h 25"/>
                  <a:gd name="T22" fmla="*/ 25 w 25"/>
                  <a:gd name="T23" fmla="*/ 12 h 25"/>
                  <a:gd name="T24" fmla="*/ 25 w 25"/>
                  <a:gd name="T25" fmla="*/ 18 h 25"/>
                  <a:gd name="T26" fmla="*/ 21 w 25"/>
                  <a:gd name="T27" fmla="*/ 22 h 25"/>
                  <a:gd name="T28" fmla="*/ 17 w 25"/>
                  <a:gd name="T29" fmla="*/ 24 h 25"/>
                  <a:gd name="T30" fmla="*/ 13 w 25"/>
                  <a:gd name="T31" fmla="*/ 25 h 25"/>
                  <a:gd name="T32" fmla="*/ 13 w 25"/>
                  <a:gd name="T33" fmla="*/ 25 h 25"/>
                  <a:gd name="T34" fmla="*/ 7 w 25"/>
                  <a:gd name="T35" fmla="*/ 24 h 25"/>
                  <a:gd name="T36" fmla="*/ 4 w 25"/>
                  <a:gd name="T37" fmla="*/ 22 h 25"/>
                  <a:gd name="T38" fmla="*/ 2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2" y="8"/>
                    </a:lnTo>
                    <a:lnTo>
                      <a:pt x="4" y="4"/>
                    </a:lnTo>
                    <a:lnTo>
                      <a:pt x="7" y="0"/>
                    </a:lnTo>
                    <a:lnTo>
                      <a:pt x="13" y="0"/>
                    </a:lnTo>
                    <a:lnTo>
                      <a:pt x="13" y="0"/>
                    </a:lnTo>
                    <a:lnTo>
                      <a:pt x="17" y="0"/>
                    </a:lnTo>
                    <a:lnTo>
                      <a:pt x="21" y="4"/>
                    </a:lnTo>
                    <a:lnTo>
                      <a:pt x="25" y="8"/>
                    </a:lnTo>
                    <a:lnTo>
                      <a:pt x="25" y="12"/>
                    </a:lnTo>
                    <a:lnTo>
                      <a:pt x="25" y="12"/>
                    </a:lnTo>
                    <a:lnTo>
                      <a:pt x="25" y="18"/>
                    </a:lnTo>
                    <a:lnTo>
                      <a:pt x="21" y="22"/>
                    </a:lnTo>
                    <a:lnTo>
                      <a:pt x="17" y="24"/>
                    </a:lnTo>
                    <a:lnTo>
                      <a:pt x="13" y="25"/>
                    </a:lnTo>
                    <a:lnTo>
                      <a:pt x="13" y="25"/>
                    </a:lnTo>
                    <a:lnTo>
                      <a:pt x="7"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09" name="Freeform 594"/>
              <p:cNvSpPr>
                <a:spLocks/>
              </p:cNvSpPr>
              <p:nvPr/>
            </p:nvSpPr>
            <p:spPr bwMode="auto">
              <a:xfrm>
                <a:off x="2321" y="1526"/>
                <a:ext cx="25" cy="25"/>
              </a:xfrm>
              <a:custGeom>
                <a:avLst/>
                <a:gdLst>
                  <a:gd name="T0" fmla="*/ 0 w 25"/>
                  <a:gd name="T1" fmla="*/ 12 h 25"/>
                  <a:gd name="T2" fmla="*/ 0 w 25"/>
                  <a:gd name="T3" fmla="*/ 12 h 25"/>
                  <a:gd name="T4" fmla="*/ 2 w 25"/>
                  <a:gd name="T5" fmla="*/ 8 h 25"/>
                  <a:gd name="T6" fmla="*/ 4 w 25"/>
                  <a:gd name="T7" fmla="*/ 4 h 25"/>
                  <a:gd name="T8" fmla="*/ 8 w 25"/>
                  <a:gd name="T9" fmla="*/ 0 h 25"/>
                  <a:gd name="T10" fmla="*/ 14 w 25"/>
                  <a:gd name="T11" fmla="*/ 0 h 25"/>
                  <a:gd name="T12" fmla="*/ 14 w 25"/>
                  <a:gd name="T13" fmla="*/ 0 h 25"/>
                  <a:gd name="T14" fmla="*/ 18 w 25"/>
                  <a:gd name="T15" fmla="*/ 0 h 25"/>
                  <a:gd name="T16" fmla="*/ 21 w 25"/>
                  <a:gd name="T17" fmla="*/ 4 h 25"/>
                  <a:gd name="T18" fmla="*/ 25 w 25"/>
                  <a:gd name="T19" fmla="*/ 8 h 25"/>
                  <a:gd name="T20" fmla="*/ 25 w 25"/>
                  <a:gd name="T21" fmla="*/ 12 h 25"/>
                  <a:gd name="T22" fmla="*/ 25 w 25"/>
                  <a:gd name="T23" fmla="*/ 12 h 25"/>
                  <a:gd name="T24" fmla="*/ 25 w 25"/>
                  <a:gd name="T25" fmla="*/ 18 h 25"/>
                  <a:gd name="T26" fmla="*/ 21 w 25"/>
                  <a:gd name="T27" fmla="*/ 22 h 25"/>
                  <a:gd name="T28" fmla="*/ 18 w 25"/>
                  <a:gd name="T29" fmla="*/ 24 h 25"/>
                  <a:gd name="T30" fmla="*/ 14 w 25"/>
                  <a:gd name="T31" fmla="*/ 25 h 25"/>
                  <a:gd name="T32" fmla="*/ 14 w 25"/>
                  <a:gd name="T33" fmla="*/ 25 h 25"/>
                  <a:gd name="T34" fmla="*/ 8 w 25"/>
                  <a:gd name="T35" fmla="*/ 24 h 25"/>
                  <a:gd name="T36" fmla="*/ 4 w 25"/>
                  <a:gd name="T37" fmla="*/ 22 h 25"/>
                  <a:gd name="T38" fmla="*/ 2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2" y="8"/>
                    </a:lnTo>
                    <a:lnTo>
                      <a:pt x="4" y="4"/>
                    </a:lnTo>
                    <a:lnTo>
                      <a:pt x="8" y="0"/>
                    </a:lnTo>
                    <a:lnTo>
                      <a:pt x="14" y="0"/>
                    </a:lnTo>
                    <a:lnTo>
                      <a:pt x="14" y="0"/>
                    </a:lnTo>
                    <a:lnTo>
                      <a:pt x="18" y="0"/>
                    </a:lnTo>
                    <a:lnTo>
                      <a:pt x="21" y="4"/>
                    </a:lnTo>
                    <a:lnTo>
                      <a:pt x="25" y="8"/>
                    </a:lnTo>
                    <a:lnTo>
                      <a:pt x="25" y="12"/>
                    </a:lnTo>
                    <a:lnTo>
                      <a:pt x="25" y="12"/>
                    </a:lnTo>
                    <a:lnTo>
                      <a:pt x="25" y="18"/>
                    </a:lnTo>
                    <a:lnTo>
                      <a:pt x="21" y="22"/>
                    </a:lnTo>
                    <a:lnTo>
                      <a:pt x="18" y="24"/>
                    </a:lnTo>
                    <a:lnTo>
                      <a:pt x="14" y="25"/>
                    </a:lnTo>
                    <a:lnTo>
                      <a:pt x="14" y="25"/>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10" name="Freeform 595"/>
              <p:cNvSpPr>
                <a:spLocks/>
              </p:cNvSpPr>
              <p:nvPr/>
            </p:nvSpPr>
            <p:spPr bwMode="auto">
              <a:xfrm>
                <a:off x="2311" y="1526"/>
                <a:ext cx="26" cy="25"/>
              </a:xfrm>
              <a:custGeom>
                <a:avLst/>
                <a:gdLst>
                  <a:gd name="T0" fmla="*/ 0 w 26"/>
                  <a:gd name="T1" fmla="*/ 12 h 25"/>
                  <a:gd name="T2" fmla="*/ 0 w 26"/>
                  <a:gd name="T3" fmla="*/ 12 h 25"/>
                  <a:gd name="T4" fmla="*/ 0 w 26"/>
                  <a:gd name="T5" fmla="*/ 8 h 25"/>
                  <a:gd name="T6" fmla="*/ 4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2 h 25"/>
                  <a:gd name="T28" fmla="*/ 18 w 26"/>
                  <a:gd name="T29" fmla="*/ 24 h 25"/>
                  <a:gd name="T30" fmla="*/ 12 w 26"/>
                  <a:gd name="T31" fmla="*/ 25 h 25"/>
                  <a:gd name="T32" fmla="*/ 12 w 26"/>
                  <a:gd name="T33" fmla="*/ 25 h 25"/>
                  <a:gd name="T34" fmla="*/ 8 w 26"/>
                  <a:gd name="T35" fmla="*/ 24 h 25"/>
                  <a:gd name="T36" fmla="*/ 4 w 26"/>
                  <a:gd name="T37" fmla="*/ 22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11" name="Freeform 596"/>
              <p:cNvSpPr>
                <a:spLocks/>
              </p:cNvSpPr>
              <p:nvPr/>
            </p:nvSpPr>
            <p:spPr bwMode="auto">
              <a:xfrm>
                <a:off x="2303" y="1526"/>
                <a:ext cx="26" cy="25"/>
              </a:xfrm>
              <a:custGeom>
                <a:avLst/>
                <a:gdLst>
                  <a:gd name="T0" fmla="*/ 0 w 26"/>
                  <a:gd name="T1" fmla="*/ 12 h 25"/>
                  <a:gd name="T2" fmla="*/ 0 w 26"/>
                  <a:gd name="T3" fmla="*/ 12 h 25"/>
                  <a:gd name="T4" fmla="*/ 2 w 26"/>
                  <a:gd name="T5" fmla="*/ 8 h 25"/>
                  <a:gd name="T6" fmla="*/ 4 w 26"/>
                  <a:gd name="T7" fmla="*/ 4 h 25"/>
                  <a:gd name="T8" fmla="*/ 8 w 26"/>
                  <a:gd name="T9" fmla="*/ 0 h 25"/>
                  <a:gd name="T10" fmla="*/ 14 w 26"/>
                  <a:gd name="T11" fmla="*/ 0 h 25"/>
                  <a:gd name="T12" fmla="*/ 14 w 26"/>
                  <a:gd name="T13" fmla="*/ 0 h 25"/>
                  <a:gd name="T14" fmla="*/ 18 w 26"/>
                  <a:gd name="T15" fmla="*/ 0 h 25"/>
                  <a:gd name="T16" fmla="*/ 24 w 26"/>
                  <a:gd name="T17" fmla="*/ 4 h 25"/>
                  <a:gd name="T18" fmla="*/ 26 w 26"/>
                  <a:gd name="T19" fmla="*/ 8 h 25"/>
                  <a:gd name="T20" fmla="*/ 26 w 26"/>
                  <a:gd name="T21" fmla="*/ 12 h 25"/>
                  <a:gd name="T22" fmla="*/ 26 w 26"/>
                  <a:gd name="T23" fmla="*/ 12 h 25"/>
                  <a:gd name="T24" fmla="*/ 26 w 26"/>
                  <a:gd name="T25" fmla="*/ 18 h 25"/>
                  <a:gd name="T26" fmla="*/ 24 w 26"/>
                  <a:gd name="T27" fmla="*/ 22 h 25"/>
                  <a:gd name="T28" fmla="*/ 18 w 26"/>
                  <a:gd name="T29" fmla="*/ 24 h 25"/>
                  <a:gd name="T30" fmla="*/ 14 w 26"/>
                  <a:gd name="T31" fmla="*/ 25 h 25"/>
                  <a:gd name="T32" fmla="*/ 14 w 26"/>
                  <a:gd name="T33" fmla="*/ 25 h 25"/>
                  <a:gd name="T34" fmla="*/ 8 w 26"/>
                  <a:gd name="T35" fmla="*/ 24 h 25"/>
                  <a:gd name="T36" fmla="*/ 4 w 26"/>
                  <a:gd name="T37" fmla="*/ 22 h 25"/>
                  <a:gd name="T38" fmla="*/ 2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2" y="8"/>
                    </a:lnTo>
                    <a:lnTo>
                      <a:pt x="4" y="4"/>
                    </a:lnTo>
                    <a:lnTo>
                      <a:pt x="8" y="0"/>
                    </a:lnTo>
                    <a:lnTo>
                      <a:pt x="14" y="0"/>
                    </a:lnTo>
                    <a:lnTo>
                      <a:pt x="14" y="0"/>
                    </a:lnTo>
                    <a:lnTo>
                      <a:pt x="18" y="0"/>
                    </a:lnTo>
                    <a:lnTo>
                      <a:pt x="24" y="4"/>
                    </a:lnTo>
                    <a:lnTo>
                      <a:pt x="26" y="8"/>
                    </a:lnTo>
                    <a:lnTo>
                      <a:pt x="26" y="12"/>
                    </a:lnTo>
                    <a:lnTo>
                      <a:pt x="26" y="12"/>
                    </a:lnTo>
                    <a:lnTo>
                      <a:pt x="26" y="18"/>
                    </a:lnTo>
                    <a:lnTo>
                      <a:pt x="24" y="22"/>
                    </a:lnTo>
                    <a:lnTo>
                      <a:pt x="18" y="24"/>
                    </a:lnTo>
                    <a:lnTo>
                      <a:pt x="14" y="25"/>
                    </a:lnTo>
                    <a:lnTo>
                      <a:pt x="14" y="25"/>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12" name="Freeform 597"/>
              <p:cNvSpPr>
                <a:spLocks/>
              </p:cNvSpPr>
              <p:nvPr/>
            </p:nvSpPr>
            <p:spPr bwMode="auto">
              <a:xfrm>
                <a:off x="2299" y="1526"/>
                <a:ext cx="26" cy="25"/>
              </a:xfrm>
              <a:custGeom>
                <a:avLst/>
                <a:gdLst>
                  <a:gd name="T0" fmla="*/ 0 w 26"/>
                  <a:gd name="T1" fmla="*/ 12 h 25"/>
                  <a:gd name="T2" fmla="*/ 0 w 26"/>
                  <a:gd name="T3" fmla="*/ 12 h 25"/>
                  <a:gd name="T4" fmla="*/ 0 w 26"/>
                  <a:gd name="T5" fmla="*/ 8 h 25"/>
                  <a:gd name="T6" fmla="*/ 4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2 h 25"/>
                  <a:gd name="T28" fmla="*/ 18 w 26"/>
                  <a:gd name="T29" fmla="*/ 24 h 25"/>
                  <a:gd name="T30" fmla="*/ 12 w 26"/>
                  <a:gd name="T31" fmla="*/ 25 h 25"/>
                  <a:gd name="T32" fmla="*/ 12 w 26"/>
                  <a:gd name="T33" fmla="*/ 25 h 25"/>
                  <a:gd name="T34" fmla="*/ 8 w 26"/>
                  <a:gd name="T35" fmla="*/ 24 h 25"/>
                  <a:gd name="T36" fmla="*/ 4 w 26"/>
                  <a:gd name="T37" fmla="*/ 22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13" name="Freeform 598"/>
              <p:cNvSpPr>
                <a:spLocks/>
              </p:cNvSpPr>
              <p:nvPr/>
            </p:nvSpPr>
            <p:spPr bwMode="auto">
              <a:xfrm>
                <a:off x="2287" y="1526"/>
                <a:ext cx="26" cy="25"/>
              </a:xfrm>
              <a:custGeom>
                <a:avLst/>
                <a:gdLst>
                  <a:gd name="T0" fmla="*/ 0 w 26"/>
                  <a:gd name="T1" fmla="*/ 12 h 25"/>
                  <a:gd name="T2" fmla="*/ 0 w 26"/>
                  <a:gd name="T3" fmla="*/ 12 h 25"/>
                  <a:gd name="T4" fmla="*/ 2 w 26"/>
                  <a:gd name="T5" fmla="*/ 8 h 25"/>
                  <a:gd name="T6" fmla="*/ 4 w 26"/>
                  <a:gd name="T7" fmla="*/ 4 h 25"/>
                  <a:gd name="T8" fmla="*/ 8 w 26"/>
                  <a:gd name="T9" fmla="*/ 0 h 25"/>
                  <a:gd name="T10" fmla="*/ 14 w 26"/>
                  <a:gd name="T11" fmla="*/ 0 h 25"/>
                  <a:gd name="T12" fmla="*/ 14 w 26"/>
                  <a:gd name="T13" fmla="*/ 0 h 25"/>
                  <a:gd name="T14" fmla="*/ 18 w 26"/>
                  <a:gd name="T15" fmla="*/ 0 h 25"/>
                  <a:gd name="T16" fmla="*/ 24 w 26"/>
                  <a:gd name="T17" fmla="*/ 4 h 25"/>
                  <a:gd name="T18" fmla="*/ 26 w 26"/>
                  <a:gd name="T19" fmla="*/ 8 h 25"/>
                  <a:gd name="T20" fmla="*/ 26 w 26"/>
                  <a:gd name="T21" fmla="*/ 12 h 25"/>
                  <a:gd name="T22" fmla="*/ 26 w 26"/>
                  <a:gd name="T23" fmla="*/ 12 h 25"/>
                  <a:gd name="T24" fmla="*/ 26 w 26"/>
                  <a:gd name="T25" fmla="*/ 18 h 25"/>
                  <a:gd name="T26" fmla="*/ 24 w 26"/>
                  <a:gd name="T27" fmla="*/ 22 h 25"/>
                  <a:gd name="T28" fmla="*/ 18 w 26"/>
                  <a:gd name="T29" fmla="*/ 24 h 25"/>
                  <a:gd name="T30" fmla="*/ 14 w 26"/>
                  <a:gd name="T31" fmla="*/ 25 h 25"/>
                  <a:gd name="T32" fmla="*/ 14 w 26"/>
                  <a:gd name="T33" fmla="*/ 25 h 25"/>
                  <a:gd name="T34" fmla="*/ 8 w 26"/>
                  <a:gd name="T35" fmla="*/ 24 h 25"/>
                  <a:gd name="T36" fmla="*/ 4 w 26"/>
                  <a:gd name="T37" fmla="*/ 22 h 25"/>
                  <a:gd name="T38" fmla="*/ 2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2" y="8"/>
                    </a:lnTo>
                    <a:lnTo>
                      <a:pt x="4" y="4"/>
                    </a:lnTo>
                    <a:lnTo>
                      <a:pt x="8" y="0"/>
                    </a:lnTo>
                    <a:lnTo>
                      <a:pt x="14" y="0"/>
                    </a:lnTo>
                    <a:lnTo>
                      <a:pt x="14" y="0"/>
                    </a:lnTo>
                    <a:lnTo>
                      <a:pt x="18" y="0"/>
                    </a:lnTo>
                    <a:lnTo>
                      <a:pt x="24" y="4"/>
                    </a:lnTo>
                    <a:lnTo>
                      <a:pt x="26" y="8"/>
                    </a:lnTo>
                    <a:lnTo>
                      <a:pt x="26" y="12"/>
                    </a:lnTo>
                    <a:lnTo>
                      <a:pt x="26" y="12"/>
                    </a:lnTo>
                    <a:lnTo>
                      <a:pt x="26" y="18"/>
                    </a:lnTo>
                    <a:lnTo>
                      <a:pt x="24" y="22"/>
                    </a:lnTo>
                    <a:lnTo>
                      <a:pt x="18" y="24"/>
                    </a:lnTo>
                    <a:lnTo>
                      <a:pt x="14" y="25"/>
                    </a:lnTo>
                    <a:lnTo>
                      <a:pt x="14" y="25"/>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14" name="Freeform 599"/>
              <p:cNvSpPr>
                <a:spLocks/>
              </p:cNvSpPr>
              <p:nvPr/>
            </p:nvSpPr>
            <p:spPr bwMode="auto">
              <a:xfrm>
                <a:off x="2282" y="1526"/>
                <a:ext cx="25" cy="25"/>
              </a:xfrm>
              <a:custGeom>
                <a:avLst/>
                <a:gdLst>
                  <a:gd name="T0" fmla="*/ 0 w 25"/>
                  <a:gd name="T1" fmla="*/ 12 h 25"/>
                  <a:gd name="T2" fmla="*/ 0 w 25"/>
                  <a:gd name="T3" fmla="*/ 12 h 25"/>
                  <a:gd name="T4" fmla="*/ 0 w 25"/>
                  <a:gd name="T5" fmla="*/ 8 h 25"/>
                  <a:gd name="T6" fmla="*/ 2 w 25"/>
                  <a:gd name="T7" fmla="*/ 4 h 25"/>
                  <a:gd name="T8" fmla="*/ 7 w 25"/>
                  <a:gd name="T9" fmla="*/ 0 h 25"/>
                  <a:gd name="T10" fmla="*/ 11 w 25"/>
                  <a:gd name="T11" fmla="*/ 0 h 25"/>
                  <a:gd name="T12" fmla="*/ 11 w 25"/>
                  <a:gd name="T13" fmla="*/ 0 h 25"/>
                  <a:gd name="T14" fmla="*/ 17 w 25"/>
                  <a:gd name="T15" fmla="*/ 0 h 25"/>
                  <a:gd name="T16" fmla="*/ 21 w 25"/>
                  <a:gd name="T17" fmla="*/ 4 h 25"/>
                  <a:gd name="T18" fmla="*/ 23 w 25"/>
                  <a:gd name="T19" fmla="*/ 8 h 25"/>
                  <a:gd name="T20" fmla="*/ 25 w 25"/>
                  <a:gd name="T21" fmla="*/ 12 h 25"/>
                  <a:gd name="T22" fmla="*/ 25 w 25"/>
                  <a:gd name="T23" fmla="*/ 12 h 25"/>
                  <a:gd name="T24" fmla="*/ 23 w 25"/>
                  <a:gd name="T25" fmla="*/ 18 h 25"/>
                  <a:gd name="T26" fmla="*/ 21 w 25"/>
                  <a:gd name="T27" fmla="*/ 22 h 25"/>
                  <a:gd name="T28" fmla="*/ 17 w 25"/>
                  <a:gd name="T29" fmla="*/ 24 h 25"/>
                  <a:gd name="T30" fmla="*/ 11 w 25"/>
                  <a:gd name="T31" fmla="*/ 25 h 25"/>
                  <a:gd name="T32" fmla="*/ 11 w 25"/>
                  <a:gd name="T33" fmla="*/ 25 h 25"/>
                  <a:gd name="T34" fmla="*/ 7 w 25"/>
                  <a:gd name="T35" fmla="*/ 24 h 25"/>
                  <a:gd name="T36" fmla="*/ 2 w 25"/>
                  <a:gd name="T37" fmla="*/ 22 h 25"/>
                  <a:gd name="T38" fmla="*/ 0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0" y="8"/>
                    </a:lnTo>
                    <a:lnTo>
                      <a:pt x="2" y="4"/>
                    </a:lnTo>
                    <a:lnTo>
                      <a:pt x="7" y="0"/>
                    </a:lnTo>
                    <a:lnTo>
                      <a:pt x="11" y="0"/>
                    </a:lnTo>
                    <a:lnTo>
                      <a:pt x="11" y="0"/>
                    </a:lnTo>
                    <a:lnTo>
                      <a:pt x="17" y="0"/>
                    </a:lnTo>
                    <a:lnTo>
                      <a:pt x="21" y="4"/>
                    </a:lnTo>
                    <a:lnTo>
                      <a:pt x="23" y="8"/>
                    </a:lnTo>
                    <a:lnTo>
                      <a:pt x="25" y="12"/>
                    </a:lnTo>
                    <a:lnTo>
                      <a:pt x="25" y="12"/>
                    </a:lnTo>
                    <a:lnTo>
                      <a:pt x="23" y="18"/>
                    </a:lnTo>
                    <a:lnTo>
                      <a:pt x="21" y="22"/>
                    </a:lnTo>
                    <a:lnTo>
                      <a:pt x="17" y="24"/>
                    </a:lnTo>
                    <a:lnTo>
                      <a:pt x="11" y="25"/>
                    </a:lnTo>
                    <a:lnTo>
                      <a:pt x="11" y="25"/>
                    </a:lnTo>
                    <a:lnTo>
                      <a:pt x="7" y="24"/>
                    </a:lnTo>
                    <a:lnTo>
                      <a:pt x="2"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15" name="Freeform 600"/>
              <p:cNvSpPr>
                <a:spLocks/>
              </p:cNvSpPr>
              <p:nvPr/>
            </p:nvSpPr>
            <p:spPr bwMode="auto">
              <a:xfrm>
                <a:off x="2272" y="1526"/>
                <a:ext cx="25" cy="25"/>
              </a:xfrm>
              <a:custGeom>
                <a:avLst/>
                <a:gdLst>
                  <a:gd name="T0" fmla="*/ 0 w 25"/>
                  <a:gd name="T1" fmla="*/ 12 h 25"/>
                  <a:gd name="T2" fmla="*/ 0 w 25"/>
                  <a:gd name="T3" fmla="*/ 12 h 25"/>
                  <a:gd name="T4" fmla="*/ 0 w 25"/>
                  <a:gd name="T5" fmla="*/ 8 h 25"/>
                  <a:gd name="T6" fmla="*/ 4 w 25"/>
                  <a:gd name="T7" fmla="*/ 4 h 25"/>
                  <a:gd name="T8" fmla="*/ 8 w 25"/>
                  <a:gd name="T9" fmla="*/ 0 h 25"/>
                  <a:gd name="T10" fmla="*/ 12 w 25"/>
                  <a:gd name="T11" fmla="*/ 0 h 25"/>
                  <a:gd name="T12" fmla="*/ 12 w 25"/>
                  <a:gd name="T13" fmla="*/ 0 h 25"/>
                  <a:gd name="T14" fmla="*/ 17 w 25"/>
                  <a:gd name="T15" fmla="*/ 0 h 25"/>
                  <a:gd name="T16" fmla="*/ 21 w 25"/>
                  <a:gd name="T17" fmla="*/ 4 h 25"/>
                  <a:gd name="T18" fmla="*/ 23 w 25"/>
                  <a:gd name="T19" fmla="*/ 8 h 25"/>
                  <a:gd name="T20" fmla="*/ 25 w 25"/>
                  <a:gd name="T21" fmla="*/ 12 h 25"/>
                  <a:gd name="T22" fmla="*/ 25 w 25"/>
                  <a:gd name="T23" fmla="*/ 12 h 25"/>
                  <a:gd name="T24" fmla="*/ 23 w 25"/>
                  <a:gd name="T25" fmla="*/ 18 h 25"/>
                  <a:gd name="T26" fmla="*/ 21 w 25"/>
                  <a:gd name="T27" fmla="*/ 22 h 25"/>
                  <a:gd name="T28" fmla="*/ 17 w 25"/>
                  <a:gd name="T29" fmla="*/ 24 h 25"/>
                  <a:gd name="T30" fmla="*/ 12 w 25"/>
                  <a:gd name="T31" fmla="*/ 25 h 25"/>
                  <a:gd name="T32" fmla="*/ 12 w 25"/>
                  <a:gd name="T33" fmla="*/ 25 h 25"/>
                  <a:gd name="T34" fmla="*/ 8 w 25"/>
                  <a:gd name="T35" fmla="*/ 24 h 25"/>
                  <a:gd name="T36" fmla="*/ 4 w 25"/>
                  <a:gd name="T37" fmla="*/ 22 h 25"/>
                  <a:gd name="T38" fmla="*/ 0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0" y="8"/>
                    </a:lnTo>
                    <a:lnTo>
                      <a:pt x="4" y="4"/>
                    </a:lnTo>
                    <a:lnTo>
                      <a:pt x="8" y="0"/>
                    </a:lnTo>
                    <a:lnTo>
                      <a:pt x="12" y="0"/>
                    </a:lnTo>
                    <a:lnTo>
                      <a:pt x="12" y="0"/>
                    </a:lnTo>
                    <a:lnTo>
                      <a:pt x="17" y="0"/>
                    </a:lnTo>
                    <a:lnTo>
                      <a:pt x="21" y="4"/>
                    </a:lnTo>
                    <a:lnTo>
                      <a:pt x="23" y="8"/>
                    </a:lnTo>
                    <a:lnTo>
                      <a:pt x="25" y="12"/>
                    </a:lnTo>
                    <a:lnTo>
                      <a:pt x="25" y="12"/>
                    </a:lnTo>
                    <a:lnTo>
                      <a:pt x="23" y="18"/>
                    </a:lnTo>
                    <a:lnTo>
                      <a:pt x="21" y="22"/>
                    </a:lnTo>
                    <a:lnTo>
                      <a:pt x="17"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16" name="Freeform 601"/>
              <p:cNvSpPr>
                <a:spLocks/>
              </p:cNvSpPr>
              <p:nvPr/>
            </p:nvSpPr>
            <p:spPr bwMode="auto">
              <a:xfrm>
                <a:off x="2266" y="1526"/>
                <a:ext cx="25" cy="25"/>
              </a:xfrm>
              <a:custGeom>
                <a:avLst/>
                <a:gdLst>
                  <a:gd name="T0" fmla="*/ 0 w 25"/>
                  <a:gd name="T1" fmla="*/ 12 h 25"/>
                  <a:gd name="T2" fmla="*/ 0 w 25"/>
                  <a:gd name="T3" fmla="*/ 12 h 25"/>
                  <a:gd name="T4" fmla="*/ 0 w 25"/>
                  <a:gd name="T5" fmla="*/ 8 h 25"/>
                  <a:gd name="T6" fmla="*/ 4 w 25"/>
                  <a:gd name="T7" fmla="*/ 4 h 25"/>
                  <a:gd name="T8" fmla="*/ 8 w 25"/>
                  <a:gd name="T9" fmla="*/ 0 h 25"/>
                  <a:gd name="T10" fmla="*/ 12 w 25"/>
                  <a:gd name="T11" fmla="*/ 0 h 25"/>
                  <a:gd name="T12" fmla="*/ 12 w 25"/>
                  <a:gd name="T13" fmla="*/ 0 h 25"/>
                  <a:gd name="T14" fmla="*/ 18 w 25"/>
                  <a:gd name="T15" fmla="*/ 0 h 25"/>
                  <a:gd name="T16" fmla="*/ 21 w 25"/>
                  <a:gd name="T17" fmla="*/ 4 h 25"/>
                  <a:gd name="T18" fmla="*/ 23 w 25"/>
                  <a:gd name="T19" fmla="*/ 8 h 25"/>
                  <a:gd name="T20" fmla="*/ 25 w 25"/>
                  <a:gd name="T21" fmla="*/ 12 h 25"/>
                  <a:gd name="T22" fmla="*/ 25 w 25"/>
                  <a:gd name="T23" fmla="*/ 12 h 25"/>
                  <a:gd name="T24" fmla="*/ 23 w 25"/>
                  <a:gd name="T25" fmla="*/ 18 h 25"/>
                  <a:gd name="T26" fmla="*/ 21 w 25"/>
                  <a:gd name="T27" fmla="*/ 22 h 25"/>
                  <a:gd name="T28" fmla="*/ 18 w 25"/>
                  <a:gd name="T29" fmla="*/ 24 h 25"/>
                  <a:gd name="T30" fmla="*/ 12 w 25"/>
                  <a:gd name="T31" fmla="*/ 25 h 25"/>
                  <a:gd name="T32" fmla="*/ 12 w 25"/>
                  <a:gd name="T33" fmla="*/ 25 h 25"/>
                  <a:gd name="T34" fmla="*/ 8 w 25"/>
                  <a:gd name="T35" fmla="*/ 24 h 25"/>
                  <a:gd name="T36" fmla="*/ 4 w 25"/>
                  <a:gd name="T37" fmla="*/ 22 h 25"/>
                  <a:gd name="T38" fmla="*/ 0 w 25"/>
                  <a:gd name="T39" fmla="*/ 18 h 25"/>
                  <a:gd name="T40" fmla="*/ 0 w 25"/>
                  <a:gd name="T41" fmla="*/ 12 h 25"/>
                  <a:gd name="T42" fmla="*/ 0 w 25"/>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2"/>
                    </a:moveTo>
                    <a:lnTo>
                      <a:pt x="0" y="12"/>
                    </a:lnTo>
                    <a:lnTo>
                      <a:pt x="0" y="8"/>
                    </a:lnTo>
                    <a:lnTo>
                      <a:pt x="4" y="4"/>
                    </a:lnTo>
                    <a:lnTo>
                      <a:pt x="8" y="0"/>
                    </a:lnTo>
                    <a:lnTo>
                      <a:pt x="12" y="0"/>
                    </a:lnTo>
                    <a:lnTo>
                      <a:pt x="12" y="0"/>
                    </a:lnTo>
                    <a:lnTo>
                      <a:pt x="18" y="0"/>
                    </a:lnTo>
                    <a:lnTo>
                      <a:pt x="21" y="4"/>
                    </a:lnTo>
                    <a:lnTo>
                      <a:pt x="23" y="8"/>
                    </a:lnTo>
                    <a:lnTo>
                      <a:pt x="25" y="12"/>
                    </a:lnTo>
                    <a:lnTo>
                      <a:pt x="25" y="12"/>
                    </a:lnTo>
                    <a:lnTo>
                      <a:pt x="23" y="18"/>
                    </a:lnTo>
                    <a:lnTo>
                      <a:pt x="21" y="22"/>
                    </a:lnTo>
                    <a:lnTo>
                      <a:pt x="18"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17" name="Freeform 602"/>
              <p:cNvSpPr>
                <a:spLocks/>
              </p:cNvSpPr>
              <p:nvPr/>
            </p:nvSpPr>
            <p:spPr bwMode="auto">
              <a:xfrm>
                <a:off x="2254" y="1526"/>
                <a:ext cx="28" cy="25"/>
              </a:xfrm>
              <a:custGeom>
                <a:avLst/>
                <a:gdLst>
                  <a:gd name="T0" fmla="*/ 0 w 28"/>
                  <a:gd name="T1" fmla="*/ 12 h 25"/>
                  <a:gd name="T2" fmla="*/ 0 w 28"/>
                  <a:gd name="T3" fmla="*/ 12 h 25"/>
                  <a:gd name="T4" fmla="*/ 2 w 28"/>
                  <a:gd name="T5" fmla="*/ 8 h 25"/>
                  <a:gd name="T6" fmla="*/ 4 w 28"/>
                  <a:gd name="T7" fmla="*/ 4 h 25"/>
                  <a:gd name="T8" fmla="*/ 8 w 28"/>
                  <a:gd name="T9" fmla="*/ 0 h 25"/>
                  <a:gd name="T10" fmla="*/ 14 w 28"/>
                  <a:gd name="T11" fmla="*/ 0 h 25"/>
                  <a:gd name="T12" fmla="*/ 14 w 28"/>
                  <a:gd name="T13" fmla="*/ 0 h 25"/>
                  <a:gd name="T14" fmla="*/ 20 w 28"/>
                  <a:gd name="T15" fmla="*/ 0 h 25"/>
                  <a:gd name="T16" fmla="*/ 24 w 28"/>
                  <a:gd name="T17" fmla="*/ 4 h 25"/>
                  <a:gd name="T18" fmla="*/ 26 w 28"/>
                  <a:gd name="T19" fmla="*/ 8 h 25"/>
                  <a:gd name="T20" fmla="*/ 28 w 28"/>
                  <a:gd name="T21" fmla="*/ 12 h 25"/>
                  <a:gd name="T22" fmla="*/ 28 w 28"/>
                  <a:gd name="T23" fmla="*/ 12 h 25"/>
                  <a:gd name="T24" fmla="*/ 26 w 28"/>
                  <a:gd name="T25" fmla="*/ 18 h 25"/>
                  <a:gd name="T26" fmla="*/ 24 w 28"/>
                  <a:gd name="T27" fmla="*/ 22 h 25"/>
                  <a:gd name="T28" fmla="*/ 20 w 28"/>
                  <a:gd name="T29" fmla="*/ 24 h 25"/>
                  <a:gd name="T30" fmla="*/ 14 w 28"/>
                  <a:gd name="T31" fmla="*/ 25 h 25"/>
                  <a:gd name="T32" fmla="*/ 14 w 28"/>
                  <a:gd name="T33" fmla="*/ 25 h 25"/>
                  <a:gd name="T34" fmla="*/ 8 w 28"/>
                  <a:gd name="T35" fmla="*/ 24 h 25"/>
                  <a:gd name="T36" fmla="*/ 4 w 28"/>
                  <a:gd name="T37" fmla="*/ 22 h 25"/>
                  <a:gd name="T38" fmla="*/ 2 w 28"/>
                  <a:gd name="T39" fmla="*/ 18 h 25"/>
                  <a:gd name="T40" fmla="*/ 0 w 28"/>
                  <a:gd name="T41" fmla="*/ 12 h 25"/>
                  <a:gd name="T42" fmla="*/ 0 w 28"/>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5">
                    <a:moveTo>
                      <a:pt x="0" y="12"/>
                    </a:moveTo>
                    <a:lnTo>
                      <a:pt x="0" y="12"/>
                    </a:lnTo>
                    <a:lnTo>
                      <a:pt x="2" y="8"/>
                    </a:lnTo>
                    <a:lnTo>
                      <a:pt x="4" y="4"/>
                    </a:lnTo>
                    <a:lnTo>
                      <a:pt x="8" y="0"/>
                    </a:lnTo>
                    <a:lnTo>
                      <a:pt x="14" y="0"/>
                    </a:lnTo>
                    <a:lnTo>
                      <a:pt x="14" y="0"/>
                    </a:lnTo>
                    <a:lnTo>
                      <a:pt x="20" y="0"/>
                    </a:lnTo>
                    <a:lnTo>
                      <a:pt x="24" y="4"/>
                    </a:lnTo>
                    <a:lnTo>
                      <a:pt x="26" y="8"/>
                    </a:lnTo>
                    <a:lnTo>
                      <a:pt x="28" y="12"/>
                    </a:lnTo>
                    <a:lnTo>
                      <a:pt x="28" y="12"/>
                    </a:lnTo>
                    <a:lnTo>
                      <a:pt x="26" y="18"/>
                    </a:lnTo>
                    <a:lnTo>
                      <a:pt x="24" y="22"/>
                    </a:lnTo>
                    <a:lnTo>
                      <a:pt x="20" y="24"/>
                    </a:lnTo>
                    <a:lnTo>
                      <a:pt x="14" y="25"/>
                    </a:lnTo>
                    <a:lnTo>
                      <a:pt x="14" y="25"/>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18" name="Freeform 603"/>
              <p:cNvSpPr>
                <a:spLocks/>
              </p:cNvSpPr>
              <p:nvPr/>
            </p:nvSpPr>
            <p:spPr bwMode="auto">
              <a:xfrm>
                <a:off x="2248" y="1526"/>
                <a:ext cx="26" cy="25"/>
              </a:xfrm>
              <a:custGeom>
                <a:avLst/>
                <a:gdLst>
                  <a:gd name="T0" fmla="*/ 0 w 26"/>
                  <a:gd name="T1" fmla="*/ 12 h 25"/>
                  <a:gd name="T2" fmla="*/ 0 w 26"/>
                  <a:gd name="T3" fmla="*/ 12 h 25"/>
                  <a:gd name="T4" fmla="*/ 0 w 26"/>
                  <a:gd name="T5" fmla="*/ 8 h 25"/>
                  <a:gd name="T6" fmla="*/ 4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2 h 25"/>
                  <a:gd name="T28" fmla="*/ 18 w 26"/>
                  <a:gd name="T29" fmla="*/ 24 h 25"/>
                  <a:gd name="T30" fmla="*/ 12 w 26"/>
                  <a:gd name="T31" fmla="*/ 25 h 25"/>
                  <a:gd name="T32" fmla="*/ 12 w 26"/>
                  <a:gd name="T33" fmla="*/ 25 h 25"/>
                  <a:gd name="T34" fmla="*/ 8 w 26"/>
                  <a:gd name="T35" fmla="*/ 24 h 25"/>
                  <a:gd name="T36" fmla="*/ 4 w 26"/>
                  <a:gd name="T37" fmla="*/ 22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5"/>
                    </a:lnTo>
                    <a:lnTo>
                      <a:pt x="12" y="25"/>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19" name="Freeform 604"/>
              <p:cNvSpPr>
                <a:spLocks/>
              </p:cNvSpPr>
              <p:nvPr/>
            </p:nvSpPr>
            <p:spPr bwMode="auto">
              <a:xfrm>
                <a:off x="2238" y="1502"/>
                <a:ext cx="26" cy="28"/>
              </a:xfrm>
              <a:custGeom>
                <a:avLst/>
                <a:gdLst>
                  <a:gd name="T0" fmla="*/ 0 w 26"/>
                  <a:gd name="T1" fmla="*/ 14 h 28"/>
                  <a:gd name="T2" fmla="*/ 0 w 26"/>
                  <a:gd name="T3" fmla="*/ 14 h 28"/>
                  <a:gd name="T4" fmla="*/ 0 w 26"/>
                  <a:gd name="T5" fmla="*/ 8 h 28"/>
                  <a:gd name="T6" fmla="*/ 4 w 26"/>
                  <a:gd name="T7" fmla="*/ 4 h 28"/>
                  <a:gd name="T8" fmla="*/ 8 w 26"/>
                  <a:gd name="T9" fmla="*/ 2 h 28"/>
                  <a:gd name="T10" fmla="*/ 12 w 26"/>
                  <a:gd name="T11" fmla="*/ 0 h 28"/>
                  <a:gd name="T12" fmla="*/ 12 w 26"/>
                  <a:gd name="T13" fmla="*/ 0 h 28"/>
                  <a:gd name="T14" fmla="*/ 18 w 26"/>
                  <a:gd name="T15" fmla="*/ 2 h 28"/>
                  <a:gd name="T16" fmla="*/ 22 w 26"/>
                  <a:gd name="T17" fmla="*/ 4 h 28"/>
                  <a:gd name="T18" fmla="*/ 24 w 26"/>
                  <a:gd name="T19" fmla="*/ 8 h 28"/>
                  <a:gd name="T20" fmla="*/ 26 w 26"/>
                  <a:gd name="T21" fmla="*/ 14 h 28"/>
                  <a:gd name="T22" fmla="*/ 26 w 26"/>
                  <a:gd name="T23" fmla="*/ 14 h 28"/>
                  <a:gd name="T24" fmla="*/ 24 w 26"/>
                  <a:gd name="T25" fmla="*/ 20 h 28"/>
                  <a:gd name="T26" fmla="*/ 22 w 26"/>
                  <a:gd name="T27" fmla="*/ 24 h 28"/>
                  <a:gd name="T28" fmla="*/ 18 w 26"/>
                  <a:gd name="T29" fmla="*/ 26 h 28"/>
                  <a:gd name="T30" fmla="*/ 12 w 26"/>
                  <a:gd name="T31" fmla="*/ 28 h 28"/>
                  <a:gd name="T32" fmla="*/ 12 w 26"/>
                  <a:gd name="T33" fmla="*/ 28 h 28"/>
                  <a:gd name="T34" fmla="*/ 8 w 26"/>
                  <a:gd name="T35" fmla="*/ 26 h 28"/>
                  <a:gd name="T36" fmla="*/ 4 w 26"/>
                  <a:gd name="T37" fmla="*/ 24 h 28"/>
                  <a:gd name="T38" fmla="*/ 0 w 26"/>
                  <a:gd name="T39" fmla="*/ 20 h 28"/>
                  <a:gd name="T40" fmla="*/ 0 w 26"/>
                  <a:gd name="T41" fmla="*/ 14 h 28"/>
                  <a:gd name="T42" fmla="*/ 0 w 26"/>
                  <a:gd name="T4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8">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8"/>
                    </a:lnTo>
                    <a:lnTo>
                      <a:pt x="12" y="28"/>
                    </a:lnTo>
                    <a:lnTo>
                      <a:pt x="8" y="26"/>
                    </a:lnTo>
                    <a:lnTo>
                      <a:pt x="4" y="24"/>
                    </a:lnTo>
                    <a:lnTo>
                      <a:pt x="0" y="20"/>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20" name="Freeform 605"/>
              <p:cNvSpPr>
                <a:spLocks/>
              </p:cNvSpPr>
              <p:nvPr/>
            </p:nvSpPr>
            <p:spPr bwMode="auto">
              <a:xfrm>
                <a:off x="2219" y="1444"/>
                <a:ext cx="25" cy="26"/>
              </a:xfrm>
              <a:custGeom>
                <a:avLst/>
                <a:gdLst>
                  <a:gd name="T0" fmla="*/ 0 w 25"/>
                  <a:gd name="T1" fmla="*/ 12 h 26"/>
                  <a:gd name="T2" fmla="*/ 0 w 25"/>
                  <a:gd name="T3" fmla="*/ 12 h 26"/>
                  <a:gd name="T4" fmla="*/ 2 w 25"/>
                  <a:gd name="T5" fmla="*/ 8 h 26"/>
                  <a:gd name="T6" fmla="*/ 4 w 25"/>
                  <a:gd name="T7" fmla="*/ 2 h 26"/>
                  <a:gd name="T8" fmla="*/ 8 w 25"/>
                  <a:gd name="T9" fmla="*/ 0 h 26"/>
                  <a:gd name="T10" fmla="*/ 13 w 25"/>
                  <a:gd name="T11" fmla="*/ 0 h 26"/>
                  <a:gd name="T12" fmla="*/ 13 w 25"/>
                  <a:gd name="T13" fmla="*/ 0 h 26"/>
                  <a:gd name="T14" fmla="*/ 17 w 25"/>
                  <a:gd name="T15" fmla="*/ 0 h 26"/>
                  <a:gd name="T16" fmla="*/ 21 w 25"/>
                  <a:gd name="T17" fmla="*/ 2 h 26"/>
                  <a:gd name="T18" fmla="*/ 25 w 25"/>
                  <a:gd name="T19" fmla="*/ 8 h 26"/>
                  <a:gd name="T20" fmla="*/ 25 w 25"/>
                  <a:gd name="T21" fmla="*/ 12 h 26"/>
                  <a:gd name="T22" fmla="*/ 25 w 25"/>
                  <a:gd name="T23" fmla="*/ 12 h 26"/>
                  <a:gd name="T24" fmla="*/ 25 w 25"/>
                  <a:gd name="T25" fmla="*/ 18 h 26"/>
                  <a:gd name="T26" fmla="*/ 21 w 25"/>
                  <a:gd name="T27" fmla="*/ 22 h 26"/>
                  <a:gd name="T28" fmla="*/ 17 w 25"/>
                  <a:gd name="T29" fmla="*/ 24 h 26"/>
                  <a:gd name="T30" fmla="*/ 13 w 25"/>
                  <a:gd name="T31" fmla="*/ 26 h 26"/>
                  <a:gd name="T32" fmla="*/ 13 w 25"/>
                  <a:gd name="T33" fmla="*/ 26 h 26"/>
                  <a:gd name="T34" fmla="*/ 8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2"/>
                    </a:lnTo>
                    <a:lnTo>
                      <a:pt x="8" y="0"/>
                    </a:lnTo>
                    <a:lnTo>
                      <a:pt x="13" y="0"/>
                    </a:lnTo>
                    <a:lnTo>
                      <a:pt x="13" y="0"/>
                    </a:lnTo>
                    <a:lnTo>
                      <a:pt x="17" y="0"/>
                    </a:lnTo>
                    <a:lnTo>
                      <a:pt x="21" y="2"/>
                    </a:lnTo>
                    <a:lnTo>
                      <a:pt x="25" y="8"/>
                    </a:lnTo>
                    <a:lnTo>
                      <a:pt x="25" y="12"/>
                    </a:lnTo>
                    <a:lnTo>
                      <a:pt x="25" y="12"/>
                    </a:lnTo>
                    <a:lnTo>
                      <a:pt x="25" y="18"/>
                    </a:lnTo>
                    <a:lnTo>
                      <a:pt x="21" y="22"/>
                    </a:lnTo>
                    <a:lnTo>
                      <a:pt x="17" y="24"/>
                    </a:lnTo>
                    <a:lnTo>
                      <a:pt x="13" y="26"/>
                    </a:lnTo>
                    <a:lnTo>
                      <a:pt x="13"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21" name="Freeform 606"/>
              <p:cNvSpPr>
                <a:spLocks/>
              </p:cNvSpPr>
              <p:nvPr/>
            </p:nvSpPr>
            <p:spPr bwMode="auto">
              <a:xfrm>
                <a:off x="2209" y="1444"/>
                <a:ext cx="25" cy="26"/>
              </a:xfrm>
              <a:custGeom>
                <a:avLst/>
                <a:gdLst>
                  <a:gd name="T0" fmla="*/ 0 w 25"/>
                  <a:gd name="T1" fmla="*/ 12 h 26"/>
                  <a:gd name="T2" fmla="*/ 0 w 25"/>
                  <a:gd name="T3" fmla="*/ 12 h 26"/>
                  <a:gd name="T4" fmla="*/ 2 w 25"/>
                  <a:gd name="T5" fmla="*/ 8 h 26"/>
                  <a:gd name="T6" fmla="*/ 4 w 25"/>
                  <a:gd name="T7" fmla="*/ 2 h 26"/>
                  <a:gd name="T8" fmla="*/ 8 w 25"/>
                  <a:gd name="T9" fmla="*/ 0 h 26"/>
                  <a:gd name="T10" fmla="*/ 14 w 25"/>
                  <a:gd name="T11" fmla="*/ 0 h 26"/>
                  <a:gd name="T12" fmla="*/ 14 w 25"/>
                  <a:gd name="T13" fmla="*/ 0 h 26"/>
                  <a:gd name="T14" fmla="*/ 18 w 25"/>
                  <a:gd name="T15" fmla="*/ 0 h 26"/>
                  <a:gd name="T16" fmla="*/ 21 w 25"/>
                  <a:gd name="T17" fmla="*/ 2 h 26"/>
                  <a:gd name="T18" fmla="*/ 25 w 25"/>
                  <a:gd name="T19" fmla="*/ 8 h 26"/>
                  <a:gd name="T20" fmla="*/ 25 w 25"/>
                  <a:gd name="T21" fmla="*/ 12 h 26"/>
                  <a:gd name="T22" fmla="*/ 25 w 25"/>
                  <a:gd name="T23" fmla="*/ 12 h 26"/>
                  <a:gd name="T24" fmla="*/ 25 w 25"/>
                  <a:gd name="T25" fmla="*/ 18 h 26"/>
                  <a:gd name="T26" fmla="*/ 21 w 25"/>
                  <a:gd name="T27" fmla="*/ 22 h 26"/>
                  <a:gd name="T28" fmla="*/ 18 w 25"/>
                  <a:gd name="T29" fmla="*/ 24 h 26"/>
                  <a:gd name="T30" fmla="*/ 14 w 25"/>
                  <a:gd name="T31" fmla="*/ 26 h 26"/>
                  <a:gd name="T32" fmla="*/ 14 w 25"/>
                  <a:gd name="T33" fmla="*/ 26 h 26"/>
                  <a:gd name="T34" fmla="*/ 8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2"/>
                    </a:lnTo>
                    <a:lnTo>
                      <a:pt x="8" y="0"/>
                    </a:lnTo>
                    <a:lnTo>
                      <a:pt x="14" y="0"/>
                    </a:lnTo>
                    <a:lnTo>
                      <a:pt x="14" y="0"/>
                    </a:lnTo>
                    <a:lnTo>
                      <a:pt x="18" y="0"/>
                    </a:lnTo>
                    <a:lnTo>
                      <a:pt x="21" y="2"/>
                    </a:lnTo>
                    <a:lnTo>
                      <a:pt x="25" y="8"/>
                    </a:lnTo>
                    <a:lnTo>
                      <a:pt x="25" y="12"/>
                    </a:lnTo>
                    <a:lnTo>
                      <a:pt x="25" y="12"/>
                    </a:lnTo>
                    <a:lnTo>
                      <a:pt x="25" y="18"/>
                    </a:lnTo>
                    <a:lnTo>
                      <a:pt x="21"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22" name="Freeform 607"/>
              <p:cNvSpPr>
                <a:spLocks/>
              </p:cNvSpPr>
              <p:nvPr/>
            </p:nvSpPr>
            <p:spPr bwMode="auto">
              <a:xfrm>
                <a:off x="2207" y="1444"/>
                <a:ext cx="25" cy="26"/>
              </a:xfrm>
              <a:custGeom>
                <a:avLst/>
                <a:gdLst>
                  <a:gd name="T0" fmla="*/ 0 w 25"/>
                  <a:gd name="T1" fmla="*/ 12 h 26"/>
                  <a:gd name="T2" fmla="*/ 0 w 25"/>
                  <a:gd name="T3" fmla="*/ 12 h 26"/>
                  <a:gd name="T4" fmla="*/ 0 w 25"/>
                  <a:gd name="T5" fmla="*/ 8 h 26"/>
                  <a:gd name="T6" fmla="*/ 4 w 25"/>
                  <a:gd name="T7" fmla="*/ 2 h 26"/>
                  <a:gd name="T8" fmla="*/ 8 w 25"/>
                  <a:gd name="T9" fmla="*/ 0 h 26"/>
                  <a:gd name="T10" fmla="*/ 12 w 25"/>
                  <a:gd name="T11" fmla="*/ 0 h 26"/>
                  <a:gd name="T12" fmla="*/ 12 w 25"/>
                  <a:gd name="T13" fmla="*/ 0 h 26"/>
                  <a:gd name="T14" fmla="*/ 18 w 25"/>
                  <a:gd name="T15" fmla="*/ 0 h 26"/>
                  <a:gd name="T16" fmla="*/ 22 w 25"/>
                  <a:gd name="T17" fmla="*/ 2 h 26"/>
                  <a:gd name="T18" fmla="*/ 23 w 25"/>
                  <a:gd name="T19" fmla="*/ 8 h 26"/>
                  <a:gd name="T20" fmla="*/ 25 w 25"/>
                  <a:gd name="T21" fmla="*/ 12 h 26"/>
                  <a:gd name="T22" fmla="*/ 25 w 25"/>
                  <a:gd name="T23" fmla="*/ 12 h 26"/>
                  <a:gd name="T24" fmla="*/ 23 w 25"/>
                  <a:gd name="T25" fmla="*/ 18 h 26"/>
                  <a:gd name="T26" fmla="*/ 22 w 25"/>
                  <a:gd name="T27" fmla="*/ 22 h 26"/>
                  <a:gd name="T28" fmla="*/ 18 w 25"/>
                  <a:gd name="T29" fmla="*/ 24 h 26"/>
                  <a:gd name="T30" fmla="*/ 12 w 25"/>
                  <a:gd name="T31" fmla="*/ 26 h 26"/>
                  <a:gd name="T32" fmla="*/ 12 w 25"/>
                  <a:gd name="T33" fmla="*/ 26 h 26"/>
                  <a:gd name="T34" fmla="*/ 8 w 25"/>
                  <a:gd name="T35" fmla="*/ 24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2"/>
                    </a:lnTo>
                    <a:lnTo>
                      <a:pt x="8" y="0"/>
                    </a:lnTo>
                    <a:lnTo>
                      <a:pt x="12" y="0"/>
                    </a:lnTo>
                    <a:lnTo>
                      <a:pt x="12" y="0"/>
                    </a:lnTo>
                    <a:lnTo>
                      <a:pt x="18" y="0"/>
                    </a:lnTo>
                    <a:lnTo>
                      <a:pt x="22" y="2"/>
                    </a:lnTo>
                    <a:lnTo>
                      <a:pt x="23" y="8"/>
                    </a:lnTo>
                    <a:lnTo>
                      <a:pt x="25" y="12"/>
                    </a:lnTo>
                    <a:lnTo>
                      <a:pt x="25" y="12"/>
                    </a:lnTo>
                    <a:lnTo>
                      <a:pt x="23" y="18"/>
                    </a:lnTo>
                    <a:lnTo>
                      <a:pt x="22"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23" name="Freeform 608"/>
              <p:cNvSpPr>
                <a:spLocks/>
              </p:cNvSpPr>
              <p:nvPr/>
            </p:nvSpPr>
            <p:spPr bwMode="auto">
              <a:xfrm>
                <a:off x="2199" y="1444"/>
                <a:ext cx="26" cy="26"/>
              </a:xfrm>
              <a:custGeom>
                <a:avLst/>
                <a:gdLst>
                  <a:gd name="T0" fmla="*/ 0 w 26"/>
                  <a:gd name="T1" fmla="*/ 12 h 26"/>
                  <a:gd name="T2" fmla="*/ 0 w 26"/>
                  <a:gd name="T3" fmla="*/ 12 h 26"/>
                  <a:gd name="T4" fmla="*/ 0 w 26"/>
                  <a:gd name="T5" fmla="*/ 8 h 26"/>
                  <a:gd name="T6" fmla="*/ 2 w 26"/>
                  <a:gd name="T7" fmla="*/ 2 h 26"/>
                  <a:gd name="T8" fmla="*/ 6 w 26"/>
                  <a:gd name="T9" fmla="*/ 0 h 26"/>
                  <a:gd name="T10" fmla="*/ 12 w 26"/>
                  <a:gd name="T11" fmla="*/ 0 h 26"/>
                  <a:gd name="T12" fmla="*/ 12 w 26"/>
                  <a:gd name="T13" fmla="*/ 0 h 26"/>
                  <a:gd name="T14" fmla="*/ 18 w 26"/>
                  <a:gd name="T15" fmla="*/ 0 h 26"/>
                  <a:gd name="T16" fmla="*/ 22 w 26"/>
                  <a:gd name="T17" fmla="*/ 2 h 26"/>
                  <a:gd name="T18" fmla="*/ 24 w 26"/>
                  <a:gd name="T19" fmla="*/ 8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6 w 26"/>
                  <a:gd name="T35" fmla="*/ 24 h 26"/>
                  <a:gd name="T36" fmla="*/ 2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8"/>
                    </a:lnTo>
                    <a:lnTo>
                      <a:pt x="2" y="2"/>
                    </a:lnTo>
                    <a:lnTo>
                      <a:pt x="6" y="0"/>
                    </a:lnTo>
                    <a:lnTo>
                      <a:pt x="12" y="0"/>
                    </a:lnTo>
                    <a:lnTo>
                      <a:pt x="12" y="0"/>
                    </a:lnTo>
                    <a:lnTo>
                      <a:pt x="18" y="0"/>
                    </a:lnTo>
                    <a:lnTo>
                      <a:pt x="22" y="2"/>
                    </a:lnTo>
                    <a:lnTo>
                      <a:pt x="24" y="8"/>
                    </a:lnTo>
                    <a:lnTo>
                      <a:pt x="26" y="12"/>
                    </a:lnTo>
                    <a:lnTo>
                      <a:pt x="26" y="12"/>
                    </a:lnTo>
                    <a:lnTo>
                      <a:pt x="24" y="18"/>
                    </a:lnTo>
                    <a:lnTo>
                      <a:pt x="22" y="22"/>
                    </a:lnTo>
                    <a:lnTo>
                      <a:pt x="18" y="24"/>
                    </a:lnTo>
                    <a:lnTo>
                      <a:pt x="12" y="26"/>
                    </a:lnTo>
                    <a:lnTo>
                      <a:pt x="12" y="26"/>
                    </a:lnTo>
                    <a:lnTo>
                      <a:pt x="6" y="24"/>
                    </a:lnTo>
                    <a:lnTo>
                      <a:pt x="2"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24" name="Freeform 609"/>
              <p:cNvSpPr>
                <a:spLocks/>
              </p:cNvSpPr>
              <p:nvPr/>
            </p:nvSpPr>
            <p:spPr bwMode="auto">
              <a:xfrm>
                <a:off x="2183" y="1444"/>
                <a:ext cx="26" cy="26"/>
              </a:xfrm>
              <a:custGeom>
                <a:avLst/>
                <a:gdLst>
                  <a:gd name="T0" fmla="*/ 0 w 26"/>
                  <a:gd name="T1" fmla="*/ 12 h 26"/>
                  <a:gd name="T2" fmla="*/ 0 w 26"/>
                  <a:gd name="T3" fmla="*/ 12 h 26"/>
                  <a:gd name="T4" fmla="*/ 2 w 26"/>
                  <a:gd name="T5" fmla="*/ 8 h 26"/>
                  <a:gd name="T6" fmla="*/ 4 w 26"/>
                  <a:gd name="T7" fmla="*/ 2 h 26"/>
                  <a:gd name="T8" fmla="*/ 8 w 26"/>
                  <a:gd name="T9" fmla="*/ 0 h 26"/>
                  <a:gd name="T10" fmla="*/ 14 w 26"/>
                  <a:gd name="T11" fmla="*/ 0 h 26"/>
                  <a:gd name="T12" fmla="*/ 14 w 26"/>
                  <a:gd name="T13" fmla="*/ 0 h 26"/>
                  <a:gd name="T14" fmla="*/ 18 w 26"/>
                  <a:gd name="T15" fmla="*/ 0 h 26"/>
                  <a:gd name="T16" fmla="*/ 24 w 26"/>
                  <a:gd name="T17" fmla="*/ 2 h 26"/>
                  <a:gd name="T18" fmla="*/ 26 w 26"/>
                  <a:gd name="T19" fmla="*/ 8 h 26"/>
                  <a:gd name="T20" fmla="*/ 26 w 26"/>
                  <a:gd name="T21" fmla="*/ 12 h 26"/>
                  <a:gd name="T22" fmla="*/ 26 w 26"/>
                  <a:gd name="T23" fmla="*/ 12 h 26"/>
                  <a:gd name="T24" fmla="*/ 26 w 26"/>
                  <a:gd name="T25" fmla="*/ 18 h 26"/>
                  <a:gd name="T26" fmla="*/ 24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2"/>
                    </a:lnTo>
                    <a:lnTo>
                      <a:pt x="8" y="0"/>
                    </a:lnTo>
                    <a:lnTo>
                      <a:pt x="14" y="0"/>
                    </a:lnTo>
                    <a:lnTo>
                      <a:pt x="14" y="0"/>
                    </a:lnTo>
                    <a:lnTo>
                      <a:pt x="18" y="0"/>
                    </a:lnTo>
                    <a:lnTo>
                      <a:pt x="24" y="2"/>
                    </a:lnTo>
                    <a:lnTo>
                      <a:pt x="26" y="8"/>
                    </a:lnTo>
                    <a:lnTo>
                      <a:pt x="26" y="12"/>
                    </a:lnTo>
                    <a:lnTo>
                      <a:pt x="26" y="12"/>
                    </a:lnTo>
                    <a:lnTo>
                      <a:pt x="26" y="18"/>
                    </a:lnTo>
                    <a:lnTo>
                      <a:pt x="24"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25" name="Freeform 610"/>
              <p:cNvSpPr>
                <a:spLocks/>
              </p:cNvSpPr>
              <p:nvPr/>
            </p:nvSpPr>
            <p:spPr bwMode="auto">
              <a:xfrm>
                <a:off x="2175" y="1444"/>
                <a:ext cx="26" cy="26"/>
              </a:xfrm>
              <a:custGeom>
                <a:avLst/>
                <a:gdLst>
                  <a:gd name="T0" fmla="*/ 0 w 26"/>
                  <a:gd name="T1" fmla="*/ 12 h 26"/>
                  <a:gd name="T2" fmla="*/ 0 w 26"/>
                  <a:gd name="T3" fmla="*/ 12 h 26"/>
                  <a:gd name="T4" fmla="*/ 0 w 26"/>
                  <a:gd name="T5" fmla="*/ 8 h 26"/>
                  <a:gd name="T6" fmla="*/ 4 w 26"/>
                  <a:gd name="T7" fmla="*/ 2 h 26"/>
                  <a:gd name="T8" fmla="*/ 8 w 26"/>
                  <a:gd name="T9" fmla="*/ 0 h 26"/>
                  <a:gd name="T10" fmla="*/ 12 w 26"/>
                  <a:gd name="T11" fmla="*/ 0 h 26"/>
                  <a:gd name="T12" fmla="*/ 12 w 26"/>
                  <a:gd name="T13" fmla="*/ 0 h 26"/>
                  <a:gd name="T14" fmla="*/ 18 w 26"/>
                  <a:gd name="T15" fmla="*/ 0 h 26"/>
                  <a:gd name="T16" fmla="*/ 22 w 26"/>
                  <a:gd name="T17" fmla="*/ 2 h 26"/>
                  <a:gd name="T18" fmla="*/ 24 w 26"/>
                  <a:gd name="T19" fmla="*/ 8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8 w 26"/>
                  <a:gd name="T35" fmla="*/ 24 h 26"/>
                  <a:gd name="T36" fmla="*/ 4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8"/>
                    </a:lnTo>
                    <a:lnTo>
                      <a:pt x="4" y="2"/>
                    </a:lnTo>
                    <a:lnTo>
                      <a:pt x="8" y="0"/>
                    </a:lnTo>
                    <a:lnTo>
                      <a:pt x="12" y="0"/>
                    </a:lnTo>
                    <a:lnTo>
                      <a:pt x="12" y="0"/>
                    </a:lnTo>
                    <a:lnTo>
                      <a:pt x="18" y="0"/>
                    </a:lnTo>
                    <a:lnTo>
                      <a:pt x="22" y="2"/>
                    </a:lnTo>
                    <a:lnTo>
                      <a:pt x="24" y="8"/>
                    </a:lnTo>
                    <a:lnTo>
                      <a:pt x="26" y="12"/>
                    </a:lnTo>
                    <a:lnTo>
                      <a:pt x="26" y="12"/>
                    </a:lnTo>
                    <a:lnTo>
                      <a:pt x="24" y="18"/>
                    </a:lnTo>
                    <a:lnTo>
                      <a:pt x="22"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26" name="Freeform 611"/>
              <p:cNvSpPr>
                <a:spLocks/>
              </p:cNvSpPr>
              <p:nvPr/>
            </p:nvSpPr>
            <p:spPr bwMode="auto">
              <a:xfrm>
                <a:off x="2173" y="1444"/>
                <a:ext cx="26" cy="26"/>
              </a:xfrm>
              <a:custGeom>
                <a:avLst/>
                <a:gdLst>
                  <a:gd name="T0" fmla="*/ 0 w 26"/>
                  <a:gd name="T1" fmla="*/ 12 h 26"/>
                  <a:gd name="T2" fmla="*/ 0 w 26"/>
                  <a:gd name="T3" fmla="*/ 12 h 26"/>
                  <a:gd name="T4" fmla="*/ 2 w 26"/>
                  <a:gd name="T5" fmla="*/ 8 h 26"/>
                  <a:gd name="T6" fmla="*/ 4 w 26"/>
                  <a:gd name="T7" fmla="*/ 2 h 26"/>
                  <a:gd name="T8" fmla="*/ 8 w 26"/>
                  <a:gd name="T9" fmla="*/ 0 h 26"/>
                  <a:gd name="T10" fmla="*/ 14 w 26"/>
                  <a:gd name="T11" fmla="*/ 0 h 26"/>
                  <a:gd name="T12" fmla="*/ 14 w 26"/>
                  <a:gd name="T13" fmla="*/ 0 h 26"/>
                  <a:gd name="T14" fmla="*/ 18 w 26"/>
                  <a:gd name="T15" fmla="*/ 0 h 26"/>
                  <a:gd name="T16" fmla="*/ 22 w 26"/>
                  <a:gd name="T17" fmla="*/ 2 h 26"/>
                  <a:gd name="T18" fmla="*/ 26 w 26"/>
                  <a:gd name="T19" fmla="*/ 8 h 26"/>
                  <a:gd name="T20" fmla="*/ 26 w 26"/>
                  <a:gd name="T21" fmla="*/ 12 h 26"/>
                  <a:gd name="T22" fmla="*/ 26 w 26"/>
                  <a:gd name="T23" fmla="*/ 12 h 26"/>
                  <a:gd name="T24" fmla="*/ 26 w 26"/>
                  <a:gd name="T25" fmla="*/ 18 h 26"/>
                  <a:gd name="T26" fmla="*/ 22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2"/>
                    </a:lnTo>
                    <a:lnTo>
                      <a:pt x="8" y="0"/>
                    </a:lnTo>
                    <a:lnTo>
                      <a:pt x="14" y="0"/>
                    </a:lnTo>
                    <a:lnTo>
                      <a:pt x="14" y="0"/>
                    </a:lnTo>
                    <a:lnTo>
                      <a:pt x="18" y="0"/>
                    </a:lnTo>
                    <a:lnTo>
                      <a:pt x="22" y="2"/>
                    </a:lnTo>
                    <a:lnTo>
                      <a:pt x="26" y="8"/>
                    </a:lnTo>
                    <a:lnTo>
                      <a:pt x="26" y="12"/>
                    </a:lnTo>
                    <a:lnTo>
                      <a:pt x="26" y="12"/>
                    </a:lnTo>
                    <a:lnTo>
                      <a:pt x="26" y="18"/>
                    </a:lnTo>
                    <a:lnTo>
                      <a:pt x="22"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27" name="Freeform 612"/>
              <p:cNvSpPr>
                <a:spLocks/>
              </p:cNvSpPr>
              <p:nvPr/>
            </p:nvSpPr>
            <p:spPr bwMode="auto">
              <a:xfrm>
                <a:off x="2172" y="1444"/>
                <a:ext cx="25" cy="26"/>
              </a:xfrm>
              <a:custGeom>
                <a:avLst/>
                <a:gdLst>
                  <a:gd name="T0" fmla="*/ 0 w 25"/>
                  <a:gd name="T1" fmla="*/ 12 h 26"/>
                  <a:gd name="T2" fmla="*/ 0 w 25"/>
                  <a:gd name="T3" fmla="*/ 12 h 26"/>
                  <a:gd name="T4" fmla="*/ 0 w 25"/>
                  <a:gd name="T5" fmla="*/ 8 h 26"/>
                  <a:gd name="T6" fmla="*/ 3 w 25"/>
                  <a:gd name="T7" fmla="*/ 2 h 26"/>
                  <a:gd name="T8" fmla="*/ 7 w 25"/>
                  <a:gd name="T9" fmla="*/ 0 h 26"/>
                  <a:gd name="T10" fmla="*/ 11 w 25"/>
                  <a:gd name="T11" fmla="*/ 0 h 26"/>
                  <a:gd name="T12" fmla="*/ 11 w 25"/>
                  <a:gd name="T13" fmla="*/ 0 h 26"/>
                  <a:gd name="T14" fmla="*/ 17 w 25"/>
                  <a:gd name="T15" fmla="*/ 0 h 26"/>
                  <a:gd name="T16" fmla="*/ 21 w 25"/>
                  <a:gd name="T17" fmla="*/ 2 h 26"/>
                  <a:gd name="T18" fmla="*/ 23 w 25"/>
                  <a:gd name="T19" fmla="*/ 8 h 26"/>
                  <a:gd name="T20" fmla="*/ 25 w 25"/>
                  <a:gd name="T21" fmla="*/ 12 h 26"/>
                  <a:gd name="T22" fmla="*/ 25 w 25"/>
                  <a:gd name="T23" fmla="*/ 12 h 26"/>
                  <a:gd name="T24" fmla="*/ 23 w 25"/>
                  <a:gd name="T25" fmla="*/ 18 h 26"/>
                  <a:gd name="T26" fmla="*/ 21 w 25"/>
                  <a:gd name="T27" fmla="*/ 22 h 26"/>
                  <a:gd name="T28" fmla="*/ 17 w 25"/>
                  <a:gd name="T29" fmla="*/ 24 h 26"/>
                  <a:gd name="T30" fmla="*/ 11 w 25"/>
                  <a:gd name="T31" fmla="*/ 26 h 26"/>
                  <a:gd name="T32" fmla="*/ 11 w 25"/>
                  <a:gd name="T33" fmla="*/ 26 h 26"/>
                  <a:gd name="T34" fmla="*/ 7 w 25"/>
                  <a:gd name="T35" fmla="*/ 24 h 26"/>
                  <a:gd name="T36" fmla="*/ 3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3" y="2"/>
                    </a:lnTo>
                    <a:lnTo>
                      <a:pt x="7" y="0"/>
                    </a:lnTo>
                    <a:lnTo>
                      <a:pt x="11" y="0"/>
                    </a:lnTo>
                    <a:lnTo>
                      <a:pt x="11" y="0"/>
                    </a:lnTo>
                    <a:lnTo>
                      <a:pt x="17" y="0"/>
                    </a:lnTo>
                    <a:lnTo>
                      <a:pt x="21" y="2"/>
                    </a:lnTo>
                    <a:lnTo>
                      <a:pt x="23" y="8"/>
                    </a:lnTo>
                    <a:lnTo>
                      <a:pt x="25" y="12"/>
                    </a:lnTo>
                    <a:lnTo>
                      <a:pt x="25" y="12"/>
                    </a:lnTo>
                    <a:lnTo>
                      <a:pt x="23" y="18"/>
                    </a:lnTo>
                    <a:lnTo>
                      <a:pt x="21" y="22"/>
                    </a:lnTo>
                    <a:lnTo>
                      <a:pt x="17" y="24"/>
                    </a:lnTo>
                    <a:lnTo>
                      <a:pt x="11" y="26"/>
                    </a:lnTo>
                    <a:lnTo>
                      <a:pt x="11" y="26"/>
                    </a:lnTo>
                    <a:lnTo>
                      <a:pt x="7" y="24"/>
                    </a:lnTo>
                    <a:lnTo>
                      <a:pt x="3"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28" name="Freeform 613"/>
              <p:cNvSpPr>
                <a:spLocks/>
              </p:cNvSpPr>
              <p:nvPr/>
            </p:nvSpPr>
            <p:spPr bwMode="auto">
              <a:xfrm>
                <a:off x="2164" y="1444"/>
                <a:ext cx="25" cy="26"/>
              </a:xfrm>
              <a:custGeom>
                <a:avLst/>
                <a:gdLst>
                  <a:gd name="T0" fmla="*/ 0 w 25"/>
                  <a:gd name="T1" fmla="*/ 12 h 26"/>
                  <a:gd name="T2" fmla="*/ 0 w 25"/>
                  <a:gd name="T3" fmla="*/ 12 h 26"/>
                  <a:gd name="T4" fmla="*/ 0 w 25"/>
                  <a:gd name="T5" fmla="*/ 8 h 26"/>
                  <a:gd name="T6" fmla="*/ 4 w 25"/>
                  <a:gd name="T7" fmla="*/ 2 h 26"/>
                  <a:gd name="T8" fmla="*/ 8 w 25"/>
                  <a:gd name="T9" fmla="*/ 0 h 26"/>
                  <a:gd name="T10" fmla="*/ 11 w 25"/>
                  <a:gd name="T11" fmla="*/ 0 h 26"/>
                  <a:gd name="T12" fmla="*/ 11 w 25"/>
                  <a:gd name="T13" fmla="*/ 0 h 26"/>
                  <a:gd name="T14" fmla="*/ 17 w 25"/>
                  <a:gd name="T15" fmla="*/ 0 h 26"/>
                  <a:gd name="T16" fmla="*/ 21 w 25"/>
                  <a:gd name="T17" fmla="*/ 2 h 26"/>
                  <a:gd name="T18" fmla="*/ 23 w 25"/>
                  <a:gd name="T19" fmla="*/ 8 h 26"/>
                  <a:gd name="T20" fmla="*/ 25 w 25"/>
                  <a:gd name="T21" fmla="*/ 12 h 26"/>
                  <a:gd name="T22" fmla="*/ 25 w 25"/>
                  <a:gd name="T23" fmla="*/ 12 h 26"/>
                  <a:gd name="T24" fmla="*/ 23 w 25"/>
                  <a:gd name="T25" fmla="*/ 18 h 26"/>
                  <a:gd name="T26" fmla="*/ 21 w 25"/>
                  <a:gd name="T27" fmla="*/ 22 h 26"/>
                  <a:gd name="T28" fmla="*/ 17 w 25"/>
                  <a:gd name="T29" fmla="*/ 24 h 26"/>
                  <a:gd name="T30" fmla="*/ 11 w 25"/>
                  <a:gd name="T31" fmla="*/ 26 h 26"/>
                  <a:gd name="T32" fmla="*/ 11 w 25"/>
                  <a:gd name="T33" fmla="*/ 26 h 26"/>
                  <a:gd name="T34" fmla="*/ 8 w 25"/>
                  <a:gd name="T35" fmla="*/ 24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2"/>
                    </a:lnTo>
                    <a:lnTo>
                      <a:pt x="8" y="0"/>
                    </a:lnTo>
                    <a:lnTo>
                      <a:pt x="11" y="0"/>
                    </a:lnTo>
                    <a:lnTo>
                      <a:pt x="11" y="0"/>
                    </a:lnTo>
                    <a:lnTo>
                      <a:pt x="17" y="0"/>
                    </a:lnTo>
                    <a:lnTo>
                      <a:pt x="21" y="2"/>
                    </a:lnTo>
                    <a:lnTo>
                      <a:pt x="23" y="8"/>
                    </a:lnTo>
                    <a:lnTo>
                      <a:pt x="25" y="12"/>
                    </a:lnTo>
                    <a:lnTo>
                      <a:pt x="25" y="12"/>
                    </a:lnTo>
                    <a:lnTo>
                      <a:pt x="23" y="18"/>
                    </a:lnTo>
                    <a:lnTo>
                      <a:pt x="21" y="22"/>
                    </a:lnTo>
                    <a:lnTo>
                      <a:pt x="17" y="24"/>
                    </a:lnTo>
                    <a:lnTo>
                      <a:pt x="11" y="26"/>
                    </a:lnTo>
                    <a:lnTo>
                      <a:pt x="11"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29" name="Freeform 614"/>
              <p:cNvSpPr>
                <a:spLocks/>
              </p:cNvSpPr>
              <p:nvPr/>
            </p:nvSpPr>
            <p:spPr bwMode="auto">
              <a:xfrm>
                <a:off x="2154" y="1444"/>
                <a:ext cx="25" cy="26"/>
              </a:xfrm>
              <a:custGeom>
                <a:avLst/>
                <a:gdLst>
                  <a:gd name="T0" fmla="*/ 0 w 25"/>
                  <a:gd name="T1" fmla="*/ 12 h 26"/>
                  <a:gd name="T2" fmla="*/ 0 w 25"/>
                  <a:gd name="T3" fmla="*/ 12 h 26"/>
                  <a:gd name="T4" fmla="*/ 0 w 25"/>
                  <a:gd name="T5" fmla="*/ 8 h 26"/>
                  <a:gd name="T6" fmla="*/ 4 w 25"/>
                  <a:gd name="T7" fmla="*/ 2 h 26"/>
                  <a:gd name="T8" fmla="*/ 8 w 25"/>
                  <a:gd name="T9" fmla="*/ 0 h 26"/>
                  <a:gd name="T10" fmla="*/ 12 w 25"/>
                  <a:gd name="T11" fmla="*/ 0 h 26"/>
                  <a:gd name="T12" fmla="*/ 12 w 25"/>
                  <a:gd name="T13" fmla="*/ 0 h 26"/>
                  <a:gd name="T14" fmla="*/ 18 w 25"/>
                  <a:gd name="T15" fmla="*/ 0 h 26"/>
                  <a:gd name="T16" fmla="*/ 21 w 25"/>
                  <a:gd name="T17" fmla="*/ 2 h 26"/>
                  <a:gd name="T18" fmla="*/ 23 w 25"/>
                  <a:gd name="T19" fmla="*/ 8 h 26"/>
                  <a:gd name="T20" fmla="*/ 25 w 25"/>
                  <a:gd name="T21" fmla="*/ 12 h 26"/>
                  <a:gd name="T22" fmla="*/ 25 w 25"/>
                  <a:gd name="T23" fmla="*/ 12 h 26"/>
                  <a:gd name="T24" fmla="*/ 23 w 25"/>
                  <a:gd name="T25" fmla="*/ 18 h 26"/>
                  <a:gd name="T26" fmla="*/ 21 w 25"/>
                  <a:gd name="T27" fmla="*/ 22 h 26"/>
                  <a:gd name="T28" fmla="*/ 18 w 25"/>
                  <a:gd name="T29" fmla="*/ 24 h 26"/>
                  <a:gd name="T30" fmla="*/ 12 w 25"/>
                  <a:gd name="T31" fmla="*/ 26 h 26"/>
                  <a:gd name="T32" fmla="*/ 12 w 25"/>
                  <a:gd name="T33" fmla="*/ 26 h 26"/>
                  <a:gd name="T34" fmla="*/ 8 w 25"/>
                  <a:gd name="T35" fmla="*/ 24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2"/>
                    </a:lnTo>
                    <a:lnTo>
                      <a:pt x="8" y="0"/>
                    </a:lnTo>
                    <a:lnTo>
                      <a:pt x="12" y="0"/>
                    </a:lnTo>
                    <a:lnTo>
                      <a:pt x="12" y="0"/>
                    </a:lnTo>
                    <a:lnTo>
                      <a:pt x="18" y="0"/>
                    </a:lnTo>
                    <a:lnTo>
                      <a:pt x="21" y="2"/>
                    </a:lnTo>
                    <a:lnTo>
                      <a:pt x="23" y="8"/>
                    </a:lnTo>
                    <a:lnTo>
                      <a:pt x="25" y="12"/>
                    </a:lnTo>
                    <a:lnTo>
                      <a:pt x="25" y="12"/>
                    </a:lnTo>
                    <a:lnTo>
                      <a:pt x="23" y="18"/>
                    </a:lnTo>
                    <a:lnTo>
                      <a:pt x="21"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30" name="Freeform 615"/>
              <p:cNvSpPr>
                <a:spLocks/>
              </p:cNvSpPr>
              <p:nvPr/>
            </p:nvSpPr>
            <p:spPr bwMode="auto">
              <a:xfrm>
                <a:off x="2138" y="1444"/>
                <a:ext cx="26" cy="26"/>
              </a:xfrm>
              <a:custGeom>
                <a:avLst/>
                <a:gdLst>
                  <a:gd name="T0" fmla="*/ 0 w 26"/>
                  <a:gd name="T1" fmla="*/ 12 h 26"/>
                  <a:gd name="T2" fmla="*/ 0 w 26"/>
                  <a:gd name="T3" fmla="*/ 12 h 26"/>
                  <a:gd name="T4" fmla="*/ 2 w 26"/>
                  <a:gd name="T5" fmla="*/ 8 h 26"/>
                  <a:gd name="T6" fmla="*/ 4 w 26"/>
                  <a:gd name="T7" fmla="*/ 2 h 26"/>
                  <a:gd name="T8" fmla="*/ 8 w 26"/>
                  <a:gd name="T9" fmla="*/ 0 h 26"/>
                  <a:gd name="T10" fmla="*/ 14 w 26"/>
                  <a:gd name="T11" fmla="*/ 0 h 26"/>
                  <a:gd name="T12" fmla="*/ 14 w 26"/>
                  <a:gd name="T13" fmla="*/ 0 h 26"/>
                  <a:gd name="T14" fmla="*/ 18 w 26"/>
                  <a:gd name="T15" fmla="*/ 0 h 26"/>
                  <a:gd name="T16" fmla="*/ 22 w 26"/>
                  <a:gd name="T17" fmla="*/ 2 h 26"/>
                  <a:gd name="T18" fmla="*/ 26 w 26"/>
                  <a:gd name="T19" fmla="*/ 8 h 26"/>
                  <a:gd name="T20" fmla="*/ 26 w 26"/>
                  <a:gd name="T21" fmla="*/ 12 h 26"/>
                  <a:gd name="T22" fmla="*/ 26 w 26"/>
                  <a:gd name="T23" fmla="*/ 12 h 26"/>
                  <a:gd name="T24" fmla="*/ 26 w 26"/>
                  <a:gd name="T25" fmla="*/ 18 h 26"/>
                  <a:gd name="T26" fmla="*/ 22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2"/>
                    </a:lnTo>
                    <a:lnTo>
                      <a:pt x="8" y="0"/>
                    </a:lnTo>
                    <a:lnTo>
                      <a:pt x="14" y="0"/>
                    </a:lnTo>
                    <a:lnTo>
                      <a:pt x="14" y="0"/>
                    </a:lnTo>
                    <a:lnTo>
                      <a:pt x="18" y="0"/>
                    </a:lnTo>
                    <a:lnTo>
                      <a:pt x="22" y="2"/>
                    </a:lnTo>
                    <a:lnTo>
                      <a:pt x="26" y="8"/>
                    </a:lnTo>
                    <a:lnTo>
                      <a:pt x="26" y="12"/>
                    </a:lnTo>
                    <a:lnTo>
                      <a:pt x="26" y="12"/>
                    </a:lnTo>
                    <a:lnTo>
                      <a:pt x="26" y="18"/>
                    </a:lnTo>
                    <a:lnTo>
                      <a:pt x="22"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31" name="Freeform 616"/>
              <p:cNvSpPr>
                <a:spLocks/>
              </p:cNvSpPr>
              <p:nvPr/>
            </p:nvSpPr>
            <p:spPr bwMode="auto">
              <a:xfrm>
                <a:off x="2136" y="1444"/>
                <a:ext cx="26" cy="26"/>
              </a:xfrm>
              <a:custGeom>
                <a:avLst/>
                <a:gdLst>
                  <a:gd name="T0" fmla="*/ 0 w 26"/>
                  <a:gd name="T1" fmla="*/ 12 h 26"/>
                  <a:gd name="T2" fmla="*/ 0 w 26"/>
                  <a:gd name="T3" fmla="*/ 12 h 26"/>
                  <a:gd name="T4" fmla="*/ 2 w 26"/>
                  <a:gd name="T5" fmla="*/ 8 h 26"/>
                  <a:gd name="T6" fmla="*/ 4 w 26"/>
                  <a:gd name="T7" fmla="*/ 2 h 26"/>
                  <a:gd name="T8" fmla="*/ 8 w 26"/>
                  <a:gd name="T9" fmla="*/ 0 h 26"/>
                  <a:gd name="T10" fmla="*/ 14 w 26"/>
                  <a:gd name="T11" fmla="*/ 0 h 26"/>
                  <a:gd name="T12" fmla="*/ 14 w 26"/>
                  <a:gd name="T13" fmla="*/ 0 h 26"/>
                  <a:gd name="T14" fmla="*/ 18 w 26"/>
                  <a:gd name="T15" fmla="*/ 0 h 26"/>
                  <a:gd name="T16" fmla="*/ 22 w 26"/>
                  <a:gd name="T17" fmla="*/ 2 h 26"/>
                  <a:gd name="T18" fmla="*/ 26 w 26"/>
                  <a:gd name="T19" fmla="*/ 8 h 26"/>
                  <a:gd name="T20" fmla="*/ 26 w 26"/>
                  <a:gd name="T21" fmla="*/ 12 h 26"/>
                  <a:gd name="T22" fmla="*/ 26 w 26"/>
                  <a:gd name="T23" fmla="*/ 12 h 26"/>
                  <a:gd name="T24" fmla="*/ 26 w 26"/>
                  <a:gd name="T25" fmla="*/ 18 h 26"/>
                  <a:gd name="T26" fmla="*/ 22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2"/>
                    </a:lnTo>
                    <a:lnTo>
                      <a:pt x="8" y="0"/>
                    </a:lnTo>
                    <a:lnTo>
                      <a:pt x="14" y="0"/>
                    </a:lnTo>
                    <a:lnTo>
                      <a:pt x="14" y="0"/>
                    </a:lnTo>
                    <a:lnTo>
                      <a:pt x="18" y="0"/>
                    </a:lnTo>
                    <a:lnTo>
                      <a:pt x="22" y="2"/>
                    </a:lnTo>
                    <a:lnTo>
                      <a:pt x="26" y="8"/>
                    </a:lnTo>
                    <a:lnTo>
                      <a:pt x="26" y="12"/>
                    </a:lnTo>
                    <a:lnTo>
                      <a:pt x="26" y="12"/>
                    </a:lnTo>
                    <a:lnTo>
                      <a:pt x="26" y="18"/>
                    </a:lnTo>
                    <a:lnTo>
                      <a:pt x="22"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32" name="Freeform 617"/>
              <p:cNvSpPr>
                <a:spLocks/>
              </p:cNvSpPr>
              <p:nvPr/>
            </p:nvSpPr>
            <p:spPr bwMode="auto">
              <a:xfrm>
                <a:off x="2126" y="1444"/>
                <a:ext cx="26" cy="26"/>
              </a:xfrm>
              <a:custGeom>
                <a:avLst/>
                <a:gdLst>
                  <a:gd name="T0" fmla="*/ 0 w 26"/>
                  <a:gd name="T1" fmla="*/ 12 h 26"/>
                  <a:gd name="T2" fmla="*/ 0 w 26"/>
                  <a:gd name="T3" fmla="*/ 12 h 26"/>
                  <a:gd name="T4" fmla="*/ 2 w 26"/>
                  <a:gd name="T5" fmla="*/ 8 h 26"/>
                  <a:gd name="T6" fmla="*/ 4 w 26"/>
                  <a:gd name="T7" fmla="*/ 2 h 26"/>
                  <a:gd name="T8" fmla="*/ 8 w 26"/>
                  <a:gd name="T9" fmla="*/ 0 h 26"/>
                  <a:gd name="T10" fmla="*/ 14 w 26"/>
                  <a:gd name="T11" fmla="*/ 0 h 26"/>
                  <a:gd name="T12" fmla="*/ 14 w 26"/>
                  <a:gd name="T13" fmla="*/ 0 h 26"/>
                  <a:gd name="T14" fmla="*/ 18 w 26"/>
                  <a:gd name="T15" fmla="*/ 0 h 26"/>
                  <a:gd name="T16" fmla="*/ 22 w 26"/>
                  <a:gd name="T17" fmla="*/ 2 h 26"/>
                  <a:gd name="T18" fmla="*/ 26 w 26"/>
                  <a:gd name="T19" fmla="*/ 8 h 26"/>
                  <a:gd name="T20" fmla="*/ 26 w 26"/>
                  <a:gd name="T21" fmla="*/ 12 h 26"/>
                  <a:gd name="T22" fmla="*/ 26 w 26"/>
                  <a:gd name="T23" fmla="*/ 12 h 26"/>
                  <a:gd name="T24" fmla="*/ 26 w 26"/>
                  <a:gd name="T25" fmla="*/ 18 h 26"/>
                  <a:gd name="T26" fmla="*/ 22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2"/>
                    </a:lnTo>
                    <a:lnTo>
                      <a:pt x="8" y="0"/>
                    </a:lnTo>
                    <a:lnTo>
                      <a:pt x="14" y="0"/>
                    </a:lnTo>
                    <a:lnTo>
                      <a:pt x="14" y="0"/>
                    </a:lnTo>
                    <a:lnTo>
                      <a:pt x="18" y="0"/>
                    </a:lnTo>
                    <a:lnTo>
                      <a:pt x="22" y="2"/>
                    </a:lnTo>
                    <a:lnTo>
                      <a:pt x="26" y="8"/>
                    </a:lnTo>
                    <a:lnTo>
                      <a:pt x="26" y="12"/>
                    </a:lnTo>
                    <a:lnTo>
                      <a:pt x="26" y="12"/>
                    </a:lnTo>
                    <a:lnTo>
                      <a:pt x="26" y="18"/>
                    </a:lnTo>
                    <a:lnTo>
                      <a:pt x="22"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33" name="Freeform 618"/>
              <p:cNvSpPr>
                <a:spLocks/>
              </p:cNvSpPr>
              <p:nvPr/>
            </p:nvSpPr>
            <p:spPr bwMode="auto">
              <a:xfrm>
                <a:off x="2120" y="1444"/>
                <a:ext cx="26" cy="26"/>
              </a:xfrm>
              <a:custGeom>
                <a:avLst/>
                <a:gdLst>
                  <a:gd name="T0" fmla="*/ 0 w 26"/>
                  <a:gd name="T1" fmla="*/ 12 h 26"/>
                  <a:gd name="T2" fmla="*/ 0 w 26"/>
                  <a:gd name="T3" fmla="*/ 12 h 26"/>
                  <a:gd name="T4" fmla="*/ 2 w 26"/>
                  <a:gd name="T5" fmla="*/ 8 h 26"/>
                  <a:gd name="T6" fmla="*/ 4 w 26"/>
                  <a:gd name="T7" fmla="*/ 2 h 26"/>
                  <a:gd name="T8" fmla="*/ 8 w 26"/>
                  <a:gd name="T9" fmla="*/ 0 h 26"/>
                  <a:gd name="T10" fmla="*/ 14 w 26"/>
                  <a:gd name="T11" fmla="*/ 0 h 26"/>
                  <a:gd name="T12" fmla="*/ 14 w 26"/>
                  <a:gd name="T13" fmla="*/ 0 h 26"/>
                  <a:gd name="T14" fmla="*/ 18 w 26"/>
                  <a:gd name="T15" fmla="*/ 0 h 26"/>
                  <a:gd name="T16" fmla="*/ 24 w 26"/>
                  <a:gd name="T17" fmla="*/ 2 h 26"/>
                  <a:gd name="T18" fmla="*/ 26 w 26"/>
                  <a:gd name="T19" fmla="*/ 8 h 26"/>
                  <a:gd name="T20" fmla="*/ 26 w 26"/>
                  <a:gd name="T21" fmla="*/ 12 h 26"/>
                  <a:gd name="T22" fmla="*/ 26 w 26"/>
                  <a:gd name="T23" fmla="*/ 12 h 26"/>
                  <a:gd name="T24" fmla="*/ 26 w 26"/>
                  <a:gd name="T25" fmla="*/ 18 h 26"/>
                  <a:gd name="T26" fmla="*/ 24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2"/>
                    </a:lnTo>
                    <a:lnTo>
                      <a:pt x="8" y="0"/>
                    </a:lnTo>
                    <a:lnTo>
                      <a:pt x="14" y="0"/>
                    </a:lnTo>
                    <a:lnTo>
                      <a:pt x="14" y="0"/>
                    </a:lnTo>
                    <a:lnTo>
                      <a:pt x="18" y="0"/>
                    </a:lnTo>
                    <a:lnTo>
                      <a:pt x="24" y="2"/>
                    </a:lnTo>
                    <a:lnTo>
                      <a:pt x="26" y="8"/>
                    </a:lnTo>
                    <a:lnTo>
                      <a:pt x="26" y="12"/>
                    </a:lnTo>
                    <a:lnTo>
                      <a:pt x="26" y="12"/>
                    </a:lnTo>
                    <a:lnTo>
                      <a:pt x="26" y="18"/>
                    </a:lnTo>
                    <a:lnTo>
                      <a:pt x="24"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34" name="Freeform 619"/>
              <p:cNvSpPr>
                <a:spLocks/>
              </p:cNvSpPr>
              <p:nvPr/>
            </p:nvSpPr>
            <p:spPr bwMode="auto">
              <a:xfrm>
                <a:off x="2113" y="1444"/>
                <a:ext cx="25" cy="26"/>
              </a:xfrm>
              <a:custGeom>
                <a:avLst/>
                <a:gdLst>
                  <a:gd name="T0" fmla="*/ 0 w 25"/>
                  <a:gd name="T1" fmla="*/ 12 h 26"/>
                  <a:gd name="T2" fmla="*/ 0 w 25"/>
                  <a:gd name="T3" fmla="*/ 12 h 26"/>
                  <a:gd name="T4" fmla="*/ 0 w 25"/>
                  <a:gd name="T5" fmla="*/ 8 h 26"/>
                  <a:gd name="T6" fmla="*/ 3 w 25"/>
                  <a:gd name="T7" fmla="*/ 2 h 26"/>
                  <a:gd name="T8" fmla="*/ 7 w 25"/>
                  <a:gd name="T9" fmla="*/ 0 h 26"/>
                  <a:gd name="T10" fmla="*/ 11 w 25"/>
                  <a:gd name="T11" fmla="*/ 0 h 26"/>
                  <a:gd name="T12" fmla="*/ 11 w 25"/>
                  <a:gd name="T13" fmla="*/ 0 h 26"/>
                  <a:gd name="T14" fmla="*/ 17 w 25"/>
                  <a:gd name="T15" fmla="*/ 0 h 26"/>
                  <a:gd name="T16" fmla="*/ 21 w 25"/>
                  <a:gd name="T17" fmla="*/ 2 h 26"/>
                  <a:gd name="T18" fmla="*/ 25 w 25"/>
                  <a:gd name="T19" fmla="*/ 8 h 26"/>
                  <a:gd name="T20" fmla="*/ 25 w 25"/>
                  <a:gd name="T21" fmla="*/ 12 h 26"/>
                  <a:gd name="T22" fmla="*/ 25 w 25"/>
                  <a:gd name="T23" fmla="*/ 12 h 26"/>
                  <a:gd name="T24" fmla="*/ 25 w 25"/>
                  <a:gd name="T25" fmla="*/ 18 h 26"/>
                  <a:gd name="T26" fmla="*/ 21 w 25"/>
                  <a:gd name="T27" fmla="*/ 22 h 26"/>
                  <a:gd name="T28" fmla="*/ 17 w 25"/>
                  <a:gd name="T29" fmla="*/ 24 h 26"/>
                  <a:gd name="T30" fmla="*/ 11 w 25"/>
                  <a:gd name="T31" fmla="*/ 26 h 26"/>
                  <a:gd name="T32" fmla="*/ 11 w 25"/>
                  <a:gd name="T33" fmla="*/ 26 h 26"/>
                  <a:gd name="T34" fmla="*/ 7 w 25"/>
                  <a:gd name="T35" fmla="*/ 24 h 26"/>
                  <a:gd name="T36" fmla="*/ 3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3" y="2"/>
                    </a:lnTo>
                    <a:lnTo>
                      <a:pt x="7" y="0"/>
                    </a:lnTo>
                    <a:lnTo>
                      <a:pt x="11" y="0"/>
                    </a:lnTo>
                    <a:lnTo>
                      <a:pt x="11" y="0"/>
                    </a:lnTo>
                    <a:lnTo>
                      <a:pt x="17" y="0"/>
                    </a:lnTo>
                    <a:lnTo>
                      <a:pt x="21" y="2"/>
                    </a:lnTo>
                    <a:lnTo>
                      <a:pt x="25" y="8"/>
                    </a:lnTo>
                    <a:lnTo>
                      <a:pt x="25" y="12"/>
                    </a:lnTo>
                    <a:lnTo>
                      <a:pt x="25" y="12"/>
                    </a:lnTo>
                    <a:lnTo>
                      <a:pt x="25" y="18"/>
                    </a:lnTo>
                    <a:lnTo>
                      <a:pt x="21" y="22"/>
                    </a:lnTo>
                    <a:lnTo>
                      <a:pt x="17" y="24"/>
                    </a:lnTo>
                    <a:lnTo>
                      <a:pt x="11" y="26"/>
                    </a:lnTo>
                    <a:lnTo>
                      <a:pt x="11" y="26"/>
                    </a:lnTo>
                    <a:lnTo>
                      <a:pt x="7" y="24"/>
                    </a:lnTo>
                    <a:lnTo>
                      <a:pt x="3"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35" name="Freeform 620"/>
              <p:cNvSpPr>
                <a:spLocks/>
              </p:cNvSpPr>
              <p:nvPr/>
            </p:nvSpPr>
            <p:spPr bwMode="auto">
              <a:xfrm>
                <a:off x="2111" y="1444"/>
                <a:ext cx="25" cy="26"/>
              </a:xfrm>
              <a:custGeom>
                <a:avLst/>
                <a:gdLst>
                  <a:gd name="T0" fmla="*/ 0 w 25"/>
                  <a:gd name="T1" fmla="*/ 12 h 26"/>
                  <a:gd name="T2" fmla="*/ 0 w 25"/>
                  <a:gd name="T3" fmla="*/ 12 h 26"/>
                  <a:gd name="T4" fmla="*/ 2 w 25"/>
                  <a:gd name="T5" fmla="*/ 8 h 26"/>
                  <a:gd name="T6" fmla="*/ 4 w 25"/>
                  <a:gd name="T7" fmla="*/ 2 h 26"/>
                  <a:gd name="T8" fmla="*/ 7 w 25"/>
                  <a:gd name="T9" fmla="*/ 0 h 26"/>
                  <a:gd name="T10" fmla="*/ 13 w 25"/>
                  <a:gd name="T11" fmla="*/ 0 h 26"/>
                  <a:gd name="T12" fmla="*/ 13 w 25"/>
                  <a:gd name="T13" fmla="*/ 0 h 26"/>
                  <a:gd name="T14" fmla="*/ 17 w 25"/>
                  <a:gd name="T15" fmla="*/ 0 h 26"/>
                  <a:gd name="T16" fmla="*/ 21 w 25"/>
                  <a:gd name="T17" fmla="*/ 2 h 26"/>
                  <a:gd name="T18" fmla="*/ 25 w 25"/>
                  <a:gd name="T19" fmla="*/ 8 h 26"/>
                  <a:gd name="T20" fmla="*/ 25 w 25"/>
                  <a:gd name="T21" fmla="*/ 12 h 26"/>
                  <a:gd name="T22" fmla="*/ 25 w 25"/>
                  <a:gd name="T23" fmla="*/ 12 h 26"/>
                  <a:gd name="T24" fmla="*/ 25 w 25"/>
                  <a:gd name="T25" fmla="*/ 18 h 26"/>
                  <a:gd name="T26" fmla="*/ 21 w 25"/>
                  <a:gd name="T27" fmla="*/ 22 h 26"/>
                  <a:gd name="T28" fmla="*/ 17 w 25"/>
                  <a:gd name="T29" fmla="*/ 24 h 26"/>
                  <a:gd name="T30" fmla="*/ 13 w 25"/>
                  <a:gd name="T31" fmla="*/ 26 h 26"/>
                  <a:gd name="T32" fmla="*/ 13 w 25"/>
                  <a:gd name="T33" fmla="*/ 26 h 26"/>
                  <a:gd name="T34" fmla="*/ 7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2"/>
                    </a:lnTo>
                    <a:lnTo>
                      <a:pt x="7" y="0"/>
                    </a:lnTo>
                    <a:lnTo>
                      <a:pt x="13" y="0"/>
                    </a:lnTo>
                    <a:lnTo>
                      <a:pt x="13" y="0"/>
                    </a:lnTo>
                    <a:lnTo>
                      <a:pt x="17" y="0"/>
                    </a:lnTo>
                    <a:lnTo>
                      <a:pt x="21" y="2"/>
                    </a:lnTo>
                    <a:lnTo>
                      <a:pt x="25" y="8"/>
                    </a:lnTo>
                    <a:lnTo>
                      <a:pt x="25" y="12"/>
                    </a:lnTo>
                    <a:lnTo>
                      <a:pt x="25" y="12"/>
                    </a:lnTo>
                    <a:lnTo>
                      <a:pt x="25" y="18"/>
                    </a:lnTo>
                    <a:lnTo>
                      <a:pt x="21" y="22"/>
                    </a:lnTo>
                    <a:lnTo>
                      <a:pt x="17" y="24"/>
                    </a:lnTo>
                    <a:lnTo>
                      <a:pt x="13" y="26"/>
                    </a:lnTo>
                    <a:lnTo>
                      <a:pt x="13" y="26"/>
                    </a:lnTo>
                    <a:lnTo>
                      <a:pt x="7"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36" name="Freeform 621"/>
              <p:cNvSpPr>
                <a:spLocks/>
              </p:cNvSpPr>
              <p:nvPr/>
            </p:nvSpPr>
            <p:spPr bwMode="auto">
              <a:xfrm>
                <a:off x="2109" y="1444"/>
                <a:ext cx="25" cy="26"/>
              </a:xfrm>
              <a:custGeom>
                <a:avLst/>
                <a:gdLst>
                  <a:gd name="T0" fmla="*/ 0 w 25"/>
                  <a:gd name="T1" fmla="*/ 12 h 26"/>
                  <a:gd name="T2" fmla="*/ 0 w 25"/>
                  <a:gd name="T3" fmla="*/ 12 h 26"/>
                  <a:gd name="T4" fmla="*/ 2 w 25"/>
                  <a:gd name="T5" fmla="*/ 8 h 26"/>
                  <a:gd name="T6" fmla="*/ 4 w 25"/>
                  <a:gd name="T7" fmla="*/ 2 h 26"/>
                  <a:gd name="T8" fmla="*/ 7 w 25"/>
                  <a:gd name="T9" fmla="*/ 0 h 26"/>
                  <a:gd name="T10" fmla="*/ 13 w 25"/>
                  <a:gd name="T11" fmla="*/ 0 h 26"/>
                  <a:gd name="T12" fmla="*/ 13 w 25"/>
                  <a:gd name="T13" fmla="*/ 0 h 26"/>
                  <a:gd name="T14" fmla="*/ 17 w 25"/>
                  <a:gd name="T15" fmla="*/ 0 h 26"/>
                  <a:gd name="T16" fmla="*/ 21 w 25"/>
                  <a:gd name="T17" fmla="*/ 2 h 26"/>
                  <a:gd name="T18" fmla="*/ 25 w 25"/>
                  <a:gd name="T19" fmla="*/ 8 h 26"/>
                  <a:gd name="T20" fmla="*/ 25 w 25"/>
                  <a:gd name="T21" fmla="*/ 12 h 26"/>
                  <a:gd name="T22" fmla="*/ 25 w 25"/>
                  <a:gd name="T23" fmla="*/ 12 h 26"/>
                  <a:gd name="T24" fmla="*/ 25 w 25"/>
                  <a:gd name="T25" fmla="*/ 18 h 26"/>
                  <a:gd name="T26" fmla="*/ 21 w 25"/>
                  <a:gd name="T27" fmla="*/ 22 h 26"/>
                  <a:gd name="T28" fmla="*/ 17 w 25"/>
                  <a:gd name="T29" fmla="*/ 24 h 26"/>
                  <a:gd name="T30" fmla="*/ 13 w 25"/>
                  <a:gd name="T31" fmla="*/ 26 h 26"/>
                  <a:gd name="T32" fmla="*/ 13 w 25"/>
                  <a:gd name="T33" fmla="*/ 26 h 26"/>
                  <a:gd name="T34" fmla="*/ 7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2"/>
                    </a:lnTo>
                    <a:lnTo>
                      <a:pt x="7" y="0"/>
                    </a:lnTo>
                    <a:lnTo>
                      <a:pt x="13" y="0"/>
                    </a:lnTo>
                    <a:lnTo>
                      <a:pt x="13" y="0"/>
                    </a:lnTo>
                    <a:lnTo>
                      <a:pt x="17" y="0"/>
                    </a:lnTo>
                    <a:lnTo>
                      <a:pt x="21" y="2"/>
                    </a:lnTo>
                    <a:lnTo>
                      <a:pt x="25" y="8"/>
                    </a:lnTo>
                    <a:lnTo>
                      <a:pt x="25" y="12"/>
                    </a:lnTo>
                    <a:lnTo>
                      <a:pt x="25" y="12"/>
                    </a:lnTo>
                    <a:lnTo>
                      <a:pt x="25" y="18"/>
                    </a:lnTo>
                    <a:lnTo>
                      <a:pt x="21" y="22"/>
                    </a:lnTo>
                    <a:lnTo>
                      <a:pt x="17" y="24"/>
                    </a:lnTo>
                    <a:lnTo>
                      <a:pt x="13" y="26"/>
                    </a:lnTo>
                    <a:lnTo>
                      <a:pt x="13" y="26"/>
                    </a:lnTo>
                    <a:lnTo>
                      <a:pt x="7"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37" name="Freeform 622"/>
              <p:cNvSpPr>
                <a:spLocks/>
              </p:cNvSpPr>
              <p:nvPr/>
            </p:nvSpPr>
            <p:spPr bwMode="auto">
              <a:xfrm>
                <a:off x="2105" y="1444"/>
                <a:ext cx="25" cy="26"/>
              </a:xfrm>
              <a:custGeom>
                <a:avLst/>
                <a:gdLst>
                  <a:gd name="T0" fmla="*/ 0 w 25"/>
                  <a:gd name="T1" fmla="*/ 12 h 26"/>
                  <a:gd name="T2" fmla="*/ 0 w 25"/>
                  <a:gd name="T3" fmla="*/ 12 h 26"/>
                  <a:gd name="T4" fmla="*/ 0 w 25"/>
                  <a:gd name="T5" fmla="*/ 8 h 26"/>
                  <a:gd name="T6" fmla="*/ 4 w 25"/>
                  <a:gd name="T7" fmla="*/ 2 h 26"/>
                  <a:gd name="T8" fmla="*/ 8 w 25"/>
                  <a:gd name="T9" fmla="*/ 0 h 26"/>
                  <a:gd name="T10" fmla="*/ 11 w 25"/>
                  <a:gd name="T11" fmla="*/ 0 h 26"/>
                  <a:gd name="T12" fmla="*/ 11 w 25"/>
                  <a:gd name="T13" fmla="*/ 0 h 26"/>
                  <a:gd name="T14" fmla="*/ 17 w 25"/>
                  <a:gd name="T15" fmla="*/ 0 h 26"/>
                  <a:gd name="T16" fmla="*/ 21 w 25"/>
                  <a:gd name="T17" fmla="*/ 2 h 26"/>
                  <a:gd name="T18" fmla="*/ 23 w 25"/>
                  <a:gd name="T19" fmla="*/ 8 h 26"/>
                  <a:gd name="T20" fmla="*/ 25 w 25"/>
                  <a:gd name="T21" fmla="*/ 12 h 26"/>
                  <a:gd name="T22" fmla="*/ 25 w 25"/>
                  <a:gd name="T23" fmla="*/ 12 h 26"/>
                  <a:gd name="T24" fmla="*/ 23 w 25"/>
                  <a:gd name="T25" fmla="*/ 18 h 26"/>
                  <a:gd name="T26" fmla="*/ 21 w 25"/>
                  <a:gd name="T27" fmla="*/ 22 h 26"/>
                  <a:gd name="T28" fmla="*/ 17 w 25"/>
                  <a:gd name="T29" fmla="*/ 24 h 26"/>
                  <a:gd name="T30" fmla="*/ 11 w 25"/>
                  <a:gd name="T31" fmla="*/ 26 h 26"/>
                  <a:gd name="T32" fmla="*/ 11 w 25"/>
                  <a:gd name="T33" fmla="*/ 26 h 26"/>
                  <a:gd name="T34" fmla="*/ 8 w 25"/>
                  <a:gd name="T35" fmla="*/ 24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2"/>
                    </a:lnTo>
                    <a:lnTo>
                      <a:pt x="8" y="0"/>
                    </a:lnTo>
                    <a:lnTo>
                      <a:pt x="11" y="0"/>
                    </a:lnTo>
                    <a:lnTo>
                      <a:pt x="11" y="0"/>
                    </a:lnTo>
                    <a:lnTo>
                      <a:pt x="17" y="0"/>
                    </a:lnTo>
                    <a:lnTo>
                      <a:pt x="21" y="2"/>
                    </a:lnTo>
                    <a:lnTo>
                      <a:pt x="23" y="8"/>
                    </a:lnTo>
                    <a:lnTo>
                      <a:pt x="25" y="12"/>
                    </a:lnTo>
                    <a:lnTo>
                      <a:pt x="25" y="12"/>
                    </a:lnTo>
                    <a:lnTo>
                      <a:pt x="23" y="18"/>
                    </a:lnTo>
                    <a:lnTo>
                      <a:pt x="21" y="22"/>
                    </a:lnTo>
                    <a:lnTo>
                      <a:pt x="17" y="24"/>
                    </a:lnTo>
                    <a:lnTo>
                      <a:pt x="11" y="26"/>
                    </a:lnTo>
                    <a:lnTo>
                      <a:pt x="11"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38" name="Freeform 623"/>
              <p:cNvSpPr>
                <a:spLocks/>
              </p:cNvSpPr>
              <p:nvPr/>
            </p:nvSpPr>
            <p:spPr bwMode="auto">
              <a:xfrm>
                <a:off x="2099" y="1444"/>
                <a:ext cx="25" cy="26"/>
              </a:xfrm>
              <a:custGeom>
                <a:avLst/>
                <a:gdLst>
                  <a:gd name="T0" fmla="*/ 0 w 25"/>
                  <a:gd name="T1" fmla="*/ 12 h 26"/>
                  <a:gd name="T2" fmla="*/ 0 w 25"/>
                  <a:gd name="T3" fmla="*/ 12 h 26"/>
                  <a:gd name="T4" fmla="*/ 2 w 25"/>
                  <a:gd name="T5" fmla="*/ 8 h 26"/>
                  <a:gd name="T6" fmla="*/ 4 w 25"/>
                  <a:gd name="T7" fmla="*/ 2 h 26"/>
                  <a:gd name="T8" fmla="*/ 8 w 25"/>
                  <a:gd name="T9" fmla="*/ 0 h 26"/>
                  <a:gd name="T10" fmla="*/ 14 w 25"/>
                  <a:gd name="T11" fmla="*/ 0 h 26"/>
                  <a:gd name="T12" fmla="*/ 14 w 25"/>
                  <a:gd name="T13" fmla="*/ 0 h 26"/>
                  <a:gd name="T14" fmla="*/ 17 w 25"/>
                  <a:gd name="T15" fmla="*/ 0 h 26"/>
                  <a:gd name="T16" fmla="*/ 21 w 25"/>
                  <a:gd name="T17" fmla="*/ 2 h 26"/>
                  <a:gd name="T18" fmla="*/ 25 w 25"/>
                  <a:gd name="T19" fmla="*/ 8 h 26"/>
                  <a:gd name="T20" fmla="*/ 25 w 25"/>
                  <a:gd name="T21" fmla="*/ 12 h 26"/>
                  <a:gd name="T22" fmla="*/ 25 w 25"/>
                  <a:gd name="T23" fmla="*/ 12 h 26"/>
                  <a:gd name="T24" fmla="*/ 25 w 25"/>
                  <a:gd name="T25" fmla="*/ 18 h 26"/>
                  <a:gd name="T26" fmla="*/ 21 w 25"/>
                  <a:gd name="T27" fmla="*/ 22 h 26"/>
                  <a:gd name="T28" fmla="*/ 17 w 25"/>
                  <a:gd name="T29" fmla="*/ 24 h 26"/>
                  <a:gd name="T30" fmla="*/ 14 w 25"/>
                  <a:gd name="T31" fmla="*/ 26 h 26"/>
                  <a:gd name="T32" fmla="*/ 14 w 25"/>
                  <a:gd name="T33" fmla="*/ 26 h 26"/>
                  <a:gd name="T34" fmla="*/ 8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2"/>
                    </a:lnTo>
                    <a:lnTo>
                      <a:pt x="8" y="0"/>
                    </a:lnTo>
                    <a:lnTo>
                      <a:pt x="14" y="0"/>
                    </a:lnTo>
                    <a:lnTo>
                      <a:pt x="14" y="0"/>
                    </a:lnTo>
                    <a:lnTo>
                      <a:pt x="17" y="0"/>
                    </a:lnTo>
                    <a:lnTo>
                      <a:pt x="21" y="2"/>
                    </a:lnTo>
                    <a:lnTo>
                      <a:pt x="25" y="8"/>
                    </a:lnTo>
                    <a:lnTo>
                      <a:pt x="25" y="12"/>
                    </a:lnTo>
                    <a:lnTo>
                      <a:pt x="25" y="12"/>
                    </a:lnTo>
                    <a:lnTo>
                      <a:pt x="25" y="18"/>
                    </a:lnTo>
                    <a:lnTo>
                      <a:pt x="21" y="22"/>
                    </a:lnTo>
                    <a:lnTo>
                      <a:pt x="17"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39" name="Freeform 624"/>
              <p:cNvSpPr>
                <a:spLocks/>
              </p:cNvSpPr>
              <p:nvPr/>
            </p:nvSpPr>
            <p:spPr bwMode="auto">
              <a:xfrm>
                <a:off x="2095" y="1444"/>
                <a:ext cx="25" cy="26"/>
              </a:xfrm>
              <a:custGeom>
                <a:avLst/>
                <a:gdLst>
                  <a:gd name="T0" fmla="*/ 0 w 25"/>
                  <a:gd name="T1" fmla="*/ 12 h 26"/>
                  <a:gd name="T2" fmla="*/ 0 w 25"/>
                  <a:gd name="T3" fmla="*/ 12 h 26"/>
                  <a:gd name="T4" fmla="*/ 2 w 25"/>
                  <a:gd name="T5" fmla="*/ 8 h 26"/>
                  <a:gd name="T6" fmla="*/ 4 w 25"/>
                  <a:gd name="T7" fmla="*/ 2 h 26"/>
                  <a:gd name="T8" fmla="*/ 8 w 25"/>
                  <a:gd name="T9" fmla="*/ 0 h 26"/>
                  <a:gd name="T10" fmla="*/ 14 w 25"/>
                  <a:gd name="T11" fmla="*/ 0 h 26"/>
                  <a:gd name="T12" fmla="*/ 14 w 25"/>
                  <a:gd name="T13" fmla="*/ 0 h 26"/>
                  <a:gd name="T14" fmla="*/ 18 w 25"/>
                  <a:gd name="T15" fmla="*/ 0 h 26"/>
                  <a:gd name="T16" fmla="*/ 23 w 25"/>
                  <a:gd name="T17" fmla="*/ 2 h 26"/>
                  <a:gd name="T18" fmla="*/ 25 w 25"/>
                  <a:gd name="T19" fmla="*/ 8 h 26"/>
                  <a:gd name="T20" fmla="*/ 25 w 25"/>
                  <a:gd name="T21" fmla="*/ 12 h 26"/>
                  <a:gd name="T22" fmla="*/ 25 w 25"/>
                  <a:gd name="T23" fmla="*/ 12 h 26"/>
                  <a:gd name="T24" fmla="*/ 25 w 25"/>
                  <a:gd name="T25" fmla="*/ 18 h 26"/>
                  <a:gd name="T26" fmla="*/ 23 w 25"/>
                  <a:gd name="T27" fmla="*/ 22 h 26"/>
                  <a:gd name="T28" fmla="*/ 18 w 25"/>
                  <a:gd name="T29" fmla="*/ 24 h 26"/>
                  <a:gd name="T30" fmla="*/ 14 w 25"/>
                  <a:gd name="T31" fmla="*/ 26 h 26"/>
                  <a:gd name="T32" fmla="*/ 14 w 25"/>
                  <a:gd name="T33" fmla="*/ 26 h 26"/>
                  <a:gd name="T34" fmla="*/ 8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2"/>
                    </a:lnTo>
                    <a:lnTo>
                      <a:pt x="8" y="0"/>
                    </a:lnTo>
                    <a:lnTo>
                      <a:pt x="14" y="0"/>
                    </a:lnTo>
                    <a:lnTo>
                      <a:pt x="14" y="0"/>
                    </a:lnTo>
                    <a:lnTo>
                      <a:pt x="18" y="0"/>
                    </a:lnTo>
                    <a:lnTo>
                      <a:pt x="23" y="2"/>
                    </a:lnTo>
                    <a:lnTo>
                      <a:pt x="25" y="8"/>
                    </a:lnTo>
                    <a:lnTo>
                      <a:pt x="25" y="12"/>
                    </a:lnTo>
                    <a:lnTo>
                      <a:pt x="25" y="12"/>
                    </a:lnTo>
                    <a:lnTo>
                      <a:pt x="25" y="18"/>
                    </a:lnTo>
                    <a:lnTo>
                      <a:pt x="23"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40" name="Freeform 625"/>
              <p:cNvSpPr>
                <a:spLocks/>
              </p:cNvSpPr>
              <p:nvPr/>
            </p:nvSpPr>
            <p:spPr bwMode="auto">
              <a:xfrm>
                <a:off x="2095" y="1429"/>
                <a:ext cx="25" cy="25"/>
              </a:xfrm>
              <a:custGeom>
                <a:avLst/>
                <a:gdLst>
                  <a:gd name="T0" fmla="*/ 0 w 25"/>
                  <a:gd name="T1" fmla="*/ 13 h 25"/>
                  <a:gd name="T2" fmla="*/ 0 w 25"/>
                  <a:gd name="T3" fmla="*/ 13 h 25"/>
                  <a:gd name="T4" fmla="*/ 0 w 25"/>
                  <a:gd name="T5" fmla="*/ 7 h 25"/>
                  <a:gd name="T6" fmla="*/ 4 w 25"/>
                  <a:gd name="T7" fmla="*/ 3 h 25"/>
                  <a:gd name="T8" fmla="*/ 8 w 25"/>
                  <a:gd name="T9" fmla="*/ 2 h 25"/>
                  <a:gd name="T10" fmla="*/ 12 w 25"/>
                  <a:gd name="T11" fmla="*/ 0 h 25"/>
                  <a:gd name="T12" fmla="*/ 12 w 25"/>
                  <a:gd name="T13" fmla="*/ 0 h 25"/>
                  <a:gd name="T14" fmla="*/ 18 w 25"/>
                  <a:gd name="T15" fmla="*/ 2 h 25"/>
                  <a:gd name="T16" fmla="*/ 21 w 25"/>
                  <a:gd name="T17" fmla="*/ 3 h 25"/>
                  <a:gd name="T18" fmla="*/ 23 w 25"/>
                  <a:gd name="T19" fmla="*/ 7 h 25"/>
                  <a:gd name="T20" fmla="*/ 25 w 25"/>
                  <a:gd name="T21" fmla="*/ 13 h 25"/>
                  <a:gd name="T22" fmla="*/ 25 w 25"/>
                  <a:gd name="T23" fmla="*/ 13 h 25"/>
                  <a:gd name="T24" fmla="*/ 23 w 25"/>
                  <a:gd name="T25" fmla="*/ 17 h 25"/>
                  <a:gd name="T26" fmla="*/ 21 w 25"/>
                  <a:gd name="T27" fmla="*/ 21 h 25"/>
                  <a:gd name="T28" fmla="*/ 18 w 25"/>
                  <a:gd name="T29" fmla="*/ 25 h 25"/>
                  <a:gd name="T30" fmla="*/ 12 w 25"/>
                  <a:gd name="T31" fmla="*/ 25 h 25"/>
                  <a:gd name="T32" fmla="*/ 12 w 25"/>
                  <a:gd name="T33" fmla="*/ 25 h 25"/>
                  <a:gd name="T34" fmla="*/ 8 w 25"/>
                  <a:gd name="T35" fmla="*/ 25 h 25"/>
                  <a:gd name="T36" fmla="*/ 4 w 25"/>
                  <a:gd name="T37" fmla="*/ 21 h 25"/>
                  <a:gd name="T38" fmla="*/ 0 w 25"/>
                  <a:gd name="T39" fmla="*/ 17 h 25"/>
                  <a:gd name="T40" fmla="*/ 0 w 25"/>
                  <a:gd name="T41" fmla="*/ 13 h 25"/>
                  <a:gd name="T42" fmla="*/ 0 w 25"/>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3"/>
                    </a:moveTo>
                    <a:lnTo>
                      <a:pt x="0" y="13"/>
                    </a:lnTo>
                    <a:lnTo>
                      <a:pt x="0" y="7"/>
                    </a:lnTo>
                    <a:lnTo>
                      <a:pt x="4" y="3"/>
                    </a:lnTo>
                    <a:lnTo>
                      <a:pt x="8" y="2"/>
                    </a:lnTo>
                    <a:lnTo>
                      <a:pt x="12" y="0"/>
                    </a:lnTo>
                    <a:lnTo>
                      <a:pt x="12" y="0"/>
                    </a:lnTo>
                    <a:lnTo>
                      <a:pt x="18" y="2"/>
                    </a:lnTo>
                    <a:lnTo>
                      <a:pt x="21" y="3"/>
                    </a:lnTo>
                    <a:lnTo>
                      <a:pt x="23" y="7"/>
                    </a:lnTo>
                    <a:lnTo>
                      <a:pt x="25" y="13"/>
                    </a:lnTo>
                    <a:lnTo>
                      <a:pt x="25" y="13"/>
                    </a:lnTo>
                    <a:lnTo>
                      <a:pt x="23" y="17"/>
                    </a:lnTo>
                    <a:lnTo>
                      <a:pt x="21" y="21"/>
                    </a:lnTo>
                    <a:lnTo>
                      <a:pt x="18" y="25"/>
                    </a:lnTo>
                    <a:lnTo>
                      <a:pt x="12" y="25"/>
                    </a:lnTo>
                    <a:lnTo>
                      <a:pt x="12" y="25"/>
                    </a:lnTo>
                    <a:lnTo>
                      <a:pt x="8" y="25"/>
                    </a:lnTo>
                    <a:lnTo>
                      <a:pt x="4" y="21"/>
                    </a:lnTo>
                    <a:lnTo>
                      <a:pt x="0"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41" name="Freeform 626"/>
              <p:cNvSpPr>
                <a:spLocks/>
              </p:cNvSpPr>
              <p:nvPr/>
            </p:nvSpPr>
            <p:spPr bwMode="auto">
              <a:xfrm>
                <a:off x="2091" y="1429"/>
                <a:ext cx="25" cy="25"/>
              </a:xfrm>
              <a:custGeom>
                <a:avLst/>
                <a:gdLst>
                  <a:gd name="T0" fmla="*/ 0 w 25"/>
                  <a:gd name="T1" fmla="*/ 13 h 25"/>
                  <a:gd name="T2" fmla="*/ 0 w 25"/>
                  <a:gd name="T3" fmla="*/ 13 h 25"/>
                  <a:gd name="T4" fmla="*/ 2 w 25"/>
                  <a:gd name="T5" fmla="*/ 7 h 25"/>
                  <a:gd name="T6" fmla="*/ 4 w 25"/>
                  <a:gd name="T7" fmla="*/ 3 h 25"/>
                  <a:gd name="T8" fmla="*/ 8 w 25"/>
                  <a:gd name="T9" fmla="*/ 2 h 25"/>
                  <a:gd name="T10" fmla="*/ 14 w 25"/>
                  <a:gd name="T11" fmla="*/ 0 h 25"/>
                  <a:gd name="T12" fmla="*/ 14 w 25"/>
                  <a:gd name="T13" fmla="*/ 0 h 25"/>
                  <a:gd name="T14" fmla="*/ 18 w 25"/>
                  <a:gd name="T15" fmla="*/ 2 h 25"/>
                  <a:gd name="T16" fmla="*/ 22 w 25"/>
                  <a:gd name="T17" fmla="*/ 3 h 25"/>
                  <a:gd name="T18" fmla="*/ 25 w 25"/>
                  <a:gd name="T19" fmla="*/ 7 h 25"/>
                  <a:gd name="T20" fmla="*/ 25 w 25"/>
                  <a:gd name="T21" fmla="*/ 13 h 25"/>
                  <a:gd name="T22" fmla="*/ 25 w 25"/>
                  <a:gd name="T23" fmla="*/ 13 h 25"/>
                  <a:gd name="T24" fmla="*/ 25 w 25"/>
                  <a:gd name="T25" fmla="*/ 17 h 25"/>
                  <a:gd name="T26" fmla="*/ 22 w 25"/>
                  <a:gd name="T27" fmla="*/ 21 h 25"/>
                  <a:gd name="T28" fmla="*/ 18 w 25"/>
                  <a:gd name="T29" fmla="*/ 25 h 25"/>
                  <a:gd name="T30" fmla="*/ 14 w 25"/>
                  <a:gd name="T31" fmla="*/ 25 h 25"/>
                  <a:gd name="T32" fmla="*/ 14 w 25"/>
                  <a:gd name="T33" fmla="*/ 25 h 25"/>
                  <a:gd name="T34" fmla="*/ 8 w 25"/>
                  <a:gd name="T35" fmla="*/ 25 h 25"/>
                  <a:gd name="T36" fmla="*/ 4 w 25"/>
                  <a:gd name="T37" fmla="*/ 21 h 25"/>
                  <a:gd name="T38" fmla="*/ 2 w 25"/>
                  <a:gd name="T39" fmla="*/ 17 h 25"/>
                  <a:gd name="T40" fmla="*/ 0 w 25"/>
                  <a:gd name="T41" fmla="*/ 13 h 25"/>
                  <a:gd name="T42" fmla="*/ 0 w 25"/>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3"/>
                    </a:moveTo>
                    <a:lnTo>
                      <a:pt x="0" y="13"/>
                    </a:lnTo>
                    <a:lnTo>
                      <a:pt x="2" y="7"/>
                    </a:lnTo>
                    <a:lnTo>
                      <a:pt x="4" y="3"/>
                    </a:lnTo>
                    <a:lnTo>
                      <a:pt x="8" y="2"/>
                    </a:lnTo>
                    <a:lnTo>
                      <a:pt x="14" y="0"/>
                    </a:lnTo>
                    <a:lnTo>
                      <a:pt x="14" y="0"/>
                    </a:lnTo>
                    <a:lnTo>
                      <a:pt x="18" y="2"/>
                    </a:lnTo>
                    <a:lnTo>
                      <a:pt x="22" y="3"/>
                    </a:lnTo>
                    <a:lnTo>
                      <a:pt x="25" y="7"/>
                    </a:lnTo>
                    <a:lnTo>
                      <a:pt x="25" y="13"/>
                    </a:lnTo>
                    <a:lnTo>
                      <a:pt x="25" y="13"/>
                    </a:lnTo>
                    <a:lnTo>
                      <a:pt x="25" y="17"/>
                    </a:lnTo>
                    <a:lnTo>
                      <a:pt x="22" y="21"/>
                    </a:lnTo>
                    <a:lnTo>
                      <a:pt x="18" y="25"/>
                    </a:lnTo>
                    <a:lnTo>
                      <a:pt x="14" y="25"/>
                    </a:lnTo>
                    <a:lnTo>
                      <a:pt x="14" y="25"/>
                    </a:lnTo>
                    <a:lnTo>
                      <a:pt x="8" y="25"/>
                    </a:lnTo>
                    <a:lnTo>
                      <a:pt x="4" y="21"/>
                    </a:lnTo>
                    <a:lnTo>
                      <a:pt x="2"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42" name="Freeform 627"/>
              <p:cNvSpPr>
                <a:spLocks/>
              </p:cNvSpPr>
              <p:nvPr/>
            </p:nvSpPr>
            <p:spPr bwMode="auto">
              <a:xfrm>
                <a:off x="2089" y="1429"/>
                <a:ext cx="26" cy="25"/>
              </a:xfrm>
              <a:custGeom>
                <a:avLst/>
                <a:gdLst>
                  <a:gd name="T0" fmla="*/ 0 w 26"/>
                  <a:gd name="T1" fmla="*/ 13 h 25"/>
                  <a:gd name="T2" fmla="*/ 0 w 26"/>
                  <a:gd name="T3" fmla="*/ 13 h 25"/>
                  <a:gd name="T4" fmla="*/ 0 w 26"/>
                  <a:gd name="T5" fmla="*/ 7 h 25"/>
                  <a:gd name="T6" fmla="*/ 4 w 26"/>
                  <a:gd name="T7" fmla="*/ 3 h 25"/>
                  <a:gd name="T8" fmla="*/ 8 w 26"/>
                  <a:gd name="T9" fmla="*/ 2 h 25"/>
                  <a:gd name="T10" fmla="*/ 12 w 26"/>
                  <a:gd name="T11" fmla="*/ 0 h 25"/>
                  <a:gd name="T12" fmla="*/ 12 w 26"/>
                  <a:gd name="T13" fmla="*/ 0 h 25"/>
                  <a:gd name="T14" fmla="*/ 18 w 26"/>
                  <a:gd name="T15" fmla="*/ 2 h 25"/>
                  <a:gd name="T16" fmla="*/ 22 w 26"/>
                  <a:gd name="T17" fmla="*/ 3 h 25"/>
                  <a:gd name="T18" fmla="*/ 24 w 26"/>
                  <a:gd name="T19" fmla="*/ 7 h 25"/>
                  <a:gd name="T20" fmla="*/ 26 w 26"/>
                  <a:gd name="T21" fmla="*/ 13 h 25"/>
                  <a:gd name="T22" fmla="*/ 26 w 26"/>
                  <a:gd name="T23" fmla="*/ 13 h 25"/>
                  <a:gd name="T24" fmla="*/ 24 w 26"/>
                  <a:gd name="T25" fmla="*/ 17 h 25"/>
                  <a:gd name="T26" fmla="*/ 22 w 26"/>
                  <a:gd name="T27" fmla="*/ 21 h 25"/>
                  <a:gd name="T28" fmla="*/ 18 w 26"/>
                  <a:gd name="T29" fmla="*/ 25 h 25"/>
                  <a:gd name="T30" fmla="*/ 12 w 26"/>
                  <a:gd name="T31" fmla="*/ 25 h 25"/>
                  <a:gd name="T32" fmla="*/ 12 w 26"/>
                  <a:gd name="T33" fmla="*/ 25 h 25"/>
                  <a:gd name="T34" fmla="*/ 8 w 26"/>
                  <a:gd name="T35" fmla="*/ 25 h 25"/>
                  <a:gd name="T36" fmla="*/ 4 w 26"/>
                  <a:gd name="T37" fmla="*/ 21 h 25"/>
                  <a:gd name="T38" fmla="*/ 0 w 26"/>
                  <a:gd name="T39" fmla="*/ 17 h 25"/>
                  <a:gd name="T40" fmla="*/ 0 w 26"/>
                  <a:gd name="T41" fmla="*/ 13 h 25"/>
                  <a:gd name="T42" fmla="*/ 0 w 26"/>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3"/>
                    </a:moveTo>
                    <a:lnTo>
                      <a:pt x="0" y="13"/>
                    </a:lnTo>
                    <a:lnTo>
                      <a:pt x="0" y="7"/>
                    </a:lnTo>
                    <a:lnTo>
                      <a:pt x="4" y="3"/>
                    </a:lnTo>
                    <a:lnTo>
                      <a:pt x="8" y="2"/>
                    </a:lnTo>
                    <a:lnTo>
                      <a:pt x="12" y="0"/>
                    </a:lnTo>
                    <a:lnTo>
                      <a:pt x="12" y="0"/>
                    </a:lnTo>
                    <a:lnTo>
                      <a:pt x="18" y="2"/>
                    </a:lnTo>
                    <a:lnTo>
                      <a:pt x="22" y="3"/>
                    </a:lnTo>
                    <a:lnTo>
                      <a:pt x="24" y="7"/>
                    </a:lnTo>
                    <a:lnTo>
                      <a:pt x="26" y="13"/>
                    </a:lnTo>
                    <a:lnTo>
                      <a:pt x="26" y="13"/>
                    </a:lnTo>
                    <a:lnTo>
                      <a:pt x="24" y="17"/>
                    </a:lnTo>
                    <a:lnTo>
                      <a:pt x="22" y="21"/>
                    </a:lnTo>
                    <a:lnTo>
                      <a:pt x="18" y="25"/>
                    </a:lnTo>
                    <a:lnTo>
                      <a:pt x="12" y="25"/>
                    </a:lnTo>
                    <a:lnTo>
                      <a:pt x="12" y="25"/>
                    </a:lnTo>
                    <a:lnTo>
                      <a:pt x="8" y="25"/>
                    </a:lnTo>
                    <a:lnTo>
                      <a:pt x="4" y="21"/>
                    </a:lnTo>
                    <a:lnTo>
                      <a:pt x="0"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43" name="Freeform 628"/>
              <p:cNvSpPr>
                <a:spLocks/>
              </p:cNvSpPr>
              <p:nvPr/>
            </p:nvSpPr>
            <p:spPr bwMode="auto">
              <a:xfrm>
                <a:off x="2087" y="1429"/>
                <a:ext cx="26" cy="25"/>
              </a:xfrm>
              <a:custGeom>
                <a:avLst/>
                <a:gdLst>
                  <a:gd name="T0" fmla="*/ 0 w 26"/>
                  <a:gd name="T1" fmla="*/ 13 h 25"/>
                  <a:gd name="T2" fmla="*/ 0 w 26"/>
                  <a:gd name="T3" fmla="*/ 13 h 25"/>
                  <a:gd name="T4" fmla="*/ 2 w 26"/>
                  <a:gd name="T5" fmla="*/ 7 h 25"/>
                  <a:gd name="T6" fmla="*/ 4 w 26"/>
                  <a:gd name="T7" fmla="*/ 3 h 25"/>
                  <a:gd name="T8" fmla="*/ 8 w 26"/>
                  <a:gd name="T9" fmla="*/ 2 h 25"/>
                  <a:gd name="T10" fmla="*/ 14 w 26"/>
                  <a:gd name="T11" fmla="*/ 0 h 25"/>
                  <a:gd name="T12" fmla="*/ 14 w 26"/>
                  <a:gd name="T13" fmla="*/ 0 h 25"/>
                  <a:gd name="T14" fmla="*/ 18 w 26"/>
                  <a:gd name="T15" fmla="*/ 2 h 25"/>
                  <a:gd name="T16" fmla="*/ 24 w 26"/>
                  <a:gd name="T17" fmla="*/ 3 h 25"/>
                  <a:gd name="T18" fmla="*/ 26 w 26"/>
                  <a:gd name="T19" fmla="*/ 7 h 25"/>
                  <a:gd name="T20" fmla="*/ 26 w 26"/>
                  <a:gd name="T21" fmla="*/ 13 h 25"/>
                  <a:gd name="T22" fmla="*/ 26 w 26"/>
                  <a:gd name="T23" fmla="*/ 13 h 25"/>
                  <a:gd name="T24" fmla="*/ 26 w 26"/>
                  <a:gd name="T25" fmla="*/ 17 h 25"/>
                  <a:gd name="T26" fmla="*/ 24 w 26"/>
                  <a:gd name="T27" fmla="*/ 21 h 25"/>
                  <a:gd name="T28" fmla="*/ 18 w 26"/>
                  <a:gd name="T29" fmla="*/ 25 h 25"/>
                  <a:gd name="T30" fmla="*/ 14 w 26"/>
                  <a:gd name="T31" fmla="*/ 25 h 25"/>
                  <a:gd name="T32" fmla="*/ 14 w 26"/>
                  <a:gd name="T33" fmla="*/ 25 h 25"/>
                  <a:gd name="T34" fmla="*/ 8 w 26"/>
                  <a:gd name="T35" fmla="*/ 25 h 25"/>
                  <a:gd name="T36" fmla="*/ 4 w 26"/>
                  <a:gd name="T37" fmla="*/ 21 h 25"/>
                  <a:gd name="T38" fmla="*/ 2 w 26"/>
                  <a:gd name="T39" fmla="*/ 17 h 25"/>
                  <a:gd name="T40" fmla="*/ 0 w 26"/>
                  <a:gd name="T41" fmla="*/ 13 h 25"/>
                  <a:gd name="T42" fmla="*/ 0 w 26"/>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3"/>
                    </a:moveTo>
                    <a:lnTo>
                      <a:pt x="0" y="13"/>
                    </a:lnTo>
                    <a:lnTo>
                      <a:pt x="2" y="7"/>
                    </a:lnTo>
                    <a:lnTo>
                      <a:pt x="4" y="3"/>
                    </a:lnTo>
                    <a:lnTo>
                      <a:pt x="8" y="2"/>
                    </a:lnTo>
                    <a:lnTo>
                      <a:pt x="14" y="0"/>
                    </a:lnTo>
                    <a:lnTo>
                      <a:pt x="14" y="0"/>
                    </a:lnTo>
                    <a:lnTo>
                      <a:pt x="18" y="2"/>
                    </a:lnTo>
                    <a:lnTo>
                      <a:pt x="24" y="3"/>
                    </a:lnTo>
                    <a:lnTo>
                      <a:pt x="26" y="7"/>
                    </a:lnTo>
                    <a:lnTo>
                      <a:pt x="26" y="13"/>
                    </a:lnTo>
                    <a:lnTo>
                      <a:pt x="26" y="13"/>
                    </a:lnTo>
                    <a:lnTo>
                      <a:pt x="26" y="17"/>
                    </a:lnTo>
                    <a:lnTo>
                      <a:pt x="24" y="21"/>
                    </a:lnTo>
                    <a:lnTo>
                      <a:pt x="18" y="25"/>
                    </a:lnTo>
                    <a:lnTo>
                      <a:pt x="14" y="25"/>
                    </a:lnTo>
                    <a:lnTo>
                      <a:pt x="14" y="25"/>
                    </a:lnTo>
                    <a:lnTo>
                      <a:pt x="8" y="25"/>
                    </a:lnTo>
                    <a:lnTo>
                      <a:pt x="4" y="21"/>
                    </a:lnTo>
                    <a:lnTo>
                      <a:pt x="2"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44" name="Freeform 629"/>
              <p:cNvSpPr>
                <a:spLocks/>
              </p:cNvSpPr>
              <p:nvPr/>
            </p:nvSpPr>
            <p:spPr bwMode="auto">
              <a:xfrm>
                <a:off x="2085" y="1429"/>
                <a:ext cx="26" cy="25"/>
              </a:xfrm>
              <a:custGeom>
                <a:avLst/>
                <a:gdLst>
                  <a:gd name="T0" fmla="*/ 0 w 26"/>
                  <a:gd name="T1" fmla="*/ 13 h 25"/>
                  <a:gd name="T2" fmla="*/ 0 w 26"/>
                  <a:gd name="T3" fmla="*/ 13 h 25"/>
                  <a:gd name="T4" fmla="*/ 0 w 26"/>
                  <a:gd name="T5" fmla="*/ 7 h 25"/>
                  <a:gd name="T6" fmla="*/ 4 w 26"/>
                  <a:gd name="T7" fmla="*/ 3 h 25"/>
                  <a:gd name="T8" fmla="*/ 8 w 26"/>
                  <a:gd name="T9" fmla="*/ 2 h 25"/>
                  <a:gd name="T10" fmla="*/ 12 w 26"/>
                  <a:gd name="T11" fmla="*/ 0 h 25"/>
                  <a:gd name="T12" fmla="*/ 12 w 26"/>
                  <a:gd name="T13" fmla="*/ 0 h 25"/>
                  <a:gd name="T14" fmla="*/ 18 w 26"/>
                  <a:gd name="T15" fmla="*/ 2 h 25"/>
                  <a:gd name="T16" fmla="*/ 22 w 26"/>
                  <a:gd name="T17" fmla="*/ 3 h 25"/>
                  <a:gd name="T18" fmla="*/ 24 w 26"/>
                  <a:gd name="T19" fmla="*/ 7 h 25"/>
                  <a:gd name="T20" fmla="*/ 26 w 26"/>
                  <a:gd name="T21" fmla="*/ 13 h 25"/>
                  <a:gd name="T22" fmla="*/ 26 w 26"/>
                  <a:gd name="T23" fmla="*/ 13 h 25"/>
                  <a:gd name="T24" fmla="*/ 24 w 26"/>
                  <a:gd name="T25" fmla="*/ 17 h 25"/>
                  <a:gd name="T26" fmla="*/ 22 w 26"/>
                  <a:gd name="T27" fmla="*/ 23 h 25"/>
                  <a:gd name="T28" fmla="*/ 18 w 26"/>
                  <a:gd name="T29" fmla="*/ 25 h 25"/>
                  <a:gd name="T30" fmla="*/ 12 w 26"/>
                  <a:gd name="T31" fmla="*/ 25 h 25"/>
                  <a:gd name="T32" fmla="*/ 12 w 26"/>
                  <a:gd name="T33" fmla="*/ 25 h 25"/>
                  <a:gd name="T34" fmla="*/ 8 w 26"/>
                  <a:gd name="T35" fmla="*/ 25 h 25"/>
                  <a:gd name="T36" fmla="*/ 4 w 26"/>
                  <a:gd name="T37" fmla="*/ 23 h 25"/>
                  <a:gd name="T38" fmla="*/ 0 w 26"/>
                  <a:gd name="T39" fmla="*/ 17 h 25"/>
                  <a:gd name="T40" fmla="*/ 0 w 26"/>
                  <a:gd name="T41" fmla="*/ 13 h 25"/>
                  <a:gd name="T42" fmla="*/ 0 w 26"/>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3"/>
                    </a:moveTo>
                    <a:lnTo>
                      <a:pt x="0" y="13"/>
                    </a:lnTo>
                    <a:lnTo>
                      <a:pt x="0" y="7"/>
                    </a:lnTo>
                    <a:lnTo>
                      <a:pt x="4" y="3"/>
                    </a:lnTo>
                    <a:lnTo>
                      <a:pt x="8" y="2"/>
                    </a:lnTo>
                    <a:lnTo>
                      <a:pt x="12" y="0"/>
                    </a:lnTo>
                    <a:lnTo>
                      <a:pt x="12" y="0"/>
                    </a:lnTo>
                    <a:lnTo>
                      <a:pt x="18" y="2"/>
                    </a:lnTo>
                    <a:lnTo>
                      <a:pt x="22" y="3"/>
                    </a:lnTo>
                    <a:lnTo>
                      <a:pt x="24" y="7"/>
                    </a:lnTo>
                    <a:lnTo>
                      <a:pt x="26" y="13"/>
                    </a:lnTo>
                    <a:lnTo>
                      <a:pt x="26" y="13"/>
                    </a:lnTo>
                    <a:lnTo>
                      <a:pt x="24" y="17"/>
                    </a:lnTo>
                    <a:lnTo>
                      <a:pt x="22" y="23"/>
                    </a:lnTo>
                    <a:lnTo>
                      <a:pt x="18" y="25"/>
                    </a:lnTo>
                    <a:lnTo>
                      <a:pt x="12" y="25"/>
                    </a:lnTo>
                    <a:lnTo>
                      <a:pt x="12" y="25"/>
                    </a:lnTo>
                    <a:lnTo>
                      <a:pt x="8" y="25"/>
                    </a:lnTo>
                    <a:lnTo>
                      <a:pt x="4" y="23"/>
                    </a:lnTo>
                    <a:lnTo>
                      <a:pt x="0"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45" name="Freeform 630"/>
              <p:cNvSpPr>
                <a:spLocks/>
              </p:cNvSpPr>
              <p:nvPr/>
            </p:nvSpPr>
            <p:spPr bwMode="auto">
              <a:xfrm>
                <a:off x="2067" y="1431"/>
                <a:ext cx="26" cy="25"/>
              </a:xfrm>
              <a:custGeom>
                <a:avLst/>
                <a:gdLst>
                  <a:gd name="T0" fmla="*/ 0 w 26"/>
                  <a:gd name="T1" fmla="*/ 11 h 25"/>
                  <a:gd name="T2" fmla="*/ 0 w 26"/>
                  <a:gd name="T3" fmla="*/ 11 h 25"/>
                  <a:gd name="T4" fmla="*/ 2 w 26"/>
                  <a:gd name="T5" fmla="*/ 7 h 25"/>
                  <a:gd name="T6" fmla="*/ 4 w 26"/>
                  <a:gd name="T7" fmla="*/ 3 h 25"/>
                  <a:gd name="T8" fmla="*/ 8 w 26"/>
                  <a:gd name="T9" fmla="*/ 0 h 25"/>
                  <a:gd name="T10" fmla="*/ 14 w 26"/>
                  <a:gd name="T11" fmla="*/ 0 h 25"/>
                  <a:gd name="T12" fmla="*/ 14 w 26"/>
                  <a:gd name="T13" fmla="*/ 0 h 25"/>
                  <a:gd name="T14" fmla="*/ 18 w 26"/>
                  <a:gd name="T15" fmla="*/ 0 h 25"/>
                  <a:gd name="T16" fmla="*/ 22 w 26"/>
                  <a:gd name="T17" fmla="*/ 3 h 25"/>
                  <a:gd name="T18" fmla="*/ 26 w 26"/>
                  <a:gd name="T19" fmla="*/ 7 h 25"/>
                  <a:gd name="T20" fmla="*/ 26 w 26"/>
                  <a:gd name="T21" fmla="*/ 11 h 25"/>
                  <a:gd name="T22" fmla="*/ 26 w 26"/>
                  <a:gd name="T23" fmla="*/ 11 h 25"/>
                  <a:gd name="T24" fmla="*/ 26 w 26"/>
                  <a:gd name="T25" fmla="*/ 17 h 25"/>
                  <a:gd name="T26" fmla="*/ 22 w 26"/>
                  <a:gd name="T27" fmla="*/ 21 h 25"/>
                  <a:gd name="T28" fmla="*/ 18 w 26"/>
                  <a:gd name="T29" fmla="*/ 23 h 25"/>
                  <a:gd name="T30" fmla="*/ 14 w 26"/>
                  <a:gd name="T31" fmla="*/ 25 h 25"/>
                  <a:gd name="T32" fmla="*/ 14 w 26"/>
                  <a:gd name="T33" fmla="*/ 25 h 25"/>
                  <a:gd name="T34" fmla="*/ 8 w 26"/>
                  <a:gd name="T35" fmla="*/ 23 h 25"/>
                  <a:gd name="T36" fmla="*/ 4 w 26"/>
                  <a:gd name="T37" fmla="*/ 21 h 25"/>
                  <a:gd name="T38" fmla="*/ 2 w 26"/>
                  <a:gd name="T39" fmla="*/ 17 h 25"/>
                  <a:gd name="T40" fmla="*/ 0 w 26"/>
                  <a:gd name="T41" fmla="*/ 11 h 25"/>
                  <a:gd name="T42" fmla="*/ 0 w 26"/>
                  <a:gd name="T4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1"/>
                    </a:moveTo>
                    <a:lnTo>
                      <a:pt x="0" y="11"/>
                    </a:lnTo>
                    <a:lnTo>
                      <a:pt x="2" y="7"/>
                    </a:lnTo>
                    <a:lnTo>
                      <a:pt x="4" y="3"/>
                    </a:lnTo>
                    <a:lnTo>
                      <a:pt x="8" y="0"/>
                    </a:lnTo>
                    <a:lnTo>
                      <a:pt x="14" y="0"/>
                    </a:lnTo>
                    <a:lnTo>
                      <a:pt x="14" y="0"/>
                    </a:lnTo>
                    <a:lnTo>
                      <a:pt x="18" y="0"/>
                    </a:lnTo>
                    <a:lnTo>
                      <a:pt x="22" y="3"/>
                    </a:lnTo>
                    <a:lnTo>
                      <a:pt x="26" y="7"/>
                    </a:lnTo>
                    <a:lnTo>
                      <a:pt x="26" y="11"/>
                    </a:lnTo>
                    <a:lnTo>
                      <a:pt x="26" y="11"/>
                    </a:lnTo>
                    <a:lnTo>
                      <a:pt x="26" y="17"/>
                    </a:lnTo>
                    <a:lnTo>
                      <a:pt x="22" y="21"/>
                    </a:lnTo>
                    <a:lnTo>
                      <a:pt x="18" y="23"/>
                    </a:lnTo>
                    <a:lnTo>
                      <a:pt x="14" y="25"/>
                    </a:lnTo>
                    <a:lnTo>
                      <a:pt x="14" y="25"/>
                    </a:lnTo>
                    <a:lnTo>
                      <a:pt x="8" y="23"/>
                    </a:lnTo>
                    <a:lnTo>
                      <a:pt x="4" y="21"/>
                    </a:lnTo>
                    <a:lnTo>
                      <a:pt x="2" y="17"/>
                    </a:lnTo>
                    <a:lnTo>
                      <a:pt x="0" y="11"/>
                    </a:lnTo>
                    <a:lnTo>
                      <a:pt x="0" y="11"/>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46" name="Freeform 631"/>
              <p:cNvSpPr>
                <a:spLocks/>
              </p:cNvSpPr>
              <p:nvPr/>
            </p:nvSpPr>
            <p:spPr bwMode="auto">
              <a:xfrm>
                <a:off x="2065" y="1431"/>
                <a:ext cx="26" cy="25"/>
              </a:xfrm>
              <a:custGeom>
                <a:avLst/>
                <a:gdLst>
                  <a:gd name="T0" fmla="*/ 0 w 26"/>
                  <a:gd name="T1" fmla="*/ 11 h 25"/>
                  <a:gd name="T2" fmla="*/ 0 w 26"/>
                  <a:gd name="T3" fmla="*/ 11 h 25"/>
                  <a:gd name="T4" fmla="*/ 0 w 26"/>
                  <a:gd name="T5" fmla="*/ 7 h 25"/>
                  <a:gd name="T6" fmla="*/ 4 w 26"/>
                  <a:gd name="T7" fmla="*/ 3 h 25"/>
                  <a:gd name="T8" fmla="*/ 8 w 26"/>
                  <a:gd name="T9" fmla="*/ 0 h 25"/>
                  <a:gd name="T10" fmla="*/ 12 w 26"/>
                  <a:gd name="T11" fmla="*/ 0 h 25"/>
                  <a:gd name="T12" fmla="*/ 12 w 26"/>
                  <a:gd name="T13" fmla="*/ 0 h 25"/>
                  <a:gd name="T14" fmla="*/ 18 w 26"/>
                  <a:gd name="T15" fmla="*/ 0 h 25"/>
                  <a:gd name="T16" fmla="*/ 22 w 26"/>
                  <a:gd name="T17" fmla="*/ 3 h 25"/>
                  <a:gd name="T18" fmla="*/ 24 w 26"/>
                  <a:gd name="T19" fmla="*/ 7 h 25"/>
                  <a:gd name="T20" fmla="*/ 26 w 26"/>
                  <a:gd name="T21" fmla="*/ 11 h 25"/>
                  <a:gd name="T22" fmla="*/ 26 w 26"/>
                  <a:gd name="T23" fmla="*/ 11 h 25"/>
                  <a:gd name="T24" fmla="*/ 24 w 26"/>
                  <a:gd name="T25" fmla="*/ 17 h 25"/>
                  <a:gd name="T26" fmla="*/ 22 w 26"/>
                  <a:gd name="T27" fmla="*/ 21 h 25"/>
                  <a:gd name="T28" fmla="*/ 18 w 26"/>
                  <a:gd name="T29" fmla="*/ 23 h 25"/>
                  <a:gd name="T30" fmla="*/ 12 w 26"/>
                  <a:gd name="T31" fmla="*/ 25 h 25"/>
                  <a:gd name="T32" fmla="*/ 12 w 26"/>
                  <a:gd name="T33" fmla="*/ 25 h 25"/>
                  <a:gd name="T34" fmla="*/ 8 w 26"/>
                  <a:gd name="T35" fmla="*/ 23 h 25"/>
                  <a:gd name="T36" fmla="*/ 4 w 26"/>
                  <a:gd name="T37" fmla="*/ 21 h 25"/>
                  <a:gd name="T38" fmla="*/ 0 w 26"/>
                  <a:gd name="T39" fmla="*/ 17 h 25"/>
                  <a:gd name="T40" fmla="*/ 0 w 26"/>
                  <a:gd name="T41" fmla="*/ 11 h 25"/>
                  <a:gd name="T42" fmla="*/ 0 w 26"/>
                  <a:gd name="T4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1"/>
                    </a:moveTo>
                    <a:lnTo>
                      <a:pt x="0" y="11"/>
                    </a:lnTo>
                    <a:lnTo>
                      <a:pt x="0" y="7"/>
                    </a:lnTo>
                    <a:lnTo>
                      <a:pt x="4" y="3"/>
                    </a:lnTo>
                    <a:lnTo>
                      <a:pt x="8" y="0"/>
                    </a:lnTo>
                    <a:lnTo>
                      <a:pt x="12" y="0"/>
                    </a:lnTo>
                    <a:lnTo>
                      <a:pt x="12" y="0"/>
                    </a:lnTo>
                    <a:lnTo>
                      <a:pt x="18" y="0"/>
                    </a:lnTo>
                    <a:lnTo>
                      <a:pt x="22" y="3"/>
                    </a:lnTo>
                    <a:lnTo>
                      <a:pt x="24" y="7"/>
                    </a:lnTo>
                    <a:lnTo>
                      <a:pt x="26" y="11"/>
                    </a:lnTo>
                    <a:lnTo>
                      <a:pt x="26" y="11"/>
                    </a:lnTo>
                    <a:lnTo>
                      <a:pt x="24" y="17"/>
                    </a:lnTo>
                    <a:lnTo>
                      <a:pt x="22" y="21"/>
                    </a:lnTo>
                    <a:lnTo>
                      <a:pt x="18" y="23"/>
                    </a:lnTo>
                    <a:lnTo>
                      <a:pt x="12" y="25"/>
                    </a:lnTo>
                    <a:lnTo>
                      <a:pt x="12" y="25"/>
                    </a:lnTo>
                    <a:lnTo>
                      <a:pt x="8" y="23"/>
                    </a:lnTo>
                    <a:lnTo>
                      <a:pt x="4" y="21"/>
                    </a:lnTo>
                    <a:lnTo>
                      <a:pt x="0" y="17"/>
                    </a:lnTo>
                    <a:lnTo>
                      <a:pt x="0" y="11"/>
                    </a:lnTo>
                    <a:lnTo>
                      <a:pt x="0" y="11"/>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47" name="Freeform 632"/>
              <p:cNvSpPr>
                <a:spLocks/>
              </p:cNvSpPr>
              <p:nvPr/>
            </p:nvSpPr>
            <p:spPr bwMode="auto">
              <a:xfrm>
                <a:off x="2061" y="1431"/>
                <a:ext cx="26" cy="25"/>
              </a:xfrm>
              <a:custGeom>
                <a:avLst/>
                <a:gdLst>
                  <a:gd name="T0" fmla="*/ 0 w 26"/>
                  <a:gd name="T1" fmla="*/ 11 h 25"/>
                  <a:gd name="T2" fmla="*/ 0 w 26"/>
                  <a:gd name="T3" fmla="*/ 11 h 25"/>
                  <a:gd name="T4" fmla="*/ 0 w 26"/>
                  <a:gd name="T5" fmla="*/ 7 h 25"/>
                  <a:gd name="T6" fmla="*/ 4 w 26"/>
                  <a:gd name="T7" fmla="*/ 3 h 25"/>
                  <a:gd name="T8" fmla="*/ 8 w 26"/>
                  <a:gd name="T9" fmla="*/ 0 h 25"/>
                  <a:gd name="T10" fmla="*/ 12 w 26"/>
                  <a:gd name="T11" fmla="*/ 0 h 25"/>
                  <a:gd name="T12" fmla="*/ 12 w 26"/>
                  <a:gd name="T13" fmla="*/ 0 h 25"/>
                  <a:gd name="T14" fmla="*/ 18 w 26"/>
                  <a:gd name="T15" fmla="*/ 0 h 25"/>
                  <a:gd name="T16" fmla="*/ 22 w 26"/>
                  <a:gd name="T17" fmla="*/ 3 h 25"/>
                  <a:gd name="T18" fmla="*/ 24 w 26"/>
                  <a:gd name="T19" fmla="*/ 7 h 25"/>
                  <a:gd name="T20" fmla="*/ 26 w 26"/>
                  <a:gd name="T21" fmla="*/ 11 h 25"/>
                  <a:gd name="T22" fmla="*/ 26 w 26"/>
                  <a:gd name="T23" fmla="*/ 11 h 25"/>
                  <a:gd name="T24" fmla="*/ 24 w 26"/>
                  <a:gd name="T25" fmla="*/ 17 h 25"/>
                  <a:gd name="T26" fmla="*/ 22 w 26"/>
                  <a:gd name="T27" fmla="*/ 21 h 25"/>
                  <a:gd name="T28" fmla="*/ 18 w 26"/>
                  <a:gd name="T29" fmla="*/ 23 h 25"/>
                  <a:gd name="T30" fmla="*/ 12 w 26"/>
                  <a:gd name="T31" fmla="*/ 25 h 25"/>
                  <a:gd name="T32" fmla="*/ 12 w 26"/>
                  <a:gd name="T33" fmla="*/ 25 h 25"/>
                  <a:gd name="T34" fmla="*/ 8 w 26"/>
                  <a:gd name="T35" fmla="*/ 23 h 25"/>
                  <a:gd name="T36" fmla="*/ 4 w 26"/>
                  <a:gd name="T37" fmla="*/ 21 h 25"/>
                  <a:gd name="T38" fmla="*/ 0 w 26"/>
                  <a:gd name="T39" fmla="*/ 17 h 25"/>
                  <a:gd name="T40" fmla="*/ 0 w 26"/>
                  <a:gd name="T41" fmla="*/ 11 h 25"/>
                  <a:gd name="T42" fmla="*/ 0 w 26"/>
                  <a:gd name="T4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1"/>
                    </a:moveTo>
                    <a:lnTo>
                      <a:pt x="0" y="11"/>
                    </a:lnTo>
                    <a:lnTo>
                      <a:pt x="0" y="7"/>
                    </a:lnTo>
                    <a:lnTo>
                      <a:pt x="4" y="3"/>
                    </a:lnTo>
                    <a:lnTo>
                      <a:pt x="8" y="0"/>
                    </a:lnTo>
                    <a:lnTo>
                      <a:pt x="12" y="0"/>
                    </a:lnTo>
                    <a:lnTo>
                      <a:pt x="12" y="0"/>
                    </a:lnTo>
                    <a:lnTo>
                      <a:pt x="18" y="0"/>
                    </a:lnTo>
                    <a:lnTo>
                      <a:pt x="22" y="3"/>
                    </a:lnTo>
                    <a:lnTo>
                      <a:pt x="24" y="7"/>
                    </a:lnTo>
                    <a:lnTo>
                      <a:pt x="26" y="11"/>
                    </a:lnTo>
                    <a:lnTo>
                      <a:pt x="26" y="11"/>
                    </a:lnTo>
                    <a:lnTo>
                      <a:pt x="24" y="17"/>
                    </a:lnTo>
                    <a:lnTo>
                      <a:pt x="22" y="21"/>
                    </a:lnTo>
                    <a:lnTo>
                      <a:pt x="18" y="23"/>
                    </a:lnTo>
                    <a:lnTo>
                      <a:pt x="12" y="25"/>
                    </a:lnTo>
                    <a:lnTo>
                      <a:pt x="12" y="25"/>
                    </a:lnTo>
                    <a:lnTo>
                      <a:pt x="8" y="23"/>
                    </a:lnTo>
                    <a:lnTo>
                      <a:pt x="4" y="21"/>
                    </a:lnTo>
                    <a:lnTo>
                      <a:pt x="0" y="17"/>
                    </a:lnTo>
                    <a:lnTo>
                      <a:pt x="0" y="11"/>
                    </a:lnTo>
                    <a:lnTo>
                      <a:pt x="0" y="11"/>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48" name="Freeform 633"/>
              <p:cNvSpPr>
                <a:spLocks/>
              </p:cNvSpPr>
              <p:nvPr/>
            </p:nvSpPr>
            <p:spPr bwMode="auto">
              <a:xfrm>
                <a:off x="2060" y="1431"/>
                <a:ext cx="25" cy="25"/>
              </a:xfrm>
              <a:custGeom>
                <a:avLst/>
                <a:gdLst>
                  <a:gd name="T0" fmla="*/ 0 w 25"/>
                  <a:gd name="T1" fmla="*/ 13 h 25"/>
                  <a:gd name="T2" fmla="*/ 0 w 25"/>
                  <a:gd name="T3" fmla="*/ 13 h 25"/>
                  <a:gd name="T4" fmla="*/ 0 w 25"/>
                  <a:gd name="T5" fmla="*/ 7 h 25"/>
                  <a:gd name="T6" fmla="*/ 1 w 25"/>
                  <a:gd name="T7" fmla="*/ 3 h 25"/>
                  <a:gd name="T8" fmla="*/ 7 w 25"/>
                  <a:gd name="T9" fmla="*/ 1 h 25"/>
                  <a:gd name="T10" fmla="*/ 11 w 25"/>
                  <a:gd name="T11" fmla="*/ 0 h 25"/>
                  <a:gd name="T12" fmla="*/ 11 w 25"/>
                  <a:gd name="T13" fmla="*/ 0 h 25"/>
                  <a:gd name="T14" fmla="*/ 17 w 25"/>
                  <a:gd name="T15" fmla="*/ 1 h 25"/>
                  <a:gd name="T16" fmla="*/ 21 w 25"/>
                  <a:gd name="T17" fmla="*/ 3 h 25"/>
                  <a:gd name="T18" fmla="*/ 23 w 25"/>
                  <a:gd name="T19" fmla="*/ 7 h 25"/>
                  <a:gd name="T20" fmla="*/ 25 w 25"/>
                  <a:gd name="T21" fmla="*/ 13 h 25"/>
                  <a:gd name="T22" fmla="*/ 25 w 25"/>
                  <a:gd name="T23" fmla="*/ 13 h 25"/>
                  <a:gd name="T24" fmla="*/ 23 w 25"/>
                  <a:gd name="T25" fmla="*/ 17 h 25"/>
                  <a:gd name="T26" fmla="*/ 21 w 25"/>
                  <a:gd name="T27" fmla="*/ 21 h 25"/>
                  <a:gd name="T28" fmla="*/ 17 w 25"/>
                  <a:gd name="T29" fmla="*/ 25 h 25"/>
                  <a:gd name="T30" fmla="*/ 11 w 25"/>
                  <a:gd name="T31" fmla="*/ 25 h 25"/>
                  <a:gd name="T32" fmla="*/ 11 w 25"/>
                  <a:gd name="T33" fmla="*/ 25 h 25"/>
                  <a:gd name="T34" fmla="*/ 7 w 25"/>
                  <a:gd name="T35" fmla="*/ 25 h 25"/>
                  <a:gd name="T36" fmla="*/ 1 w 25"/>
                  <a:gd name="T37" fmla="*/ 21 h 25"/>
                  <a:gd name="T38" fmla="*/ 0 w 25"/>
                  <a:gd name="T39" fmla="*/ 17 h 25"/>
                  <a:gd name="T40" fmla="*/ 0 w 25"/>
                  <a:gd name="T41" fmla="*/ 13 h 25"/>
                  <a:gd name="T42" fmla="*/ 0 w 25"/>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3"/>
                    </a:moveTo>
                    <a:lnTo>
                      <a:pt x="0" y="13"/>
                    </a:lnTo>
                    <a:lnTo>
                      <a:pt x="0" y="7"/>
                    </a:lnTo>
                    <a:lnTo>
                      <a:pt x="1" y="3"/>
                    </a:lnTo>
                    <a:lnTo>
                      <a:pt x="7" y="1"/>
                    </a:lnTo>
                    <a:lnTo>
                      <a:pt x="11" y="0"/>
                    </a:lnTo>
                    <a:lnTo>
                      <a:pt x="11" y="0"/>
                    </a:lnTo>
                    <a:lnTo>
                      <a:pt x="17" y="1"/>
                    </a:lnTo>
                    <a:lnTo>
                      <a:pt x="21" y="3"/>
                    </a:lnTo>
                    <a:lnTo>
                      <a:pt x="23" y="7"/>
                    </a:lnTo>
                    <a:lnTo>
                      <a:pt x="25" y="13"/>
                    </a:lnTo>
                    <a:lnTo>
                      <a:pt x="25" y="13"/>
                    </a:lnTo>
                    <a:lnTo>
                      <a:pt x="23" y="17"/>
                    </a:lnTo>
                    <a:lnTo>
                      <a:pt x="21" y="21"/>
                    </a:lnTo>
                    <a:lnTo>
                      <a:pt x="17" y="25"/>
                    </a:lnTo>
                    <a:lnTo>
                      <a:pt x="11" y="25"/>
                    </a:lnTo>
                    <a:lnTo>
                      <a:pt x="11" y="25"/>
                    </a:lnTo>
                    <a:lnTo>
                      <a:pt x="7" y="25"/>
                    </a:lnTo>
                    <a:lnTo>
                      <a:pt x="1" y="21"/>
                    </a:lnTo>
                    <a:lnTo>
                      <a:pt x="0"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49" name="Freeform 634"/>
              <p:cNvSpPr>
                <a:spLocks/>
              </p:cNvSpPr>
              <p:nvPr/>
            </p:nvSpPr>
            <p:spPr bwMode="auto">
              <a:xfrm>
                <a:off x="2050" y="1419"/>
                <a:ext cx="25" cy="25"/>
              </a:xfrm>
              <a:custGeom>
                <a:avLst/>
                <a:gdLst>
                  <a:gd name="T0" fmla="*/ 0 w 25"/>
                  <a:gd name="T1" fmla="*/ 13 h 25"/>
                  <a:gd name="T2" fmla="*/ 0 w 25"/>
                  <a:gd name="T3" fmla="*/ 13 h 25"/>
                  <a:gd name="T4" fmla="*/ 2 w 25"/>
                  <a:gd name="T5" fmla="*/ 8 h 25"/>
                  <a:gd name="T6" fmla="*/ 4 w 25"/>
                  <a:gd name="T7" fmla="*/ 4 h 25"/>
                  <a:gd name="T8" fmla="*/ 8 w 25"/>
                  <a:gd name="T9" fmla="*/ 2 h 25"/>
                  <a:gd name="T10" fmla="*/ 13 w 25"/>
                  <a:gd name="T11" fmla="*/ 0 h 25"/>
                  <a:gd name="T12" fmla="*/ 13 w 25"/>
                  <a:gd name="T13" fmla="*/ 0 h 25"/>
                  <a:gd name="T14" fmla="*/ 17 w 25"/>
                  <a:gd name="T15" fmla="*/ 2 h 25"/>
                  <a:gd name="T16" fmla="*/ 21 w 25"/>
                  <a:gd name="T17" fmla="*/ 4 h 25"/>
                  <a:gd name="T18" fmla="*/ 25 w 25"/>
                  <a:gd name="T19" fmla="*/ 8 h 25"/>
                  <a:gd name="T20" fmla="*/ 25 w 25"/>
                  <a:gd name="T21" fmla="*/ 13 h 25"/>
                  <a:gd name="T22" fmla="*/ 25 w 25"/>
                  <a:gd name="T23" fmla="*/ 13 h 25"/>
                  <a:gd name="T24" fmla="*/ 25 w 25"/>
                  <a:gd name="T25" fmla="*/ 17 h 25"/>
                  <a:gd name="T26" fmla="*/ 21 w 25"/>
                  <a:gd name="T27" fmla="*/ 23 h 25"/>
                  <a:gd name="T28" fmla="*/ 17 w 25"/>
                  <a:gd name="T29" fmla="*/ 25 h 25"/>
                  <a:gd name="T30" fmla="*/ 13 w 25"/>
                  <a:gd name="T31" fmla="*/ 25 h 25"/>
                  <a:gd name="T32" fmla="*/ 13 w 25"/>
                  <a:gd name="T33" fmla="*/ 25 h 25"/>
                  <a:gd name="T34" fmla="*/ 8 w 25"/>
                  <a:gd name="T35" fmla="*/ 25 h 25"/>
                  <a:gd name="T36" fmla="*/ 4 w 25"/>
                  <a:gd name="T37" fmla="*/ 23 h 25"/>
                  <a:gd name="T38" fmla="*/ 2 w 25"/>
                  <a:gd name="T39" fmla="*/ 17 h 25"/>
                  <a:gd name="T40" fmla="*/ 0 w 25"/>
                  <a:gd name="T41" fmla="*/ 13 h 25"/>
                  <a:gd name="T42" fmla="*/ 0 w 25"/>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3"/>
                    </a:moveTo>
                    <a:lnTo>
                      <a:pt x="0" y="13"/>
                    </a:lnTo>
                    <a:lnTo>
                      <a:pt x="2" y="8"/>
                    </a:lnTo>
                    <a:lnTo>
                      <a:pt x="4" y="4"/>
                    </a:lnTo>
                    <a:lnTo>
                      <a:pt x="8" y="2"/>
                    </a:lnTo>
                    <a:lnTo>
                      <a:pt x="13" y="0"/>
                    </a:lnTo>
                    <a:lnTo>
                      <a:pt x="13" y="0"/>
                    </a:lnTo>
                    <a:lnTo>
                      <a:pt x="17" y="2"/>
                    </a:lnTo>
                    <a:lnTo>
                      <a:pt x="21" y="4"/>
                    </a:lnTo>
                    <a:lnTo>
                      <a:pt x="25" y="8"/>
                    </a:lnTo>
                    <a:lnTo>
                      <a:pt x="25" y="13"/>
                    </a:lnTo>
                    <a:lnTo>
                      <a:pt x="25" y="13"/>
                    </a:lnTo>
                    <a:lnTo>
                      <a:pt x="25" y="17"/>
                    </a:lnTo>
                    <a:lnTo>
                      <a:pt x="21" y="23"/>
                    </a:lnTo>
                    <a:lnTo>
                      <a:pt x="17" y="25"/>
                    </a:lnTo>
                    <a:lnTo>
                      <a:pt x="13" y="25"/>
                    </a:lnTo>
                    <a:lnTo>
                      <a:pt x="13" y="25"/>
                    </a:lnTo>
                    <a:lnTo>
                      <a:pt x="8" y="25"/>
                    </a:lnTo>
                    <a:lnTo>
                      <a:pt x="4" y="23"/>
                    </a:lnTo>
                    <a:lnTo>
                      <a:pt x="2"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50" name="Freeform 635"/>
              <p:cNvSpPr>
                <a:spLocks/>
              </p:cNvSpPr>
              <p:nvPr/>
            </p:nvSpPr>
            <p:spPr bwMode="auto">
              <a:xfrm>
                <a:off x="2046" y="1421"/>
                <a:ext cx="25" cy="25"/>
              </a:xfrm>
              <a:custGeom>
                <a:avLst/>
                <a:gdLst>
                  <a:gd name="T0" fmla="*/ 0 w 25"/>
                  <a:gd name="T1" fmla="*/ 11 h 25"/>
                  <a:gd name="T2" fmla="*/ 0 w 25"/>
                  <a:gd name="T3" fmla="*/ 11 h 25"/>
                  <a:gd name="T4" fmla="*/ 0 w 25"/>
                  <a:gd name="T5" fmla="*/ 8 h 25"/>
                  <a:gd name="T6" fmla="*/ 4 w 25"/>
                  <a:gd name="T7" fmla="*/ 4 h 25"/>
                  <a:gd name="T8" fmla="*/ 8 w 25"/>
                  <a:gd name="T9" fmla="*/ 0 h 25"/>
                  <a:gd name="T10" fmla="*/ 12 w 25"/>
                  <a:gd name="T11" fmla="*/ 0 h 25"/>
                  <a:gd name="T12" fmla="*/ 12 w 25"/>
                  <a:gd name="T13" fmla="*/ 0 h 25"/>
                  <a:gd name="T14" fmla="*/ 17 w 25"/>
                  <a:gd name="T15" fmla="*/ 0 h 25"/>
                  <a:gd name="T16" fmla="*/ 21 w 25"/>
                  <a:gd name="T17" fmla="*/ 4 h 25"/>
                  <a:gd name="T18" fmla="*/ 23 w 25"/>
                  <a:gd name="T19" fmla="*/ 8 h 25"/>
                  <a:gd name="T20" fmla="*/ 25 w 25"/>
                  <a:gd name="T21" fmla="*/ 11 h 25"/>
                  <a:gd name="T22" fmla="*/ 25 w 25"/>
                  <a:gd name="T23" fmla="*/ 11 h 25"/>
                  <a:gd name="T24" fmla="*/ 23 w 25"/>
                  <a:gd name="T25" fmla="*/ 17 h 25"/>
                  <a:gd name="T26" fmla="*/ 21 w 25"/>
                  <a:gd name="T27" fmla="*/ 21 h 25"/>
                  <a:gd name="T28" fmla="*/ 17 w 25"/>
                  <a:gd name="T29" fmla="*/ 23 h 25"/>
                  <a:gd name="T30" fmla="*/ 12 w 25"/>
                  <a:gd name="T31" fmla="*/ 25 h 25"/>
                  <a:gd name="T32" fmla="*/ 12 w 25"/>
                  <a:gd name="T33" fmla="*/ 25 h 25"/>
                  <a:gd name="T34" fmla="*/ 8 w 25"/>
                  <a:gd name="T35" fmla="*/ 23 h 25"/>
                  <a:gd name="T36" fmla="*/ 4 w 25"/>
                  <a:gd name="T37" fmla="*/ 21 h 25"/>
                  <a:gd name="T38" fmla="*/ 0 w 25"/>
                  <a:gd name="T39" fmla="*/ 17 h 25"/>
                  <a:gd name="T40" fmla="*/ 0 w 25"/>
                  <a:gd name="T41" fmla="*/ 11 h 25"/>
                  <a:gd name="T42" fmla="*/ 0 w 25"/>
                  <a:gd name="T4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1"/>
                    </a:moveTo>
                    <a:lnTo>
                      <a:pt x="0" y="11"/>
                    </a:lnTo>
                    <a:lnTo>
                      <a:pt x="0" y="8"/>
                    </a:lnTo>
                    <a:lnTo>
                      <a:pt x="4" y="4"/>
                    </a:lnTo>
                    <a:lnTo>
                      <a:pt x="8" y="0"/>
                    </a:lnTo>
                    <a:lnTo>
                      <a:pt x="12" y="0"/>
                    </a:lnTo>
                    <a:lnTo>
                      <a:pt x="12" y="0"/>
                    </a:lnTo>
                    <a:lnTo>
                      <a:pt x="17" y="0"/>
                    </a:lnTo>
                    <a:lnTo>
                      <a:pt x="21" y="4"/>
                    </a:lnTo>
                    <a:lnTo>
                      <a:pt x="23" y="8"/>
                    </a:lnTo>
                    <a:lnTo>
                      <a:pt x="25" y="11"/>
                    </a:lnTo>
                    <a:lnTo>
                      <a:pt x="25" y="11"/>
                    </a:lnTo>
                    <a:lnTo>
                      <a:pt x="23" y="17"/>
                    </a:lnTo>
                    <a:lnTo>
                      <a:pt x="21" y="21"/>
                    </a:lnTo>
                    <a:lnTo>
                      <a:pt x="17" y="23"/>
                    </a:lnTo>
                    <a:lnTo>
                      <a:pt x="12" y="25"/>
                    </a:lnTo>
                    <a:lnTo>
                      <a:pt x="12" y="25"/>
                    </a:lnTo>
                    <a:lnTo>
                      <a:pt x="8" y="23"/>
                    </a:lnTo>
                    <a:lnTo>
                      <a:pt x="4" y="21"/>
                    </a:lnTo>
                    <a:lnTo>
                      <a:pt x="0" y="17"/>
                    </a:lnTo>
                    <a:lnTo>
                      <a:pt x="0" y="11"/>
                    </a:lnTo>
                    <a:lnTo>
                      <a:pt x="0" y="11"/>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51" name="Freeform 636"/>
              <p:cNvSpPr>
                <a:spLocks/>
              </p:cNvSpPr>
              <p:nvPr/>
            </p:nvSpPr>
            <p:spPr bwMode="auto">
              <a:xfrm>
                <a:off x="2044" y="1421"/>
                <a:ext cx="25" cy="25"/>
              </a:xfrm>
              <a:custGeom>
                <a:avLst/>
                <a:gdLst>
                  <a:gd name="T0" fmla="*/ 0 w 25"/>
                  <a:gd name="T1" fmla="*/ 11 h 25"/>
                  <a:gd name="T2" fmla="*/ 0 w 25"/>
                  <a:gd name="T3" fmla="*/ 11 h 25"/>
                  <a:gd name="T4" fmla="*/ 0 w 25"/>
                  <a:gd name="T5" fmla="*/ 8 h 25"/>
                  <a:gd name="T6" fmla="*/ 2 w 25"/>
                  <a:gd name="T7" fmla="*/ 4 h 25"/>
                  <a:gd name="T8" fmla="*/ 8 w 25"/>
                  <a:gd name="T9" fmla="*/ 0 h 25"/>
                  <a:gd name="T10" fmla="*/ 12 w 25"/>
                  <a:gd name="T11" fmla="*/ 0 h 25"/>
                  <a:gd name="T12" fmla="*/ 12 w 25"/>
                  <a:gd name="T13" fmla="*/ 0 h 25"/>
                  <a:gd name="T14" fmla="*/ 17 w 25"/>
                  <a:gd name="T15" fmla="*/ 0 h 25"/>
                  <a:gd name="T16" fmla="*/ 21 w 25"/>
                  <a:gd name="T17" fmla="*/ 4 h 25"/>
                  <a:gd name="T18" fmla="*/ 23 w 25"/>
                  <a:gd name="T19" fmla="*/ 8 h 25"/>
                  <a:gd name="T20" fmla="*/ 25 w 25"/>
                  <a:gd name="T21" fmla="*/ 11 h 25"/>
                  <a:gd name="T22" fmla="*/ 25 w 25"/>
                  <a:gd name="T23" fmla="*/ 11 h 25"/>
                  <a:gd name="T24" fmla="*/ 23 w 25"/>
                  <a:gd name="T25" fmla="*/ 17 h 25"/>
                  <a:gd name="T26" fmla="*/ 21 w 25"/>
                  <a:gd name="T27" fmla="*/ 21 h 25"/>
                  <a:gd name="T28" fmla="*/ 17 w 25"/>
                  <a:gd name="T29" fmla="*/ 23 h 25"/>
                  <a:gd name="T30" fmla="*/ 12 w 25"/>
                  <a:gd name="T31" fmla="*/ 25 h 25"/>
                  <a:gd name="T32" fmla="*/ 12 w 25"/>
                  <a:gd name="T33" fmla="*/ 25 h 25"/>
                  <a:gd name="T34" fmla="*/ 8 w 25"/>
                  <a:gd name="T35" fmla="*/ 23 h 25"/>
                  <a:gd name="T36" fmla="*/ 2 w 25"/>
                  <a:gd name="T37" fmla="*/ 21 h 25"/>
                  <a:gd name="T38" fmla="*/ 0 w 25"/>
                  <a:gd name="T39" fmla="*/ 17 h 25"/>
                  <a:gd name="T40" fmla="*/ 0 w 25"/>
                  <a:gd name="T41" fmla="*/ 11 h 25"/>
                  <a:gd name="T42" fmla="*/ 0 w 25"/>
                  <a:gd name="T4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1"/>
                    </a:moveTo>
                    <a:lnTo>
                      <a:pt x="0" y="11"/>
                    </a:lnTo>
                    <a:lnTo>
                      <a:pt x="0" y="8"/>
                    </a:lnTo>
                    <a:lnTo>
                      <a:pt x="2" y="4"/>
                    </a:lnTo>
                    <a:lnTo>
                      <a:pt x="8" y="0"/>
                    </a:lnTo>
                    <a:lnTo>
                      <a:pt x="12" y="0"/>
                    </a:lnTo>
                    <a:lnTo>
                      <a:pt x="12" y="0"/>
                    </a:lnTo>
                    <a:lnTo>
                      <a:pt x="17" y="0"/>
                    </a:lnTo>
                    <a:lnTo>
                      <a:pt x="21" y="4"/>
                    </a:lnTo>
                    <a:lnTo>
                      <a:pt x="23" y="8"/>
                    </a:lnTo>
                    <a:lnTo>
                      <a:pt x="25" y="11"/>
                    </a:lnTo>
                    <a:lnTo>
                      <a:pt x="25" y="11"/>
                    </a:lnTo>
                    <a:lnTo>
                      <a:pt x="23" y="17"/>
                    </a:lnTo>
                    <a:lnTo>
                      <a:pt x="21" y="21"/>
                    </a:lnTo>
                    <a:lnTo>
                      <a:pt x="17" y="23"/>
                    </a:lnTo>
                    <a:lnTo>
                      <a:pt x="12" y="25"/>
                    </a:lnTo>
                    <a:lnTo>
                      <a:pt x="12" y="25"/>
                    </a:lnTo>
                    <a:lnTo>
                      <a:pt x="8" y="23"/>
                    </a:lnTo>
                    <a:lnTo>
                      <a:pt x="2" y="21"/>
                    </a:lnTo>
                    <a:lnTo>
                      <a:pt x="0" y="17"/>
                    </a:lnTo>
                    <a:lnTo>
                      <a:pt x="0" y="11"/>
                    </a:lnTo>
                    <a:lnTo>
                      <a:pt x="0" y="11"/>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52" name="Freeform 637"/>
              <p:cNvSpPr>
                <a:spLocks/>
              </p:cNvSpPr>
              <p:nvPr/>
            </p:nvSpPr>
            <p:spPr bwMode="auto">
              <a:xfrm>
                <a:off x="2038" y="1421"/>
                <a:ext cx="25" cy="25"/>
              </a:xfrm>
              <a:custGeom>
                <a:avLst/>
                <a:gdLst>
                  <a:gd name="T0" fmla="*/ 0 w 25"/>
                  <a:gd name="T1" fmla="*/ 11 h 25"/>
                  <a:gd name="T2" fmla="*/ 0 w 25"/>
                  <a:gd name="T3" fmla="*/ 11 h 25"/>
                  <a:gd name="T4" fmla="*/ 2 w 25"/>
                  <a:gd name="T5" fmla="*/ 8 h 25"/>
                  <a:gd name="T6" fmla="*/ 4 w 25"/>
                  <a:gd name="T7" fmla="*/ 4 h 25"/>
                  <a:gd name="T8" fmla="*/ 8 w 25"/>
                  <a:gd name="T9" fmla="*/ 0 h 25"/>
                  <a:gd name="T10" fmla="*/ 14 w 25"/>
                  <a:gd name="T11" fmla="*/ 0 h 25"/>
                  <a:gd name="T12" fmla="*/ 14 w 25"/>
                  <a:gd name="T13" fmla="*/ 0 h 25"/>
                  <a:gd name="T14" fmla="*/ 18 w 25"/>
                  <a:gd name="T15" fmla="*/ 0 h 25"/>
                  <a:gd name="T16" fmla="*/ 22 w 25"/>
                  <a:gd name="T17" fmla="*/ 4 h 25"/>
                  <a:gd name="T18" fmla="*/ 25 w 25"/>
                  <a:gd name="T19" fmla="*/ 8 h 25"/>
                  <a:gd name="T20" fmla="*/ 25 w 25"/>
                  <a:gd name="T21" fmla="*/ 11 h 25"/>
                  <a:gd name="T22" fmla="*/ 25 w 25"/>
                  <a:gd name="T23" fmla="*/ 11 h 25"/>
                  <a:gd name="T24" fmla="*/ 25 w 25"/>
                  <a:gd name="T25" fmla="*/ 17 h 25"/>
                  <a:gd name="T26" fmla="*/ 22 w 25"/>
                  <a:gd name="T27" fmla="*/ 21 h 25"/>
                  <a:gd name="T28" fmla="*/ 18 w 25"/>
                  <a:gd name="T29" fmla="*/ 23 h 25"/>
                  <a:gd name="T30" fmla="*/ 14 w 25"/>
                  <a:gd name="T31" fmla="*/ 25 h 25"/>
                  <a:gd name="T32" fmla="*/ 14 w 25"/>
                  <a:gd name="T33" fmla="*/ 25 h 25"/>
                  <a:gd name="T34" fmla="*/ 8 w 25"/>
                  <a:gd name="T35" fmla="*/ 23 h 25"/>
                  <a:gd name="T36" fmla="*/ 4 w 25"/>
                  <a:gd name="T37" fmla="*/ 21 h 25"/>
                  <a:gd name="T38" fmla="*/ 2 w 25"/>
                  <a:gd name="T39" fmla="*/ 17 h 25"/>
                  <a:gd name="T40" fmla="*/ 0 w 25"/>
                  <a:gd name="T41" fmla="*/ 11 h 25"/>
                  <a:gd name="T42" fmla="*/ 0 w 25"/>
                  <a:gd name="T4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1"/>
                    </a:moveTo>
                    <a:lnTo>
                      <a:pt x="0" y="11"/>
                    </a:lnTo>
                    <a:lnTo>
                      <a:pt x="2" y="8"/>
                    </a:lnTo>
                    <a:lnTo>
                      <a:pt x="4" y="4"/>
                    </a:lnTo>
                    <a:lnTo>
                      <a:pt x="8" y="0"/>
                    </a:lnTo>
                    <a:lnTo>
                      <a:pt x="14" y="0"/>
                    </a:lnTo>
                    <a:lnTo>
                      <a:pt x="14" y="0"/>
                    </a:lnTo>
                    <a:lnTo>
                      <a:pt x="18" y="0"/>
                    </a:lnTo>
                    <a:lnTo>
                      <a:pt x="22" y="4"/>
                    </a:lnTo>
                    <a:lnTo>
                      <a:pt x="25" y="8"/>
                    </a:lnTo>
                    <a:lnTo>
                      <a:pt x="25" y="11"/>
                    </a:lnTo>
                    <a:lnTo>
                      <a:pt x="25" y="11"/>
                    </a:lnTo>
                    <a:lnTo>
                      <a:pt x="25" y="17"/>
                    </a:lnTo>
                    <a:lnTo>
                      <a:pt x="22" y="21"/>
                    </a:lnTo>
                    <a:lnTo>
                      <a:pt x="18" y="23"/>
                    </a:lnTo>
                    <a:lnTo>
                      <a:pt x="14" y="25"/>
                    </a:lnTo>
                    <a:lnTo>
                      <a:pt x="14" y="25"/>
                    </a:lnTo>
                    <a:lnTo>
                      <a:pt x="8" y="23"/>
                    </a:lnTo>
                    <a:lnTo>
                      <a:pt x="4" y="21"/>
                    </a:lnTo>
                    <a:lnTo>
                      <a:pt x="2" y="17"/>
                    </a:lnTo>
                    <a:lnTo>
                      <a:pt x="0" y="11"/>
                    </a:lnTo>
                    <a:lnTo>
                      <a:pt x="0" y="11"/>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53" name="Freeform 638"/>
              <p:cNvSpPr>
                <a:spLocks/>
              </p:cNvSpPr>
              <p:nvPr/>
            </p:nvSpPr>
            <p:spPr bwMode="auto">
              <a:xfrm>
                <a:off x="2036" y="1421"/>
                <a:ext cx="25" cy="25"/>
              </a:xfrm>
              <a:custGeom>
                <a:avLst/>
                <a:gdLst>
                  <a:gd name="T0" fmla="*/ 0 w 25"/>
                  <a:gd name="T1" fmla="*/ 13 h 25"/>
                  <a:gd name="T2" fmla="*/ 0 w 25"/>
                  <a:gd name="T3" fmla="*/ 13 h 25"/>
                  <a:gd name="T4" fmla="*/ 2 w 25"/>
                  <a:gd name="T5" fmla="*/ 8 h 25"/>
                  <a:gd name="T6" fmla="*/ 4 w 25"/>
                  <a:gd name="T7" fmla="*/ 4 h 25"/>
                  <a:gd name="T8" fmla="*/ 8 w 25"/>
                  <a:gd name="T9" fmla="*/ 2 h 25"/>
                  <a:gd name="T10" fmla="*/ 14 w 25"/>
                  <a:gd name="T11" fmla="*/ 0 h 25"/>
                  <a:gd name="T12" fmla="*/ 14 w 25"/>
                  <a:gd name="T13" fmla="*/ 0 h 25"/>
                  <a:gd name="T14" fmla="*/ 18 w 25"/>
                  <a:gd name="T15" fmla="*/ 2 h 25"/>
                  <a:gd name="T16" fmla="*/ 22 w 25"/>
                  <a:gd name="T17" fmla="*/ 4 h 25"/>
                  <a:gd name="T18" fmla="*/ 25 w 25"/>
                  <a:gd name="T19" fmla="*/ 8 h 25"/>
                  <a:gd name="T20" fmla="*/ 25 w 25"/>
                  <a:gd name="T21" fmla="*/ 13 h 25"/>
                  <a:gd name="T22" fmla="*/ 25 w 25"/>
                  <a:gd name="T23" fmla="*/ 13 h 25"/>
                  <a:gd name="T24" fmla="*/ 25 w 25"/>
                  <a:gd name="T25" fmla="*/ 17 h 25"/>
                  <a:gd name="T26" fmla="*/ 22 w 25"/>
                  <a:gd name="T27" fmla="*/ 21 h 25"/>
                  <a:gd name="T28" fmla="*/ 18 w 25"/>
                  <a:gd name="T29" fmla="*/ 25 h 25"/>
                  <a:gd name="T30" fmla="*/ 14 w 25"/>
                  <a:gd name="T31" fmla="*/ 25 h 25"/>
                  <a:gd name="T32" fmla="*/ 14 w 25"/>
                  <a:gd name="T33" fmla="*/ 25 h 25"/>
                  <a:gd name="T34" fmla="*/ 8 w 25"/>
                  <a:gd name="T35" fmla="*/ 25 h 25"/>
                  <a:gd name="T36" fmla="*/ 4 w 25"/>
                  <a:gd name="T37" fmla="*/ 21 h 25"/>
                  <a:gd name="T38" fmla="*/ 2 w 25"/>
                  <a:gd name="T39" fmla="*/ 17 h 25"/>
                  <a:gd name="T40" fmla="*/ 0 w 25"/>
                  <a:gd name="T41" fmla="*/ 13 h 25"/>
                  <a:gd name="T42" fmla="*/ 0 w 25"/>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3"/>
                    </a:moveTo>
                    <a:lnTo>
                      <a:pt x="0" y="13"/>
                    </a:lnTo>
                    <a:lnTo>
                      <a:pt x="2" y="8"/>
                    </a:lnTo>
                    <a:lnTo>
                      <a:pt x="4" y="4"/>
                    </a:lnTo>
                    <a:lnTo>
                      <a:pt x="8" y="2"/>
                    </a:lnTo>
                    <a:lnTo>
                      <a:pt x="14" y="0"/>
                    </a:lnTo>
                    <a:lnTo>
                      <a:pt x="14" y="0"/>
                    </a:lnTo>
                    <a:lnTo>
                      <a:pt x="18" y="2"/>
                    </a:lnTo>
                    <a:lnTo>
                      <a:pt x="22" y="4"/>
                    </a:lnTo>
                    <a:lnTo>
                      <a:pt x="25" y="8"/>
                    </a:lnTo>
                    <a:lnTo>
                      <a:pt x="25" y="13"/>
                    </a:lnTo>
                    <a:lnTo>
                      <a:pt x="25" y="13"/>
                    </a:lnTo>
                    <a:lnTo>
                      <a:pt x="25" y="17"/>
                    </a:lnTo>
                    <a:lnTo>
                      <a:pt x="22" y="21"/>
                    </a:lnTo>
                    <a:lnTo>
                      <a:pt x="18" y="25"/>
                    </a:lnTo>
                    <a:lnTo>
                      <a:pt x="14" y="25"/>
                    </a:lnTo>
                    <a:lnTo>
                      <a:pt x="14" y="25"/>
                    </a:lnTo>
                    <a:lnTo>
                      <a:pt x="8" y="25"/>
                    </a:lnTo>
                    <a:lnTo>
                      <a:pt x="4" y="21"/>
                    </a:lnTo>
                    <a:lnTo>
                      <a:pt x="2"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54" name="Freeform 639"/>
              <p:cNvSpPr>
                <a:spLocks/>
              </p:cNvSpPr>
              <p:nvPr/>
            </p:nvSpPr>
            <p:spPr bwMode="auto">
              <a:xfrm>
                <a:off x="2014" y="1409"/>
                <a:ext cx="26" cy="25"/>
              </a:xfrm>
              <a:custGeom>
                <a:avLst/>
                <a:gdLst>
                  <a:gd name="T0" fmla="*/ 0 w 26"/>
                  <a:gd name="T1" fmla="*/ 14 h 25"/>
                  <a:gd name="T2" fmla="*/ 0 w 26"/>
                  <a:gd name="T3" fmla="*/ 14 h 25"/>
                  <a:gd name="T4" fmla="*/ 2 w 26"/>
                  <a:gd name="T5" fmla="*/ 8 h 25"/>
                  <a:gd name="T6" fmla="*/ 4 w 26"/>
                  <a:gd name="T7" fmla="*/ 4 h 25"/>
                  <a:gd name="T8" fmla="*/ 8 w 26"/>
                  <a:gd name="T9" fmla="*/ 2 h 25"/>
                  <a:gd name="T10" fmla="*/ 14 w 26"/>
                  <a:gd name="T11" fmla="*/ 0 h 25"/>
                  <a:gd name="T12" fmla="*/ 14 w 26"/>
                  <a:gd name="T13" fmla="*/ 0 h 25"/>
                  <a:gd name="T14" fmla="*/ 18 w 26"/>
                  <a:gd name="T15" fmla="*/ 2 h 25"/>
                  <a:gd name="T16" fmla="*/ 22 w 26"/>
                  <a:gd name="T17" fmla="*/ 4 h 25"/>
                  <a:gd name="T18" fmla="*/ 26 w 26"/>
                  <a:gd name="T19" fmla="*/ 8 h 25"/>
                  <a:gd name="T20" fmla="*/ 26 w 26"/>
                  <a:gd name="T21" fmla="*/ 14 h 25"/>
                  <a:gd name="T22" fmla="*/ 26 w 26"/>
                  <a:gd name="T23" fmla="*/ 14 h 25"/>
                  <a:gd name="T24" fmla="*/ 26 w 26"/>
                  <a:gd name="T25" fmla="*/ 18 h 25"/>
                  <a:gd name="T26" fmla="*/ 22 w 26"/>
                  <a:gd name="T27" fmla="*/ 22 h 25"/>
                  <a:gd name="T28" fmla="*/ 18 w 26"/>
                  <a:gd name="T29" fmla="*/ 25 h 25"/>
                  <a:gd name="T30" fmla="*/ 14 w 26"/>
                  <a:gd name="T31" fmla="*/ 25 h 25"/>
                  <a:gd name="T32" fmla="*/ 14 w 26"/>
                  <a:gd name="T33" fmla="*/ 25 h 25"/>
                  <a:gd name="T34" fmla="*/ 8 w 26"/>
                  <a:gd name="T35" fmla="*/ 25 h 25"/>
                  <a:gd name="T36" fmla="*/ 4 w 26"/>
                  <a:gd name="T37" fmla="*/ 22 h 25"/>
                  <a:gd name="T38" fmla="*/ 2 w 26"/>
                  <a:gd name="T39" fmla="*/ 18 h 25"/>
                  <a:gd name="T40" fmla="*/ 0 w 26"/>
                  <a:gd name="T41" fmla="*/ 14 h 25"/>
                  <a:gd name="T42" fmla="*/ 0 w 26"/>
                  <a:gd name="T4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18"/>
                    </a:lnTo>
                    <a:lnTo>
                      <a:pt x="22" y="22"/>
                    </a:lnTo>
                    <a:lnTo>
                      <a:pt x="18" y="25"/>
                    </a:lnTo>
                    <a:lnTo>
                      <a:pt x="14" y="25"/>
                    </a:lnTo>
                    <a:lnTo>
                      <a:pt x="14" y="25"/>
                    </a:lnTo>
                    <a:lnTo>
                      <a:pt x="8" y="25"/>
                    </a:lnTo>
                    <a:lnTo>
                      <a:pt x="4" y="22"/>
                    </a:lnTo>
                    <a:lnTo>
                      <a:pt x="2"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55" name="Freeform 640"/>
              <p:cNvSpPr>
                <a:spLocks/>
              </p:cNvSpPr>
              <p:nvPr/>
            </p:nvSpPr>
            <p:spPr bwMode="auto">
              <a:xfrm>
                <a:off x="2012" y="1411"/>
                <a:ext cx="26" cy="25"/>
              </a:xfrm>
              <a:custGeom>
                <a:avLst/>
                <a:gdLst>
                  <a:gd name="T0" fmla="*/ 0 w 26"/>
                  <a:gd name="T1" fmla="*/ 12 h 25"/>
                  <a:gd name="T2" fmla="*/ 0 w 26"/>
                  <a:gd name="T3" fmla="*/ 12 h 25"/>
                  <a:gd name="T4" fmla="*/ 2 w 26"/>
                  <a:gd name="T5" fmla="*/ 8 h 25"/>
                  <a:gd name="T6" fmla="*/ 4 w 26"/>
                  <a:gd name="T7" fmla="*/ 4 h 25"/>
                  <a:gd name="T8" fmla="*/ 8 w 26"/>
                  <a:gd name="T9" fmla="*/ 0 h 25"/>
                  <a:gd name="T10" fmla="*/ 14 w 26"/>
                  <a:gd name="T11" fmla="*/ 0 h 25"/>
                  <a:gd name="T12" fmla="*/ 14 w 26"/>
                  <a:gd name="T13" fmla="*/ 0 h 25"/>
                  <a:gd name="T14" fmla="*/ 18 w 26"/>
                  <a:gd name="T15" fmla="*/ 0 h 25"/>
                  <a:gd name="T16" fmla="*/ 22 w 26"/>
                  <a:gd name="T17" fmla="*/ 4 h 25"/>
                  <a:gd name="T18" fmla="*/ 26 w 26"/>
                  <a:gd name="T19" fmla="*/ 8 h 25"/>
                  <a:gd name="T20" fmla="*/ 26 w 26"/>
                  <a:gd name="T21" fmla="*/ 12 h 25"/>
                  <a:gd name="T22" fmla="*/ 26 w 26"/>
                  <a:gd name="T23" fmla="*/ 12 h 25"/>
                  <a:gd name="T24" fmla="*/ 26 w 26"/>
                  <a:gd name="T25" fmla="*/ 18 h 25"/>
                  <a:gd name="T26" fmla="*/ 22 w 26"/>
                  <a:gd name="T27" fmla="*/ 21 h 25"/>
                  <a:gd name="T28" fmla="*/ 18 w 26"/>
                  <a:gd name="T29" fmla="*/ 23 h 25"/>
                  <a:gd name="T30" fmla="*/ 14 w 26"/>
                  <a:gd name="T31" fmla="*/ 25 h 25"/>
                  <a:gd name="T32" fmla="*/ 14 w 26"/>
                  <a:gd name="T33" fmla="*/ 25 h 25"/>
                  <a:gd name="T34" fmla="*/ 8 w 26"/>
                  <a:gd name="T35" fmla="*/ 23 h 25"/>
                  <a:gd name="T36" fmla="*/ 4 w 26"/>
                  <a:gd name="T37" fmla="*/ 21 h 25"/>
                  <a:gd name="T38" fmla="*/ 2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1"/>
                    </a:lnTo>
                    <a:lnTo>
                      <a:pt x="18" y="23"/>
                    </a:lnTo>
                    <a:lnTo>
                      <a:pt x="14" y="25"/>
                    </a:lnTo>
                    <a:lnTo>
                      <a:pt x="14" y="25"/>
                    </a:lnTo>
                    <a:lnTo>
                      <a:pt x="8" y="23"/>
                    </a:lnTo>
                    <a:lnTo>
                      <a:pt x="4" y="21"/>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56" name="Freeform 641"/>
              <p:cNvSpPr>
                <a:spLocks/>
              </p:cNvSpPr>
              <p:nvPr/>
            </p:nvSpPr>
            <p:spPr bwMode="auto">
              <a:xfrm>
                <a:off x="2012" y="1413"/>
                <a:ext cx="26" cy="25"/>
              </a:xfrm>
              <a:custGeom>
                <a:avLst/>
                <a:gdLst>
                  <a:gd name="T0" fmla="*/ 0 w 26"/>
                  <a:gd name="T1" fmla="*/ 12 h 25"/>
                  <a:gd name="T2" fmla="*/ 0 w 26"/>
                  <a:gd name="T3" fmla="*/ 12 h 25"/>
                  <a:gd name="T4" fmla="*/ 0 w 26"/>
                  <a:gd name="T5" fmla="*/ 8 h 25"/>
                  <a:gd name="T6" fmla="*/ 4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1 h 25"/>
                  <a:gd name="T28" fmla="*/ 18 w 26"/>
                  <a:gd name="T29" fmla="*/ 23 h 25"/>
                  <a:gd name="T30" fmla="*/ 12 w 26"/>
                  <a:gd name="T31" fmla="*/ 25 h 25"/>
                  <a:gd name="T32" fmla="*/ 12 w 26"/>
                  <a:gd name="T33" fmla="*/ 25 h 25"/>
                  <a:gd name="T34" fmla="*/ 8 w 26"/>
                  <a:gd name="T35" fmla="*/ 23 h 25"/>
                  <a:gd name="T36" fmla="*/ 4 w 26"/>
                  <a:gd name="T37" fmla="*/ 21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1"/>
                    </a:lnTo>
                    <a:lnTo>
                      <a:pt x="18" y="23"/>
                    </a:lnTo>
                    <a:lnTo>
                      <a:pt x="12" y="25"/>
                    </a:lnTo>
                    <a:lnTo>
                      <a:pt x="12" y="25"/>
                    </a:lnTo>
                    <a:lnTo>
                      <a:pt x="8" y="23"/>
                    </a:lnTo>
                    <a:lnTo>
                      <a:pt x="4" y="21"/>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57" name="Freeform 642"/>
              <p:cNvSpPr>
                <a:spLocks/>
              </p:cNvSpPr>
              <p:nvPr/>
            </p:nvSpPr>
            <p:spPr bwMode="auto">
              <a:xfrm>
                <a:off x="2020" y="1411"/>
                <a:ext cx="26" cy="25"/>
              </a:xfrm>
              <a:custGeom>
                <a:avLst/>
                <a:gdLst>
                  <a:gd name="T0" fmla="*/ 0 w 26"/>
                  <a:gd name="T1" fmla="*/ 12 h 25"/>
                  <a:gd name="T2" fmla="*/ 0 w 26"/>
                  <a:gd name="T3" fmla="*/ 12 h 25"/>
                  <a:gd name="T4" fmla="*/ 0 w 26"/>
                  <a:gd name="T5" fmla="*/ 8 h 25"/>
                  <a:gd name="T6" fmla="*/ 2 w 26"/>
                  <a:gd name="T7" fmla="*/ 4 h 25"/>
                  <a:gd name="T8" fmla="*/ 8 w 26"/>
                  <a:gd name="T9" fmla="*/ 0 h 25"/>
                  <a:gd name="T10" fmla="*/ 12 w 26"/>
                  <a:gd name="T11" fmla="*/ 0 h 25"/>
                  <a:gd name="T12" fmla="*/ 12 w 26"/>
                  <a:gd name="T13" fmla="*/ 0 h 25"/>
                  <a:gd name="T14" fmla="*/ 18 w 26"/>
                  <a:gd name="T15" fmla="*/ 0 h 25"/>
                  <a:gd name="T16" fmla="*/ 22 w 26"/>
                  <a:gd name="T17" fmla="*/ 4 h 25"/>
                  <a:gd name="T18" fmla="*/ 24 w 26"/>
                  <a:gd name="T19" fmla="*/ 8 h 25"/>
                  <a:gd name="T20" fmla="*/ 26 w 26"/>
                  <a:gd name="T21" fmla="*/ 12 h 25"/>
                  <a:gd name="T22" fmla="*/ 26 w 26"/>
                  <a:gd name="T23" fmla="*/ 12 h 25"/>
                  <a:gd name="T24" fmla="*/ 24 w 26"/>
                  <a:gd name="T25" fmla="*/ 18 h 25"/>
                  <a:gd name="T26" fmla="*/ 22 w 26"/>
                  <a:gd name="T27" fmla="*/ 21 h 25"/>
                  <a:gd name="T28" fmla="*/ 18 w 26"/>
                  <a:gd name="T29" fmla="*/ 23 h 25"/>
                  <a:gd name="T30" fmla="*/ 12 w 26"/>
                  <a:gd name="T31" fmla="*/ 25 h 25"/>
                  <a:gd name="T32" fmla="*/ 12 w 26"/>
                  <a:gd name="T33" fmla="*/ 25 h 25"/>
                  <a:gd name="T34" fmla="*/ 8 w 26"/>
                  <a:gd name="T35" fmla="*/ 23 h 25"/>
                  <a:gd name="T36" fmla="*/ 2 w 26"/>
                  <a:gd name="T37" fmla="*/ 21 h 25"/>
                  <a:gd name="T38" fmla="*/ 0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0" y="8"/>
                    </a:lnTo>
                    <a:lnTo>
                      <a:pt x="2" y="4"/>
                    </a:lnTo>
                    <a:lnTo>
                      <a:pt x="8" y="0"/>
                    </a:lnTo>
                    <a:lnTo>
                      <a:pt x="12" y="0"/>
                    </a:lnTo>
                    <a:lnTo>
                      <a:pt x="12" y="0"/>
                    </a:lnTo>
                    <a:lnTo>
                      <a:pt x="18" y="0"/>
                    </a:lnTo>
                    <a:lnTo>
                      <a:pt x="22" y="4"/>
                    </a:lnTo>
                    <a:lnTo>
                      <a:pt x="24" y="8"/>
                    </a:lnTo>
                    <a:lnTo>
                      <a:pt x="26" y="12"/>
                    </a:lnTo>
                    <a:lnTo>
                      <a:pt x="26" y="12"/>
                    </a:lnTo>
                    <a:lnTo>
                      <a:pt x="24" y="18"/>
                    </a:lnTo>
                    <a:lnTo>
                      <a:pt x="22" y="21"/>
                    </a:lnTo>
                    <a:lnTo>
                      <a:pt x="18" y="23"/>
                    </a:lnTo>
                    <a:lnTo>
                      <a:pt x="12" y="25"/>
                    </a:lnTo>
                    <a:lnTo>
                      <a:pt x="12" y="25"/>
                    </a:lnTo>
                    <a:lnTo>
                      <a:pt x="8" y="23"/>
                    </a:lnTo>
                    <a:lnTo>
                      <a:pt x="2" y="21"/>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58" name="Freeform 643"/>
              <p:cNvSpPr>
                <a:spLocks/>
              </p:cNvSpPr>
              <p:nvPr/>
            </p:nvSpPr>
            <p:spPr bwMode="auto">
              <a:xfrm>
                <a:off x="1999" y="1399"/>
                <a:ext cx="25" cy="26"/>
              </a:xfrm>
              <a:custGeom>
                <a:avLst/>
                <a:gdLst>
                  <a:gd name="T0" fmla="*/ 0 w 25"/>
                  <a:gd name="T1" fmla="*/ 14 h 26"/>
                  <a:gd name="T2" fmla="*/ 0 w 25"/>
                  <a:gd name="T3" fmla="*/ 14 h 26"/>
                  <a:gd name="T4" fmla="*/ 2 w 25"/>
                  <a:gd name="T5" fmla="*/ 8 h 26"/>
                  <a:gd name="T6" fmla="*/ 4 w 25"/>
                  <a:gd name="T7" fmla="*/ 4 h 26"/>
                  <a:gd name="T8" fmla="*/ 7 w 25"/>
                  <a:gd name="T9" fmla="*/ 2 h 26"/>
                  <a:gd name="T10" fmla="*/ 13 w 25"/>
                  <a:gd name="T11" fmla="*/ 0 h 26"/>
                  <a:gd name="T12" fmla="*/ 13 w 25"/>
                  <a:gd name="T13" fmla="*/ 0 h 26"/>
                  <a:gd name="T14" fmla="*/ 17 w 25"/>
                  <a:gd name="T15" fmla="*/ 2 h 26"/>
                  <a:gd name="T16" fmla="*/ 23 w 25"/>
                  <a:gd name="T17" fmla="*/ 4 h 26"/>
                  <a:gd name="T18" fmla="*/ 25 w 25"/>
                  <a:gd name="T19" fmla="*/ 8 h 26"/>
                  <a:gd name="T20" fmla="*/ 25 w 25"/>
                  <a:gd name="T21" fmla="*/ 14 h 26"/>
                  <a:gd name="T22" fmla="*/ 25 w 25"/>
                  <a:gd name="T23" fmla="*/ 14 h 26"/>
                  <a:gd name="T24" fmla="*/ 25 w 25"/>
                  <a:gd name="T25" fmla="*/ 20 h 26"/>
                  <a:gd name="T26" fmla="*/ 23 w 25"/>
                  <a:gd name="T27" fmla="*/ 24 h 26"/>
                  <a:gd name="T28" fmla="*/ 17 w 25"/>
                  <a:gd name="T29" fmla="*/ 26 h 26"/>
                  <a:gd name="T30" fmla="*/ 13 w 25"/>
                  <a:gd name="T31" fmla="*/ 26 h 26"/>
                  <a:gd name="T32" fmla="*/ 13 w 25"/>
                  <a:gd name="T33" fmla="*/ 26 h 26"/>
                  <a:gd name="T34" fmla="*/ 7 w 25"/>
                  <a:gd name="T35" fmla="*/ 26 h 26"/>
                  <a:gd name="T36" fmla="*/ 4 w 25"/>
                  <a:gd name="T37" fmla="*/ 24 h 26"/>
                  <a:gd name="T38" fmla="*/ 2 w 25"/>
                  <a:gd name="T39" fmla="*/ 20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2" y="8"/>
                    </a:lnTo>
                    <a:lnTo>
                      <a:pt x="4" y="4"/>
                    </a:lnTo>
                    <a:lnTo>
                      <a:pt x="7" y="2"/>
                    </a:lnTo>
                    <a:lnTo>
                      <a:pt x="13" y="0"/>
                    </a:lnTo>
                    <a:lnTo>
                      <a:pt x="13" y="0"/>
                    </a:lnTo>
                    <a:lnTo>
                      <a:pt x="17" y="2"/>
                    </a:lnTo>
                    <a:lnTo>
                      <a:pt x="23" y="4"/>
                    </a:lnTo>
                    <a:lnTo>
                      <a:pt x="25" y="8"/>
                    </a:lnTo>
                    <a:lnTo>
                      <a:pt x="25" y="14"/>
                    </a:lnTo>
                    <a:lnTo>
                      <a:pt x="25" y="14"/>
                    </a:lnTo>
                    <a:lnTo>
                      <a:pt x="25" y="20"/>
                    </a:lnTo>
                    <a:lnTo>
                      <a:pt x="23" y="24"/>
                    </a:lnTo>
                    <a:lnTo>
                      <a:pt x="17" y="26"/>
                    </a:lnTo>
                    <a:lnTo>
                      <a:pt x="13" y="26"/>
                    </a:lnTo>
                    <a:lnTo>
                      <a:pt x="13" y="26"/>
                    </a:lnTo>
                    <a:lnTo>
                      <a:pt x="7" y="26"/>
                    </a:lnTo>
                    <a:lnTo>
                      <a:pt x="4" y="24"/>
                    </a:lnTo>
                    <a:lnTo>
                      <a:pt x="2" y="20"/>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59" name="Freeform 644"/>
              <p:cNvSpPr>
                <a:spLocks/>
              </p:cNvSpPr>
              <p:nvPr/>
            </p:nvSpPr>
            <p:spPr bwMode="auto">
              <a:xfrm>
                <a:off x="1995" y="1401"/>
                <a:ext cx="25" cy="26"/>
              </a:xfrm>
              <a:custGeom>
                <a:avLst/>
                <a:gdLst>
                  <a:gd name="T0" fmla="*/ 0 w 25"/>
                  <a:gd name="T1" fmla="*/ 12 h 26"/>
                  <a:gd name="T2" fmla="*/ 0 w 25"/>
                  <a:gd name="T3" fmla="*/ 12 h 26"/>
                  <a:gd name="T4" fmla="*/ 2 w 25"/>
                  <a:gd name="T5" fmla="*/ 8 h 26"/>
                  <a:gd name="T6" fmla="*/ 4 w 25"/>
                  <a:gd name="T7" fmla="*/ 4 h 26"/>
                  <a:gd name="T8" fmla="*/ 8 w 25"/>
                  <a:gd name="T9" fmla="*/ 0 h 26"/>
                  <a:gd name="T10" fmla="*/ 13 w 25"/>
                  <a:gd name="T11" fmla="*/ 0 h 26"/>
                  <a:gd name="T12" fmla="*/ 13 w 25"/>
                  <a:gd name="T13" fmla="*/ 0 h 26"/>
                  <a:gd name="T14" fmla="*/ 17 w 25"/>
                  <a:gd name="T15" fmla="*/ 0 h 26"/>
                  <a:gd name="T16" fmla="*/ 23 w 25"/>
                  <a:gd name="T17" fmla="*/ 4 h 26"/>
                  <a:gd name="T18" fmla="*/ 25 w 25"/>
                  <a:gd name="T19" fmla="*/ 8 h 26"/>
                  <a:gd name="T20" fmla="*/ 25 w 25"/>
                  <a:gd name="T21" fmla="*/ 12 h 26"/>
                  <a:gd name="T22" fmla="*/ 25 w 25"/>
                  <a:gd name="T23" fmla="*/ 12 h 26"/>
                  <a:gd name="T24" fmla="*/ 25 w 25"/>
                  <a:gd name="T25" fmla="*/ 18 h 26"/>
                  <a:gd name="T26" fmla="*/ 23 w 25"/>
                  <a:gd name="T27" fmla="*/ 22 h 26"/>
                  <a:gd name="T28" fmla="*/ 17 w 25"/>
                  <a:gd name="T29" fmla="*/ 24 h 26"/>
                  <a:gd name="T30" fmla="*/ 13 w 25"/>
                  <a:gd name="T31" fmla="*/ 26 h 26"/>
                  <a:gd name="T32" fmla="*/ 13 w 25"/>
                  <a:gd name="T33" fmla="*/ 26 h 26"/>
                  <a:gd name="T34" fmla="*/ 8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4"/>
                    </a:lnTo>
                    <a:lnTo>
                      <a:pt x="8" y="0"/>
                    </a:lnTo>
                    <a:lnTo>
                      <a:pt x="13" y="0"/>
                    </a:lnTo>
                    <a:lnTo>
                      <a:pt x="13" y="0"/>
                    </a:lnTo>
                    <a:lnTo>
                      <a:pt x="17" y="0"/>
                    </a:lnTo>
                    <a:lnTo>
                      <a:pt x="23" y="4"/>
                    </a:lnTo>
                    <a:lnTo>
                      <a:pt x="25" y="8"/>
                    </a:lnTo>
                    <a:lnTo>
                      <a:pt x="25" y="12"/>
                    </a:lnTo>
                    <a:lnTo>
                      <a:pt x="25" y="12"/>
                    </a:lnTo>
                    <a:lnTo>
                      <a:pt x="25" y="18"/>
                    </a:lnTo>
                    <a:lnTo>
                      <a:pt x="23" y="22"/>
                    </a:lnTo>
                    <a:lnTo>
                      <a:pt x="17" y="24"/>
                    </a:lnTo>
                    <a:lnTo>
                      <a:pt x="13" y="26"/>
                    </a:lnTo>
                    <a:lnTo>
                      <a:pt x="13"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60" name="Freeform 645"/>
              <p:cNvSpPr>
                <a:spLocks/>
              </p:cNvSpPr>
              <p:nvPr/>
            </p:nvSpPr>
            <p:spPr bwMode="auto">
              <a:xfrm>
                <a:off x="1991" y="1401"/>
                <a:ext cx="25" cy="26"/>
              </a:xfrm>
              <a:custGeom>
                <a:avLst/>
                <a:gdLst>
                  <a:gd name="T0" fmla="*/ 0 w 25"/>
                  <a:gd name="T1" fmla="*/ 12 h 26"/>
                  <a:gd name="T2" fmla="*/ 0 w 25"/>
                  <a:gd name="T3" fmla="*/ 12 h 26"/>
                  <a:gd name="T4" fmla="*/ 2 w 25"/>
                  <a:gd name="T5" fmla="*/ 8 h 26"/>
                  <a:gd name="T6" fmla="*/ 4 w 25"/>
                  <a:gd name="T7" fmla="*/ 4 h 26"/>
                  <a:gd name="T8" fmla="*/ 8 w 25"/>
                  <a:gd name="T9" fmla="*/ 0 h 26"/>
                  <a:gd name="T10" fmla="*/ 13 w 25"/>
                  <a:gd name="T11" fmla="*/ 0 h 26"/>
                  <a:gd name="T12" fmla="*/ 13 w 25"/>
                  <a:gd name="T13" fmla="*/ 0 h 26"/>
                  <a:gd name="T14" fmla="*/ 17 w 25"/>
                  <a:gd name="T15" fmla="*/ 0 h 26"/>
                  <a:gd name="T16" fmla="*/ 21 w 25"/>
                  <a:gd name="T17" fmla="*/ 4 h 26"/>
                  <a:gd name="T18" fmla="*/ 25 w 25"/>
                  <a:gd name="T19" fmla="*/ 8 h 26"/>
                  <a:gd name="T20" fmla="*/ 25 w 25"/>
                  <a:gd name="T21" fmla="*/ 12 h 26"/>
                  <a:gd name="T22" fmla="*/ 25 w 25"/>
                  <a:gd name="T23" fmla="*/ 12 h 26"/>
                  <a:gd name="T24" fmla="*/ 25 w 25"/>
                  <a:gd name="T25" fmla="*/ 18 h 26"/>
                  <a:gd name="T26" fmla="*/ 21 w 25"/>
                  <a:gd name="T27" fmla="*/ 22 h 26"/>
                  <a:gd name="T28" fmla="*/ 17 w 25"/>
                  <a:gd name="T29" fmla="*/ 24 h 26"/>
                  <a:gd name="T30" fmla="*/ 13 w 25"/>
                  <a:gd name="T31" fmla="*/ 26 h 26"/>
                  <a:gd name="T32" fmla="*/ 13 w 25"/>
                  <a:gd name="T33" fmla="*/ 26 h 26"/>
                  <a:gd name="T34" fmla="*/ 8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4"/>
                    </a:lnTo>
                    <a:lnTo>
                      <a:pt x="8" y="0"/>
                    </a:lnTo>
                    <a:lnTo>
                      <a:pt x="13" y="0"/>
                    </a:lnTo>
                    <a:lnTo>
                      <a:pt x="13" y="0"/>
                    </a:lnTo>
                    <a:lnTo>
                      <a:pt x="17" y="0"/>
                    </a:lnTo>
                    <a:lnTo>
                      <a:pt x="21" y="4"/>
                    </a:lnTo>
                    <a:lnTo>
                      <a:pt x="25" y="8"/>
                    </a:lnTo>
                    <a:lnTo>
                      <a:pt x="25" y="12"/>
                    </a:lnTo>
                    <a:lnTo>
                      <a:pt x="25" y="12"/>
                    </a:lnTo>
                    <a:lnTo>
                      <a:pt x="25" y="18"/>
                    </a:lnTo>
                    <a:lnTo>
                      <a:pt x="21" y="22"/>
                    </a:lnTo>
                    <a:lnTo>
                      <a:pt x="17" y="24"/>
                    </a:lnTo>
                    <a:lnTo>
                      <a:pt x="13" y="26"/>
                    </a:lnTo>
                    <a:lnTo>
                      <a:pt x="13"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61" name="Freeform 646"/>
              <p:cNvSpPr>
                <a:spLocks/>
              </p:cNvSpPr>
              <p:nvPr/>
            </p:nvSpPr>
            <p:spPr bwMode="auto">
              <a:xfrm>
                <a:off x="1987" y="1401"/>
                <a:ext cx="25" cy="26"/>
              </a:xfrm>
              <a:custGeom>
                <a:avLst/>
                <a:gdLst>
                  <a:gd name="T0" fmla="*/ 0 w 25"/>
                  <a:gd name="T1" fmla="*/ 12 h 26"/>
                  <a:gd name="T2" fmla="*/ 0 w 25"/>
                  <a:gd name="T3" fmla="*/ 12 h 26"/>
                  <a:gd name="T4" fmla="*/ 0 w 25"/>
                  <a:gd name="T5" fmla="*/ 8 h 26"/>
                  <a:gd name="T6" fmla="*/ 4 w 25"/>
                  <a:gd name="T7" fmla="*/ 4 h 26"/>
                  <a:gd name="T8" fmla="*/ 8 w 25"/>
                  <a:gd name="T9" fmla="*/ 0 h 26"/>
                  <a:gd name="T10" fmla="*/ 12 w 25"/>
                  <a:gd name="T11" fmla="*/ 0 h 26"/>
                  <a:gd name="T12" fmla="*/ 12 w 25"/>
                  <a:gd name="T13" fmla="*/ 0 h 26"/>
                  <a:gd name="T14" fmla="*/ 17 w 25"/>
                  <a:gd name="T15" fmla="*/ 0 h 26"/>
                  <a:gd name="T16" fmla="*/ 21 w 25"/>
                  <a:gd name="T17" fmla="*/ 4 h 26"/>
                  <a:gd name="T18" fmla="*/ 23 w 25"/>
                  <a:gd name="T19" fmla="*/ 8 h 26"/>
                  <a:gd name="T20" fmla="*/ 25 w 25"/>
                  <a:gd name="T21" fmla="*/ 12 h 26"/>
                  <a:gd name="T22" fmla="*/ 25 w 25"/>
                  <a:gd name="T23" fmla="*/ 12 h 26"/>
                  <a:gd name="T24" fmla="*/ 23 w 25"/>
                  <a:gd name="T25" fmla="*/ 18 h 26"/>
                  <a:gd name="T26" fmla="*/ 21 w 25"/>
                  <a:gd name="T27" fmla="*/ 22 h 26"/>
                  <a:gd name="T28" fmla="*/ 17 w 25"/>
                  <a:gd name="T29" fmla="*/ 24 h 26"/>
                  <a:gd name="T30" fmla="*/ 12 w 25"/>
                  <a:gd name="T31" fmla="*/ 26 h 26"/>
                  <a:gd name="T32" fmla="*/ 12 w 25"/>
                  <a:gd name="T33" fmla="*/ 26 h 26"/>
                  <a:gd name="T34" fmla="*/ 8 w 25"/>
                  <a:gd name="T35" fmla="*/ 24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4"/>
                    </a:lnTo>
                    <a:lnTo>
                      <a:pt x="8" y="0"/>
                    </a:lnTo>
                    <a:lnTo>
                      <a:pt x="12" y="0"/>
                    </a:lnTo>
                    <a:lnTo>
                      <a:pt x="12" y="0"/>
                    </a:lnTo>
                    <a:lnTo>
                      <a:pt x="17" y="0"/>
                    </a:lnTo>
                    <a:lnTo>
                      <a:pt x="21" y="4"/>
                    </a:lnTo>
                    <a:lnTo>
                      <a:pt x="23" y="8"/>
                    </a:lnTo>
                    <a:lnTo>
                      <a:pt x="25" y="12"/>
                    </a:lnTo>
                    <a:lnTo>
                      <a:pt x="25" y="12"/>
                    </a:lnTo>
                    <a:lnTo>
                      <a:pt x="23" y="18"/>
                    </a:lnTo>
                    <a:lnTo>
                      <a:pt x="21" y="22"/>
                    </a:lnTo>
                    <a:lnTo>
                      <a:pt x="17"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62" name="Freeform 647"/>
              <p:cNvSpPr>
                <a:spLocks/>
              </p:cNvSpPr>
              <p:nvPr/>
            </p:nvSpPr>
            <p:spPr bwMode="auto">
              <a:xfrm>
                <a:off x="1965" y="1393"/>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18 h 26"/>
                  <a:gd name="T26" fmla="*/ 22 w 26"/>
                  <a:gd name="T27" fmla="*/ 22 h 26"/>
                  <a:gd name="T28" fmla="*/ 18 w 26"/>
                  <a:gd name="T29" fmla="*/ 26 h 26"/>
                  <a:gd name="T30" fmla="*/ 14 w 26"/>
                  <a:gd name="T31" fmla="*/ 26 h 26"/>
                  <a:gd name="T32" fmla="*/ 14 w 26"/>
                  <a:gd name="T33" fmla="*/ 26 h 26"/>
                  <a:gd name="T34" fmla="*/ 8 w 26"/>
                  <a:gd name="T35" fmla="*/ 26 h 26"/>
                  <a:gd name="T36" fmla="*/ 4 w 26"/>
                  <a:gd name="T37" fmla="*/ 22 h 26"/>
                  <a:gd name="T38" fmla="*/ 2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18"/>
                    </a:lnTo>
                    <a:lnTo>
                      <a:pt x="22" y="22"/>
                    </a:lnTo>
                    <a:lnTo>
                      <a:pt x="18" y="26"/>
                    </a:lnTo>
                    <a:lnTo>
                      <a:pt x="14" y="26"/>
                    </a:lnTo>
                    <a:lnTo>
                      <a:pt x="14" y="26"/>
                    </a:lnTo>
                    <a:lnTo>
                      <a:pt x="8" y="26"/>
                    </a:lnTo>
                    <a:lnTo>
                      <a:pt x="4" y="22"/>
                    </a:lnTo>
                    <a:lnTo>
                      <a:pt x="2"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63" name="Freeform 648"/>
              <p:cNvSpPr>
                <a:spLocks/>
              </p:cNvSpPr>
              <p:nvPr/>
            </p:nvSpPr>
            <p:spPr bwMode="auto">
              <a:xfrm>
                <a:off x="1963" y="1393"/>
                <a:ext cx="26" cy="26"/>
              </a:xfrm>
              <a:custGeom>
                <a:avLst/>
                <a:gdLst>
                  <a:gd name="T0" fmla="*/ 0 w 26"/>
                  <a:gd name="T1" fmla="*/ 12 h 26"/>
                  <a:gd name="T2" fmla="*/ 0 w 26"/>
                  <a:gd name="T3" fmla="*/ 12 h 26"/>
                  <a:gd name="T4" fmla="*/ 2 w 26"/>
                  <a:gd name="T5" fmla="*/ 8 h 26"/>
                  <a:gd name="T6" fmla="*/ 4 w 26"/>
                  <a:gd name="T7" fmla="*/ 4 h 26"/>
                  <a:gd name="T8" fmla="*/ 8 w 26"/>
                  <a:gd name="T9" fmla="*/ 0 h 26"/>
                  <a:gd name="T10" fmla="*/ 14 w 26"/>
                  <a:gd name="T11" fmla="*/ 0 h 26"/>
                  <a:gd name="T12" fmla="*/ 14 w 26"/>
                  <a:gd name="T13" fmla="*/ 0 h 26"/>
                  <a:gd name="T14" fmla="*/ 18 w 26"/>
                  <a:gd name="T15" fmla="*/ 0 h 26"/>
                  <a:gd name="T16" fmla="*/ 22 w 26"/>
                  <a:gd name="T17" fmla="*/ 4 h 26"/>
                  <a:gd name="T18" fmla="*/ 26 w 26"/>
                  <a:gd name="T19" fmla="*/ 8 h 26"/>
                  <a:gd name="T20" fmla="*/ 26 w 26"/>
                  <a:gd name="T21" fmla="*/ 12 h 26"/>
                  <a:gd name="T22" fmla="*/ 26 w 26"/>
                  <a:gd name="T23" fmla="*/ 12 h 26"/>
                  <a:gd name="T24" fmla="*/ 26 w 26"/>
                  <a:gd name="T25" fmla="*/ 18 h 26"/>
                  <a:gd name="T26" fmla="*/ 22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64" name="Freeform 649"/>
              <p:cNvSpPr>
                <a:spLocks/>
              </p:cNvSpPr>
              <p:nvPr/>
            </p:nvSpPr>
            <p:spPr bwMode="auto">
              <a:xfrm>
                <a:off x="1963" y="1393"/>
                <a:ext cx="26" cy="26"/>
              </a:xfrm>
              <a:custGeom>
                <a:avLst/>
                <a:gdLst>
                  <a:gd name="T0" fmla="*/ 0 w 26"/>
                  <a:gd name="T1" fmla="*/ 12 h 26"/>
                  <a:gd name="T2" fmla="*/ 0 w 26"/>
                  <a:gd name="T3" fmla="*/ 12 h 26"/>
                  <a:gd name="T4" fmla="*/ 0 w 26"/>
                  <a:gd name="T5" fmla="*/ 8 h 26"/>
                  <a:gd name="T6" fmla="*/ 2 w 26"/>
                  <a:gd name="T7" fmla="*/ 2 h 26"/>
                  <a:gd name="T8" fmla="*/ 6 w 26"/>
                  <a:gd name="T9" fmla="*/ 0 h 26"/>
                  <a:gd name="T10" fmla="*/ 12 w 26"/>
                  <a:gd name="T11" fmla="*/ 0 h 26"/>
                  <a:gd name="T12" fmla="*/ 12 w 26"/>
                  <a:gd name="T13" fmla="*/ 0 h 26"/>
                  <a:gd name="T14" fmla="*/ 18 w 26"/>
                  <a:gd name="T15" fmla="*/ 0 h 26"/>
                  <a:gd name="T16" fmla="*/ 22 w 26"/>
                  <a:gd name="T17" fmla="*/ 2 h 26"/>
                  <a:gd name="T18" fmla="*/ 24 w 26"/>
                  <a:gd name="T19" fmla="*/ 8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6 w 26"/>
                  <a:gd name="T35" fmla="*/ 24 h 26"/>
                  <a:gd name="T36" fmla="*/ 2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8"/>
                    </a:lnTo>
                    <a:lnTo>
                      <a:pt x="2" y="2"/>
                    </a:lnTo>
                    <a:lnTo>
                      <a:pt x="6" y="0"/>
                    </a:lnTo>
                    <a:lnTo>
                      <a:pt x="12" y="0"/>
                    </a:lnTo>
                    <a:lnTo>
                      <a:pt x="12" y="0"/>
                    </a:lnTo>
                    <a:lnTo>
                      <a:pt x="18" y="0"/>
                    </a:lnTo>
                    <a:lnTo>
                      <a:pt x="22" y="2"/>
                    </a:lnTo>
                    <a:lnTo>
                      <a:pt x="24" y="8"/>
                    </a:lnTo>
                    <a:lnTo>
                      <a:pt x="26" y="12"/>
                    </a:lnTo>
                    <a:lnTo>
                      <a:pt x="26" y="12"/>
                    </a:lnTo>
                    <a:lnTo>
                      <a:pt x="24" y="18"/>
                    </a:lnTo>
                    <a:lnTo>
                      <a:pt x="22" y="22"/>
                    </a:lnTo>
                    <a:lnTo>
                      <a:pt x="18" y="24"/>
                    </a:lnTo>
                    <a:lnTo>
                      <a:pt x="12" y="26"/>
                    </a:lnTo>
                    <a:lnTo>
                      <a:pt x="12" y="26"/>
                    </a:lnTo>
                    <a:lnTo>
                      <a:pt x="6" y="24"/>
                    </a:lnTo>
                    <a:lnTo>
                      <a:pt x="2"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65" name="Freeform 650"/>
              <p:cNvSpPr>
                <a:spLocks/>
              </p:cNvSpPr>
              <p:nvPr/>
            </p:nvSpPr>
            <p:spPr bwMode="auto">
              <a:xfrm>
                <a:off x="1969" y="1393"/>
                <a:ext cx="26" cy="26"/>
              </a:xfrm>
              <a:custGeom>
                <a:avLst/>
                <a:gdLst>
                  <a:gd name="T0" fmla="*/ 0 w 26"/>
                  <a:gd name="T1" fmla="*/ 12 h 26"/>
                  <a:gd name="T2" fmla="*/ 0 w 26"/>
                  <a:gd name="T3" fmla="*/ 12 h 26"/>
                  <a:gd name="T4" fmla="*/ 0 w 26"/>
                  <a:gd name="T5" fmla="*/ 8 h 26"/>
                  <a:gd name="T6" fmla="*/ 4 w 26"/>
                  <a:gd name="T7" fmla="*/ 4 h 26"/>
                  <a:gd name="T8" fmla="*/ 8 w 26"/>
                  <a:gd name="T9" fmla="*/ 0 h 26"/>
                  <a:gd name="T10" fmla="*/ 12 w 26"/>
                  <a:gd name="T11" fmla="*/ 0 h 26"/>
                  <a:gd name="T12" fmla="*/ 12 w 26"/>
                  <a:gd name="T13" fmla="*/ 0 h 26"/>
                  <a:gd name="T14" fmla="*/ 18 w 26"/>
                  <a:gd name="T15" fmla="*/ 0 h 26"/>
                  <a:gd name="T16" fmla="*/ 22 w 26"/>
                  <a:gd name="T17" fmla="*/ 4 h 26"/>
                  <a:gd name="T18" fmla="*/ 24 w 26"/>
                  <a:gd name="T19" fmla="*/ 8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8 w 26"/>
                  <a:gd name="T35" fmla="*/ 24 h 26"/>
                  <a:gd name="T36" fmla="*/ 4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66" name="Freeform 651"/>
              <p:cNvSpPr>
                <a:spLocks/>
              </p:cNvSpPr>
              <p:nvPr/>
            </p:nvSpPr>
            <p:spPr bwMode="auto">
              <a:xfrm>
                <a:off x="1959" y="1381"/>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18 h 26"/>
                  <a:gd name="T26" fmla="*/ 22 w 26"/>
                  <a:gd name="T27" fmla="*/ 24 h 26"/>
                  <a:gd name="T28" fmla="*/ 18 w 26"/>
                  <a:gd name="T29" fmla="*/ 26 h 26"/>
                  <a:gd name="T30" fmla="*/ 12 w 26"/>
                  <a:gd name="T31" fmla="*/ 26 h 26"/>
                  <a:gd name="T32" fmla="*/ 12 w 26"/>
                  <a:gd name="T33" fmla="*/ 26 h 26"/>
                  <a:gd name="T34" fmla="*/ 8 w 26"/>
                  <a:gd name="T35" fmla="*/ 26 h 26"/>
                  <a:gd name="T36" fmla="*/ 4 w 26"/>
                  <a:gd name="T37" fmla="*/ 24 h 26"/>
                  <a:gd name="T38" fmla="*/ 0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18"/>
                    </a:lnTo>
                    <a:lnTo>
                      <a:pt x="22" y="24"/>
                    </a:lnTo>
                    <a:lnTo>
                      <a:pt x="18" y="26"/>
                    </a:lnTo>
                    <a:lnTo>
                      <a:pt x="12" y="26"/>
                    </a:lnTo>
                    <a:lnTo>
                      <a:pt x="12" y="26"/>
                    </a:lnTo>
                    <a:lnTo>
                      <a:pt x="8" y="26"/>
                    </a:lnTo>
                    <a:lnTo>
                      <a:pt x="4" y="24"/>
                    </a:lnTo>
                    <a:lnTo>
                      <a:pt x="0"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67" name="Freeform 652"/>
              <p:cNvSpPr>
                <a:spLocks/>
              </p:cNvSpPr>
              <p:nvPr/>
            </p:nvSpPr>
            <p:spPr bwMode="auto">
              <a:xfrm>
                <a:off x="1955" y="1383"/>
                <a:ext cx="26" cy="26"/>
              </a:xfrm>
              <a:custGeom>
                <a:avLst/>
                <a:gdLst>
                  <a:gd name="T0" fmla="*/ 0 w 26"/>
                  <a:gd name="T1" fmla="*/ 12 h 26"/>
                  <a:gd name="T2" fmla="*/ 0 w 26"/>
                  <a:gd name="T3" fmla="*/ 12 h 26"/>
                  <a:gd name="T4" fmla="*/ 0 w 26"/>
                  <a:gd name="T5" fmla="*/ 8 h 26"/>
                  <a:gd name="T6" fmla="*/ 2 w 26"/>
                  <a:gd name="T7" fmla="*/ 2 h 26"/>
                  <a:gd name="T8" fmla="*/ 8 w 26"/>
                  <a:gd name="T9" fmla="*/ 0 h 26"/>
                  <a:gd name="T10" fmla="*/ 12 w 26"/>
                  <a:gd name="T11" fmla="*/ 0 h 26"/>
                  <a:gd name="T12" fmla="*/ 12 w 26"/>
                  <a:gd name="T13" fmla="*/ 0 h 26"/>
                  <a:gd name="T14" fmla="*/ 18 w 26"/>
                  <a:gd name="T15" fmla="*/ 0 h 26"/>
                  <a:gd name="T16" fmla="*/ 22 w 26"/>
                  <a:gd name="T17" fmla="*/ 2 h 26"/>
                  <a:gd name="T18" fmla="*/ 24 w 26"/>
                  <a:gd name="T19" fmla="*/ 8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8 w 26"/>
                  <a:gd name="T35" fmla="*/ 24 h 26"/>
                  <a:gd name="T36" fmla="*/ 2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8"/>
                    </a:lnTo>
                    <a:lnTo>
                      <a:pt x="2" y="2"/>
                    </a:lnTo>
                    <a:lnTo>
                      <a:pt x="8" y="0"/>
                    </a:lnTo>
                    <a:lnTo>
                      <a:pt x="12" y="0"/>
                    </a:lnTo>
                    <a:lnTo>
                      <a:pt x="12" y="0"/>
                    </a:lnTo>
                    <a:lnTo>
                      <a:pt x="18" y="0"/>
                    </a:lnTo>
                    <a:lnTo>
                      <a:pt x="22" y="2"/>
                    </a:lnTo>
                    <a:lnTo>
                      <a:pt x="24" y="8"/>
                    </a:lnTo>
                    <a:lnTo>
                      <a:pt x="26" y="12"/>
                    </a:lnTo>
                    <a:lnTo>
                      <a:pt x="26" y="12"/>
                    </a:lnTo>
                    <a:lnTo>
                      <a:pt x="24" y="18"/>
                    </a:lnTo>
                    <a:lnTo>
                      <a:pt x="22" y="22"/>
                    </a:lnTo>
                    <a:lnTo>
                      <a:pt x="18" y="24"/>
                    </a:lnTo>
                    <a:lnTo>
                      <a:pt x="12" y="26"/>
                    </a:lnTo>
                    <a:lnTo>
                      <a:pt x="12" y="26"/>
                    </a:lnTo>
                    <a:lnTo>
                      <a:pt x="8" y="24"/>
                    </a:lnTo>
                    <a:lnTo>
                      <a:pt x="2"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68" name="Freeform 653"/>
              <p:cNvSpPr>
                <a:spLocks/>
              </p:cNvSpPr>
              <p:nvPr/>
            </p:nvSpPr>
            <p:spPr bwMode="auto">
              <a:xfrm>
                <a:off x="1946" y="1383"/>
                <a:ext cx="25" cy="26"/>
              </a:xfrm>
              <a:custGeom>
                <a:avLst/>
                <a:gdLst>
                  <a:gd name="T0" fmla="*/ 0 w 25"/>
                  <a:gd name="T1" fmla="*/ 12 h 26"/>
                  <a:gd name="T2" fmla="*/ 0 w 25"/>
                  <a:gd name="T3" fmla="*/ 12 h 26"/>
                  <a:gd name="T4" fmla="*/ 1 w 25"/>
                  <a:gd name="T5" fmla="*/ 8 h 26"/>
                  <a:gd name="T6" fmla="*/ 3 w 25"/>
                  <a:gd name="T7" fmla="*/ 4 h 26"/>
                  <a:gd name="T8" fmla="*/ 7 w 25"/>
                  <a:gd name="T9" fmla="*/ 0 h 26"/>
                  <a:gd name="T10" fmla="*/ 13 w 25"/>
                  <a:gd name="T11" fmla="*/ 0 h 26"/>
                  <a:gd name="T12" fmla="*/ 13 w 25"/>
                  <a:gd name="T13" fmla="*/ 0 h 26"/>
                  <a:gd name="T14" fmla="*/ 17 w 25"/>
                  <a:gd name="T15" fmla="*/ 0 h 26"/>
                  <a:gd name="T16" fmla="*/ 21 w 25"/>
                  <a:gd name="T17" fmla="*/ 4 h 26"/>
                  <a:gd name="T18" fmla="*/ 25 w 25"/>
                  <a:gd name="T19" fmla="*/ 8 h 26"/>
                  <a:gd name="T20" fmla="*/ 25 w 25"/>
                  <a:gd name="T21" fmla="*/ 12 h 26"/>
                  <a:gd name="T22" fmla="*/ 25 w 25"/>
                  <a:gd name="T23" fmla="*/ 12 h 26"/>
                  <a:gd name="T24" fmla="*/ 25 w 25"/>
                  <a:gd name="T25" fmla="*/ 18 h 26"/>
                  <a:gd name="T26" fmla="*/ 21 w 25"/>
                  <a:gd name="T27" fmla="*/ 22 h 26"/>
                  <a:gd name="T28" fmla="*/ 17 w 25"/>
                  <a:gd name="T29" fmla="*/ 24 h 26"/>
                  <a:gd name="T30" fmla="*/ 13 w 25"/>
                  <a:gd name="T31" fmla="*/ 26 h 26"/>
                  <a:gd name="T32" fmla="*/ 13 w 25"/>
                  <a:gd name="T33" fmla="*/ 26 h 26"/>
                  <a:gd name="T34" fmla="*/ 7 w 25"/>
                  <a:gd name="T35" fmla="*/ 24 h 26"/>
                  <a:gd name="T36" fmla="*/ 3 w 25"/>
                  <a:gd name="T37" fmla="*/ 22 h 26"/>
                  <a:gd name="T38" fmla="*/ 1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1" y="8"/>
                    </a:lnTo>
                    <a:lnTo>
                      <a:pt x="3" y="4"/>
                    </a:lnTo>
                    <a:lnTo>
                      <a:pt x="7" y="0"/>
                    </a:lnTo>
                    <a:lnTo>
                      <a:pt x="13" y="0"/>
                    </a:lnTo>
                    <a:lnTo>
                      <a:pt x="13" y="0"/>
                    </a:lnTo>
                    <a:lnTo>
                      <a:pt x="17" y="0"/>
                    </a:lnTo>
                    <a:lnTo>
                      <a:pt x="21" y="4"/>
                    </a:lnTo>
                    <a:lnTo>
                      <a:pt x="25" y="8"/>
                    </a:lnTo>
                    <a:lnTo>
                      <a:pt x="25" y="12"/>
                    </a:lnTo>
                    <a:lnTo>
                      <a:pt x="25" y="12"/>
                    </a:lnTo>
                    <a:lnTo>
                      <a:pt x="25" y="18"/>
                    </a:lnTo>
                    <a:lnTo>
                      <a:pt x="21" y="22"/>
                    </a:lnTo>
                    <a:lnTo>
                      <a:pt x="17" y="24"/>
                    </a:lnTo>
                    <a:lnTo>
                      <a:pt x="13" y="26"/>
                    </a:lnTo>
                    <a:lnTo>
                      <a:pt x="13" y="26"/>
                    </a:lnTo>
                    <a:lnTo>
                      <a:pt x="7" y="24"/>
                    </a:lnTo>
                    <a:lnTo>
                      <a:pt x="3" y="22"/>
                    </a:lnTo>
                    <a:lnTo>
                      <a:pt x="1"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69" name="Freeform 654"/>
              <p:cNvSpPr>
                <a:spLocks/>
              </p:cNvSpPr>
              <p:nvPr/>
            </p:nvSpPr>
            <p:spPr bwMode="auto">
              <a:xfrm>
                <a:off x="1930" y="1367"/>
                <a:ext cx="25" cy="26"/>
              </a:xfrm>
              <a:custGeom>
                <a:avLst/>
                <a:gdLst>
                  <a:gd name="T0" fmla="*/ 0 w 25"/>
                  <a:gd name="T1" fmla="*/ 14 h 26"/>
                  <a:gd name="T2" fmla="*/ 0 w 25"/>
                  <a:gd name="T3" fmla="*/ 14 h 26"/>
                  <a:gd name="T4" fmla="*/ 2 w 25"/>
                  <a:gd name="T5" fmla="*/ 8 h 26"/>
                  <a:gd name="T6" fmla="*/ 4 w 25"/>
                  <a:gd name="T7" fmla="*/ 4 h 26"/>
                  <a:gd name="T8" fmla="*/ 8 w 25"/>
                  <a:gd name="T9" fmla="*/ 2 h 26"/>
                  <a:gd name="T10" fmla="*/ 14 w 25"/>
                  <a:gd name="T11" fmla="*/ 0 h 26"/>
                  <a:gd name="T12" fmla="*/ 14 w 25"/>
                  <a:gd name="T13" fmla="*/ 0 h 26"/>
                  <a:gd name="T14" fmla="*/ 17 w 25"/>
                  <a:gd name="T15" fmla="*/ 2 h 26"/>
                  <a:gd name="T16" fmla="*/ 23 w 25"/>
                  <a:gd name="T17" fmla="*/ 4 h 26"/>
                  <a:gd name="T18" fmla="*/ 25 w 25"/>
                  <a:gd name="T19" fmla="*/ 8 h 26"/>
                  <a:gd name="T20" fmla="*/ 25 w 25"/>
                  <a:gd name="T21" fmla="*/ 14 h 26"/>
                  <a:gd name="T22" fmla="*/ 25 w 25"/>
                  <a:gd name="T23" fmla="*/ 14 h 26"/>
                  <a:gd name="T24" fmla="*/ 25 w 25"/>
                  <a:gd name="T25" fmla="*/ 18 h 26"/>
                  <a:gd name="T26" fmla="*/ 23 w 25"/>
                  <a:gd name="T27" fmla="*/ 22 h 26"/>
                  <a:gd name="T28" fmla="*/ 17 w 25"/>
                  <a:gd name="T29" fmla="*/ 26 h 26"/>
                  <a:gd name="T30" fmla="*/ 14 w 25"/>
                  <a:gd name="T31" fmla="*/ 26 h 26"/>
                  <a:gd name="T32" fmla="*/ 14 w 25"/>
                  <a:gd name="T33" fmla="*/ 26 h 26"/>
                  <a:gd name="T34" fmla="*/ 8 w 25"/>
                  <a:gd name="T35" fmla="*/ 26 h 26"/>
                  <a:gd name="T36" fmla="*/ 4 w 25"/>
                  <a:gd name="T37" fmla="*/ 22 h 26"/>
                  <a:gd name="T38" fmla="*/ 2 w 25"/>
                  <a:gd name="T39" fmla="*/ 18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2" y="8"/>
                    </a:lnTo>
                    <a:lnTo>
                      <a:pt x="4" y="4"/>
                    </a:lnTo>
                    <a:lnTo>
                      <a:pt x="8" y="2"/>
                    </a:lnTo>
                    <a:lnTo>
                      <a:pt x="14" y="0"/>
                    </a:lnTo>
                    <a:lnTo>
                      <a:pt x="14" y="0"/>
                    </a:lnTo>
                    <a:lnTo>
                      <a:pt x="17" y="2"/>
                    </a:lnTo>
                    <a:lnTo>
                      <a:pt x="23" y="4"/>
                    </a:lnTo>
                    <a:lnTo>
                      <a:pt x="25" y="8"/>
                    </a:lnTo>
                    <a:lnTo>
                      <a:pt x="25" y="14"/>
                    </a:lnTo>
                    <a:lnTo>
                      <a:pt x="25" y="14"/>
                    </a:lnTo>
                    <a:lnTo>
                      <a:pt x="25" y="18"/>
                    </a:lnTo>
                    <a:lnTo>
                      <a:pt x="23" y="22"/>
                    </a:lnTo>
                    <a:lnTo>
                      <a:pt x="17" y="26"/>
                    </a:lnTo>
                    <a:lnTo>
                      <a:pt x="14" y="26"/>
                    </a:lnTo>
                    <a:lnTo>
                      <a:pt x="14" y="26"/>
                    </a:lnTo>
                    <a:lnTo>
                      <a:pt x="8" y="26"/>
                    </a:lnTo>
                    <a:lnTo>
                      <a:pt x="4" y="22"/>
                    </a:lnTo>
                    <a:lnTo>
                      <a:pt x="2"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70" name="Freeform 655"/>
              <p:cNvSpPr>
                <a:spLocks/>
              </p:cNvSpPr>
              <p:nvPr/>
            </p:nvSpPr>
            <p:spPr bwMode="auto">
              <a:xfrm>
                <a:off x="1926" y="1367"/>
                <a:ext cx="25" cy="26"/>
              </a:xfrm>
              <a:custGeom>
                <a:avLst/>
                <a:gdLst>
                  <a:gd name="T0" fmla="*/ 0 w 25"/>
                  <a:gd name="T1" fmla="*/ 14 h 26"/>
                  <a:gd name="T2" fmla="*/ 0 w 25"/>
                  <a:gd name="T3" fmla="*/ 14 h 26"/>
                  <a:gd name="T4" fmla="*/ 0 w 25"/>
                  <a:gd name="T5" fmla="*/ 8 h 26"/>
                  <a:gd name="T6" fmla="*/ 4 w 25"/>
                  <a:gd name="T7" fmla="*/ 4 h 26"/>
                  <a:gd name="T8" fmla="*/ 8 w 25"/>
                  <a:gd name="T9" fmla="*/ 2 h 26"/>
                  <a:gd name="T10" fmla="*/ 12 w 25"/>
                  <a:gd name="T11" fmla="*/ 0 h 26"/>
                  <a:gd name="T12" fmla="*/ 12 w 25"/>
                  <a:gd name="T13" fmla="*/ 0 h 26"/>
                  <a:gd name="T14" fmla="*/ 18 w 25"/>
                  <a:gd name="T15" fmla="*/ 2 h 26"/>
                  <a:gd name="T16" fmla="*/ 21 w 25"/>
                  <a:gd name="T17" fmla="*/ 4 h 26"/>
                  <a:gd name="T18" fmla="*/ 23 w 25"/>
                  <a:gd name="T19" fmla="*/ 8 h 26"/>
                  <a:gd name="T20" fmla="*/ 25 w 25"/>
                  <a:gd name="T21" fmla="*/ 14 h 26"/>
                  <a:gd name="T22" fmla="*/ 25 w 25"/>
                  <a:gd name="T23" fmla="*/ 14 h 26"/>
                  <a:gd name="T24" fmla="*/ 23 w 25"/>
                  <a:gd name="T25" fmla="*/ 18 h 26"/>
                  <a:gd name="T26" fmla="*/ 21 w 25"/>
                  <a:gd name="T27" fmla="*/ 22 h 26"/>
                  <a:gd name="T28" fmla="*/ 18 w 25"/>
                  <a:gd name="T29" fmla="*/ 26 h 26"/>
                  <a:gd name="T30" fmla="*/ 12 w 25"/>
                  <a:gd name="T31" fmla="*/ 26 h 26"/>
                  <a:gd name="T32" fmla="*/ 12 w 25"/>
                  <a:gd name="T33" fmla="*/ 26 h 26"/>
                  <a:gd name="T34" fmla="*/ 8 w 25"/>
                  <a:gd name="T35" fmla="*/ 26 h 26"/>
                  <a:gd name="T36" fmla="*/ 4 w 25"/>
                  <a:gd name="T37" fmla="*/ 22 h 26"/>
                  <a:gd name="T38" fmla="*/ 0 w 25"/>
                  <a:gd name="T39" fmla="*/ 18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0" y="8"/>
                    </a:lnTo>
                    <a:lnTo>
                      <a:pt x="4" y="4"/>
                    </a:lnTo>
                    <a:lnTo>
                      <a:pt x="8" y="2"/>
                    </a:lnTo>
                    <a:lnTo>
                      <a:pt x="12" y="0"/>
                    </a:lnTo>
                    <a:lnTo>
                      <a:pt x="12" y="0"/>
                    </a:lnTo>
                    <a:lnTo>
                      <a:pt x="18" y="2"/>
                    </a:lnTo>
                    <a:lnTo>
                      <a:pt x="21" y="4"/>
                    </a:lnTo>
                    <a:lnTo>
                      <a:pt x="23" y="8"/>
                    </a:lnTo>
                    <a:lnTo>
                      <a:pt x="25" y="14"/>
                    </a:lnTo>
                    <a:lnTo>
                      <a:pt x="25" y="14"/>
                    </a:lnTo>
                    <a:lnTo>
                      <a:pt x="23" y="18"/>
                    </a:lnTo>
                    <a:lnTo>
                      <a:pt x="21" y="22"/>
                    </a:lnTo>
                    <a:lnTo>
                      <a:pt x="18" y="26"/>
                    </a:lnTo>
                    <a:lnTo>
                      <a:pt x="12" y="26"/>
                    </a:lnTo>
                    <a:lnTo>
                      <a:pt x="12" y="26"/>
                    </a:lnTo>
                    <a:lnTo>
                      <a:pt x="8" y="26"/>
                    </a:lnTo>
                    <a:lnTo>
                      <a:pt x="4" y="22"/>
                    </a:lnTo>
                    <a:lnTo>
                      <a:pt x="0"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71" name="Freeform 656"/>
              <p:cNvSpPr>
                <a:spLocks/>
              </p:cNvSpPr>
              <p:nvPr/>
            </p:nvSpPr>
            <p:spPr bwMode="auto">
              <a:xfrm>
                <a:off x="1924" y="1367"/>
                <a:ext cx="25" cy="26"/>
              </a:xfrm>
              <a:custGeom>
                <a:avLst/>
                <a:gdLst>
                  <a:gd name="T0" fmla="*/ 0 w 25"/>
                  <a:gd name="T1" fmla="*/ 14 h 26"/>
                  <a:gd name="T2" fmla="*/ 0 w 25"/>
                  <a:gd name="T3" fmla="*/ 14 h 26"/>
                  <a:gd name="T4" fmla="*/ 0 w 25"/>
                  <a:gd name="T5" fmla="*/ 8 h 26"/>
                  <a:gd name="T6" fmla="*/ 4 w 25"/>
                  <a:gd name="T7" fmla="*/ 4 h 26"/>
                  <a:gd name="T8" fmla="*/ 8 w 25"/>
                  <a:gd name="T9" fmla="*/ 2 h 26"/>
                  <a:gd name="T10" fmla="*/ 12 w 25"/>
                  <a:gd name="T11" fmla="*/ 0 h 26"/>
                  <a:gd name="T12" fmla="*/ 12 w 25"/>
                  <a:gd name="T13" fmla="*/ 0 h 26"/>
                  <a:gd name="T14" fmla="*/ 18 w 25"/>
                  <a:gd name="T15" fmla="*/ 2 h 26"/>
                  <a:gd name="T16" fmla="*/ 22 w 25"/>
                  <a:gd name="T17" fmla="*/ 4 h 26"/>
                  <a:gd name="T18" fmla="*/ 23 w 25"/>
                  <a:gd name="T19" fmla="*/ 8 h 26"/>
                  <a:gd name="T20" fmla="*/ 25 w 25"/>
                  <a:gd name="T21" fmla="*/ 14 h 26"/>
                  <a:gd name="T22" fmla="*/ 25 w 25"/>
                  <a:gd name="T23" fmla="*/ 14 h 26"/>
                  <a:gd name="T24" fmla="*/ 23 w 25"/>
                  <a:gd name="T25" fmla="*/ 18 h 26"/>
                  <a:gd name="T26" fmla="*/ 22 w 25"/>
                  <a:gd name="T27" fmla="*/ 22 h 26"/>
                  <a:gd name="T28" fmla="*/ 18 w 25"/>
                  <a:gd name="T29" fmla="*/ 26 h 26"/>
                  <a:gd name="T30" fmla="*/ 12 w 25"/>
                  <a:gd name="T31" fmla="*/ 26 h 26"/>
                  <a:gd name="T32" fmla="*/ 12 w 25"/>
                  <a:gd name="T33" fmla="*/ 26 h 26"/>
                  <a:gd name="T34" fmla="*/ 8 w 25"/>
                  <a:gd name="T35" fmla="*/ 26 h 26"/>
                  <a:gd name="T36" fmla="*/ 4 w 25"/>
                  <a:gd name="T37" fmla="*/ 22 h 26"/>
                  <a:gd name="T38" fmla="*/ 0 w 25"/>
                  <a:gd name="T39" fmla="*/ 18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0" y="8"/>
                    </a:lnTo>
                    <a:lnTo>
                      <a:pt x="4" y="4"/>
                    </a:lnTo>
                    <a:lnTo>
                      <a:pt x="8" y="2"/>
                    </a:lnTo>
                    <a:lnTo>
                      <a:pt x="12" y="0"/>
                    </a:lnTo>
                    <a:lnTo>
                      <a:pt x="12" y="0"/>
                    </a:lnTo>
                    <a:lnTo>
                      <a:pt x="18" y="2"/>
                    </a:lnTo>
                    <a:lnTo>
                      <a:pt x="22" y="4"/>
                    </a:lnTo>
                    <a:lnTo>
                      <a:pt x="23" y="8"/>
                    </a:lnTo>
                    <a:lnTo>
                      <a:pt x="25" y="14"/>
                    </a:lnTo>
                    <a:lnTo>
                      <a:pt x="25" y="14"/>
                    </a:lnTo>
                    <a:lnTo>
                      <a:pt x="23" y="18"/>
                    </a:lnTo>
                    <a:lnTo>
                      <a:pt x="22" y="22"/>
                    </a:lnTo>
                    <a:lnTo>
                      <a:pt x="18" y="26"/>
                    </a:lnTo>
                    <a:lnTo>
                      <a:pt x="12" y="26"/>
                    </a:lnTo>
                    <a:lnTo>
                      <a:pt x="12" y="26"/>
                    </a:lnTo>
                    <a:lnTo>
                      <a:pt x="8" y="26"/>
                    </a:lnTo>
                    <a:lnTo>
                      <a:pt x="4" y="22"/>
                    </a:lnTo>
                    <a:lnTo>
                      <a:pt x="0"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72" name="Freeform 657"/>
              <p:cNvSpPr>
                <a:spLocks/>
              </p:cNvSpPr>
              <p:nvPr/>
            </p:nvSpPr>
            <p:spPr bwMode="auto">
              <a:xfrm>
                <a:off x="1918" y="1367"/>
                <a:ext cx="28" cy="26"/>
              </a:xfrm>
              <a:custGeom>
                <a:avLst/>
                <a:gdLst>
                  <a:gd name="T0" fmla="*/ 0 w 28"/>
                  <a:gd name="T1" fmla="*/ 14 h 26"/>
                  <a:gd name="T2" fmla="*/ 0 w 28"/>
                  <a:gd name="T3" fmla="*/ 14 h 26"/>
                  <a:gd name="T4" fmla="*/ 2 w 28"/>
                  <a:gd name="T5" fmla="*/ 8 h 26"/>
                  <a:gd name="T6" fmla="*/ 4 w 28"/>
                  <a:gd name="T7" fmla="*/ 4 h 26"/>
                  <a:gd name="T8" fmla="*/ 8 w 28"/>
                  <a:gd name="T9" fmla="*/ 2 h 26"/>
                  <a:gd name="T10" fmla="*/ 14 w 28"/>
                  <a:gd name="T11" fmla="*/ 0 h 26"/>
                  <a:gd name="T12" fmla="*/ 14 w 28"/>
                  <a:gd name="T13" fmla="*/ 0 h 26"/>
                  <a:gd name="T14" fmla="*/ 20 w 28"/>
                  <a:gd name="T15" fmla="*/ 2 h 26"/>
                  <a:gd name="T16" fmla="*/ 24 w 28"/>
                  <a:gd name="T17" fmla="*/ 4 h 26"/>
                  <a:gd name="T18" fmla="*/ 26 w 28"/>
                  <a:gd name="T19" fmla="*/ 8 h 26"/>
                  <a:gd name="T20" fmla="*/ 28 w 28"/>
                  <a:gd name="T21" fmla="*/ 14 h 26"/>
                  <a:gd name="T22" fmla="*/ 28 w 28"/>
                  <a:gd name="T23" fmla="*/ 14 h 26"/>
                  <a:gd name="T24" fmla="*/ 26 w 28"/>
                  <a:gd name="T25" fmla="*/ 18 h 26"/>
                  <a:gd name="T26" fmla="*/ 24 w 28"/>
                  <a:gd name="T27" fmla="*/ 22 h 26"/>
                  <a:gd name="T28" fmla="*/ 20 w 28"/>
                  <a:gd name="T29" fmla="*/ 26 h 26"/>
                  <a:gd name="T30" fmla="*/ 14 w 28"/>
                  <a:gd name="T31" fmla="*/ 26 h 26"/>
                  <a:gd name="T32" fmla="*/ 14 w 28"/>
                  <a:gd name="T33" fmla="*/ 26 h 26"/>
                  <a:gd name="T34" fmla="*/ 8 w 28"/>
                  <a:gd name="T35" fmla="*/ 26 h 26"/>
                  <a:gd name="T36" fmla="*/ 4 w 28"/>
                  <a:gd name="T37" fmla="*/ 22 h 26"/>
                  <a:gd name="T38" fmla="*/ 2 w 28"/>
                  <a:gd name="T39" fmla="*/ 18 h 26"/>
                  <a:gd name="T40" fmla="*/ 0 w 28"/>
                  <a:gd name="T41" fmla="*/ 14 h 26"/>
                  <a:gd name="T42" fmla="*/ 0 w 28"/>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6">
                    <a:moveTo>
                      <a:pt x="0" y="14"/>
                    </a:moveTo>
                    <a:lnTo>
                      <a:pt x="0" y="14"/>
                    </a:lnTo>
                    <a:lnTo>
                      <a:pt x="2" y="8"/>
                    </a:lnTo>
                    <a:lnTo>
                      <a:pt x="4" y="4"/>
                    </a:lnTo>
                    <a:lnTo>
                      <a:pt x="8" y="2"/>
                    </a:lnTo>
                    <a:lnTo>
                      <a:pt x="14" y="0"/>
                    </a:lnTo>
                    <a:lnTo>
                      <a:pt x="14" y="0"/>
                    </a:lnTo>
                    <a:lnTo>
                      <a:pt x="20" y="2"/>
                    </a:lnTo>
                    <a:lnTo>
                      <a:pt x="24" y="4"/>
                    </a:lnTo>
                    <a:lnTo>
                      <a:pt x="26" y="8"/>
                    </a:lnTo>
                    <a:lnTo>
                      <a:pt x="28" y="14"/>
                    </a:lnTo>
                    <a:lnTo>
                      <a:pt x="28" y="14"/>
                    </a:lnTo>
                    <a:lnTo>
                      <a:pt x="26" y="18"/>
                    </a:lnTo>
                    <a:lnTo>
                      <a:pt x="24" y="22"/>
                    </a:lnTo>
                    <a:lnTo>
                      <a:pt x="20" y="26"/>
                    </a:lnTo>
                    <a:lnTo>
                      <a:pt x="14" y="26"/>
                    </a:lnTo>
                    <a:lnTo>
                      <a:pt x="14" y="26"/>
                    </a:lnTo>
                    <a:lnTo>
                      <a:pt x="8" y="26"/>
                    </a:lnTo>
                    <a:lnTo>
                      <a:pt x="4" y="22"/>
                    </a:lnTo>
                    <a:lnTo>
                      <a:pt x="2"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73" name="Freeform 658"/>
              <p:cNvSpPr>
                <a:spLocks/>
              </p:cNvSpPr>
              <p:nvPr/>
            </p:nvSpPr>
            <p:spPr bwMode="auto">
              <a:xfrm>
                <a:off x="1916" y="1367"/>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18 h 26"/>
                  <a:gd name="T26" fmla="*/ 22 w 26"/>
                  <a:gd name="T27" fmla="*/ 22 h 26"/>
                  <a:gd name="T28" fmla="*/ 18 w 26"/>
                  <a:gd name="T29" fmla="*/ 26 h 26"/>
                  <a:gd name="T30" fmla="*/ 14 w 26"/>
                  <a:gd name="T31" fmla="*/ 26 h 26"/>
                  <a:gd name="T32" fmla="*/ 14 w 26"/>
                  <a:gd name="T33" fmla="*/ 26 h 26"/>
                  <a:gd name="T34" fmla="*/ 8 w 26"/>
                  <a:gd name="T35" fmla="*/ 26 h 26"/>
                  <a:gd name="T36" fmla="*/ 4 w 26"/>
                  <a:gd name="T37" fmla="*/ 22 h 26"/>
                  <a:gd name="T38" fmla="*/ 2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18"/>
                    </a:lnTo>
                    <a:lnTo>
                      <a:pt x="22" y="22"/>
                    </a:lnTo>
                    <a:lnTo>
                      <a:pt x="18" y="26"/>
                    </a:lnTo>
                    <a:lnTo>
                      <a:pt x="14" y="26"/>
                    </a:lnTo>
                    <a:lnTo>
                      <a:pt x="14" y="26"/>
                    </a:lnTo>
                    <a:lnTo>
                      <a:pt x="8" y="26"/>
                    </a:lnTo>
                    <a:lnTo>
                      <a:pt x="4" y="22"/>
                    </a:lnTo>
                    <a:lnTo>
                      <a:pt x="2"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74" name="Freeform 659"/>
              <p:cNvSpPr>
                <a:spLocks/>
              </p:cNvSpPr>
              <p:nvPr/>
            </p:nvSpPr>
            <p:spPr bwMode="auto">
              <a:xfrm>
                <a:off x="1708" y="1323"/>
                <a:ext cx="25" cy="26"/>
              </a:xfrm>
              <a:custGeom>
                <a:avLst/>
                <a:gdLst>
                  <a:gd name="T0" fmla="*/ 0 w 25"/>
                  <a:gd name="T1" fmla="*/ 14 h 26"/>
                  <a:gd name="T2" fmla="*/ 0 w 25"/>
                  <a:gd name="T3" fmla="*/ 14 h 26"/>
                  <a:gd name="T4" fmla="*/ 2 w 25"/>
                  <a:gd name="T5" fmla="*/ 8 h 26"/>
                  <a:gd name="T6" fmla="*/ 4 w 25"/>
                  <a:gd name="T7" fmla="*/ 4 h 26"/>
                  <a:gd name="T8" fmla="*/ 8 w 25"/>
                  <a:gd name="T9" fmla="*/ 2 h 26"/>
                  <a:gd name="T10" fmla="*/ 13 w 25"/>
                  <a:gd name="T11" fmla="*/ 0 h 26"/>
                  <a:gd name="T12" fmla="*/ 13 w 25"/>
                  <a:gd name="T13" fmla="*/ 0 h 26"/>
                  <a:gd name="T14" fmla="*/ 17 w 25"/>
                  <a:gd name="T15" fmla="*/ 2 h 26"/>
                  <a:gd name="T16" fmla="*/ 21 w 25"/>
                  <a:gd name="T17" fmla="*/ 4 h 26"/>
                  <a:gd name="T18" fmla="*/ 25 w 25"/>
                  <a:gd name="T19" fmla="*/ 8 h 26"/>
                  <a:gd name="T20" fmla="*/ 25 w 25"/>
                  <a:gd name="T21" fmla="*/ 14 h 26"/>
                  <a:gd name="T22" fmla="*/ 25 w 25"/>
                  <a:gd name="T23" fmla="*/ 14 h 26"/>
                  <a:gd name="T24" fmla="*/ 25 w 25"/>
                  <a:gd name="T25" fmla="*/ 18 h 26"/>
                  <a:gd name="T26" fmla="*/ 21 w 25"/>
                  <a:gd name="T27" fmla="*/ 24 h 26"/>
                  <a:gd name="T28" fmla="*/ 17 w 25"/>
                  <a:gd name="T29" fmla="*/ 26 h 26"/>
                  <a:gd name="T30" fmla="*/ 13 w 25"/>
                  <a:gd name="T31" fmla="*/ 26 h 26"/>
                  <a:gd name="T32" fmla="*/ 13 w 25"/>
                  <a:gd name="T33" fmla="*/ 26 h 26"/>
                  <a:gd name="T34" fmla="*/ 8 w 25"/>
                  <a:gd name="T35" fmla="*/ 26 h 26"/>
                  <a:gd name="T36" fmla="*/ 4 w 25"/>
                  <a:gd name="T37" fmla="*/ 24 h 26"/>
                  <a:gd name="T38" fmla="*/ 2 w 25"/>
                  <a:gd name="T39" fmla="*/ 18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2" y="8"/>
                    </a:lnTo>
                    <a:lnTo>
                      <a:pt x="4" y="4"/>
                    </a:lnTo>
                    <a:lnTo>
                      <a:pt x="8" y="2"/>
                    </a:lnTo>
                    <a:lnTo>
                      <a:pt x="13" y="0"/>
                    </a:lnTo>
                    <a:lnTo>
                      <a:pt x="13" y="0"/>
                    </a:lnTo>
                    <a:lnTo>
                      <a:pt x="17" y="2"/>
                    </a:lnTo>
                    <a:lnTo>
                      <a:pt x="21" y="4"/>
                    </a:lnTo>
                    <a:lnTo>
                      <a:pt x="25" y="8"/>
                    </a:lnTo>
                    <a:lnTo>
                      <a:pt x="25" y="14"/>
                    </a:lnTo>
                    <a:lnTo>
                      <a:pt x="25" y="14"/>
                    </a:lnTo>
                    <a:lnTo>
                      <a:pt x="25" y="18"/>
                    </a:lnTo>
                    <a:lnTo>
                      <a:pt x="21" y="24"/>
                    </a:lnTo>
                    <a:lnTo>
                      <a:pt x="17" y="26"/>
                    </a:lnTo>
                    <a:lnTo>
                      <a:pt x="13" y="26"/>
                    </a:lnTo>
                    <a:lnTo>
                      <a:pt x="13" y="26"/>
                    </a:lnTo>
                    <a:lnTo>
                      <a:pt x="8" y="26"/>
                    </a:lnTo>
                    <a:lnTo>
                      <a:pt x="4" y="24"/>
                    </a:lnTo>
                    <a:lnTo>
                      <a:pt x="2"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75" name="Freeform 660"/>
              <p:cNvSpPr>
                <a:spLocks/>
              </p:cNvSpPr>
              <p:nvPr/>
            </p:nvSpPr>
            <p:spPr bwMode="auto">
              <a:xfrm>
                <a:off x="1627" y="1302"/>
                <a:ext cx="28" cy="25"/>
              </a:xfrm>
              <a:custGeom>
                <a:avLst/>
                <a:gdLst>
                  <a:gd name="T0" fmla="*/ 0 w 28"/>
                  <a:gd name="T1" fmla="*/ 13 h 25"/>
                  <a:gd name="T2" fmla="*/ 0 w 28"/>
                  <a:gd name="T3" fmla="*/ 13 h 25"/>
                  <a:gd name="T4" fmla="*/ 2 w 28"/>
                  <a:gd name="T5" fmla="*/ 8 h 25"/>
                  <a:gd name="T6" fmla="*/ 4 w 28"/>
                  <a:gd name="T7" fmla="*/ 4 h 25"/>
                  <a:gd name="T8" fmla="*/ 8 w 28"/>
                  <a:gd name="T9" fmla="*/ 2 h 25"/>
                  <a:gd name="T10" fmla="*/ 14 w 28"/>
                  <a:gd name="T11" fmla="*/ 0 h 25"/>
                  <a:gd name="T12" fmla="*/ 14 w 28"/>
                  <a:gd name="T13" fmla="*/ 0 h 25"/>
                  <a:gd name="T14" fmla="*/ 20 w 28"/>
                  <a:gd name="T15" fmla="*/ 2 h 25"/>
                  <a:gd name="T16" fmla="*/ 24 w 28"/>
                  <a:gd name="T17" fmla="*/ 4 h 25"/>
                  <a:gd name="T18" fmla="*/ 26 w 28"/>
                  <a:gd name="T19" fmla="*/ 8 h 25"/>
                  <a:gd name="T20" fmla="*/ 28 w 28"/>
                  <a:gd name="T21" fmla="*/ 13 h 25"/>
                  <a:gd name="T22" fmla="*/ 28 w 28"/>
                  <a:gd name="T23" fmla="*/ 13 h 25"/>
                  <a:gd name="T24" fmla="*/ 26 w 28"/>
                  <a:gd name="T25" fmla="*/ 17 h 25"/>
                  <a:gd name="T26" fmla="*/ 24 w 28"/>
                  <a:gd name="T27" fmla="*/ 21 h 25"/>
                  <a:gd name="T28" fmla="*/ 20 w 28"/>
                  <a:gd name="T29" fmla="*/ 25 h 25"/>
                  <a:gd name="T30" fmla="*/ 14 w 28"/>
                  <a:gd name="T31" fmla="*/ 25 h 25"/>
                  <a:gd name="T32" fmla="*/ 14 w 28"/>
                  <a:gd name="T33" fmla="*/ 25 h 25"/>
                  <a:gd name="T34" fmla="*/ 8 w 28"/>
                  <a:gd name="T35" fmla="*/ 25 h 25"/>
                  <a:gd name="T36" fmla="*/ 4 w 28"/>
                  <a:gd name="T37" fmla="*/ 21 h 25"/>
                  <a:gd name="T38" fmla="*/ 2 w 28"/>
                  <a:gd name="T39" fmla="*/ 17 h 25"/>
                  <a:gd name="T40" fmla="*/ 0 w 28"/>
                  <a:gd name="T41" fmla="*/ 13 h 25"/>
                  <a:gd name="T42" fmla="*/ 0 w 28"/>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5">
                    <a:moveTo>
                      <a:pt x="0" y="13"/>
                    </a:moveTo>
                    <a:lnTo>
                      <a:pt x="0" y="13"/>
                    </a:lnTo>
                    <a:lnTo>
                      <a:pt x="2" y="8"/>
                    </a:lnTo>
                    <a:lnTo>
                      <a:pt x="4" y="4"/>
                    </a:lnTo>
                    <a:lnTo>
                      <a:pt x="8" y="2"/>
                    </a:lnTo>
                    <a:lnTo>
                      <a:pt x="14" y="0"/>
                    </a:lnTo>
                    <a:lnTo>
                      <a:pt x="14" y="0"/>
                    </a:lnTo>
                    <a:lnTo>
                      <a:pt x="20" y="2"/>
                    </a:lnTo>
                    <a:lnTo>
                      <a:pt x="24" y="4"/>
                    </a:lnTo>
                    <a:lnTo>
                      <a:pt x="26" y="8"/>
                    </a:lnTo>
                    <a:lnTo>
                      <a:pt x="28" y="13"/>
                    </a:lnTo>
                    <a:lnTo>
                      <a:pt x="28" y="13"/>
                    </a:lnTo>
                    <a:lnTo>
                      <a:pt x="26" y="17"/>
                    </a:lnTo>
                    <a:lnTo>
                      <a:pt x="24" y="21"/>
                    </a:lnTo>
                    <a:lnTo>
                      <a:pt x="20" y="25"/>
                    </a:lnTo>
                    <a:lnTo>
                      <a:pt x="14" y="25"/>
                    </a:lnTo>
                    <a:lnTo>
                      <a:pt x="14" y="25"/>
                    </a:lnTo>
                    <a:lnTo>
                      <a:pt x="8" y="25"/>
                    </a:lnTo>
                    <a:lnTo>
                      <a:pt x="4" y="21"/>
                    </a:lnTo>
                    <a:lnTo>
                      <a:pt x="2"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76" name="Freeform 661"/>
              <p:cNvSpPr>
                <a:spLocks/>
              </p:cNvSpPr>
              <p:nvPr/>
            </p:nvSpPr>
            <p:spPr bwMode="auto">
              <a:xfrm>
                <a:off x="1615" y="1302"/>
                <a:ext cx="26" cy="25"/>
              </a:xfrm>
              <a:custGeom>
                <a:avLst/>
                <a:gdLst>
                  <a:gd name="T0" fmla="*/ 0 w 26"/>
                  <a:gd name="T1" fmla="*/ 13 h 25"/>
                  <a:gd name="T2" fmla="*/ 0 w 26"/>
                  <a:gd name="T3" fmla="*/ 13 h 25"/>
                  <a:gd name="T4" fmla="*/ 2 w 26"/>
                  <a:gd name="T5" fmla="*/ 8 h 25"/>
                  <a:gd name="T6" fmla="*/ 4 w 26"/>
                  <a:gd name="T7" fmla="*/ 4 h 25"/>
                  <a:gd name="T8" fmla="*/ 8 w 26"/>
                  <a:gd name="T9" fmla="*/ 2 h 25"/>
                  <a:gd name="T10" fmla="*/ 14 w 26"/>
                  <a:gd name="T11" fmla="*/ 0 h 25"/>
                  <a:gd name="T12" fmla="*/ 14 w 26"/>
                  <a:gd name="T13" fmla="*/ 0 h 25"/>
                  <a:gd name="T14" fmla="*/ 18 w 26"/>
                  <a:gd name="T15" fmla="*/ 2 h 25"/>
                  <a:gd name="T16" fmla="*/ 22 w 26"/>
                  <a:gd name="T17" fmla="*/ 4 h 25"/>
                  <a:gd name="T18" fmla="*/ 26 w 26"/>
                  <a:gd name="T19" fmla="*/ 8 h 25"/>
                  <a:gd name="T20" fmla="*/ 26 w 26"/>
                  <a:gd name="T21" fmla="*/ 13 h 25"/>
                  <a:gd name="T22" fmla="*/ 26 w 26"/>
                  <a:gd name="T23" fmla="*/ 13 h 25"/>
                  <a:gd name="T24" fmla="*/ 26 w 26"/>
                  <a:gd name="T25" fmla="*/ 17 h 25"/>
                  <a:gd name="T26" fmla="*/ 22 w 26"/>
                  <a:gd name="T27" fmla="*/ 21 h 25"/>
                  <a:gd name="T28" fmla="*/ 18 w 26"/>
                  <a:gd name="T29" fmla="*/ 25 h 25"/>
                  <a:gd name="T30" fmla="*/ 14 w 26"/>
                  <a:gd name="T31" fmla="*/ 25 h 25"/>
                  <a:gd name="T32" fmla="*/ 14 w 26"/>
                  <a:gd name="T33" fmla="*/ 25 h 25"/>
                  <a:gd name="T34" fmla="*/ 8 w 26"/>
                  <a:gd name="T35" fmla="*/ 25 h 25"/>
                  <a:gd name="T36" fmla="*/ 4 w 26"/>
                  <a:gd name="T37" fmla="*/ 21 h 25"/>
                  <a:gd name="T38" fmla="*/ 2 w 26"/>
                  <a:gd name="T39" fmla="*/ 17 h 25"/>
                  <a:gd name="T40" fmla="*/ 0 w 26"/>
                  <a:gd name="T41" fmla="*/ 13 h 25"/>
                  <a:gd name="T42" fmla="*/ 0 w 26"/>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3"/>
                    </a:moveTo>
                    <a:lnTo>
                      <a:pt x="0" y="13"/>
                    </a:lnTo>
                    <a:lnTo>
                      <a:pt x="2" y="8"/>
                    </a:lnTo>
                    <a:lnTo>
                      <a:pt x="4" y="4"/>
                    </a:lnTo>
                    <a:lnTo>
                      <a:pt x="8" y="2"/>
                    </a:lnTo>
                    <a:lnTo>
                      <a:pt x="14" y="0"/>
                    </a:lnTo>
                    <a:lnTo>
                      <a:pt x="14" y="0"/>
                    </a:lnTo>
                    <a:lnTo>
                      <a:pt x="18" y="2"/>
                    </a:lnTo>
                    <a:lnTo>
                      <a:pt x="22" y="4"/>
                    </a:lnTo>
                    <a:lnTo>
                      <a:pt x="26" y="8"/>
                    </a:lnTo>
                    <a:lnTo>
                      <a:pt x="26" y="13"/>
                    </a:lnTo>
                    <a:lnTo>
                      <a:pt x="26" y="13"/>
                    </a:lnTo>
                    <a:lnTo>
                      <a:pt x="26" y="17"/>
                    </a:lnTo>
                    <a:lnTo>
                      <a:pt x="22" y="21"/>
                    </a:lnTo>
                    <a:lnTo>
                      <a:pt x="18" y="25"/>
                    </a:lnTo>
                    <a:lnTo>
                      <a:pt x="14" y="25"/>
                    </a:lnTo>
                    <a:lnTo>
                      <a:pt x="14" y="25"/>
                    </a:lnTo>
                    <a:lnTo>
                      <a:pt x="8" y="25"/>
                    </a:lnTo>
                    <a:lnTo>
                      <a:pt x="4" y="21"/>
                    </a:lnTo>
                    <a:lnTo>
                      <a:pt x="2"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77" name="Freeform 662"/>
              <p:cNvSpPr>
                <a:spLocks/>
              </p:cNvSpPr>
              <p:nvPr/>
            </p:nvSpPr>
            <p:spPr bwMode="auto">
              <a:xfrm>
                <a:off x="1600" y="1296"/>
                <a:ext cx="25" cy="25"/>
              </a:xfrm>
              <a:custGeom>
                <a:avLst/>
                <a:gdLst>
                  <a:gd name="T0" fmla="*/ 0 w 25"/>
                  <a:gd name="T1" fmla="*/ 14 h 25"/>
                  <a:gd name="T2" fmla="*/ 0 w 25"/>
                  <a:gd name="T3" fmla="*/ 14 h 25"/>
                  <a:gd name="T4" fmla="*/ 0 w 25"/>
                  <a:gd name="T5" fmla="*/ 8 h 25"/>
                  <a:gd name="T6" fmla="*/ 4 w 25"/>
                  <a:gd name="T7" fmla="*/ 4 h 25"/>
                  <a:gd name="T8" fmla="*/ 8 w 25"/>
                  <a:gd name="T9" fmla="*/ 2 h 25"/>
                  <a:gd name="T10" fmla="*/ 11 w 25"/>
                  <a:gd name="T11" fmla="*/ 0 h 25"/>
                  <a:gd name="T12" fmla="*/ 11 w 25"/>
                  <a:gd name="T13" fmla="*/ 0 h 25"/>
                  <a:gd name="T14" fmla="*/ 17 w 25"/>
                  <a:gd name="T15" fmla="*/ 2 h 25"/>
                  <a:gd name="T16" fmla="*/ 21 w 25"/>
                  <a:gd name="T17" fmla="*/ 4 h 25"/>
                  <a:gd name="T18" fmla="*/ 23 w 25"/>
                  <a:gd name="T19" fmla="*/ 8 h 25"/>
                  <a:gd name="T20" fmla="*/ 25 w 25"/>
                  <a:gd name="T21" fmla="*/ 14 h 25"/>
                  <a:gd name="T22" fmla="*/ 25 w 25"/>
                  <a:gd name="T23" fmla="*/ 14 h 25"/>
                  <a:gd name="T24" fmla="*/ 23 w 25"/>
                  <a:gd name="T25" fmla="*/ 17 h 25"/>
                  <a:gd name="T26" fmla="*/ 21 w 25"/>
                  <a:gd name="T27" fmla="*/ 21 h 25"/>
                  <a:gd name="T28" fmla="*/ 17 w 25"/>
                  <a:gd name="T29" fmla="*/ 25 h 25"/>
                  <a:gd name="T30" fmla="*/ 11 w 25"/>
                  <a:gd name="T31" fmla="*/ 25 h 25"/>
                  <a:gd name="T32" fmla="*/ 11 w 25"/>
                  <a:gd name="T33" fmla="*/ 25 h 25"/>
                  <a:gd name="T34" fmla="*/ 8 w 25"/>
                  <a:gd name="T35" fmla="*/ 25 h 25"/>
                  <a:gd name="T36" fmla="*/ 4 w 25"/>
                  <a:gd name="T37" fmla="*/ 21 h 25"/>
                  <a:gd name="T38" fmla="*/ 0 w 25"/>
                  <a:gd name="T39" fmla="*/ 17 h 25"/>
                  <a:gd name="T40" fmla="*/ 0 w 25"/>
                  <a:gd name="T41" fmla="*/ 14 h 25"/>
                  <a:gd name="T42" fmla="*/ 0 w 25"/>
                  <a:gd name="T4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5">
                    <a:moveTo>
                      <a:pt x="0" y="14"/>
                    </a:moveTo>
                    <a:lnTo>
                      <a:pt x="0" y="14"/>
                    </a:lnTo>
                    <a:lnTo>
                      <a:pt x="0" y="8"/>
                    </a:lnTo>
                    <a:lnTo>
                      <a:pt x="4" y="4"/>
                    </a:lnTo>
                    <a:lnTo>
                      <a:pt x="8" y="2"/>
                    </a:lnTo>
                    <a:lnTo>
                      <a:pt x="11" y="0"/>
                    </a:lnTo>
                    <a:lnTo>
                      <a:pt x="11" y="0"/>
                    </a:lnTo>
                    <a:lnTo>
                      <a:pt x="17" y="2"/>
                    </a:lnTo>
                    <a:lnTo>
                      <a:pt x="21" y="4"/>
                    </a:lnTo>
                    <a:lnTo>
                      <a:pt x="23" y="8"/>
                    </a:lnTo>
                    <a:lnTo>
                      <a:pt x="25" y="14"/>
                    </a:lnTo>
                    <a:lnTo>
                      <a:pt x="25" y="14"/>
                    </a:lnTo>
                    <a:lnTo>
                      <a:pt x="23" y="17"/>
                    </a:lnTo>
                    <a:lnTo>
                      <a:pt x="21" y="21"/>
                    </a:lnTo>
                    <a:lnTo>
                      <a:pt x="17" y="25"/>
                    </a:lnTo>
                    <a:lnTo>
                      <a:pt x="11" y="25"/>
                    </a:lnTo>
                    <a:lnTo>
                      <a:pt x="11" y="25"/>
                    </a:lnTo>
                    <a:lnTo>
                      <a:pt x="8" y="25"/>
                    </a:lnTo>
                    <a:lnTo>
                      <a:pt x="4" y="21"/>
                    </a:lnTo>
                    <a:lnTo>
                      <a:pt x="0" y="17"/>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78" name="Freeform 663"/>
              <p:cNvSpPr>
                <a:spLocks/>
              </p:cNvSpPr>
              <p:nvPr/>
            </p:nvSpPr>
            <p:spPr bwMode="auto">
              <a:xfrm>
                <a:off x="1568" y="1292"/>
                <a:ext cx="28" cy="25"/>
              </a:xfrm>
              <a:custGeom>
                <a:avLst/>
                <a:gdLst>
                  <a:gd name="T0" fmla="*/ 0 w 28"/>
                  <a:gd name="T1" fmla="*/ 12 h 25"/>
                  <a:gd name="T2" fmla="*/ 0 w 28"/>
                  <a:gd name="T3" fmla="*/ 12 h 25"/>
                  <a:gd name="T4" fmla="*/ 2 w 28"/>
                  <a:gd name="T5" fmla="*/ 8 h 25"/>
                  <a:gd name="T6" fmla="*/ 4 w 28"/>
                  <a:gd name="T7" fmla="*/ 4 h 25"/>
                  <a:gd name="T8" fmla="*/ 8 w 28"/>
                  <a:gd name="T9" fmla="*/ 0 h 25"/>
                  <a:gd name="T10" fmla="*/ 14 w 28"/>
                  <a:gd name="T11" fmla="*/ 0 h 25"/>
                  <a:gd name="T12" fmla="*/ 14 w 28"/>
                  <a:gd name="T13" fmla="*/ 0 h 25"/>
                  <a:gd name="T14" fmla="*/ 20 w 28"/>
                  <a:gd name="T15" fmla="*/ 0 h 25"/>
                  <a:gd name="T16" fmla="*/ 24 w 28"/>
                  <a:gd name="T17" fmla="*/ 4 h 25"/>
                  <a:gd name="T18" fmla="*/ 26 w 28"/>
                  <a:gd name="T19" fmla="*/ 8 h 25"/>
                  <a:gd name="T20" fmla="*/ 28 w 28"/>
                  <a:gd name="T21" fmla="*/ 12 h 25"/>
                  <a:gd name="T22" fmla="*/ 28 w 28"/>
                  <a:gd name="T23" fmla="*/ 12 h 25"/>
                  <a:gd name="T24" fmla="*/ 26 w 28"/>
                  <a:gd name="T25" fmla="*/ 18 h 25"/>
                  <a:gd name="T26" fmla="*/ 24 w 28"/>
                  <a:gd name="T27" fmla="*/ 21 h 25"/>
                  <a:gd name="T28" fmla="*/ 20 w 28"/>
                  <a:gd name="T29" fmla="*/ 23 h 25"/>
                  <a:gd name="T30" fmla="*/ 14 w 28"/>
                  <a:gd name="T31" fmla="*/ 25 h 25"/>
                  <a:gd name="T32" fmla="*/ 14 w 28"/>
                  <a:gd name="T33" fmla="*/ 25 h 25"/>
                  <a:gd name="T34" fmla="*/ 8 w 28"/>
                  <a:gd name="T35" fmla="*/ 23 h 25"/>
                  <a:gd name="T36" fmla="*/ 4 w 28"/>
                  <a:gd name="T37" fmla="*/ 21 h 25"/>
                  <a:gd name="T38" fmla="*/ 2 w 28"/>
                  <a:gd name="T39" fmla="*/ 18 h 25"/>
                  <a:gd name="T40" fmla="*/ 0 w 28"/>
                  <a:gd name="T41" fmla="*/ 12 h 25"/>
                  <a:gd name="T42" fmla="*/ 0 w 28"/>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5">
                    <a:moveTo>
                      <a:pt x="0" y="12"/>
                    </a:moveTo>
                    <a:lnTo>
                      <a:pt x="0" y="12"/>
                    </a:lnTo>
                    <a:lnTo>
                      <a:pt x="2" y="8"/>
                    </a:lnTo>
                    <a:lnTo>
                      <a:pt x="4" y="4"/>
                    </a:lnTo>
                    <a:lnTo>
                      <a:pt x="8" y="0"/>
                    </a:lnTo>
                    <a:lnTo>
                      <a:pt x="14" y="0"/>
                    </a:lnTo>
                    <a:lnTo>
                      <a:pt x="14" y="0"/>
                    </a:lnTo>
                    <a:lnTo>
                      <a:pt x="20" y="0"/>
                    </a:lnTo>
                    <a:lnTo>
                      <a:pt x="24" y="4"/>
                    </a:lnTo>
                    <a:lnTo>
                      <a:pt x="26" y="8"/>
                    </a:lnTo>
                    <a:lnTo>
                      <a:pt x="28" y="12"/>
                    </a:lnTo>
                    <a:lnTo>
                      <a:pt x="28" y="12"/>
                    </a:lnTo>
                    <a:lnTo>
                      <a:pt x="26" y="18"/>
                    </a:lnTo>
                    <a:lnTo>
                      <a:pt x="24" y="21"/>
                    </a:lnTo>
                    <a:lnTo>
                      <a:pt x="20" y="23"/>
                    </a:lnTo>
                    <a:lnTo>
                      <a:pt x="14" y="25"/>
                    </a:lnTo>
                    <a:lnTo>
                      <a:pt x="14" y="25"/>
                    </a:lnTo>
                    <a:lnTo>
                      <a:pt x="8" y="23"/>
                    </a:lnTo>
                    <a:lnTo>
                      <a:pt x="4" y="21"/>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79" name="Freeform 664"/>
              <p:cNvSpPr>
                <a:spLocks/>
              </p:cNvSpPr>
              <p:nvPr/>
            </p:nvSpPr>
            <p:spPr bwMode="auto">
              <a:xfrm>
                <a:off x="1531" y="1286"/>
                <a:ext cx="25" cy="26"/>
              </a:xfrm>
              <a:custGeom>
                <a:avLst/>
                <a:gdLst>
                  <a:gd name="T0" fmla="*/ 0 w 25"/>
                  <a:gd name="T1" fmla="*/ 12 h 26"/>
                  <a:gd name="T2" fmla="*/ 0 w 25"/>
                  <a:gd name="T3" fmla="*/ 12 h 26"/>
                  <a:gd name="T4" fmla="*/ 0 w 25"/>
                  <a:gd name="T5" fmla="*/ 8 h 26"/>
                  <a:gd name="T6" fmla="*/ 4 w 25"/>
                  <a:gd name="T7" fmla="*/ 2 h 26"/>
                  <a:gd name="T8" fmla="*/ 8 w 25"/>
                  <a:gd name="T9" fmla="*/ 0 h 26"/>
                  <a:gd name="T10" fmla="*/ 12 w 25"/>
                  <a:gd name="T11" fmla="*/ 0 h 26"/>
                  <a:gd name="T12" fmla="*/ 12 w 25"/>
                  <a:gd name="T13" fmla="*/ 0 h 26"/>
                  <a:gd name="T14" fmla="*/ 18 w 25"/>
                  <a:gd name="T15" fmla="*/ 0 h 26"/>
                  <a:gd name="T16" fmla="*/ 21 w 25"/>
                  <a:gd name="T17" fmla="*/ 2 h 26"/>
                  <a:gd name="T18" fmla="*/ 23 w 25"/>
                  <a:gd name="T19" fmla="*/ 8 h 26"/>
                  <a:gd name="T20" fmla="*/ 25 w 25"/>
                  <a:gd name="T21" fmla="*/ 12 h 26"/>
                  <a:gd name="T22" fmla="*/ 25 w 25"/>
                  <a:gd name="T23" fmla="*/ 12 h 26"/>
                  <a:gd name="T24" fmla="*/ 23 w 25"/>
                  <a:gd name="T25" fmla="*/ 18 h 26"/>
                  <a:gd name="T26" fmla="*/ 21 w 25"/>
                  <a:gd name="T27" fmla="*/ 22 h 26"/>
                  <a:gd name="T28" fmla="*/ 18 w 25"/>
                  <a:gd name="T29" fmla="*/ 24 h 26"/>
                  <a:gd name="T30" fmla="*/ 12 w 25"/>
                  <a:gd name="T31" fmla="*/ 26 h 26"/>
                  <a:gd name="T32" fmla="*/ 12 w 25"/>
                  <a:gd name="T33" fmla="*/ 26 h 26"/>
                  <a:gd name="T34" fmla="*/ 8 w 25"/>
                  <a:gd name="T35" fmla="*/ 24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2"/>
                    </a:lnTo>
                    <a:lnTo>
                      <a:pt x="8" y="0"/>
                    </a:lnTo>
                    <a:lnTo>
                      <a:pt x="12" y="0"/>
                    </a:lnTo>
                    <a:lnTo>
                      <a:pt x="12" y="0"/>
                    </a:lnTo>
                    <a:lnTo>
                      <a:pt x="18" y="0"/>
                    </a:lnTo>
                    <a:lnTo>
                      <a:pt x="21" y="2"/>
                    </a:lnTo>
                    <a:lnTo>
                      <a:pt x="23" y="8"/>
                    </a:lnTo>
                    <a:lnTo>
                      <a:pt x="25" y="12"/>
                    </a:lnTo>
                    <a:lnTo>
                      <a:pt x="25" y="12"/>
                    </a:lnTo>
                    <a:lnTo>
                      <a:pt x="23" y="18"/>
                    </a:lnTo>
                    <a:lnTo>
                      <a:pt x="21"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80" name="Freeform 665"/>
              <p:cNvSpPr>
                <a:spLocks/>
              </p:cNvSpPr>
              <p:nvPr/>
            </p:nvSpPr>
            <p:spPr bwMode="auto">
              <a:xfrm>
                <a:off x="1523" y="1284"/>
                <a:ext cx="26" cy="26"/>
              </a:xfrm>
              <a:custGeom>
                <a:avLst/>
                <a:gdLst>
                  <a:gd name="T0" fmla="*/ 0 w 26"/>
                  <a:gd name="T1" fmla="*/ 12 h 26"/>
                  <a:gd name="T2" fmla="*/ 0 w 26"/>
                  <a:gd name="T3" fmla="*/ 12 h 26"/>
                  <a:gd name="T4" fmla="*/ 0 w 26"/>
                  <a:gd name="T5" fmla="*/ 8 h 26"/>
                  <a:gd name="T6" fmla="*/ 4 w 26"/>
                  <a:gd name="T7" fmla="*/ 4 h 26"/>
                  <a:gd name="T8" fmla="*/ 8 w 26"/>
                  <a:gd name="T9" fmla="*/ 0 h 26"/>
                  <a:gd name="T10" fmla="*/ 12 w 26"/>
                  <a:gd name="T11" fmla="*/ 0 h 26"/>
                  <a:gd name="T12" fmla="*/ 12 w 26"/>
                  <a:gd name="T13" fmla="*/ 0 h 26"/>
                  <a:gd name="T14" fmla="*/ 18 w 26"/>
                  <a:gd name="T15" fmla="*/ 0 h 26"/>
                  <a:gd name="T16" fmla="*/ 22 w 26"/>
                  <a:gd name="T17" fmla="*/ 4 h 26"/>
                  <a:gd name="T18" fmla="*/ 24 w 26"/>
                  <a:gd name="T19" fmla="*/ 8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8 w 26"/>
                  <a:gd name="T35" fmla="*/ 24 h 26"/>
                  <a:gd name="T36" fmla="*/ 4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81" name="Freeform 666"/>
              <p:cNvSpPr>
                <a:spLocks/>
              </p:cNvSpPr>
              <p:nvPr/>
            </p:nvSpPr>
            <p:spPr bwMode="auto">
              <a:xfrm>
                <a:off x="1503" y="1286"/>
                <a:ext cx="26" cy="26"/>
              </a:xfrm>
              <a:custGeom>
                <a:avLst/>
                <a:gdLst>
                  <a:gd name="T0" fmla="*/ 0 w 26"/>
                  <a:gd name="T1" fmla="*/ 12 h 26"/>
                  <a:gd name="T2" fmla="*/ 0 w 26"/>
                  <a:gd name="T3" fmla="*/ 12 h 26"/>
                  <a:gd name="T4" fmla="*/ 2 w 26"/>
                  <a:gd name="T5" fmla="*/ 8 h 26"/>
                  <a:gd name="T6" fmla="*/ 4 w 26"/>
                  <a:gd name="T7" fmla="*/ 4 h 26"/>
                  <a:gd name="T8" fmla="*/ 8 w 26"/>
                  <a:gd name="T9" fmla="*/ 0 h 26"/>
                  <a:gd name="T10" fmla="*/ 14 w 26"/>
                  <a:gd name="T11" fmla="*/ 0 h 26"/>
                  <a:gd name="T12" fmla="*/ 14 w 26"/>
                  <a:gd name="T13" fmla="*/ 0 h 26"/>
                  <a:gd name="T14" fmla="*/ 18 w 26"/>
                  <a:gd name="T15" fmla="*/ 0 h 26"/>
                  <a:gd name="T16" fmla="*/ 22 w 26"/>
                  <a:gd name="T17" fmla="*/ 4 h 26"/>
                  <a:gd name="T18" fmla="*/ 26 w 26"/>
                  <a:gd name="T19" fmla="*/ 8 h 26"/>
                  <a:gd name="T20" fmla="*/ 26 w 26"/>
                  <a:gd name="T21" fmla="*/ 12 h 26"/>
                  <a:gd name="T22" fmla="*/ 26 w 26"/>
                  <a:gd name="T23" fmla="*/ 12 h 26"/>
                  <a:gd name="T24" fmla="*/ 26 w 26"/>
                  <a:gd name="T25" fmla="*/ 18 h 26"/>
                  <a:gd name="T26" fmla="*/ 22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82" name="Freeform 667"/>
              <p:cNvSpPr>
                <a:spLocks/>
              </p:cNvSpPr>
              <p:nvPr/>
            </p:nvSpPr>
            <p:spPr bwMode="auto">
              <a:xfrm>
                <a:off x="1433" y="1268"/>
                <a:ext cx="25" cy="26"/>
              </a:xfrm>
              <a:custGeom>
                <a:avLst/>
                <a:gdLst>
                  <a:gd name="T0" fmla="*/ 0 w 25"/>
                  <a:gd name="T1" fmla="*/ 12 h 26"/>
                  <a:gd name="T2" fmla="*/ 0 w 25"/>
                  <a:gd name="T3" fmla="*/ 12 h 26"/>
                  <a:gd name="T4" fmla="*/ 2 w 25"/>
                  <a:gd name="T5" fmla="*/ 8 h 26"/>
                  <a:gd name="T6" fmla="*/ 4 w 25"/>
                  <a:gd name="T7" fmla="*/ 4 h 26"/>
                  <a:gd name="T8" fmla="*/ 7 w 25"/>
                  <a:gd name="T9" fmla="*/ 0 h 26"/>
                  <a:gd name="T10" fmla="*/ 13 w 25"/>
                  <a:gd name="T11" fmla="*/ 0 h 26"/>
                  <a:gd name="T12" fmla="*/ 13 w 25"/>
                  <a:gd name="T13" fmla="*/ 0 h 26"/>
                  <a:gd name="T14" fmla="*/ 17 w 25"/>
                  <a:gd name="T15" fmla="*/ 0 h 26"/>
                  <a:gd name="T16" fmla="*/ 23 w 25"/>
                  <a:gd name="T17" fmla="*/ 4 h 26"/>
                  <a:gd name="T18" fmla="*/ 25 w 25"/>
                  <a:gd name="T19" fmla="*/ 8 h 26"/>
                  <a:gd name="T20" fmla="*/ 25 w 25"/>
                  <a:gd name="T21" fmla="*/ 12 h 26"/>
                  <a:gd name="T22" fmla="*/ 25 w 25"/>
                  <a:gd name="T23" fmla="*/ 12 h 26"/>
                  <a:gd name="T24" fmla="*/ 25 w 25"/>
                  <a:gd name="T25" fmla="*/ 18 h 26"/>
                  <a:gd name="T26" fmla="*/ 23 w 25"/>
                  <a:gd name="T27" fmla="*/ 22 h 26"/>
                  <a:gd name="T28" fmla="*/ 17 w 25"/>
                  <a:gd name="T29" fmla="*/ 24 h 26"/>
                  <a:gd name="T30" fmla="*/ 13 w 25"/>
                  <a:gd name="T31" fmla="*/ 26 h 26"/>
                  <a:gd name="T32" fmla="*/ 13 w 25"/>
                  <a:gd name="T33" fmla="*/ 26 h 26"/>
                  <a:gd name="T34" fmla="*/ 7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4"/>
                    </a:lnTo>
                    <a:lnTo>
                      <a:pt x="7" y="0"/>
                    </a:lnTo>
                    <a:lnTo>
                      <a:pt x="13" y="0"/>
                    </a:lnTo>
                    <a:lnTo>
                      <a:pt x="13" y="0"/>
                    </a:lnTo>
                    <a:lnTo>
                      <a:pt x="17" y="0"/>
                    </a:lnTo>
                    <a:lnTo>
                      <a:pt x="23" y="4"/>
                    </a:lnTo>
                    <a:lnTo>
                      <a:pt x="25" y="8"/>
                    </a:lnTo>
                    <a:lnTo>
                      <a:pt x="25" y="12"/>
                    </a:lnTo>
                    <a:lnTo>
                      <a:pt x="25" y="12"/>
                    </a:lnTo>
                    <a:lnTo>
                      <a:pt x="25" y="18"/>
                    </a:lnTo>
                    <a:lnTo>
                      <a:pt x="23" y="22"/>
                    </a:lnTo>
                    <a:lnTo>
                      <a:pt x="17" y="24"/>
                    </a:lnTo>
                    <a:lnTo>
                      <a:pt x="13" y="26"/>
                    </a:lnTo>
                    <a:lnTo>
                      <a:pt x="13" y="26"/>
                    </a:lnTo>
                    <a:lnTo>
                      <a:pt x="7"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83" name="Freeform 668"/>
              <p:cNvSpPr>
                <a:spLocks/>
              </p:cNvSpPr>
              <p:nvPr/>
            </p:nvSpPr>
            <p:spPr bwMode="auto">
              <a:xfrm>
                <a:off x="1382" y="1222"/>
                <a:ext cx="25" cy="26"/>
              </a:xfrm>
              <a:custGeom>
                <a:avLst/>
                <a:gdLst>
                  <a:gd name="T0" fmla="*/ 0 w 25"/>
                  <a:gd name="T1" fmla="*/ 12 h 26"/>
                  <a:gd name="T2" fmla="*/ 0 w 25"/>
                  <a:gd name="T3" fmla="*/ 12 h 26"/>
                  <a:gd name="T4" fmla="*/ 0 w 25"/>
                  <a:gd name="T5" fmla="*/ 8 h 26"/>
                  <a:gd name="T6" fmla="*/ 3 w 25"/>
                  <a:gd name="T7" fmla="*/ 4 h 26"/>
                  <a:gd name="T8" fmla="*/ 7 w 25"/>
                  <a:gd name="T9" fmla="*/ 0 h 26"/>
                  <a:gd name="T10" fmla="*/ 11 w 25"/>
                  <a:gd name="T11" fmla="*/ 0 h 26"/>
                  <a:gd name="T12" fmla="*/ 11 w 25"/>
                  <a:gd name="T13" fmla="*/ 0 h 26"/>
                  <a:gd name="T14" fmla="*/ 17 w 25"/>
                  <a:gd name="T15" fmla="*/ 0 h 26"/>
                  <a:gd name="T16" fmla="*/ 21 w 25"/>
                  <a:gd name="T17" fmla="*/ 4 h 26"/>
                  <a:gd name="T18" fmla="*/ 23 w 25"/>
                  <a:gd name="T19" fmla="*/ 8 h 26"/>
                  <a:gd name="T20" fmla="*/ 25 w 25"/>
                  <a:gd name="T21" fmla="*/ 12 h 26"/>
                  <a:gd name="T22" fmla="*/ 25 w 25"/>
                  <a:gd name="T23" fmla="*/ 12 h 26"/>
                  <a:gd name="T24" fmla="*/ 23 w 25"/>
                  <a:gd name="T25" fmla="*/ 18 h 26"/>
                  <a:gd name="T26" fmla="*/ 21 w 25"/>
                  <a:gd name="T27" fmla="*/ 22 h 26"/>
                  <a:gd name="T28" fmla="*/ 17 w 25"/>
                  <a:gd name="T29" fmla="*/ 24 h 26"/>
                  <a:gd name="T30" fmla="*/ 11 w 25"/>
                  <a:gd name="T31" fmla="*/ 26 h 26"/>
                  <a:gd name="T32" fmla="*/ 11 w 25"/>
                  <a:gd name="T33" fmla="*/ 26 h 26"/>
                  <a:gd name="T34" fmla="*/ 7 w 25"/>
                  <a:gd name="T35" fmla="*/ 24 h 26"/>
                  <a:gd name="T36" fmla="*/ 3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3" y="4"/>
                    </a:lnTo>
                    <a:lnTo>
                      <a:pt x="7" y="0"/>
                    </a:lnTo>
                    <a:lnTo>
                      <a:pt x="11" y="0"/>
                    </a:lnTo>
                    <a:lnTo>
                      <a:pt x="11" y="0"/>
                    </a:lnTo>
                    <a:lnTo>
                      <a:pt x="17" y="0"/>
                    </a:lnTo>
                    <a:lnTo>
                      <a:pt x="21" y="4"/>
                    </a:lnTo>
                    <a:lnTo>
                      <a:pt x="23" y="8"/>
                    </a:lnTo>
                    <a:lnTo>
                      <a:pt x="25" y="12"/>
                    </a:lnTo>
                    <a:lnTo>
                      <a:pt x="25" y="12"/>
                    </a:lnTo>
                    <a:lnTo>
                      <a:pt x="23" y="18"/>
                    </a:lnTo>
                    <a:lnTo>
                      <a:pt x="21" y="22"/>
                    </a:lnTo>
                    <a:lnTo>
                      <a:pt x="17" y="24"/>
                    </a:lnTo>
                    <a:lnTo>
                      <a:pt x="11" y="26"/>
                    </a:lnTo>
                    <a:lnTo>
                      <a:pt x="11" y="26"/>
                    </a:lnTo>
                    <a:lnTo>
                      <a:pt x="7" y="24"/>
                    </a:lnTo>
                    <a:lnTo>
                      <a:pt x="3"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84" name="Freeform 669"/>
              <p:cNvSpPr>
                <a:spLocks/>
              </p:cNvSpPr>
              <p:nvPr/>
            </p:nvSpPr>
            <p:spPr bwMode="auto">
              <a:xfrm>
                <a:off x="1370" y="1222"/>
                <a:ext cx="25" cy="26"/>
              </a:xfrm>
              <a:custGeom>
                <a:avLst/>
                <a:gdLst>
                  <a:gd name="T0" fmla="*/ 0 w 25"/>
                  <a:gd name="T1" fmla="*/ 12 h 26"/>
                  <a:gd name="T2" fmla="*/ 0 w 25"/>
                  <a:gd name="T3" fmla="*/ 12 h 26"/>
                  <a:gd name="T4" fmla="*/ 0 w 25"/>
                  <a:gd name="T5" fmla="*/ 8 h 26"/>
                  <a:gd name="T6" fmla="*/ 4 w 25"/>
                  <a:gd name="T7" fmla="*/ 4 h 26"/>
                  <a:gd name="T8" fmla="*/ 8 w 25"/>
                  <a:gd name="T9" fmla="*/ 0 h 26"/>
                  <a:gd name="T10" fmla="*/ 12 w 25"/>
                  <a:gd name="T11" fmla="*/ 0 h 26"/>
                  <a:gd name="T12" fmla="*/ 12 w 25"/>
                  <a:gd name="T13" fmla="*/ 0 h 26"/>
                  <a:gd name="T14" fmla="*/ 17 w 25"/>
                  <a:gd name="T15" fmla="*/ 0 h 26"/>
                  <a:gd name="T16" fmla="*/ 21 w 25"/>
                  <a:gd name="T17" fmla="*/ 4 h 26"/>
                  <a:gd name="T18" fmla="*/ 23 w 25"/>
                  <a:gd name="T19" fmla="*/ 8 h 26"/>
                  <a:gd name="T20" fmla="*/ 25 w 25"/>
                  <a:gd name="T21" fmla="*/ 12 h 26"/>
                  <a:gd name="T22" fmla="*/ 25 w 25"/>
                  <a:gd name="T23" fmla="*/ 12 h 26"/>
                  <a:gd name="T24" fmla="*/ 23 w 25"/>
                  <a:gd name="T25" fmla="*/ 18 h 26"/>
                  <a:gd name="T26" fmla="*/ 21 w 25"/>
                  <a:gd name="T27" fmla="*/ 22 h 26"/>
                  <a:gd name="T28" fmla="*/ 17 w 25"/>
                  <a:gd name="T29" fmla="*/ 26 h 26"/>
                  <a:gd name="T30" fmla="*/ 12 w 25"/>
                  <a:gd name="T31" fmla="*/ 26 h 26"/>
                  <a:gd name="T32" fmla="*/ 12 w 25"/>
                  <a:gd name="T33" fmla="*/ 26 h 26"/>
                  <a:gd name="T34" fmla="*/ 8 w 25"/>
                  <a:gd name="T35" fmla="*/ 26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4"/>
                    </a:lnTo>
                    <a:lnTo>
                      <a:pt x="8" y="0"/>
                    </a:lnTo>
                    <a:lnTo>
                      <a:pt x="12" y="0"/>
                    </a:lnTo>
                    <a:lnTo>
                      <a:pt x="12" y="0"/>
                    </a:lnTo>
                    <a:lnTo>
                      <a:pt x="17" y="0"/>
                    </a:lnTo>
                    <a:lnTo>
                      <a:pt x="21" y="4"/>
                    </a:lnTo>
                    <a:lnTo>
                      <a:pt x="23" y="8"/>
                    </a:lnTo>
                    <a:lnTo>
                      <a:pt x="25" y="12"/>
                    </a:lnTo>
                    <a:lnTo>
                      <a:pt x="25" y="12"/>
                    </a:lnTo>
                    <a:lnTo>
                      <a:pt x="23" y="18"/>
                    </a:lnTo>
                    <a:lnTo>
                      <a:pt x="21" y="22"/>
                    </a:lnTo>
                    <a:lnTo>
                      <a:pt x="17" y="26"/>
                    </a:lnTo>
                    <a:lnTo>
                      <a:pt x="12" y="26"/>
                    </a:lnTo>
                    <a:lnTo>
                      <a:pt x="12" y="26"/>
                    </a:lnTo>
                    <a:lnTo>
                      <a:pt x="8" y="26"/>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85" name="Freeform 670"/>
              <p:cNvSpPr>
                <a:spLocks/>
              </p:cNvSpPr>
              <p:nvPr/>
            </p:nvSpPr>
            <p:spPr bwMode="auto">
              <a:xfrm>
                <a:off x="1311" y="1206"/>
                <a:ext cx="25" cy="26"/>
              </a:xfrm>
              <a:custGeom>
                <a:avLst/>
                <a:gdLst>
                  <a:gd name="T0" fmla="*/ 0 w 25"/>
                  <a:gd name="T1" fmla="*/ 14 h 26"/>
                  <a:gd name="T2" fmla="*/ 0 w 25"/>
                  <a:gd name="T3" fmla="*/ 14 h 26"/>
                  <a:gd name="T4" fmla="*/ 0 w 25"/>
                  <a:gd name="T5" fmla="*/ 8 h 26"/>
                  <a:gd name="T6" fmla="*/ 2 w 25"/>
                  <a:gd name="T7" fmla="*/ 4 h 26"/>
                  <a:gd name="T8" fmla="*/ 6 w 25"/>
                  <a:gd name="T9" fmla="*/ 2 h 26"/>
                  <a:gd name="T10" fmla="*/ 12 w 25"/>
                  <a:gd name="T11" fmla="*/ 0 h 26"/>
                  <a:gd name="T12" fmla="*/ 12 w 25"/>
                  <a:gd name="T13" fmla="*/ 0 h 26"/>
                  <a:gd name="T14" fmla="*/ 17 w 25"/>
                  <a:gd name="T15" fmla="*/ 2 h 26"/>
                  <a:gd name="T16" fmla="*/ 21 w 25"/>
                  <a:gd name="T17" fmla="*/ 4 h 26"/>
                  <a:gd name="T18" fmla="*/ 23 w 25"/>
                  <a:gd name="T19" fmla="*/ 8 h 26"/>
                  <a:gd name="T20" fmla="*/ 25 w 25"/>
                  <a:gd name="T21" fmla="*/ 14 h 26"/>
                  <a:gd name="T22" fmla="*/ 25 w 25"/>
                  <a:gd name="T23" fmla="*/ 14 h 26"/>
                  <a:gd name="T24" fmla="*/ 23 w 25"/>
                  <a:gd name="T25" fmla="*/ 18 h 26"/>
                  <a:gd name="T26" fmla="*/ 21 w 25"/>
                  <a:gd name="T27" fmla="*/ 22 h 26"/>
                  <a:gd name="T28" fmla="*/ 17 w 25"/>
                  <a:gd name="T29" fmla="*/ 26 h 26"/>
                  <a:gd name="T30" fmla="*/ 12 w 25"/>
                  <a:gd name="T31" fmla="*/ 26 h 26"/>
                  <a:gd name="T32" fmla="*/ 12 w 25"/>
                  <a:gd name="T33" fmla="*/ 26 h 26"/>
                  <a:gd name="T34" fmla="*/ 6 w 25"/>
                  <a:gd name="T35" fmla="*/ 26 h 26"/>
                  <a:gd name="T36" fmla="*/ 2 w 25"/>
                  <a:gd name="T37" fmla="*/ 22 h 26"/>
                  <a:gd name="T38" fmla="*/ 0 w 25"/>
                  <a:gd name="T39" fmla="*/ 18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0" y="8"/>
                    </a:lnTo>
                    <a:lnTo>
                      <a:pt x="2" y="4"/>
                    </a:lnTo>
                    <a:lnTo>
                      <a:pt x="6" y="2"/>
                    </a:lnTo>
                    <a:lnTo>
                      <a:pt x="12" y="0"/>
                    </a:lnTo>
                    <a:lnTo>
                      <a:pt x="12" y="0"/>
                    </a:lnTo>
                    <a:lnTo>
                      <a:pt x="17" y="2"/>
                    </a:lnTo>
                    <a:lnTo>
                      <a:pt x="21" y="4"/>
                    </a:lnTo>
                    <a:lnTo>
                      <a:pt x="23" y="8"/>
                    </a:lnTo>
                    <a:lnTo>
                      <a:pt x="25" y="14"/>
                    </a:lnTo>
                    <a:lnTo>
                      <a:pt x="25" y="14"/>
                    </a:lnTo>
                    <a:lnTo>
                      <a:pt x="23" y="18"/>
                    </a:lnTo>
                    <a:lnTo>
                      <a:pt x="21" y="22"/>
                    </a:lnTo>
                    <a:lnTo>
                      <a:pt x="17" y="26"/>
                    </a:lnTo>
                    <a:lnTo>
                      <a:pt x="12" y="26"/>
                    </a:lnTo>
                    <a:lnTo>
                      <a:pt x="12" y="26"/>
                    </a:lnTo>
                    <a:lnTo>
                      <a:pt x="6" y="26"/>
                    </a:lnTo>
                    <a:lnTo>
                      <a:pt x="2" y="22"/>
                    </a:lnTo>
                    <a:lnTo>
                      <a:pt x="0"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86" name="Freeform 671"/>
              <p:cNvSpPr>
                <a:spLocks/>
              </p:cNvSpPr>
              <p:nvPr/>
            </p:nvSpPr>
            <p:spPr bwMode="auto">
              <a:xfrm>
                <a:off x="1191" y="1151"/>
                <a:ext cx="25" cy="26"/>
              </a:xfrm>
              <a:custGeom>
                <a:avLst/>
                <a:gdLst>
                  <a:gd name="T0" fmla="*/ 0 w 25"/>
                  <a:gd name="T1" fmla="*/ 14 h 26"/>
                  <a:gd name="T2" fmla="*/ 0 w 25"/>
                  <a:gd name="T3" fmla="*/ 14 h 26"/>
                  <a:gd name="T4" fmla="*/ 2 w 25"/>
                  <a:gd name="T5" fmla="*/ 8 h 26"/>
                  <a:gd name="T6" fmla="*/ 4 w 25"/>
                  <a:gd name="T7" fmla="*/ 4 h 26"/>
                  <a:gd name="T8" fmla="*/ 8 w 25"/>
                  <a:gd name="T9" fmla="*/ 2 h 26"/>
                  <a:gd name="T10" fmla="*/ 14 w 25"/>
                  <a:gd name="T11" fmla="*/ 0 h 26"/>
                  <a:gd name="T12" fmla="*/ 14 w 25"/>
                  <a:gd name="T13" fmla="*/ 0 h 26"/>
                  <a:gd name="T14" fmla="*/ 18 w 25"/>
                  <a:gd name="T15" fmla="*/ 2 h 26"/>
                  <a:gd name="T16" fmla="*/ 22 w 25"/>
                  <a:gd name="T17" fmla="*/ 4 h 26"/>
                  <a:gd name="T18" fmla="*/ 25 w 25"/>
                  <a:gd name="T19" fmla="*/ 8 h 26"/>
                  <a:gd name="T20" fmla="*/ 25 w 25"/>
                  <a:gd name="T21" fmla="*/ 14 h 26"/>
                  <a:gd name="T22" fmla="*/ 25 w 25"/>
                  <a:gd name="T23" fmla="*/ 14 h 26"/>
                  <a:gd name="T24" fmla="*/ 25 w 25"/>
                  <a:gd name="T25" fmla="*/ 20 h 26"/>
                  <a:gd name="T26" fmla="*/ 22 w 25"/>
                  <a:gd name="T27" fmla="*/ 24 h 26"/>
                  <a:gd name="T28" fmla="*/ 18 w 25"/>
                  <a:gd name="T29" fmla="*/ 26 h 26"/>
                  <a:gd name="T30" fmla="*/ 14 w 25"/>
                  <a:gd name="T31" fmla="*/ 26 h 26"/>
                  <a:gd name="T32" fmla="*/ 14 w 25"/>
                  <a:gd name="T33" fmla="*/ 26 h 26"/>
                  <a:gd name="T34" fmla="*/ 8 w 25"/>
                  <a:gd name="T35" fmla="*/ 26 h 26"/>
                  <a:gd name="T36" fmla="*/ 4 w 25"/>
                  <a:gd name="T37" fmla="*/ 24 h 26"/>
                  <a:gd name="T38" fmla="*/ 2 w 25"/>
                  <a:gd name="T39" fmla="*/ 20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2" y="8"/>
                    </a:lnTo>
                    <a:lnTo>
                      <a:pt x="4" y="4"/>
                    </a:lnTo>
                    <a:lnTo>
                      <a:pt x="8" y="2"/>
                    </a:lnTo>
                    <a:lnTo>
                      <a:pt x="14" y="0"/>
                    </a:lnTo>
                    <a:lnTo>
                      <a:pt x="14" y="0"/>
                    </a:lnTo>
                    <a:lnTo>
                      <a:pt x="18" y="2"/>
                    </a:lnTo>
                    <a:lnTo>
                      <a:pt x="22" y="4"/>
                    </a:lnTo>
                    <a:lnTo>
                      <a:pt x="25" y="8"/>
                    </a:lnTo>
                    <a:lnTo>
                      <a:pt x="25" y="14"/>
                    </a:lnTo>
                    <a:lnTo>
                      <a:pt x="25" y="14"/>
                    </a:lnTo>
                    <a:lnTo>
                      <a:pt x="25" y="20"/>
                    </a:lnTo>
                    <a:lnTo>
                      <a:pt x="22" y="24"/>
                    </a:lnTo>
                    <a:lnTo>
                      <a:pt x="18" y="26"/>
                    </a:lnTo>
                    <a:lnTo>
                      <a:pt x="14" y="26"/>
                    </a:lnTo>
                    <a:lnTo>
                      <a:pt x="14" y="26"/>
                    </a:lnTo>
                    <a:lnTo>
                      <a:pt x="8" y="26"/>
                    </a:lnTo>
                    <a:lnTo>
                      <a:pt x="4" y="24"/>
                    </a:lnTo>
                    <a:lnTo>
                      <a:pt x="2" y="20"/>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87" name="Freeform 672"/>
              <p:cNvSpPr>
                <a:spLocks/>
              </p:cNvSpPr>
              <p:nvPr/>
            </p:nvSpPr>
            <p:spPr bwMode="auto">
              <a:xfrm>
                <a:off x="1181" y="1143"/>
                <a:ext cx="26" cy="26"/>
              </a:xfrm>
              <a:custGeom>
                <a:avLst/>
                <a:gdLst>
                  <a:gd name="T0" fmla="*/ 0 w 26"/>
                  <a:gd name="T1" fmla="*/ 12 h 26"/>
                  <a:gd name="T2" fmla="*/ 0 w 26"/>
                  <a:gd name="T3" fmla="*/ 12 h 26"/>
                  <a:gd name="T4" fmla="*/ 0 w 26"/>
                  <a:gd name="T5" fmla="*/ 8 h 26"/>
                  <a:gd name="T6" fmla="*/ 4 w 26"/>
                  <a:gd name="T7" fmla="*/ 2 h 26"/>
                  <a:gd name="T8" fmla="*/ 8 w 26"/>
                  <a:gd name="T9" fmla="*/ 0 h 26"/>
                  <a:gd name="T10" fmla="*/ 12 w 26"/>
                  <a:gd name="T11" fmla="*/ 0 h 26"/>
                  <a:gd name="T12" fmla="*/ 12 w 26"/>
                  <a:gd name="T13" fmla="*/ 0 h 26"/>
                  <a:gd name="T14" fmla="*/ 18 w 26"/>
                  <a:gd name="T15" fmla="*/ 0 h 26"/>
                  <a:gd name="T16" fmla="*/ 22 w 26"/>
                  <a:gd name="T17" fmla="*/ 2 h 26"/>
                  <a:gd name="T18" fmla="*/ 24 w 26"/>
                  <a:gd name="T19" fmla="*/ 8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8 w 26"/>
                  <a:gd name="T35" fmla="*/ 24 h 26"/>
                  <a:gd name="T36" fmla="*/ 4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8"/>
                    </a:lnTo>
                    <a:lnTo>
                      <a:pt x="4" y="2"/>
                    </a:lnTo>
                    <a:lnTo>
                      <a:pt x="8" y="0"/>
                    </a:lnTo>
                    <a:lnTo>
                      <a:pt x="12" y="0"/>
                    </a:lnTo>
                    <a:lnTo>
                      <a:pt x="12" y="0"/>
                    </a:lnTo>
                    <a:lnTo>
                      <a:pt x="18" y="0"/>
                    </a:lnTo>
                    <a:lnTo>
                      <a:pt x="22" y="2"/>
                    </a:lnTo>
                    <a:lnTo>
                      <a:pt x="24" y="8"/>
                    </a:lnTo>
                    <a:lnTo>
                      <a:pt x="26" y="12"/>
                    </a:lnTo>
                    <a:lnTo>
                      <a:pt x="26" y="12"/>
                    </a:lnTo>
                    <a:lnTo>
                      <a:pt x="24" y="18"/>
                    </a:lnTo>
                    <a:lnTo>
                      <a:pt x="22"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88" name="Freeform 673"/>
              <p:cNvSpPr>
                <a:spLocks/>
              </p:cNvSpPr>
              <p:nvPr/>
            </p:nvSpPr>
            <p:spPr bwMode="auto">
              <a:xfrm>
                <a:off x="955" y="1066"/>
                <a:ext cx="26" cy="25"/>
              </a:xfrm>
              <a:custGeom>
                <a:avLst/>
                <a:gdLst>
                  <a:gd name="T0" fmla="*/ 0 w 26"/>
                  <a:gd name="T1" fmla="*/ 13 h 25"/>
                  <a:gd name="T2" fmla="*/ 0 w 26"/>
                  <a:gd name="T3" fmla="*/ 13 h 25"/>
                  <a:gd name="T4" fmla="*/ 2 w 26"/>
                  <a:gd name="T5" fmla="*/ 7 h 25"/>
                  <a:gd name="T6" fmla="*/ 4 w 26"/>
                  <a:gd name="T7" fmla="*/ 4 h 25"/>
                  <a:gd name="T8" fmla="*/ 8 w 26"/>
                  <a:gd name="T9" fmla="*/ 2 h 25"/>
                  <a:gd name="T10" fmla="*/ 14 w 26"/>
                  <a:gd name="T11" fmla="*/ 0 h 25"/>
                  <a:gd name="T12" fmla="*/ 14 w 26"/>
                  <a:gd name="T13" fmla="*/ 0 h 25"/>
                  <a:gd name="T14" fmla="*/ 18 w 26"/>
                  <a:gd name="T15" fmla="*/ 2 h 25"/>
                  <a:gd name="T16" fmla="*/ 22 w 26"/>
                  <a:gd name="T17" fmla="*/ 4 h 25"/>
                  <a:gd name="T18" fmla="*/ 26 w 26"/>
                  <a:gd name="T19" fmla="*/ 7 h 25"/>
                  <a:gd name="T20" fmla="*/ 26 w 26"/>
                  <a:gd name="T21" fmla="*/ 13 h 25"/>
                  <a:gd name="T22" fmla="*/ 26 w 26"/>
                  <a:gd name="T23" fmla="*/ 13 h 25"/>
                  <a:gd name="T24" fmla="*/ 26 w 26"/>
                  <a:gd name="T25" fmla="*/ 17 h 25"/>
                  <a:gd name="T26" fmla="*/ 22 w 26"/>
                  <a:gd name="T27" fmla="*/ 21 h 25"/>
                  <a:gd name="T28" fmla="*/ 18 w 26"/>
                  <a:gd name="T29" fmla="*/ 25 h 25"/>
                  <a:gd name="T30" fmla="*/ 14 w 26"/>
                  <a:gd name="T31" fmla="*/ 25 h 25"/>
                  <a:gd name="T32" fmla="*/ 14 w 26"/>
                  <a:gd name="T33" fmla="*/ 25 h 25"/>
                  <a:gd name="T34" fmla="*/ 8 w 26"/>
                  <a:gd name="T35" fmla="*/ 25 h 25"/>
                  <a:gd name="T36" fmla="*/ 4 w 26"/>
                  <a:gd name="T37" fmla="*/ 21 h 25"/>
                  <a:gd name="T38" fmla="*/ 2 w 26"/>
                  <a:gd name="T39" fmla="*/ 17 h 25"/>
                  <a:gd name="T40" fmla="*/ 0 w 26"/>
                  <a:gd name="T41" fmla="*/ 13 h 25"/>
                  <a:gd name="T42" fmla="*/ 0 w 26"/>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3"/>
                    </a:moveTo>
                    <a:lnTo>
                      <a:pt x="0" y="13"/>
                    </a:lnTo>
                    <a:lnTo>
                      <a:pt x="2" y="7"/>
                    </a:lnTo>
                    <a:lnTo>
                      <a:pt x="4" y="4"/>
                    </a:lnTo>
                    <a:lnTo>
                      <a:pt x="8" y="2"/>
                    </a:lnTo>
                    <a:lnTo>
                      <a:pt x="14" y="0"/>
                    </a:lnTo>
                    <a:lnTo>
                      <a:pt x="14" y="0"/>
                    </a:lnTo>
                    <a:lnTo>
                      <a:pt x="18" y="2"/>
                    </a:lnTo>
                    <a:lnTo>
                      <a:pt x="22" y="4"/>
                    </a:lnTo>
                    <a:lnTo>
                      <a:pt x="26" y="7"/>
                    </a:lnTo>
                    <a:lnTo>
                      <a:pt x="26" y="13"/>
                    </a:lnTo>
                    <a:lnTo>
                      <a:pt x="26" y="13"/>
                    </a:lnTo>
                    <a:lnTo>
                      <a:pt x="26" y="17"/>
                    </a:lnTo>
                    <a:lnTo>
                      <a:pt x="22" y="21"/>
                    </a:lnTo>
                    <a:lnTo>
                      <a:pt x="18" y="25"/>
                    </a:lnTo>
                    <a:lnTo>
                      <a:pt x="14" y="25"/>
                    </a:lnTo>
                    <a:lnTo>
                      <a:pt x="14" y="25"/>
                    </a:lnTo>
                    <a:lnTo>
                      <a:pt x="8" y="25"/>
                    </a:lnTo>
                    <a:lnTo>
                      <a:pt x="4" y="21"/>
                    </a:lnTo>
                    <a:lnTo>
                      <a:pt x="2"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89" name="Freeform 674"/>
              <p:cNvSpPr>
                <a:spLocks/>
              </p:cNvSpPr>
              <p:nvPr/>
            </p:nvSpPr>
            <p:spPr bwMode="auto">
              <a:xfrm>
                <a:off x="945" y="1066"/>
                <a:ext cx="26" cy="25"/>
              </a:xfrm>
              <a:custGeom>
                <a:avLst/>
                <a:gdLst>
                  <a:gd name="T0" fmla="*/ 0 w 26"/>
                  <a:gd name="T1" fmla="*/ 11 h 25"/>
                  <a:gd name="T2" fmla="*/ 0 w 26"/>
                  <a:gd name="T3" fmla="*/ 11 h 25"/>
                  <a:gd name="T4" fmla="*/ 2 w 26"/>
                  <a:gd name="T5" fmla="*/ 7 h 25"/>
                  <a:gd name="T6" fmla="*/ 4 w 26"/>
                  <a:gd name="T7" fmla="*/ 4 h 25"/>
                  <a:gd name="T8" fmla="*/ 8 w 26"/>
                  <a:gd name="T9" fmla="*/ 0 h 25"/>
                  <a:gd name="T10" fmla="*/ 14 w 26"/>
                  <a:gd name="T11" fmla="*/ 0 h 25"/>
                  <a:gd name="T12" fmla="*/ 14 w 26"/>
                  <a:gd name="T13" fmla="*/ 0 h 25"/>
                  <a:gd name="T14" fmla="*/ 18 w 26"/>
                  <a:gd name="T15" fmla="*/ 0 h 25"/>
                  <a:gd name="T16" fmla="*/ 22 w 26"/>
                  <a:gd name="T17" fmla="*/ 4 h 25"/>
                  <a:gd name="T18" fmla="*/ 26 w 26"/>
                  <a:gd name="T19" fmla="*/ 7 h 25"/>
                  <a:gd name="T20" fmla="*/ 26 w 26"/>
                  <a:gd name="T21" fmla="*/ 11 h 25"/>
                  <a:gd name="T22" fmla="*/ 26 w 26"/>
                  <a:gd name="T23" fmla="*/ 11 h 25"/>
                  <a:gd name="T24" fmla="*/ 26 w 26"/>
                  <a:gd name="T25" fmla="*/ 17 h 25"/>
                  <a:gd name="T26" fmla="*/ 22 w 26"/>
                  <a:gd name="T27" fmla="*/ 21 h 25"/>
                  <a:gd name="T28" fmla="*/ 18 w 26"/>
                  <a:gd name="T29" fmla="*/ 23 h 25"/>
                  <a:gd name="T30" fmla="*/ 14 w 26"/>
                  <a:gd name="T31" fmla="*/ 25 h 25"/>
                  <a:gd name="T32" fmla="*/ 14 w 26"/>
                  <a:gd name="T33" fmla="*/ 25 h 25"/>
                  <a:gd name="T34" fmla="*/ 8 w 26"/>
                  <a:gd name="T35" fmla="*/ 23 h 25"/>
                  <a:gd name="T36" fmla="*/ 4 w 26"/>
                  <a:gd name="T37" fmla="*/ 21 h 25"/>
                  <a:gd name="T38" fmla="*/ 2 w 26"/>
                  <a:gd name="T39" fmla="*/ 17 h 25"/>
                  <a:gd name="T40" fmla="*/ 0 w 26"/>
                  <a:gd name="T41" fmla="*/ 11 h 25"/>
                  <a:gd name="T42" fmla="*/ 0 w 26"/>
                  <a:gd name="T4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1"/>
                    </a:moveTo>
                    <a:lnTo>
                      <a:pt x="0" y="11"/>
                    </a:lnTo>
                    <a:lnTo>
                      <a:pt x="2" y="7"/>
                    </a:lnTo>
                    <a:lnTo>
                      <a:pt x="4" y="4"/>
                    </a:lnTo>
                    <a:lnTo>
                      <a:pt x="8" y="0"/>
                    </a:lnTo>
                    <a:lnTo>
                      <a:pt x="14" y="0"/>
                    </a:lnTo>
                    <a:lnTo>
                      <a:pt x="14" y="0"/>
                    </a:lnTo>
                    <a:lnTo>
                      <a:pt x="18" y="0"/>
                    </a:lnTo>
                    <a:lnTo>
                      <a:pt x="22" y="4"/>
                    </a:lnTo>
                    <a:lnTo>
                      <a:pt x="26" y="7"/>
                    </a:lnTo>
                    <a:lnTo>
                      <a:pt x="26" y="11"/>
                    </a:lnTo>
                    <a:lnTo>
                      <a:pt x="26" y="11"/>
                    </a:lnTo>
                    <a:lnTo>
                      <a:pt x="26" y="17"/>
                    </a:lnTo>
                    <a:lnTo>
                      <a:pt x="22" y="21"/>
                    </a:lnTo>
                    <a:lnTo>
                      <a:pt x="18" y="23"/>
                    </a:lnTo>
                    <a:lnTo>
                      <a:pt x="14" y="25"/>
                    </a:lnTo>
                    <a:lnTo>
                      <a:pt x="14" y="25"/>
                    </a:lnTo>
                    <a:lnTo>
                      <a:pt x="8" y="23"/>
                    </a:lnTo>
                    <a:lnTo>
                      <a:pt x="4" y="21"/>
                    </a:lnTo>
                    <a:lnTo>
                      <a:pt x="2" y="17"/>
                    </a:lnTo>
                    <a:lnTo>
                      <a:pt x="0" y="11"/>
                    </a:lnTo>
                    <a:lnTo>
                      <a:pt x="0" y="11"/>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90" name="Freeform 675"/>
              <p:cNvSpPr>
                <a:spLocks/>
              </p:cNvSpPr>
              <p:nvPr/>
            </p:nvSpPr>
            <p:spPr bwMode="auto">
              <a:xfrm>
                <a:off x="900" y="1050"/>
                <a:ext cx="26" cy="25"/>
              </a:xfrm>
              <a:custGeom>
                <a:avLst/>
                <a:gdLst>
                  <a:gd name="T0" fmla="*/ 0 w 26"/>
                  <a:gd name="T1" fmla="*/ 12 h 25"/>
                  <a:gd name="T2" fmla="*/ 0 w 26"/>
                  <a:gd name="T3" fmla="*/ 12 h 25"/>
                  <a:gd name="T4" fmla="*/ 2 w 26"/>
                  <a:gd name="T5" fmla="*/ 8 h 25"/>
                  <a:gd name="T6" fmla="*/ 4 w 26"/>
                  <a:gd name="T7" fmla="*/ 4 h 25"/>
                  <a:gd name="T8" fmla="*/ 8 w 26"/>
                  <a:gd name="T9" fmla="*/ 0 h 25"/>
                  <a:gd name="T10" fmla="*/ 14 w 26"/>
                  <a:gd name="T11" fmla="*/ 0 h 25"/>
                  <a:gd name="T12" fmla="*/ 14 w 26"/>
                  <a:gd name="T13" fmla="*/ 0 h 25"/>
                  <a:gd name="T14" fmla="*/ 18 w 26"/>
                  <a:gd name="T15" fmla="*/ 0 h 25"/>
                  <a:gd name="T16" fmla="*/ 22 w 26"/>
                  <a:gd name="T17" fmla="*/ 4 h 25"/>
                  <a:gd name="T18" fmla="*/ 26 w 26"/>
                  <a:gd name="T19" fmla="*/ 8 h 25"/>
                  <a:gd name="T20" fmla="*/ 26 w 26"/>
                  <a:gd name="T21" fmla="*/ 12 h 25"/>
                  <a:gd name="T22" fmla="*/ 26 w 26"/>
                  <a:gd name="T23" fmla="*/ 12 h 25"/>
                  <a:gd name="T24" fmla="*/ 26 w 26"/>
                  <a:gd name="T25" fmla="*/ 18 h 25"/>
                  <a:gd name="T26" fmla="*/ 22 w 26"/>
                  <a:gd name="T27" fmla="*/ 22 h 25"/>
                  <a:gd name="T28" fmla="*/ 18 w 26"/>
                  <a:gd name="T29" fmla="*/ 23 h 25"/>
                  <a:gd name="T30" fmla="*/ 14 w 26"/>
                  <a:gd name="T31" fmla="*/ 25 h 25"/>
                  <a:gd name="T32" fmla="*/ 14 w 26"/>
                  <a:gd name="T33" fmla="*/ 25 h 25"/>
                  <a:gd name="T34" fmla="*/ 8 w 26"/>
                  <a:gd name="T35" fmla="*/ 23 h 25"/>
                  <a:gd name="T36" fmla="*/ 4 w 26"/>
                  <a:gd name="T37" fmla="*/ 22 h 25"/>
                  <a:gd name="T38" fmla="*/ 2 w 26"/>
                  <a:gd name="T39" fmla="*/ 18 h 25"/>
                  <a:gd name="T40" fmla="*/ 0 w 26"/>
                  <a:gd name="T41" fmla="*/ 12 h 25"/>
                  <a:gd name="T42" fmla="*/ 0 w 26"/>
                  <a:gd name="T4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2"/>
                    </a:lnTo>
                    <a:lnTo>
                      <a:pt x="18" y="23"/>
                    </a:lnTo>
                    <a:lnTo>
                      <a:pt x="14" y="25"/>
                    </a:lnTo>
                    <a:lnTo>
                      <a:pt x="14" y="25"/>
                    </a:lnTo>
                    <a:lnTo>
                      <a:pt x="8" y="23"/>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91" name="Freeform 676"/>
              <p:cNvSpPr>
                <a:spLocks/>
              </p:cNvSpPr>
              <p:nvPr/>
            </p:nvSpPr>
            <p:spPr bwMode="auto">
              <a:xfrm>
                <a:off x="751" y="970"/>
                <a:ext cx="25" cy="26"/>
              </a:xfrm>
              <a:custGeom>
                <a:avLst/>
                <a:gdLst>
                  <a:gd name="T0" fmla="*/ 0 w 25"/>
                  <a:gd name="T1" fmla="*/ 12 h 26"/>
                  <a:gd name="T2" fmla="*/ 0 w 25"/>
                  <a:gd name="T3" fmla="*/ 12 h 26"/>
                  <a:gd name="T4" fmla="*/ 0 w 25"/>
                  <a:gd name="T5" fmla="*/ 8 h 26"/>
                  <a:gd name="T6" fmla="*/ 4 w 25"/>
                  <a:gd name="T7" fmla="*/ 4 h 26"/>
                  <a:gd name="T8" fmla="*/ 8 w 25"/>
                  <a:gd name="T9" fmla="*/ 0 h 26"/>
                  <a:gd name="T10" fmla="*/ 11 w 25"/>
                  <a:gd name="T11" fmla="*/ 0 h 26"/>
                  <a:gd name="T12" fmla="*/ 11 w 25"/>
                  <a:gd name="T13" fmla="*/ 0 h 26"/>
                  <a:gd name="T14" fmla="*/ 17 w 25"/>
                  <a:gd name="T15" fmla="*/ 0 h 26"/>
                  <a:gd name="T16" fmla="*/ 21 w 25"/>
                  <a:gd name="T17" fmla="*/ 4 h 26"/>
                  <a:gd name="T18" fmla="*/ 23 w 25"/>
                  <a:gd name="T19" fmla="*/ 8 h 26"/>
                  <a:gd name="T20" fmla="*/ 25 w 25"/>
                  <a:gd name="T21" fmla="*/ 12 h 26"/>
                  <a:gd name="T22" fmla="*/ 25 w 25"/>
                  <a:gd name="T23" fmla="*/ 12 h 26"/>
                  <a:gd name="T24" fmla="*/ 23 w 25"/>
                  <a:gd name="T25" fmla="*/ 18 h 26"/>
                  <a:gd name="T26" fmla="*/ 21 w 25"/>
                  <a:gd name="T27" fmla="*/ 22 h 26"/>
                  <a:gd name="T28" fmla="*/ 17 w 25"/>
                  <a:gd name="T29" fmla="*/ 24 h 26"/>
                  <a:gd name="T30" fmla="*/ 11 w 25"/>
                  <a:gd name="T31" fmla="*/ 26 h 26"/>
                  <a:gd name="T32" fmla="*/ 11 w 25"/>
                  <a:gd name="T33" fmla="*/ 26 h 26"/>
                  <a:gd name="T34" fmla="*/ 8 w 25"/>
                  <a:gd name="T35" fmla="*/ 24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4"/>
                    </a:lnTo>
                    <a:lnTo>
                      <a:pt x="8" y="0"/>
                    </a:lnTo>
                    <a:lnTo>
                      <a:pt x="11" y="0"/>
                    </a:lnTo>
                    <a:lnTo>
                      <a:pt x="11" y="0"/>
                    </a:lnTo>
                    <a:lnTo>
                      <a:pt x="17" y="0"/>
                    </a:lnTo>
                    <a:lnTo>
                      <a:pt x="21" y="4"/>
                    </a:lnTo>
                    <a:lnTo>
                      <a:pt x="23" y="8"/>
                    </a:lnTo>
                    <a:lnTo>
                      <a:pt x="25" y="12"/>
                    </a:lnTo>
                    <a:lnTo>
                      <a:pt x="25" y="12"/>
                    </a:lnTo>
                    <a:lnTo>
                      <a:pt x="23" y="18"/>
                    </a:lnTo>
                    <a:lnTo>
                      <a:pt x="21" y="22"/>
                    </a:lnTo>
                    <a:lnTo>
                      <a:pt x="17" y="24"/>
                    </a:lnTo>
                    <a:lnTo>
                      <a:pt x="11" y="26"/>
                    </a:lnTo>
                    <a:lnTo>
                      <a:pt x="11"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92" name="Freeform 677"/>
              <p:cNvSpPr>
                <a:spLocks/>
              </p:cNvSpPr>
              <p:nvPr/>
            </p:nvSpPr>
            <p:spPr bwMode="auto">
              <a:xfrm>
                <a:off x="556" y="879"/>
                <a:ext cx="26" cy="26"/>
              </a:xfrm>
              <a:custGeom>
                <a:avLst/>
                <a:gdLst>
                  <a:gd name="T0" fmla="*/ 0 w 26"/>
                  <a:gd name="T1" fmla="*/ 12 h 26"/>
                  <a:gd name="T2" fmla="*/ 0 w 26"/>
                  <a:gd name="T3" fmla="*/ 12 h 26"/>
                  <a:gd name="T4" fmla="*/ 0 w 26"/>
                  <a:gd name="T5" fmla="*/ 8 h 26"/>
                  <a:gd name="T6" fmla="*/ 4 w 26"/>
                  <a:gd name="T7" fmla="*/ 4 h 26"/>
                  <a:gd name="T8" fmla="*/ 8 w 26"/>
                  <a:gd name="T9" fmla="*/ 0 h 26"/>
                  <a:gd name="T10" fmla="*/ 12 w 26"/>
                  <a:gd name="T11" fmla="*/ 0 h 26"/>
                  <a:gd name="T12" fmla="*/ 12 w 26"/>
                  <a:gd name="T13" fmla="*/ 0 h 26"/>
                  <a:gd name="T14" fmla="*/ 18 w 26"/>
                  <a:gd name="T15" fmla="*/ 0 h 26"/>
                  <a:gd name="T16" fmla="*/ 22 w 26"/>
                  <a:gd name="T17" fmla="*/ 4 h 26"/>
                  <a:gd name="T18" fmla="*/ 24 w 26"/>
                  <a:gd name="T19" fmla="*/ 8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8 w 26"/>
                  <a:gd name="T35" fmla="*/ 24 h 26"/>
                  <a:gd name="T36" fmla="*/ 4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93" name="Freeform 678"/>
              <p:cNvSpPr>
                <a:spLocks/>
              </p:cNvSpPr>
              <p:nvPr/>
            </p:nvSpPr>
            <p:spPr bwMode="auto">
              <a:xfrm>
                <a:off x="556" y="883"/>
                <a:ext cx="26" cy="26"/>
              </a:xfrm>
              <a:custGeom>
                <a:avLst/>
                <a:gdLst>
                  <a:gd name="T0" fmla="*/ 0 w 26"/>
                  <a:gd name="T1" fmla="*/ 12 h 26"/>
                  <a:gd name="T2" fmla="*/ 0 w 26"/>
                  <a:gd name="T3" fmla="*/ 12 h 26"/>
                  <a:gd name="T4" fmla="*/ 0 w 26"/>
                  <a:gd name="T5" fmla="*/ 6 h 26"/>
                  <a:gd name="T6" fmla="*/ 4 w 26"/>
                  <a:gd name="T7" fmla="*/ 2 h 26"/>
                  <a:gd name="T8" fmla="*/ 8 w 26"/>
                  <a:gd name="T9" fmla="*/ 0 h 26"/>
                  <a:gd name="T10" fmla="*/ 12 w 26"/>
                  <a:gd name="T11" fmla="*/ 0 h 26"/>
                  <a:gd name="T12" fmla="*/ 12 w 26"/>
                  <a:gd name="T13" fmla="*/ 0 h 26"/>
                  <a:gd name="T14" fmla="*/ 18 w 26"/>
                  <a:gd name="T15" fmla="*/ 0 h 26"/>
                  <a:gd name="T16" fmla="*/ 22 w 26"/>
                  <a:gd name="T17" fmla="*/ 2 h 26"/>
                  <a:gd name="T18" fmla="*/ 24 w 26"/>
                  <a:gd name="T19" fmla="*/ 6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8 w 26"/>
                  <a:gd name="T35" fmla="*/ 24 h 26"/>
                  <a:gd name="T36" fmla="*/ 4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6"/>
                    </a:lnTo>
                    <a:lnTo>
                      <a:pt x="4" y="2"/>
                    </a:lnTo>
                    <a:lnTo>
                      <a:pt x="8" y="0"/>
                    </a:lnTo>
                    <a:lnTo>
                      <a:pt x="12" y="0"/>
                    </a:lnTo>
                    <a:lnTo>
                      <a:pt x="12" y="0"/>
                    </a:lnTo>
                    <a:lnTo>
                      <a:pt x="18" y="0"/>
                    </a:lnTo>
                    <a:lnTo>
                      <a:pt x="22" y="2"/>
                    </a:lnTo>
                    <a:lnTo>
                      <a:pt x="24" y="6"/>
                    </a:lnTo>
                    <a:lnTo>
                      <a:pt x="26" y="12"/>
                    </a:lnTo>
                    <a:lnTo>
                      <a:pt x="26" y="12"/>
                    </a:lnTo>
                    <a:lnTo>
                      <a:pt x="24" y="18"/>
                    </a:lnTo>
                    <a:lnTo>
                      <a:pt x="22"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94" name="Freeform 679"/>
              <p:cNvSpPr>
                <a:spLocks/>
              </p:cNvSpPr>
              <p:nvPr/>
            </p:nvSpPr>
            <p:spPr bwMode="auto">
              <a:xfrm>
                <a:off x="519" y="865"/>
                <a:ext cx="25" cy="26"/>
              </a:xfrm>
              <a:custGeom>
                <a:avLst/>
                <a:gdLst>
                  <a:gd name="T0" fmla="*/ 0 w 25"/>
                  <a:gd name="T1" fmla="*/ 12 h 26"/>
                  <a:gd name="T2" fmla="*/ 0 w 25"/>
                  <a:gd name="T3" fmla="*/ 12 h 26"/>
                  <a:gd name="T4" fmla="*/ 2 w 25"/>
                  <a:gd name="T5" fmla="*/ 8 h 26"/>
                  <a:gd name="T6" fmla="*/ 4 w 25"/>
                  <a:gd name="T7" fmla="*/ 4 h 26"/>
                  <a:gd name="T8" fmla="*/ 8 w 25"/>
                  <a:gd name="T9" fmla="*/ 0 h 26"/>
                  <a:gd name="T10" fmla="*/ 14 w 25"/>
                  <a:gd name="T11" fmla="*/ 0 h 26"/>
                  <a:gd name="T12" fmla="*/ 14 w 25"/>
                  <a:gd name="T13" fmla="*/ 0 h 26"/>
                  <a:gd name="T14" fmla="*/ 17 w 25"/>
                  <a:gd name="T15" fmla="*/ 0 h 26"/>
                  <a:gd name="T16" fmla="*/ 21 w 25"/>
                  <a:gd name="T17" fmla="*/ 4 h 26"/>
                  <a:gd name="T18" fmla="*/ 25 w 25"/>
                  <a:gd name="T19" fmla="*/ 8 h 26"/>
                  <a:gd name="T20" fmla="*/ 25 w 25"/>
                  <a:gd name="T21" fmla="*/ 12 h 26"/>
                  <a:gd name="T22" fmla="*/ 25 w 25"/>
                  <a:gd name="T23" fmla="*/ 12 h 26"/>
                  <a:gd name="T24" fmla="*/ 25 w 25"/>
                  <a:gd name="T25" fmla="*/ 18 h 26"/>
                  <a:gd name="T26" fmla="*/ 21 w 25"/>
                  <a:gd name="T27" fmla="*/ 22 h 26"/>
                  <a:gd name="T28" fmla="*/ 17 w 25"/>
                  <a:gd name="T29" fmla="*/ 24 h 26"/>
                  <a:gd name="T30" fmla="*/ 14 w 25"/>
                  <a:gd name="T31" fmla="*/ 26 h 26"/>
                  <a:gd name="T32" fmla="*/ 14 w 25"/>
                  <a:gd name="T33" fmla="*/ 26 h 26"/>
                  <a:gd name="T34" fmla="*/ 8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4"/>
                    </a:lnTo>
                    <a:lnTo>
                      <a:pt x="8" y="0"/>
                    </a:lnTo>
                    <a:lnTo>
                      <a:pt x="14" y="0"/>
                    </a:lnTo>
                    <a:lnTo>
                      <a:pt x="14" y="0"/>
                    </a:lnTo>
                    <a:lnTo>
                      <a:pt x="17" y="0"/>
                    </a:lnTo>
                    <a:lnTo>
                      <a:pt x="21" y="4"/>
                    </a:lnTo>
                    <a:lnTo>
                      <a:pt x="25" y="8"/>
                    </a:lnTo>
                    <a:lnTo>
                      <a:pt x="25" y="12"/>
                    </a:lnTo>
                    <a:lnTo>
                      <a:pt x="25" y="12"/>
                    </a:lnTo>
                    <a:lnTo>
                      <a:pt x="25" y="18"/>
                    </a:lnTo>
                    <a:lnTo>
                      <a:pt x="21" y="22"/>
                    </a:lnTo>
                    <a:lnTo>
                      <a:pt x="17"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95" name="Freeform 680"/>
              <p:cNvSpPr>
                <a:spLocks/>
              </p:cNvSpPr>
              <p:nvPr/>
            </p:nvSpPr>
            <p:spPr bwMode="auto">
              <a:xfrm>
                <a:off x="446" y="832"/>
                <a:ext cx="26" cy="25"/>
              </a:xfrm>
              <a:custGeom>
                <a:avLst/>
                <a:gdLst>
                  <a:gd name="T0" fmla="*/ 0 w 26"/>
                  <a:gd name="T1" fmla="*/ 11 h 25"/>
                  <a:gd name="T2" fmla="*/ 0 w 26"/>
                  <a:gd name="T3" fmla="*/ 11 h 25"/>
                  <a:gd name="T4" fmla="*/ 2 w 26"/>
                  <a:gd name="T5" fmla="*/ 7 h 25"/>
                  <a:gd name="T6" fmla="*/ 4 w 26"/>
                  <a:gd name="T7" fmla="*/ 3 h 25"/>
                  <a:gd name="T8" fmla="*/ 8 w 26"/>
                  <a:gd name="T9" fmla="*/ 0 h 25"/>
                  <a:gd name="T10" fmla="*/ 14 w 26"/>
                  <a:gd name="T11" fmla="*/ 0 h 25"/>
                  <a:gd name="T12" fmla="*/ 14 w 26"/>
                  <a:gd name="T13" fmla="*/ 0 h 25"/>
                  <a:gd name="T14" fmla="*/ 18 w 26"/>
                  <a:gd name="T15" fmla="*/ 0 h 25"/>
                  <a:gd name="T16" fmla="*/ 22 w 26"/>
                  <a:gd name="T17" fmla="*/ 3 h 25"/>
                  <a:gd name="T18" fmla="*/ 26 w 26"/>
                  <a:gd name="T19" fmla="*/ 7 h 25"/>
                  <a:gd name="T20" fmla="*/ 26 w 26"/>
                  <a:gd name="T21" fmla="*/ 11 h 25"/>
                  <a:gd name="T22" fmla="*/ 26 w 26"/>
                  <a:gd name="T23" fmla="*/ 11 h 25"/>
                  <a:gd name="T24" fmla="*/ 26 w 26"/>
                  <a:gd name="T25" fmla="*/ 17 h 25"/>
                  <a:gd name="T26" fmla="*/ 22 w 26"/>
                  <a:gd name="T27" fmla="*/ 21 h 25"/>
                  <a:gd name="T28" fmla="*/ 18 w 26"/>
                  <a:gd name="T29" fmla="*/ 23 h 25"/>
                  <a:gd name="T30" fmla="*/ 14 w 26"/>
                  <a:gd name="T31" fmla="*/ 25 h 25"/>
                  <a:gd name="T32" fmla="*/ 14 w 26"/>
                  <a:gd name="T33" fmla="*/ 25 h 25"/>
                  <a:gd name="T34" fmla="*/ 8 w 26"/>
                  <a:gd name="T35" fmla="*/ 23 h 25"/>
                  <a:gd name="T36" fmla="*/ 4 w 26"/>
                  <a:gd name="T37" fmla="*/ 21 h 25"/>
                  <a:gd name="T38" fmla="*/ 2 w 26"/>
                  <a:gd name="T39" fmla="*/ 17 h 25"/>
                  <a:gd name="T40" fmla="*/ 0 w 26"/>
                  <a:gd name="T41" fmla="*/ 11 h 25"/>
                  <a:gd name="T42" fmla="*/ 0 w 26"/>
                  <a:gd name="T4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1"/>
                    </a:moveTo>
                    <a:lnTo>
                      <a:pt x="0" y="11"/>
                    </a:lnTo>
                    <a:lnTo>
                      <a:pt x="2" y="7"/>
                    </a:lnTo>
                    <a:lnTo>
                      <a:pt x="4" y="3"/>
                    </a:lnTo>
                    <a:lnTo>
                      <a:pt x="8" y="0"/>
                    </a:lnTo>
                    <a:lnTo>
                      <a:pt x="14" y="0"/>
                    </a:lnTo>
                    <a:lnTo>
                      <a:pt x="14" y="0"/>
                    </a:lnTo>
                    <a:lnTo>
                      <a:pt x="18" y="0"/>
                    </a:lnTo>
                    <a:lnTo>
                      <a:pt x="22" y="3"/>
                    </a:lnTo>
                    <a:lnTo>
                      <a:pt x="26" y="7"/>
                    </a:lnTo>
                    <a:lnTo>
                      <a:pt x="26" y="11"/>
                    </a:lnTo>
                    <a:lnTo>
                      <a:pt x="26" y="11"/>
                    </a:lnTo>
                    <a:lnTo>
                      <a:pt x="26" y="17"/>
                    </a:lnTo>
                    <a:lnTo>
                      <a:pt x="22" y="21"/>
                    </a:lnTo>
                    <a:lnTo>
                      <a:pt x="18" y="23"/>
                    </a:lnTo>
                    <a:lnTo>
                      <a:pt x="14" y="25"/>
                    </a:lnTo>
                    <a:lnTo>
                      <a:pt x="14" y="25"/>
                    </a:lnTo>
                    <a:lnTo>
                      <a:pt x="8" y="23"/>
                    </a:lnTo>
                    <a:lnTo>
                      <a:pt x="4" y="21"/>
                    </a:lnTo>
                    <a:lnTo>
                      <a:pt x="2" y="17"/>
                    </a:lnTo>
                    <a:lnTo>
                      <a:pt x="0" y="11"/>
                    </a:lnTo>
                    <a:lnTo>
                      <a:pt x="0" y="11"/>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96" name="Freeform 681"/>
              <p:cNvSpPr>
                <a:spLocks/>
              </p:cNvSpPr>
              <p:nvPr/>
            </p:nvSpPr>
            <p:spPr bwMode="auto">
              <a:xfrm>
                <a:off x="442" y="832"/>
                <a:ext cx="26" cy="25"/>
              </a:xfrm>
              <a:custGeom>
                <a:avLst/>
                <a:gdLst>
                  <a:gd name="T0" fmla="*/ 0 w 26"/>
                  <a:gd name="T1" fmla="*/ 13 h 25"/>
                  <a:gd name="T2" fmla="*/ 0 w 26"/>
                  <a:gd name="T3" fmla="*/ 13 h 25"/>
                  <a:gd name="T4" fmla="*/ 2 w 26"/>
                  <a:gd name="T5" fmla="*/ 7 h 25"/>
                  <a:gd name="T6" fmla="*/ 4 w 26"/>
                  <a:gd name="T7" fmla="*/ 3 h 25"/>
                  <a:gd name="T8" fmla="*/ 8 w 26"/>
                  <a:gd name="T9" fmla="*/ 2 h 25"/>
                  <a:gd name="T10" fmla="*/ 14 w 26"/>
                  <a:gd name="T11" fmla="*/ 0 h 25"/>
                  <a:gd name="T12" fmla="*/ 14 w 26"/>
                  <a:gd name="T13" fmla="*/ 0 h 25"/>
                  <a:gd name="T14" fmla="*/ 18 w 26"/>
                  <a:gd name="T15" fmla="*/ 2 h 25"/>
                  <a:gd name="T16" fmla="*/ 22 w 26"/>
                  <a:gd name="T17" fmla="*/ 3 h 25"/>
                  <a:gd name="T18" fmla="*/ 26 w 26"/>
                  <a:gd name="T19" fmla="*/ 7 h 25"/>
                  <a:gd name="T20" fmla="*/ 26 w 26"/>
                  <a:gd name="T21" fmla="*/ 13 h 25"/>
                  <a:gd name="T22" fmla="*/ 26 w 26"/>
                  <a:gd name="T23" fmla="*/ 13 h 25"/>
                  <a:gd name="T24" fmla="*/ 26 w 26"/>
                  <a:gd name="T25" fmla="*/ 17 h 25"/>
                  <a:gd name="T26" fmla="*/ 22 w 26"/>
                  <a:gd name="T27" fmla="*/ 21 h 25"/>
                  <a:gd name="T28" fmla="*/ 18 w 26"/>
                  <a:gd name="T29" fmla="*/ 25 h 25"/>
                  <a:gd name="T30" fmla="*/ 14 w 26"/>
                  <a:gd name="T31" fmla="*/ 25 h 25"/>
                  <a:gd name="T32" fmla="*/ 14 w 26"/>
                  <a:gd name="T33" fmla="*/ 25 h 25"/>
                  <a:gd name="T34" fmla="*/ 8 w 26"/>
                  <a:gd name="T35" fmla="*/ 25 h 25"/>
                  <a:gd name="T36" fmla="*/ 4 w 26"/>
                  <a:gd name="T37" fmla="*/ 21 h 25"/>
                  <a:gd name="T38" fmla="*/ 2 w 26"/>
                  <a:gd name="T39" fmla="*/ 17 h 25"/>
                  <a:gd name="T40" fmla="*/ 0 w 26"/>
                  <a:gd name="T41" fmla="*/ 13 h 25"/>
                  <a:gd name="T42" fmla="*/ 0 w 26"/>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3"/>
                    </a:moveTo>
                    <a:lnTo>
                      <a:pt x="0" y="13"/>
                    </a:lnTo>
                    <a:lnTo>
                      <a:pt x="2" y="7"/>
                    </a:lnTo>
                    <a:lnTo>
                      <a:pt x="4" y="3"/>
                    </a:lnTo>
                    <a:lnTo>
                      <a:pt x="8" y="2"/>
                    </a:lnTo>
                    <a:lnTo>
                      <a:pt x="14" y="0"/>
                    </a:lnTo>
                    <a:lnTo>
                      <a:pt x="14" y="0"/>
                    </a:lnTo>
                    <a:lnTo>
                      <a:pt x="18" y="2"/>
                    </a:lnTo>
                    <a:lnTo>
                      <a:pt x="22" y="3"/>
                    </a:lnTo>
                    <a:lnTo>
                      <a:pt x="26" y="7"/>
                    </a:lnTo>
                    <a:lnTo>
                      <a:pt x="26" y="13"/>
                    </a:lnTo>
                    <a:lnTo>
                      <a:pt x="26" y="13"/>
                    </a:lnTo>
                    <a:lnTo>
                      <a:pt x="26" y="17"/>
                    </a:lnTo>
                    <a:lnTo>
                      <a:pt x="22" y="21"/>
                    </a:lnTo>
                    <a:lnTo>
                      <a:pt x="18" y="25"/>
                    </a:lnTo>
                    <a:lnTo>
                      <a:pt x="14" y="25"/>
                    </a:lnTo>
                    <a:lnTo>
                      <a:pt x="14" y="25"/>
                    </a:lnTo>
                    <a:lnTo>
                      <a:pt x="8" y="25"/>
                    </a:lnTo>
                    <a:lnTo>
                      <a:pt x="4" y="21"/>
                    </a:lnTo>
                    <a:lnTo>
                      <a:pt x="2"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97" name="Freeform 682"/>
              <p:cNvSpPr>
                <a:spLocks/>
              </p:cNvSpPr>
              <p:nvPr/>
            </p:nvSpPr>
            <p:spPr bwMode="auto">
              <a:xfrm>
                <a:off x="436" y="832"/>
                <a:ext cx="28" cy="25"/>
              </a:xfrm>
              <a:custGeom>
                <a:avLst/>
                <a:gdLst>
                  <a:gd name="T0" fmla="*/ 0 w 28"/>
                  <a:gd name="T1" fmla="*/ 13 h 25"/>
                  <a:gd name="T2" fmla="*/ 0 w 28"/>
                  <a:gd name="T3" fmla="*/ 13 h 25"/>
                  <a:gd name="T4" fmla="*/ 2 w 28"/>
                  <a:gd name="T5" fmla="*/ 7 h 25"/>
                  <a:gd name="T6" fmla="*/ 4 w 28"/>
                  <a:gd name="T7" fmla="*/ 3 h 25"/>
                  <a:gd name="T8" fmla="*/ 8 w 28"/>
                  <a:gd name="T9" fmla="*/ 2 h 25"/>
                  <a:gd name="T10" fmla="*/ 14 w 28"/>
                  <a:gd name="T11" fmla="*/ 0 h 25"/>
                  <a:gd name="T12" fmla="*/ 14 w 28"/>
                  <a:gd name="T13" fmla="*/ 0 h 25"/>
                  <a:gd name="T14" fmla="*/ 20 w 28"/>
                  <a:gd name="T15" fmla="*/ 2 h 25"/>
                  <a:gd name="T16" fmla="*/ 24 w 28"/>
                  <a:gd name="T17" fmla="*/ 3 h 25"/>
                  <a:gd name="T18" fmla="*/ 26 w 28"/>
                  <a:gd name="T19" fmla="*/ 7 h 25"/>
                  <a:gd name="T20" fmla="*/ 28 w 28"/>
                  <a:gd name="T21" fmla="*/ 13 h 25"/>
                  <a:gd name="T22" fmla="*/ 28 w 28"/>
                  <a:gd name="T23" fmla="*/ 13 h 25"/>
                  <a:gd name="T24" fmla="*/ 26 w 28"/>
                  <a:gd name="T25" fmla="*/ 17 h 25"/>
                  <a:gd name="T26" fmla="*/ 24 w 28"/>
                  <a:gd name="T27" fmla="*/ 21 h 25"/>
                  <a:gd name="T28" fmla="*/ 20 w 28"/>
                  <a:gd name="T29" fmla="*/ 25 h 25"/>
                  <a:gd name="T30" fmla="*/ 14 w 28"/>
                  <a:gd name="T31" fmla="*/ 25 h 25"/>
                  <a:gd name="T32" fmla="*/ 14 w 28"/>
                  <a:gd name="T33" fmla="*/ 25 h 25"/>
                  <a:gd name="T34" fmla="*/ 8 w 28"/>
                  <a:gd name="T35" fmla="*/ 25 h 25"/>
                  <a:gd name="T36" fmla="*/ 4 w 28"/>
                  <a:gd name="T37" fmla="*/ 21 h 25"/>
                  <a:gd name="T38" fmla="*/ 2 w 28"/>
                  <a:gd name="T39" fmla="*/ 17 h 25"/>
                  <a:gd name="T40" fmla="*/ 0 w 28"/>
                  <a:gd name="T41" fmla="*/ 13 h 25"/>
                  <a:gd name="T42" fmla="*/ 0 w 28"/>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5">
                    <a:moveTo>
                      <a:pt x="0" y="13"/>
                    </a:moveTo>
                    <a:lnTo>
                      <a:pt x="0" y="13"/>
                    </a:lnTo>
                    <a:lnTo>
                      <a:pt x="2" y="7"/>
                    </a:lnTo>
                    <a:lnTo>
                      <a:pt x="4" y="3"/>
                    </a:lnTo>
                    <a:lnTo>
                      <a:pt x="8" y="2"/>
                    </a:lnTo>
                    <a:lnTo>
                      <a:pt x="14" y="0"/>
                    </a:lnTo>
                    <a:lnTo>
                      <a:pt x="14" y="0"/>
                    </a:lnTo>
                    <a:lnTo>
                      <a:pt x="20" y="2"/>
                    </a:lnTo>
                    <a:lnTo>
                      <a:pt x="24" y="3"/>
                    </a:lnTo>
                    <a:lnTo>
                      <a:pt x="26" y="7"/>
                    </a:lnTo>
                    <a:lnTo>
                      <a:pt x="28" y="13"/>
                    </a:lnTo>
                    <a:lnTo>
                      <a:pt x="28" y="13"/>
                    </a:lnTo>
                    <a:lnTo>
                      <a:pt x="26" y="17"/>
                    </a:lnTo>
                    <a:lnTo>
                      <a:pt x="24" y="21"/>
                    </a:lnTo>
                    <a:lnTo>
                      <a:pt x="20" y="25"/>
                    </a:lnTo>
                    <a:lnTo>
                      <a:pt x="14" y="25"/>
                    </a:lnTo>
                    <a:lnTo>
                      <a:pt x="14" y="25"/>
                    </a:lnTo>
                    <a:lnTo>
                      <a:pt x="8" y="25"/>
                    </a:lnTo>
                    <a:lnTo>
                      <a:pt x="4" y="21"/>
                    </a:lnTo>
                    <a:lnTo>
                      <a:pt x="2"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98" name="Freeform 683"/>
              <p:cNvSpPr>
                <a:spLocks/>
              </p:cNvSpPr>
              <p:nvPr/>
            </p:nvSpPr>
            <p:spPr bwMode="auto">
              <a:xfrm>
                <a:off x="428" y="834"/>
                <a:ext cx="26" cy="25"/>
              </a:xfrm>
              <a:custGeom>
                <a:avLst/>
                <a:gdLst>
                  <a:gd name="T0" fmla="*/ 0 w 26"/>
                  <a:gd name="T1" fmla="*/ 13 h 25"/>
                  <a:gd name="T2" fmla="*/ 0 w 26"/>
                  <a:gd name="T3" fmla="*/ 13 h 25"/>
                  <a:gd name="T4" fmla="*/ 0 w 26"/>
                  <a:gd name="T5" fmla="*/ 7 h 25"/>
                  <a:gd name="T6" fmla="*/ 4 w 26"/>
                  <a:gd name="T7" fmla="*/ 3 h 25"/>
                  <a:gd name="T8" fmla="*/ 8 w 26"/>
                  <a:gd name="T9" fmla="*/ 1 h 25"/>
                  <a:gd name="T10" fmla="*/ 12 w 26"/>
                  <a:gd name="T11" fmla="*/ 0 h 25"/>
                  <a:gd name="T12" fmla="*/ 12 w 26"/>
                  <a:gd name="T13" fmla="*/ 0 h 25"/>
                  <a:gd name="T14" fmla="*/ 18 w 26"/>
                  <a:gd name="T15" fmla="*/ 1 h 25"/>
                  <a:gd name="T16" fmla="*/ 22 w 26"/>
                  <a:gd name="T17" fmla="*/ 3 h 25"/>
                  <a:gd name="T18" fmla="*/ 24 w 26"/>
                  <a:gd name="T19" fmla="*/ 7 h 25"/>
                  <a:gd name="T20" fmla="*/ 26 w 26"/>
                  <a:gd name="T21" fmla="*/ 13 h 25"/>
                  <a:gd name="T22" fmla="*/ 26 w 26"/>
                  <a:gd name="T23" fmla="*/ 13 h 25"/>
                  <a:gd name="T24" fmla="*/ 24 w 26"/>
                  <a:gd name="T25" fmla="*/ 17 h 25"/>
                  <a:gd name="T26" fmla="*/ 22 w 26"/>
                  <a:gd name="T27" fmla="*/ 21 h 25"/>
                  <a:gd name="T28" fmla="*/ 18 w 26"/>
                  <a:gd name="T29" fmla="*/ 25 h 25"/>
                  <a:gd name="T30" fmla="*/ 12 w 26"/>
                  <a:gd name="T31" fmla="*/ 25 h 25"/>
                  <a:gd name="T32" fmla="*/ 12 w 26"/>
                  <a:gd name="T33" fmla="*/ 25 h 25"/>
                  <a:gd name="T34" fmla="*/ 8 w 26"/>
                  <a:gd name="T35" fmla="*/ 25 h 25"/>
                  <a:gd name="T36" fmla="*/ 4 w 26"/>
                  <a:gd name="T37" fmla="*/ 21 h 25"/>
                  <a:gd name="T38" fmla="*/ 0 w 26"/>
                  <a:gd name="T39" fmla="*/ 17 h 25"/>
                  <a:gd name="T40" fmla="*/ 0 w 26"/>
                  <a:gd name="T41" fmla="*/ 13 h 25"/>
                  <a:gd name="T42" fmla="*/ 0 w 26"/>
                  <a:gd name="T43"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0" y="13"/>
                    </a:moveTo>
                    <a:lnTo>
                      <a:pt x="0" y="13"/>
                    </a:lnTo>
                    <a:lnTo>
                      <a:pt x="0" y="7"/>
                    </a:lnTo>
                    <a:lnTo>
                      <a:pt x="4" y="3"/>
                    </a:lnTo>
                    <a:lnTo>
                      <a:pt x="8" y="1"/>
                    </a:lnTo>
                    <a:lnTo>
                      <a:pt x="12" y="0"/>
                    </a:lnTo>
                    <a:lnTo>
                      <a:pt x="12" y="0"/>
                    </a:lnTo>
                    <a:lnTo>
                      <a:pt x="18" y="1"/>
                    </a:lnTo>
                    <a:lnTo>
                      <a:pt x="22" y="3"/>
                    </a:lnTo>
                    <a:lnTo>
                      <a:pt x="24" y="7"/>
                    </a:lnTo>
                    <a:lnTo>
                      <a:pt x="26" y="13"/>
                    </a:lnTo>
                    <a:lnTo>
                      <a:pt x="26" y="13"/>
                    </a:lnTo>
                    <a:lnTo>
                      <a:pt x="24" y="17"/>
                    </a:lnTo>
                    <a:lnTo>
                      <a:pt x="22" y="21"/>
                    </a:lnTo>
                    <a:lnTo>
                      <a:pt x="18" y="25"/>
                    </a:lnTo>
                    <a:lnTo>
                      <a:pt x="12" y="25"/>
                    </a:lnTo>
                    <a:lnTo>
                      <a:pt x="12" y="25"/>
                    </a:lnTo>
                    <a:lnTo>
                      <a:pt x="8" y="25"/>
                    </a:lnTo>
                    <a:lnTo>
                      <a:pt x="4" y="21"/>
                    </a:lnTo>
                    <a:lnTo>
                      <a:pt x="0" y="17"/>
                    </a:lnTo>
                    <a:lnTo>
                      <a:pt x="0" y="13"/>
                    </a:lnTo>
                    <a:lnTo>
                      <a:pt x="0" y="13"/>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1999" name="Freeform 684"/>
              <p:cNvSpPr>
                <a:spLocks/>
              </p:cNvSpPr>
              <p:nvPr/>
            </p:nvSpPr>
            <p:spPr bwMode="auto">
              <a:xfrm>
                <a:off x="1720" y="1325"/>
                <a:ext cx="25" cy="26"/>
              </a:xfrm>
              <a:custGeom>
                <a:avLst/>
                <a:gdLst>
                  <a:gd name="T0" fmla="*/ 0 w 25"/>
                  <a:gd name="T1" fmla="*/ 14 h 26"/>
                  <a:gd name="T2" fmla="*/ 0 w 25"/>
                  <a:gd name="T3" fmla="*/ 14 h 26"/>
                  <a:gd name="T4" fmla="*/ 1 w 25"/>
                  <a:gd name="T5" fmla="*/ 8 h 26"/>
                  <a:gd name="T6" fmla="*/ 3 w 25"/>
                  <a:gd name="T7" fmla="*/ 4 h 26"/>
                  <a:gd name="T8" fmla="*/ 7 w 25"/>
                  <a:gd name="T9" fmla="*/ 2 h 26"/>
                  <a:gd name="T10" fmla="*/ 13 w 25"/>
                  <a:gd name="T11" fmla="*/ 0 h 26"/>
                  <a:gd name="T12" fmla="*/ 13 w 25"/>
                  <a:gd name="T13" fmla="*/ 0 h 26"/>
                  <a:gd name="T14" fmla="*/ 17 w 25"/>
                  <a:gd name="T15" fmla="*/ 2 h 26"/>
                  <a:gd name="T16" fmla="*/ 23 w 25"/>
                  <a:gd name="T17" fmla="*/ 4 h 26"/>
                  <a:gd name="T18" fmla="*/ 25 w 25"/>
                  <a:gd name="T19" fmla="*/ 8 h 26"/>
                  <a:gd name="T20" fmla="*/ 25 w 25"/>
                  <a:gd name="T21" fmla="*/ 14 h 26"/>
                  <a:gd name="T22" fmla="*/ 25 w 25"/>
                  <a:gd name="T23" fmla="*/ 14 h 26"/>
                  <a:gd name="T24" fmla="*/ 25 w 25"/>
                  <a:gd name="T25" fmla="*/ 18 h 26"/>
                  <a:gd name="T26" fmla="*/ 23 w 25"/>
                  <a:gd name="T27" fmla="*/ 22 h 26"/>
                  <a:gd name="T28" fmla="*/ 17 w 25"/>
                  <a:gd name="T29" fmla="*/ 26 h 26"/>
                  <a:gd name="T30" fmla="*/ 13 w 25"/>
                  <a:gd name="T31" fmla="*/ 26 h 26"/>
                  <a:gd name="T32" fmla="*/ 13 w 25"/>
                  <a:gd name="T33" fmla="*/ 26 h 26"/>
                  <a:gd name="T34" fmla="*/ 7 w 25"/>
                  <a:gd name="T35" fmla="*/ 26 h 26"/>
                  <a:gd name="T36" fmla="*/ 3 w 25"/>
                  <a:gd name="T37" fmla="*/ 22 h 26"/>
                  <a:gd name="T38" fmla="*/ 1 w 25"/>
                  <a:gd name="T39" fmla="*/ 18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1" y="8"/>
                    </a:lnTo>
                    <a:lnTo>
                      <a:pt x="3" y="4"/>
                    </a:lnTo>
                    <a:lnTo>
                      <a:pt x="7" y="2"/>
                    </a:lnTo>
                    <a:lnTo>
                      <a:pt x="13" y="0"/>
                    </a:lnTo>
                    <a:lnTo>
                      <a:pt x="13" y="0"/>
                    </a:lnTo>
                    <a:lnTo>
                      <a:pt x="17" y="2"/>
                    </a:lnTo>
                    <a:lnTo>
                      <a:pt x="23" y="4"/>
                    </a:lnTo>
                    <a:lnTo>
                      <a:pt x="25" y="8"/>
                    </a:lnTo>
                    <a:lnTo>
                      <a:pt x="25" y="14"/>
                    </a:lnTo>
                    <a:lnTo>
                      <a:pt x="25" y="14"/>
                    </a:lnTo>
                    <a:lnTo>
                      <a:pt x="25" y="18"/>
                    </a:lnTo>
                    <a:lnTo>
                      <a:pt x="23" y="22"/>
                    </a:lnTo>
                    <a:lnTo>
                      <a:pt x="17" y="26"/>
                    </a:lnTo>
                    <a:lnTo>
                      <a:pt x="13" y="26"/>
                    </a:lnTo>
                    <a:lnTo>
                      <a:pt x="13" y="26"/>
                    </a:lnTo>
                    <a:lnTo>
                      <a:pt x="7" y="26"/>
                    </a:lnTo>
                    <a:lnTo>
                      <a:pt x="3" y="22"/>
                    </a:lnTo>
                    <a:lnTo>
                      <a:pt x="1"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00" name="Freeform 685"/>
              <p:cNvSpPr>
                <a:spLocks/>
              </p:cNvSpPr>
              <p:nvPr/>
            </p:nvSpPr>
            <p:spPr bwMode="auto">
              <a:xfrm>
                <a:off x="1761" y="1343"/>
                <a:ext cx="25" cy="26"/>
              </a:xfrm>
              <a:custGeom>
                <a:avLst/>
                <a:gdLst>
                  <a:gd name="T0" fmla="*/ 0 w 25"/>
                  <a:gd name="T1" fmla="*/ 12 h 26"/>
                  <a:gd name="T2" fmla="*/ 0 w 25"/>
                  <a:gd name="T3" fmla="*/ 12 h 26"/>
                  <a:gd name="T4" fmla="*/ 2 w 25"/>
                  <a:gd name="T5" fmla="*/ 8 h 26"/>
                  <a:gd name="T6" fmla="*/ 4 w 25"/>
                  <a:gd name="T7" fmla="*/ 4 h 26"/>
                  <a:gd name="T8" fmla="*/ 8 w 25"/>
                  <a:gd name="T9" fmla="*/ 0 h 26"/>
                  <a:gd name="T10" fmla="*/ 14 w 25"/>
                  <a:gd name="T11" fmla="*/ 0 h 26"/>
                  <a:gd name="T12" fmla="*/ 14 w 25"/>
                  <a:gd name="T13" fmla="*/ 0 h 26"/>
                  <a:gd name="T14" fmla="*/ 17 w 25"/>
                  <a:gd name="T15" fmla="*/ 0 h 26"/>
                  <a:gd name="T16" fmla="*/ 21 w 25"/>
                  <a:gd name="T17" fmla="*/ 4 h 26"/>
                  <a:gd name="T18" fmla="*/ 25 w 25"/>
                  <a:gd name="T19" fmla="*/ 8 h 26"/>
                  <a:gd name="T20" fmla="*/ 25 w 25"/>
                  <a:gd name="T21" fmla="*/ 12 h 26"/>
                  <a:gd name="T22" fmla="*/ 25 w 25"/>
                  <a:gd name="T23" fmla="*/ 12 h 26"/>
                  <a:gd name="T24" fmla="*/ 25 w 25"/>
                  <a:gd name="T25" fmla="*/ 18 h 26"/>
                  <a:gd name="T26" fmla="*/ 21 w 25"/>
                  <a:gd name="T27" fmla="*/ 22 h 26"/>
                  <a:gd name="T28" fmla="*/ 17 w 25"/>
                  <a:gd name="T29" fmla="*/ 24 h 26"/>
                  <a:gd name="T30" fmla="*/ 14 w 25"/>
                  <a:gd name="T31" fmla="*/ 26 h 26"/>
                  <a:gd name="T32" fmla="*/ 14 w 25"/>
                  <a:gd name="T33" fmla="*/ 26 h 26"/>
                  <a:gd name="T34" fmla="*/ 8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4"/>
                    </a:lnTo>
                    <a:lnTo>
                      <a:pt x="8" y="0"/>
                    </a:lnTo>
                    <a:lnTo>
                      <a:pt x="14" y="0"/>
                    </a:lnTo>
                    <a:lnTo>
                      <a:pt x="14" y="0"/>
                    </a:lnTo>
                    <a:lnTo>
                      <a:pt x="17" y="0"/>
                    </a:lnTo>
                    <a:lnTo>
                      <a:pt x="21" y="4"/>
                    </a:lnTo>
                    <a:lnTo>
                      <a:pt x="25" y="8"/>
                    </a:lnTo>
                    <a:lnTo>
                      <a:pt x="25" y="12"/>
                    </a:lnTo>
                    <a:lnTo>
                      <a:pt x="25" y="12"/>
                    </a:lnTo>
                    <a:lnTo>
                      <a:pt x="25" y="18"/>
                    </a:lnTo>
                    <a:lnTo>
                      <a:pt x="21" y="22"/>
                    </a:lnTo>
                    <a:lnTo>
                      <a:pt x="17"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01" name="Freeform 686"/>
              <p:cNvSpPr>
                <a:spLocks/>
              </p:cNvSpPr>
              <p:nvPr/>
            </p:nvSpPr>
            <p:spPr bwMode="auto">
              <a:xfrm>
                <a:off x="1775" y="1341"/>
                <a:ext cx="25" cy="26"/>
              </a:xfrm>
              <a:custGeom>
                <a:avLst/>
                <a:gdLst>
                  <a:gd name="T0" fmla="*/ 0 w 25"/>
                  <a:gd name="T1" fmla="*/ 12 h 26"/>
                  <a:gd name="T2" fmla="*/ 0 w 25"/>
                  <a:gd name="T3" fmla="*/ 12 h 26"/>
                  <a:gd name="T4" fmla="*/ 0 w 25"/>
                  <a:gd name="T5" fmla="*/ 8 h 26"/>
                  <a:gd name="T6" fmla="*/ 3 w 25"/>
                  <a:gd name="T7" fmla="*/ 4 h 26"/>
                  <a:gd name="T8" fmla="*/ 7 w 25"/>
                  <a:gd name="T9" fmla="*/ 0 h 26"/>
                  <a:gd name="T10" fmla="*/ 11 w 25"/>
                  <a:gd name="T11" fmla="*/ 0 h 26"/>
                  <a:gd name="T12" fmla="*/ 11 w 25"/>
                  <a:gd name="T13" fmla="*/ 0 h 26"/>
                  <a:gd name="T14" fmla="*/ 17 w 25"/>
                  <a:gd name="T15" fmla="*/ 0 h 26"/>
                  <a:gd name="T16" fmla="*/ 21 w 25"/>
                  <a:gd name="T17" fmla="*/ 4 h 26"/>
                  <a:gd name="T18" fmla="*/ 23 w 25"/>
                  <a:gd name="T19" fmla="*/ 8 h 26"/>
                  <a:gd name="T20" fmla="*/ 25 w 25"/>
                  <a:gd name="T21" fmla="*/ 12 h 26"/>
                  <a:gd name="T22" fmla="*/ 25 w 25"/>
                  <a:gd name="T23" fmla="*/ 12 h 26"/>
                  <a:gd name="T24" fmla="*/ 23 w 25"/>
                  <a:gd name="T25" fmla="*/ 18 h 26"/>
                  <a:gd name="T26" fmla="*/ 21 w 25"/>
                  <a:gd name="T27" fmla="*/ 22 h 26"/>
                  <a:gd name="T28" fmla="*/ 17 w 25"/>
                  <a:gd name="T29" fmla="*/ 24 h 26"/>
                  <a:gd name="T30" fmla="*/ 11 w 25"/>
                  <a:gd name="T31" fmla="*/ 26 h 26"/>
                  <a:gd name="T32" fmla="*/ 11 w 25"/>
                  <a:gd name="T33" fmla="*/ 26 h 26"/>
                  <a:gd name="T34" fmla="*/ 7 w 25"/>
                  <a:gd name="T35" fmla="*/ 24 h 26"/>
                  <a:gd name="T36" fmla="*/ 3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3" y="4"/>
                    </a:lnTo>
                    <a:lnTo>
                      <a:pt x="7" y="0"/>
                    </a:lnTo>
                    <a:lnTo>
                      <a:pt x="11" y="0"/>
                    </a:lnTo>
                    <a:lnTo>
                      <a:pt x="11" y="0"/>
                    </a:lnTo>
                    <a:lnTo>
                      <a:pt x="17" y="0"/>
                    </a:lnTo>
                    <a:lnTo>
                      <a:pt x="21" y="4"/>
                    </a:lnTo>
                    <a:lnTo>
                      <a:pt x="23" y="8"/>
                    </a:lnTo>
                    <a:lnTo>
                      <a:pt x="25" y="12"/>
                    </a:lnTo>
                    <a:lnTo>
                      <a:pt x="25" y="12"/>
                    </a:lnTo>
                    <a:lnTo>
                      <a:pt x="23" y="18"/>
                    </a:lnTo>
                    <a:lnTo>
                      <a:pt x="21" y="22"/>
                    </a:lnTo>
                    <a:lnTo>
                      <a:pt x="17" y="24"/>
                    </a:lnTo>
                    <a:lnTo>
                      <a:pt x="11" y="26"/>
                    </a:lnTo>
                    <a:lnTo>
                      <a:pt x="11" y="26"/>
                    </a:lnTo>
                    <a:lnTo>
                      <a:pt x="7" y="24"/>
                    </a:lnTo>
                    <a:lnTo>
                      <a:pt x="3"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02" name="Freeform 687"/>
              <p:cNvSpPr>
                <a:spLocks/>
              </p:cNvSpPr>
              <p:nvPr/>
            </p:nvSpPr>
            <p:spPr bwMode="auto">
              <a:xfrm>
                <a:off x="1782" y="1341"/>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18 h 26"/>
                  <a:gd name="T26" fmla="*/ 22 w 26"/>
                  <a:gd name="T27" fmla="*/ 22 h 26"/>
                  <a:gd name="T28" fmla="*/ 18 w 26"/>
                  <a:gd name="T29" fmla="*/ 26 h 26"/>
                  <a:gd name="T30" fmla="*/ 12 w 26"/>
                  <a:gd name="T31" fmla="*/ 26 h 26"/>
                  <a:gd name="T32" fmla="*/ 12 w 26"/>
                  <a:gd name="T33" fmla="*/ 26 h 26"/>
                  <a:gd name="T34" fmla="*/ 8 w 26"/>
                  <a:gd name="T35" fmla="*/ 26 h 26"/>
                  <a:gd name="T36" fmla="*/ 4 w 26"/>
                  <a:gd name="T37" fmla="*/ 22 h 26"/>
                  <a:gd name="T38" fmla="*/ 0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18"/>
                    </a:lnTo>
                    <a:lnTo>
                      <a:pt x="22" y="22"/>
                    </a:lnTo>
                    <a:lnTo>
                      <a:pt x="18" y="26"/>
                    </a:lnTo>
                    <a:lnTo>
                      <a:pt x="12" y="26"/>
                    </a:lnTo>
                    <a:lnTo>
                      <a:pt x="12" y="26"/>
                    </a:lnTo>
                    <a:lnTo>
                      <a:pt x="8" y="26"/>
                    </a:lnTo>
                    <a:lnTo>
                      <a:pt x="4" y="22"/>
                    </a:lnTo>
                    <a:lnTo>
                      <a:pt x="0"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03" name="Freeform 688"/>
              <p:cNvSpPr>
                <a:spLocks/>
              </p:cNvSpPr>
              <p:nvPr/>
            </p:nvSpPr>
            <p:spPr bwMode="auto">
              <a:xfrm>
                <a:off x="1802" y="1347"/>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18 h 26"/>
                  <a:gd name="T26" fmla="*/ 22 w 26"/>
                  <a:gd name="T27" fmla="*/ 22 h 26"/>
                  <a:gd name="T28" fmla="*/ 18 w 26"/>
                  <a:gd name="T29" fmla="*/ 26 h 26"/>
                  <a:gd name="T30" fmla="*/ 12 w 26"/>
                  <a:gd name="T31" fmla="*/ 26 h 26"/>
                  <a:gd name="T32" fmla="*/ 12 w 26"/>
                  <a:gd name="T33" fmla="*/ 26 h 26"/>
                  <a:gd name="T34" fmla="*/ 8 w 26"/>
                  <a:gd name="T35" fmla="*/ 26 h 26"/>
                  <a:gd name="T36" fmla="*/ 4 w 26"/>
                  <a:gd name="T37" fmla="*/ 22 h 26"/>
                  <a:gd name="T38" fmla="*/ 0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18"/>
                    </a:lnTo>
                    <a:lnTo>
                      <a:pt x="22" y="22"/>
                    </a:lnTo>
                    <a:lnTo>
                      <a:pt x="18" y="26"/>
                    </a:lnTo>
                    <a:lnTo>
                      <a:pt x="12" y="26"/>
                    </a:lnTo>
                    <a:lnTo>
                      <a:pt x="12" y="26"/>
                    </a:lnTo>
                    <a:lnTo>
                      <a:pt x="8" y="26"/>
                    </a:lnTo>
                    <a:lnTo>
                      <a:pt x="4" y="22"/>
                    </a:lnTo>
                    <a:lnTo>
                      <a:pt x="0"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04" name="Freeform 689"/>
              <p:cNvSpPr>
                <a:spLocks/>
              </p:cNvSpPr>
              <p:nvPr/>
            </p:nvSpPr>
            <p:spPr bwMode="auto">
              <a:xfrm>
                <a:off x="1804" y="1349"/>
                <a:ext cx="28" cy="26"/>
              </a:xfrm>
              <a:custGeom>
                <a:avLst/>
                <a:gdLst>
                  <a:gd name="T0" fmla="*/ 0 w 28"/>
                  <a:gd name="T1" fmla="*/ 12 h 26"/>
                  <a:gd name="T2" fmla="*/ 0 w 28"/>
                  <a:gd name="T3" fmla="*/ 12 h 26"/>
                  <a:gd name="T4" fmla="*/ 2 w 28"/>
                  <a:gd name="T5" fmla="*/ 8 h 26"/>
                  <a:gd name="T6" fmla="*/ 4 w 28"/>
                  <a:gd name="T7" fmla="*/ 4 h 26"/>
                  <a:gd name="T8" fmla="*/ 8 w 28"/>
                  <a:gd name="T9" fmla="*/ 0 h 26"/>
                  <a:gd name="T10" fmla="*/ 14 w 28"/>
                  <a:gd name="T11" fmla="*/ 0 h 26"/>
                  <a:gd name="T12" fmla="*/ 14 w 28"/>
                  <a:gd name="T13" fmla="*/ 0 h 26"/>
                  <a:gd name="T14" fmla="*/ 20 w 28"/>
                  <a:gd name="T15" fmla="*/ 0 h 26"/>
                  <a:gd name="T16" fmla="*/ 24 w 28"/>
                  <a:gd name="T17" fmla="*/ 4 h 26"/>
                  <a:gd name="T18" fmla="*/ 26 w 28"/>
                  <a:gd name="T19" fmla="*/ 8 h 26"/>
                  <a:gd name="T20" fmla="*/ 28 w 28"/>
                  <a:gd name="T21" fmla="*/ 12 h 26"/>
                  <a:gd name="T22" fmla="*/ 28 w 28"/>
                  <a:gd name="T23" fmla="*/ 12 h 26"/>
                  <a:gd name="T24" fmla="*/ 26 w 28"/>
                  <a:gd name="T25" fmla="*/ 18 h 26"/>
                  <a:gd name="T26" fmla="*/ 24 w 28"/>
                  <a:gd name="T27" fmla="*/ 22 h 26"/>
                  <a:gd name="T28" fmla="*/ 20 w 28"/>
                  <a:gd name="T29" fmla="*/ 24 h 26"/>
                  <a:gd name="T30" fmla="*/ 14 w 28"/>
                  <a:gd name="T31" fmla="*/ 26 h 26"/>
                  <a:gd name="T32" fmla="*/ 14 w 28"/>
                  <a:gd name="T33" fmla="*/ 26 h 26"/>
                  <a:gd name="T34" fmla="*/ 8 w 28"/>
                  <a:gd name="T35" fmla="*/ 24 h 26"/>
                  <a:gd name="T36" fmla="*/ 4 w 28"/>
                  <a:gd name="T37" fmla="*/ 22 h 26"/>
                  <a:gd name="T38" fmla="*/ 2 w 28"/>
                  <a:gd name="T39" fmla="*/ 18 h 26"/>
                  <a:gd name="T40" fmla="*/ 0 w 28"/>
                  <a:gd name="T41" fmla="*/ 12 h 26"/>
                  <a:gd name="T42" fmla="*/ 0 w 28"/>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6">
                    <a:moveTo>
                      <a:pt x="0" y="12"/>
                    </a:moveTo>
                    <a:lnTo>
                      <a:pt x="0" y="12"/>
                    </a:lnTo>
                    <a:lnTo>
                      <a:pt x="2" y="8"/>
                    </a:lnTo>
                    <a:lnTo>
                      <a:pt x="4" y="4"/>
                    </a:lnTo>
                    <a:lnTo>
                      <a:pt x="8" y="0"/>
                    </a:lnTo>
                    <a:lnTo>
                      <a:pt x="14" y="0"/>
                    </a:lnTo>
                    <a:lnTo>
                      <a:pt x="14" y="0"/>
                    </a:lnTo>
                    <a:lnTo>
                      <a:pt x="20" y="0"/>
                    </a:lnTo>
                    <a:lnTo>
                      <a:pt x="24" y="4"/>
                    </a:lnTo>
                    <a:lnTo>
                      <a:pt x="26" y="8"/>
                    </a:lnTo>
                    <a:lnTo>
                      <a:pt x="28" y="12"/>
                    </a:lnTo>
                    <a:lnTo>
                      <a:pt x="28" y="12"/>
                    </a:lnTo>
                    <a:lnTo>
                      <a:pt x="26" y="18"/>
                    </a:lnTo>
                    <a:lnTo>
                      <a:pt x="24" y="22"/>
                    </a:lnTo>
                    <a:lnTo>
                      <a:pt x="20"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05" name="Freeform 690"/>
              <p:cNvSpPr>
                <a:spLocks/>
              </p:cNvSpPr>
              <p:nvPr/>
            </p:nvSpPr>
            <p:spPr bwMode="auto">
              <a:xfrm>
                <a:off x="1808" y="1349"/>
                <a:ext cx="26" cy="26"/>
              </a:xfrm>
              <a:custGeom>
                <a:avLst/>
                <a:gdLst>
                  <a:gd name="T0" fmla="*/ 0 w 26"/>
                  <a:gd name="T1" fmla="*/ 12 h 26"/>
                  <a:gd name="T2" fmla="*/ 0 w 26"/>
                  <a:gd name="T3" fmla="*/ 12 h 26"/>
                  <a:gd name="T4" fmla="*/ 2 w 26"/>
                  <a:gd name="T5" fmla="*/ 8 h 26"/>
                  <a:gd name="T6" fmla="*/ 4 w 26"/>
                  <a:gd name="T7" fmla="*/ 4 h 26"/>
                  <a:gd name="T8" fmla="*/ 8 w 26"/>
                  <a:gd name="T9" fmla="*/ 0 h 26"/>
                  <a:gd name="T10" fmla="*/ 14 w 26"/>
                  <a:gd name="T11" fmla="*/ 0 h 26"/>
                  <a:gd name="T12" fmla="*/ 14 w 26"/>
                  <a:gd name="T13" fmla="*/ 0 h 26"/>
                  <a:gd name="T14" fmla="*/ 18 w 26"/>
                  <a:gd name="T15" fmla="*/ 0 h 26"/>
                  <a:gd name="T16" fmla="*/ 22 w 26"/>
                  <a:gd name="T17" fmla="*/ 4 h 26"/>
                  <a:gd name="T18" fmla="*/ 26 w 26"/>
                  <a:gd name="T19" fmla="*/ 8 h 26"/>
                  <a:gd name="T20" fmla="*/ 26 w 26"/>
                  <a:gd name="T21" fmla="*/ 12 h 26"/>
                  <a:gd name="T22" fmla="*/ 26 w 26"/>
                  <a:gd name="T23" fmla="*/ 12 h 26"/>
                  <a:gd name="T24" fmla="*/ 26 w 26"/>
                  <a:gd name="T25" fmla="*/ 18 h 26"/>
                  <a:gd name="T26" fmla="*/ 22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06" name="Freeform 691"/>
              <p:cNvSpPr>
                <a:spLocks/>
              </p:cNvSpPr>
              <p:nvPr/>
            </p:nvSpPr>
            <p:spPr bwMode="auto">
              <a:xfrm>
                <a:off x="1828" y="1353"/>
                <a:ext cx="25" cy="26"/>
              </a:xfrm>
              <a:custGeom>
                <a:avLst/>
                <a:gdLst>
                  <a:gd name="T0" fmla="*/ 0 w 25"/>
                  <a:gd name="T1" fmla="*/ 12 h 26"/>
                  <a:gd name="T2" fmla="*/ 0 w 25"/>
                  <a:gd name="T3" fmla="*/ 12 h 26"/>
                  <a:gd name="T4" fmla="*/ 2 w 25"/>
                  <a:gd name="T5" fmla="*/ 6 h 26"/>
                  <a:gd name="T6" fmla="*/ 4 w 25"/>
                  <a:gd name="T7" fmla="*/ 2 h 26"/>
                  <a:gd name="T8" fmla="*/ 7 w 25"/>
                  <a:gd name="T9" fmla="*/ 0 h 26"/>
                  <a:gd name="T10" fmla="*/ 13 w 25"/>
                  <a:gd name="T11" fmla="*/ 0 h 26"/>
                  <a:gd name="T12" fmla="*/ 13 w 25"/>
                  <a:gd name="T13" fmla="*/ 0 h 26"/>
                  <a:gd name="T14" fmla="*/ 17 w 25"/>
                  <a:gd name="T15" fmla="*/ 0 h 26"/>
                  <a:gd name="T16" fmla="*/ 21 w 25"/>
                  <a:gd name="T17" fmla="*/ 2 h 26"/>
                  <a:gd name="T18" fmla="*/ 25 w 25"/>
                  <a:gd name="T19" fmla="*/ 6 h 26"/>
                  <a:gd name="T20" fmla="*/ 25 w 25"/>
                  <a:gd name="T21" fmla="*/ 12 h 26"/>
                  <a:gd name="T22" fmla="*/ 25 w 25"/>
                  <a:gd name="T23" fmla="*/ 12 h 26"/>
                  <a:gd name="T24" fmla="*/ 25 w 25"/>
                  <a:gd name="T25" fmla="*/ 18 h 26"/>
                  <a:gd name="T26" fmla="*/ 21 w 25"/>
                  <a:gd name="T27" fmla="*/ 22 h 26"/>
                  <a:gd name="T28" fmla="*/ 17 w 25"/>
                  <a:gd name="T29" fmla="*/ 24 h 26"/>
                  <a:gd name="T30" fmla="*/ 13 w 25"/>
                  <a:gd name="T31" fmla="*/ 26 h 26"/>
                  <a:gd name="T32" fmla="*/ 13 w 25"/>
                  <a:gd name="T33" fmla="*/ 26 h 26"/>
                  <a:gd name="T34" fmla="*/ 7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6"/>
                    </a:lnTo>
                    <a:lnTo>
                      <a:pt x="4" y="2"/>
                    </a:lnTo>
                    <a:lnTo>
                      <a:pt x="7" y="0"/>
                    </a:lnTo>
                    <a:lnTo>
                      <a:pt x="13" y="0"/>
                    </a:lnTo>
                    <a:lnTo>
                      <a:pt x="13" y="0"/>
                    </a:lnTo>
                    <a:lnTo>
                      <a:pt x="17" y="0"/>
                    </a:lnTo>
                    <a:lnTo>
                      <a:pt x="21" y="2"/>
                    </a:lnTo>
                    <a:lnTo>
                      <a:pt x="25" y="6"/>
                    </a:lnTo>
                    <a:lnTo>
                      <a:pt x="25" y="12"/>
                    </a:lnTo>
                    <a:lnTo>
                      <a:pt x="25" y="12"/>
                    </a:lnTo>
                    <a:lnTo>
                      <a:pt x="25" y="18"/>
                    </a:lnTo>
                    <a:lnTo>
                      <a:pt x="21" y="22"/>
                    </a:lnTo>
                    <a:lnTo>
                      <a:pt x="17" y="24"/>
                    </a:lnTo>
                    <a:lnTo>
                      <a:pt x="13" y="26"/>
                    </a:lnTo>
                    <a:lnTo>
                      <a:pt x="13" y="26"/>
                    </a:lnTo>
                    <a:lnTo>
                      <a:pt x="7"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07" name="Freeform 692"/>
              <p:cNvSpPr>
                <a:spLocks/>
              </p:cNvSpPr>
              <p:nvPr/>
            </p:nvSpPr>
            <p:spPr bwMode="auto">
              <a:xfrm>
                <a:off x="1837" y="1357"/>
                <a:ext cx="26" cy="28"/>
              </a:xfrm>
              <a:custGeom>
                <a:avLst/>
                <a:gdLst>
                  <a:gd name="T0" fmla="*/ 0 w 26"/>
                  <a:gd name="T1" fmla="*/ 14 h 28"/>
                  <a:gd name="T2" fmla="*/ 0 w 26"/>
                  <a:gd name="T3" fmla="*/ 14 h 28"/>
                  <a:gd name="T4" fmla="*/ 0 w 26"/>
                  <a:gd name="T5" fmla="*/ 8 h 28"/>
                  <a:gd name="T6" fmla="*/ 2 w 26"/>
                  <a:gd name="T7" fmla="*/ 4 h 28"/>
                  <a:gd name="T8" fmla="*/ 8 w 26"/>
                  <a:gd name="T9" fmla="*/ 2 h 28"/>
                  <a:gd name="T10" fmla="*/ 12 w 26"/>
                  <a:gd name="T11" fmla="*/ 0 h 28"/>
                  <a:gd name="T12" fmla="*/ 12 w 26"/>
                  <a:gd name="T13" fmla="*/ 0 h 28"/>
                  <a:gd name="T14" fmla="*/ 18 w 26"/>
                  <a:gd name="T15" fmla="*/ 2 h 28"/>
                  <a:gd name="T16" fmla="*/ 22 w 26"/>
                  <a:gd name="T17" fmla="*/ 4 h 28"/>
                  <a:gd name="T18" fmla="*/ 24 w 26"/>
                  <a:gd name="T19" fmla="*/ 8 h 28"/>
                  <a:gd name="T20" fmla="*/ 26 w 26"/>
                  <a:gd name="T21" fmla="*/ 14 h 28"/>
                  <a:gd name="T22" fmla="*/ 26 w 26"/>
                  <a:gd name="T23" fmla="*/ 14 h 28"/>
                  <a:gd name="T24" fmla="*/ 24 w 26"/>
                  <a:gd name="T25" fmla="*/ 20 h 28"/>
                  <a:gd name="T26" fmla="*/ 22 w 26"/>
                  <a:gd name="T27" fmla="*/ 24 h 28"/>
                  <a:gd name="T28" fmla="*/ 18 w 26"/>
                  <a:gd name="T29" fmla="*/ 26 h 28"/>
                  <a:gd name="T30" fmla="*/ 12 w 26"/>
                  <a:gd name="T31" fmla="*/ 28 h 28"/>
                  <a:gd name="T32" fmla="*/ 12 w 26"/>
                  <a:gd name="T33" fmla="*/ 28 h 28"/>
                  <a:gd name="T34" fmla="*/ 8 w 26"/>
                  <a:gd name="T35" fmla="*/ 26 h 28"/>
                  <a:gd name="T36" fmla="*/ 2 w 26"/>
                  <a:gd name="T37" fmla="*/ 24 h 28"/>
                  <a:gd name="T38" fmla="*/ 0 w 26"/>
                  <a:gd name="T39" fmla="*/ 20 h 28"/>
                  <a:gd name="T40" fmla="*/ 0 w 26"/>
                  <a:gd name="T41" fmla="*/ 14 h 28"/>
                  <a:gd name="T42" fmla="*/ 0 w 26"/>
                  <a:gd name="T4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8">
                    <a:moveTo>
                      <a:pt x="0" y="14"/>
                    </a:moveTo>
                    <a:lnTo>
                      <a:pt x="0" y="14"/>
                    </a:lnTo>
                    <a:lnTo>
                      <a:pt x="0" y="8"/>
                    </a:lnTo>
                    <a:lnTo>
                      <a:pt x="2" y="4"/>
                    </a:lnTo>
                    <a:lnTo>
                      <a:pt x="8" y="2"/>
                    </a:lnTo>
                    <a:lnTo>
                      <a:pt x="12" y="0"/>
                    </a:lnTo>
                    <a:lnTo>
                      <a:pt x="12" y="0"/>
                    </a:lnTo>
                    <a:lnTo>
                      <a:pt x="18" y="2"/>
                    </a:lnTo>
                    <a:lnTo>
                      <a:pt x="22" y="4"/>
                    </a:lnTo>
                    <a:lnTo>
                      <a:pt x="24" y="8"/>
                    </a:lnTo>
                    <a:lnTo>
                      <a:pt x="26" y="14"/>
                    </a:lnTo>
                    <a:lnTo>
                      <a:pt x="26" y="14"/>
                    </a:lnTo>
                    <a:lnTo>
                      <a:pt x="24" y="20"/>
                    </a:lnTo>
                    <a:lnTo>
                      <a:pt x="22" y="24"/>
                    </a:lnTo>
                    <a:lnTo>
                      <a:pt x="18" y="26"/>
                    </a:lnTo>
                    <a:lnTo>
                      <a:pt x="12" y="28"/>
                    </a:lnTo>
                    <a:lnTo>
                      <a:pt x="12" y="28"/>
                    </a:lnTo>
                    <a:lnTo>
                      <a:pt x="8" y="26"/>
                    </a:lnTo>
                    <a:lnTo>
                      <a:pt x="2" y="24"/>
                    </a:lnTo>
                    <a:lnTo>
                      <a:pt x="0" y="20"/>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08" name="Freeform 693"/>
              <p:cNvSpPr>
                <a:spLocks/>
              </p:cNvSpPr>
              <p:nvPr/>
            </p:nvSpPr>
            <p:spPr bwMode="auto">
              <a:xfrm>
                <a:off x="1841" y="1361"/>
                <a:ext cx="26" cy="26"/>
              </a:xfrm>
              <a:custGeom>
                <a:avLst/>
                <a:gdLst>
                  <a:gd name="T0" fmla="*/ 0 w 26"/>
                  <a:gd name="T1" fmla="*/ 12 h 26"/>
                  <a:gd name="T2" fmla="*/ 0 w 26"/>
                  <a:gd name="T3" fmla="*/ 12 h 26"/>
                  <a:gd name="T4" fmla="*/ 2 w 26"/>
                  <a:gd name="T5" fmla="*/ 8 h 26"/>
                  <a:gd name="T6" fmla="*/ 4 w 26"/>
                  <a:gd name="T7" fmla="*/ 4 h 26"/>
                  <a:gd name="T8" fmla="*/ 8 w 26"/>
                  <a:gd name="T9" fmla="*/ 0 h 26"/>
                  <a:gd name="T10" fmla="*/ 14 w 26"/>
                  <a:gd name="T11" fmla="*/ 0 h 26"/>
                  <a:gd name="T12" fmla="*/ 14 w 26"/>
                  <a:gd name="T13" fmla="*/ 0 h 26"/>
                  <a:gd name="T14" fmla="*/ 18 w 26"/>
                  <a:gd name="T15" fmla="*/ 0 h 26"/>
                  <a:gd name="T16" fmla="*/ 22 w 26"/>
                  <a:gd name="T17" fmla="*/ 4 h 26"/>
                  <a:gd name="T18" fmla="*/ 26 w 26"/>
                  <a:gd name="T19" fmla="*/ 8 h 26"/>
                  <a:gd name="T20" fmla="*/ 26 w 26"/>
                  <a:gd name="T21" fmla="*/ 12 h 26"/>
                  <a:gd name="T22" fmla="*/ 26 w 26"/>
                  <a:gd name="T23" fmla="*/ 12 h 26"/>
                  <a:gd name="T24" fmla="*/ 26 w 26"/>
                  <a:gd name="T25" fmla="*/ 18 h 26"/>
                  <a:gd name="T26" fmla="*/ 22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09" name="Freeform 694"/>
              <p:cNvSpPr>
                <a:spLocks/>
              </p:cNvSpPr>
              <p:nvPr/>
            </p:nvSpPr>
            <p:spPr bwMode="auto">
              <a:xfrm>
                <a:off x="1847" y="1363"/>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18 h 26"/>
                  <a:gd name="T26" fmla="*/ 22 w 26"/>
                  <a:gd name="T27" fmla="*/ 22 h 26"/>
                  <a:gd name="T28" fmla="*/ 18 w 26"/>
                  <a:gd name="T29" fmla="*/ 26 h 26"/>
                  <a:gd name="T30" fmla="*/ 12 w 26"/>
                  <a:gd name="T31" fmla="*/ 26 h 26"/>
                  <a:gd name="T32" fmla="*/ 12 w 26"/>
                  <a:gd name="T33" fmla="*/ 26 h 26"/>
                  <a:gd name="T34" fmla="*/ 8 w 26"/>
                  <a:gd name="T35" fmla="*/ 26 h 26"/>
                  <a:gd name="T36" fmla="*/ 4 w 26"/>
                  <a:gd name="T37" fmla="*/ 22 h 26"/>
                  <a:gd name="T38" fmla="*/ 0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18"/>
                    </a:lnTo>
                    <a:lnTo>
                      <a:pt x="22" y="22"/>
                    </a:lnTo>
                    <a:lnTo>
                      <a:pt x="18" y="26"/>
                    </a:lnTo>
                    <a:lnTo>
                      <a:pt x="12" y="26"/>
                    </a:lnTo>
                    <a:lnTo>
                      <a:pt x="12" y="26"/>
                    </a:lnTo>
                    <a:lnTo>
                      <a:pt x="8" y="26"/>
                    </a:lnTo>
                    <a:lnTo>
                      <a:pt x="4" y="22"/>
                    </a:lnTo>
                    <a:lnTo>
                      <a:pt x="0"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10" name="Freeform 695"/>
              <p:cNvSpPr>
                <a:spLocks/>
              </p:cNvSpPr>
              <p:nvPr/>
            </p:nvSpPr>
            <p:spPr bwMode="auto">
              <a:xfrm>
                <a:off x="1851" y="1367"/>
                <a:ext cx="28" cy="26"/>
              </a:xfrm>
              <a:custGeom>
                <a:avLst/>
                <a:gdLst>
                  <a:gd name="T0" fmla="*/ 0 w 28"/>
                  <a:gd name="T1" fmla="*/ 14 h 26"/>
                  <a:gd name="T2" fmla="*/ 0 w 28"/>
                  <a:gd name="T3" fmla="*/ 14 h 26"/>
                  <a:gd name="T4" fmla="*/ 2 w 28"/>
                  <a:gd name="T5" fmla="*/ 8 h 26"/>
                  <a:gd name="T6" fmla="*/ 4 w 28"/>
                  <a:gd name="T7" fmla="*/ 4 h 26"/>
                  <a:gd name="T8" fmla="*/ 8 w 28"/>
                  <a:gd name="T9" fmla="*/ 2 h 26"/>
                  <a:gd name="T10" fmla="*/ 14 w 28"/>
                  <a:gd name="T11" fmla="*/ 0 h 26"/>
                  <a:gd name="T12" fmla="*/ 14 w 28"/>
                  <a:gd name="T13" fmla="*/ 0 h 26"/>
                  <a:gd name="T14" fmla="*/ 20 w 28"/>
                  <a:gd name="T15" fmla="*/ 2 h 26"/>
                  <a:gd name="T16" fmla="*/ 24 w 28"/>
                  <a:gd name="T17" fmla="*/ 4 h 26"/>
                  <a:gd name="T18" fmla="*/ 26 w 28"/>
                  <a:gd name="T19" fmla="*/ 8 h 26"/>
                  <a:gd name="T20" fmla="*/ 28 w 28"/>
                  <a:gd name="T21" fmla="*/ 14 h 26"/>
                  <a:gd name="T22" fmla="*/ 28 w 28"/>
                  <a:gd name="T23" fmla="*/ 14 h 26"/>
                  <a:gd name="T24" fmla="*/ 26 w 28"/>
                  <a:gd name="T25" fmla="*/ 18 h 26"/>
                  <a:gd name="T26" fmla="*/ 24 w 28"/>
                  <a:gd name="T27" fmla="*/ 22 h 26"/>
                  <a:gd name="T28" fmla="*/ 20 w 28"/>
                  <a:gd name="T29" fmla="*/ 26 h 26"/>
                  <a:gd name="T30" fmla="*/ 14 w 28"/>
                  <a:gd name="T31" fmla="*/ 26 h 26"/>
                  <a:gd name="T32" fmla="*/ 14 w 28"/>
                  <a:gd name="T33" fmla="*/ 26 h 26"/>
                  <a:gd name="T34" fmla="*/ 8 w 28"/>
                  <a:gd name="T35" fmla="*/ 26 h 26"/>
                  <a:gd name="T36" fmla="*/ 4 w 28"/>
                  <a:gd name="T37" fmla="*/ 22 h 26"/>
                  <a:gd name="T38" fmla="*/ 2 w 28"/>
                  <a:gd name="T39" fmla="*/ 18 h 26"/>
                  <a:gd name="T40" fmla="*/ 0 w 28"/>
                  <a:gd name="T41" fmla="*/ 14 h 26"/>
                  <a:gd name="T42" fmla="*/ 0 w 28"/>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6">
                    <a:moveTo>
                      <a:pt x="0" y="14"/>
                    </a:moveTo>
                    <a:lnTo>
                      <a:pt x="0" y="14"/>
                    </a:lnTo>
                    <a:lnTo>
                      <a:pt x="2" y="8"/>
                    </a:lnTo>
                    <a:lnTo>
                      <a:pt x="4" y="4"/>
                    </a:lnTo>
                    <a:lnTo>
                      <a:pt x="8" y="2"/>
                    </a:lnTo>
                    <a:lnTo>
                      <a:pt x="14" y="0"/>
                    </a:lnTo>
                    <a:lnTo>
                      <a:pt x="14" y="0"/>
                    </a:lnTo>
                    <a:lnTo>
                      <a:pt x="20" y="2"/>
                    </a:lnTo>
                    <a:lnTo>
                      <a:pt x="24" y="4"/>
                    </a:lnTo>
                    <a:lnTo>
                      <a:pt x="26" y="8"/>
                    </a:lnTo>
                    <a:lnTo>
                      <a:pt x="28" y="14"/>
                    </a:lnTo>
                    <a:lnTo>
                      <a:pt x="28" y="14"/>
                    </a:lnTo>
                    <a:lnTo>
                      <a:pt x="26" y="18"/>
                    </a:lnTo>
                    <a:lnTo>
                      <a:pt x="24" y="22"/>
                    </a:lnTo>
                    <a:lnTo>
                      <a:pt x="20" y="26"/>
                    </a:lnTo>
                    <a:lnTo>
                      <a:pt x="14" y="26"/>
                    </a:lnTo>
                    <a:lnTo>
                      <a:pt x="14" y="26"/>
                    </a:lnTo>
                    <a:lnTo>
                      <a:pt x="8" y="26"/>
                    </a:lnTo>
                    <a:lnTo>
                      <a:pt x="4" y="22"/>
                    </a:lnTo>
                    <a:lnTo>
                      <a:pt x="2"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11" name="Freeform 696"/>
              <p:cNvSpPr>
                <a:spLocks/>
              </p:cNvSpPr>
              <p:nvPr/>
            </p:nvSpPr>
            <p:spPr bwMode="auto">
              <a:xfrm>
                <a:off x="1857" y="1369"/>
                <a:ext cx="26" cy="26"/>
              </a:xfrm>
              <a:custGeom>
                <a:avLst/>
                <a:gdLst>
                  <a:gd name="T0" fmla="*/ 0 w 26"/>
                  <a:gd name="T1" fmla="*/ 14 h 26"/>
                  <a:gd name="T2" fmla="*/ 0 w 26"/>
                  <a:gd name="T3" fmla="*/ 14 h 26"/>
                  <a:gd name="T4" fmla="*/ 0 w 26"/>
                  <a:gd name="T5" fmla="*/ 8 h 26"/>
                  <a:gd name="T6" fmla="*/ 4 w 26"/>
                  <a:gd name="T7" fmla="*/ 4 h 26"/>
                  <a:gd name="T8" fmla="*/ 8 w 26"/>
                  <a:gd name="T9" fmla="*/ 2 h 26"/>
                  <a:gd name="T10" fmla="*/ 12 w 26"/>
                  <a:gd name="T11" fmla="*/ 0 h 26"/>
                  <a:gd name="T12" fmla="*/ 12 w 26"/>
                  <a:gd name="T13" fmla="*/ 0 h 26"/>
                  <a:gd name="T14" fmla="*/ 18 w 26"/>
                  <a:gd name="T15" fmla="*/ 2 h 26"/>
                  <a:gd name="T16" fmla="*/ 22 w 26"/>
                  <a:gd name="T17" fmla="*/ 4 h 26"/>
                  <a:gd name="T18" fmla="*/ 24 w 26"/>
                  <a:gd name="T19" fmla="*/ 8 h 26"/>
                  <a:gd name="T20" fmla="*/ 26 w 26"/>
                  <a:gd name="T21" fmla="*/ 14 h 26"/>
                  <a:gd name="T22" fmla="*/ 26 w 26"/>
                  <a:gd name="T23" fmla="*/ 14 h 26"/>
                  <a:gd name="T24" fmla="*/ 24 w 26"/>
                  <a:gd name="T25" fmla="*/ 18 h 26"/>
                  <a:gd name="T26" fmla="*/ 22 w 26"/>
                  <a:gd name="T27" fmla="*/ 22 h 26"/>
                  <a:gd name="T28" fmla="*/ 18 w 26"/>
                  <a:gd name="T29" fmla="*/ 26 h 26"/>
                  <a:gd name="T30" fmla="*/ 12 w 26"/>
                  <a:gd name="T31" fmla="*/ 26 h 26"/>
                  <a:gd name="T32" fmla="*/ 12 w 26"/>
                  <a:gd name="T33" fmla="*/ 26 h 26"/>
                  <a:gd name="T34" fmla="*/ 8 w 26"/>
                  <a:gd name="T35" fmla="*/ 26 h 26"/>
                  <a:gd name="T36" fmla="*/ 4 w 26"/>
                  <a:gd name="T37" fmla="*/ 22 h 26"/>
                  <a:gd name="T38" fmla="*/ 0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0" y="8"/>
                    </a:lnTo>
                    <a:lnTo>
                      <a:pt x="4" y="4"/>
                    </a:lnTo>
                    <a:lnTo>
                      <a:pt x="8" y="2"/>
                    </a:lnTo>
                    <a:lnTo>
                      <a:pt x="12" y="0"/>
                    </a:lnTo>
                    <a:lnTo>
                      <a:pt x="12" y="0"/>
                    </a:lnTo>
                    <a:lnTo>
                      <a:pt x="18" y="2"/>
                    </a:lnTo>
                    <a:lnTo>
                      <a:pt x="22" y="4"/>
                    </a:lnTo>
                    <a:lnTo>
                      <a:pt x="24" y="8"/>
                    </a:lnTo>
                    <a:lnTo>
                      <a:pt x="26" y="14"/>
                    </a:lnTo>
                    <a:lnTo>
                      <a:pt x="26" y="14"/>
                    </a:lnTo>
                    <a:lnTo>
                      <a:pt x="24" y="18"/>
                    </a:lnTo>
                    <a:lnTo>
                      <a:pt x="22" y="22"/>
                    </a:lnTo>
                    <a:lnTo>
                      <a:pt x="18" y="26"/>
                    </a:lnTo>
                    <a:lnTo>
                      <a:pt x="12" y="26"/>
                    </a:lnTo>
                    <a:lnTo>
                      <a:pt x="12" y="26"/>
                    </a:lnTo>
                    <a:lnTo>
                      <a:pt x="8" y="26"/>
                    </a:lnTo>
                    <a:lnTo>
                      <a:pt x="4" y="22"/>
                    </a:lnTo>
                    <a:lnTo>
                      <a:pt x="0"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12" name="Freeform 697"/>
              <p:cNvSpPr>
                <a:spLocks/>
              </p:cNvSpPr>
              <p:nvPr/>
            </p:nvSpPr>
            <p:spPr bwMode="auto">
              <a:xfrm>
                <a:off x="1859" y="1369"/>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2 w 26"/>
                  <a:gd name="T17" fmla="*/ 4 h 26"/>
                  <a:gd name="T18" fmla="*/ 26 w 26"/>
                  <a:gd name="T19" fmla="*/ 8 h 26"/>
                  <a:gd name="T20" fmla="*/ 26 w 26"/>
                  <a:gd name="T21" fmla="*/ 14 h 26"/>
                  <a:gd name="T22" fmla="*/ 26 w 26"/>
                  <a:gd name="T23" fmla="*/ 14 h 26"/>
                  <a:gd name="T24" fmla="*/ 26 w 26"/>
                  <a:gd name="T25" fmla="*/ 18 h 26"/>
                  <a:gd name="T26" fmla="*/ 22 w 26"/>
                  <a:gd name="T27" fmla="*/ 22 h 26"/>
                  <a:gd name="T28" fmla="*/ 18 w 26"/>
                  <a:gd name="T29" fmla="*/ 26 h 26"/>
                  <a:gd name="T30" fmla="*/ 14 w 26"/>
                  <a:gd name="T31" fmla="*/ 26 h 26"/>
                  <a:gd name="T32" fmla="*/ 14 w 26"/>
                  <a:gd name="T33" fmla="*/ 26 h 26"/>
                  <a:gd name="T34" fmla="*/ 8 w 26"/>
                  <a:gd name="T35" fmla="*/ 26 h 26"/>
                  <a:gd name="T36" fmla="*/ 4 w 26"/>
                  <a:gd name="T37" fmla="*/ 22 h 26"/>
                  <a:gd name="T38" fmla="*/ 2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2" y="4"/>
                    </a:lnTo>
                    <a:lnTo>
                      <a:pt x="26" y="8"/>
                    </a:lnTo>
                    <a:lnTo>
                      <a:pt x="26" y="14"/>
                    </a:lnTo>
                    <a:lnTo>
                      <a:pt x="26" y="14"/>
                    </a:lnTo>
                    <a:lnTo>
                      <a:pt x="26" y="18"/>
                    </a:lnTo>
                    <a:lnTo>
                      <a:pt x="22" y="22"/>
                    </a:lnTo>
                    <a:lnTo>
                      <a:pt x="18" y="26"/>
                    </a:lnTo>
                    <a:lnTo>
                      <a:pt x="14" y="26"/>
                    </a:lnTo>
                    <a:lnTo>
                      <a:pt x="14" y="26"/>
                    </a:lnTo>
                    <a:lnTo>
                      <a:pt x="8" y="26"/>
                    </a:lnTo>
                    <a:lnTo>
                      <a:pt x="4" y="22"/>
                    </a:lnTo>
                    <a:lnTo>
                      <a:pt x="2"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13" name="Freeform 698"/>
              <p:cNvSpPr>
                <a:spLocks/>
              </p:cNvSpPr>
              <p:nvPr/>
            </p:nvSpPr>
            <p:spPr bwMode="auto">
              <a:xfrm>
                <a:off x="1861" y="1369"/>
                <a:ext cx="26" cy="26"/>
              </a:xfrm>
              <a:custGeom>
                <a:avLst/>
                <a:gdLst>
                  <a:gd name="T0" fmla="*/ 0 w 26"/>
                  <a:gd name="T1" fmla="*/ 14 h 26"/>
                  <a:gd name="T2" fmla="*/ 0 w 26"/>
                  <a:gd name="T3" fmla="*/ 14 h 26"/>
                  <a:gd name="T4" fmla="*/ 2 w 26"/>
                  <a:gd name="T5" fmla="*/ 8 h 26"/>
                  <a:gd name="T6" fmla="*/ 4 w 26"/>
                  <a:gd name="T7" fmla="*/ 4 h 26"/>
                  <a:gd name="T8" fmla="*/ 8 w 26"/>
                  <a:gd name="T9" fmla="*/ 2 h 26"/>
                  <a:gd name="T10" fmla="*/ 14 w 26"/>
                  <a:gd name="T11" fmla="*/ 0 h 26"/>
                  <a:gd name="T12" fmla="*/ 14 w 26"/>
                  <a:gd name="T13" fmla="*/ 0 h 26"/>
                  <a:gd name="T14" fmla="*/ 18 w 26"/>
                  <a:gd name="T15" fmla="*/ 2 h 26"/>
                  <a:gd name="T16" fmla="*/ 24 w 26"/>
                  <a:gd name="T17" fmla="*/ 4 h 26"/>
                  <a:gd name="T18" fmla="*/ 26 w 26"/>
                  <a:gd name="T19" fmla="*/ 8 h 26"/>
                  <a:gd name="T20" fmla="*/ 26 w 26"/>
                  <a:gd name="T21" fmla="*/ 14 h 26"/>
                  <a:gd name="T22" fmla="*/ 26 w 26"/>
                  <a:gd name="T23" fmla="*/ 14 h 26"/>
                  <a:gd name="T24" fmla="*/ 26 w 26"/>
                  <a:gd name="T25" fmla="*/ 18 h 26"/>
                  <a:gd name="T26" fmla="*/ 24 w 26"/>
                  <a:gd name="T27" fmla="*/ 22 h 26"/>
                  <a:gd name="T28" fmla="*/ 18 w 26"/>
                  <a:gd name="T29" fmla="*/ 26 h 26"/>
                  <a:gd name="T30" fmla="*/ 14 w 26"/>
                  <a:gd name="T31" fmla="*/ 26 h 26"/>
                  <a:gd name="T32" fmla="*/ 14 w 26"/>
                  <a:gd name="T33" fmla="*/ 26 h 26"/>
                  <a:gd name="T34" fmla="*/ 8 w 26"/>
                  <a:gd name="T35" fmla="*/ 26 h 26"/>
                  <a:gd name="T36" fmla="*/ 4 w 26"/>
                  <a:gd name="T37" fmla="*/ 22 h 26"/>
                  <a:gd name="T38" fmla="*/ 2 w 26"/>
                  <a:gd name="T39" fmla="*/ 18 h 26"/>
                  <a:gd name="T40" fmla="*/ 0 w 26"/>
                  <a:gd name="T41" fmla="*/ 14 h 26"/>
                  <a:gd name="T42" fmla="*/ 0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4"/>
                    </a:moveTo>
                    <a:lnTo>
                      <a:pt x="0" y="14"/>
                    </a:lnTo>
                    <a:lnTo>
                      <a:pt x="2" y="8"/>
                    </a:lnTo>
                    <a:lnTo>
                      <a:pt x="4" y="4"/>
                    </a:lnTo>
                    <a:lnTo>
                      <a:pt x="8" y="2"/>
                    </a:lnTo>
                    <a:lnTo>
                      <a:pt x="14" y="0"/>
                    </a:lnTo>
                    <a:lnTo>
                      <a:pt x="14" y="0"/>
                    </a:lnTo>
                    <a:lnTo>
                      <a:pt x="18" y="2"/>
                    </a:lnTo>
                    <a:lnTo>
                      <a:pt x="24" y="4"/>
                    </a:lnTo>
                    <a:lnTo>
                      <a:pt x="26" y="8"/>
                    </a:lnTo>
                    <a:lnTo>
                      <a:pt x="26" y="14"/>
                    </a:lnTo>
                    <a:lnTo>
                      <a:pt x="26" y="14"/>
                    </a:lnTo>
                    <a:lnTo>
                      <a:pt x="26" y="18"/>
                    </a:lnTo>
                    <a:lnTo>
                      <a:pt x="24" y="22"/>
                    </a:lnTo>
                    <a:lnTo>
                      <a:pt x="18" y="26"/>
                    </a:lnTo>
                    <a:lnTo>
                      <a:pt x="14" y="26"/>
                    </a:lnTo>
                    <a:lnTo>
                      <a:pt x="14" y="26"/>
                    </a:lnTo>
                    <a:lnTo>
                      <a:pt x="8" y="26"/>
                    </a:lnTo>
                    <a:lnTo>
                      <a:pt x="4" y="22"/>
                    </a:lnTo>
                    <a:lnTo>
                      <a:pt x="2"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14" name="Freeform 699"/>
              <p:cNvSpPr>
                <a:spLocks/>
              </p:cNvSpPr>
              <p:nvPr/>
            </p:nvSpPr>
            <p:spPr bwMode="auto">
              <a:xfrm>
                <a:off x="1873" y="1369"/>
                <a:ext cx="25" cy="26"/>
              </a:xfrm>
              <a:custGeom>
                <a:avLst/>
                <a:gdLst>
                  <a:gd name="T0" fmla="*/ 0 w 25"/>
                  <a:gd name="T1" fmla="*/ 12 h 26"/>
                  <a:gd name="T2" fmla="*/ 0 w 25"/>
                  <a:gd name="T3" fmla="*/ 12 h 26"/>
                  <a:gd name="T4" fmla="*/ 0 w 25"/>
                  <a:gd name="T5" fmla="*/ 8 h 26"/>
                  <a:gd name="T6" fmla="*/ 4 w 25"/>
                  <a:gd name="T7" fmla="*/ 4 h 26"/>
                  <a:gd name="T8" fmla="*/ 8 w 25"/>
                  <a:gd name="T9" fmla="*/ 0 h 26"/>
                  <a:gd name="T10" fmla="*/ 12 w 25"/>
                  <a:gd name="T11" fmla="*/ 0 h 26"/>
                  <a:gd name="T12" fmla="*/ 12 w 25"/>
                  <a:gd name="T13" fmla="*/ 0 h 26"/>
                  <a:gd name="T14" fmla="*/ 17 w 25"/>
                  <a:gd name="T15" fmla="*/ 0 h 26"/>
                  <a:gd name="T16" fmla="*/ 21 w 25"/>
                  <a:gd name="T17" fmla="*/ 4 h 26"/>
                  <a:gd name="T18" fmla="*/ 23 w 25"/>
                  <a:gd name="T19" fmla="*/ 8 h 26"/>
                  <a:gd name="T20" fmla="*/ 25 w 25"/>
                  <a:gd name="T21" fmla="*/ 12 h 26"/>
                  <a:gd name="T22" fmla="*/ 25 w 25"/>
                  <a:gd name="T23" fmla="*/ 12 h 26"/>
                  <a:gd name="T24" fmla="*/ 23 w 25"/>
                  <a:gd name="T25" fmla="*/ 18 h 26"/>
                  <a:gd name="T26" fmla="*/ 21 w 25"/>
                  <a:gd name="T27" fmla="*/ 22 h 26"/>
                  <a:gd name="T28" fmla="*/ 17 w 25"/>
                  <a:gd name="T29" fmla="*/ 24 h 26"/>
                  <a:gd name="T30" fmla="*/ 12 w 25"/>
                  <a:gd name="T31" fmla="*/ 26 h 26"/>
                  <a:gd name="T32" fmla="*/ 12 w 25"/>
                  <a:gd name="T33" fmla="*/ 26 h 26"/>
                  <a:gd name="T34" fmla="*/ 8 w 25"/>
                  <a:gd name="T35" fmla="*/ 24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4"/>
                    </a:lnTo>
                    <a:lnTo>
                      <a:pt x="8" y="0"/>
                    </a:lnTo>
                    <a:lnTo>
                      <a:pt x="12" y="0"/>
                    </a:lnTo>
                    <a:lnTo>
                      <a:pt x="12" y="0"/>
                    </a:lnTo>
                    <a:lnTo>
                      <a:pt x="17" y="0"/>
                    </a:lnTo>
                    <a:lnTo>
                      <a:pt x="21" y="4"/>
                    </a:lnTo>
                    <a:lnTo>
                      <a:pt x="23" y="8"/>
                    </a:lnTo>
                    <a:lnTo>
                      <a:pt x="25" y="12"/>
                    </a:lnTo>
                    <a:lnTo>
                      <a:pt x="25" y="12"/>
                    </a:lnTo>
                    <a:lnTo>
                      <a:pt x="23" y="18"/>
                    </a:lnTo>
                    <a:lnTo>
                      <a:pt x="21" y="22"/>
                    </a:lnTo>
                    <a:lnTo>
                      <a:pt x="17"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15" name="Freeform 700"/>
              <p:cNvSpPr>
                <a:spLocks/>
              </p:cNvSpPr>
              <p:nvPr/>
            </p:nvSpPr>
            <p:spPr bwMode="auto">
              <a:xfrm>
                <a:off x="1877" y="1369"/>
                <a:ext cx="25" cy="26"/>
              </a:xfrm>
              <a:custGeom>
                <a:avLst/>
                <a:gdLst>
                  <a:gd name="T0" fmla="*/ 0 w 25"/>
                  <a:gd name="T1" fmla="*/ 12 h 26"/>
                  <a:gd name="T2" fmla="*/ 0 w 25"/>
                  <a:gd name="T3" fmla="*/ 12 h 26"/>
                  <a:gd name="T4" fmla="*/ 0 w 25"/>
                  <a:gd name="T5" fmla="*/ 8 h 26"/>
                  <a:gd name="T6" fmla="*/ 4 w 25"/>
                  <a:gd name="T7" fmla="*/ 2 h 26"/>
                  <a:gd name="T8" fmla="*/ 8 w 25"/>
                  <a:gd name="T9" fmla="*/ 0 h 26"/>
                  <a:gd name="T10" fmla="*/ 12 w 25"/>
                  <a:gd name="T11" fmla="*/ 0 h 26"/>
                  <a:gd name="T12" fmla="*/ 12 w 25"/>
                  <a:gd name="T13" fmla="*/ 0 h 26"/>
                  <a:gd name="T14" fmla="*/ 17 w 25"/>
                  <a:gd name="T15" fmla="*/ 0 h 26"/>
                  <a:gd name="T16" fmla="*/ 21 w 25"/>
                  <a:gd name="T17" fmla="*/ 2 h 26"/>
                  <a:gd name="T18" fmla="*/ 23 w 25"/>
                  <a:gd name="T19" fmla="*/ 8 h 26"/>
                  <a:gd name="T20" fmla="*/ 25 w 25"/>
                  <a:gd name="T21" fmla="*/ 12 h 26"/>
                  <a:gd name="T22" fmla="*/ 25 w 25"/>
                  <a:gd name="T23" fmla="*/ 12 h 26"/>
                  <a:gd name="T24" fmla="*/ 23 w 25"/>
                  <a:gd name="T25" fmla="*/ 18 h 26"/>
                  <a:gd name="T26" fmla="*/ 21 w 25"/>
                  <a:gd name="T27" fmla="*/ 22 h 26"/>
                  <a:gd name="T28" fmla="*/ 17 w 25"/>
                  <a:gd name="T29" fmla="*/ 24 h 26"/>
                  <a:gd name="T30" fmla="*/ 12 w 25"/>
                  <a:gd name="T31" fmla="*/ 26 h 26"/>
                  <a:gd name="T32" fmla="*/ 12 w 25"/>
                  <a:gd name="T33" fmla="*/ 26 h 26"/>
                  <a:gd name="T34" fmla="*/ 8 w 25"/>
                  <a:gd name="T35" fmla="*/ 24 h 26"/>
                  <a:gd name="T36" fmla="*/ 4 w 25"/>
                  <a:gd name="T37" fmla="*/ 22 h 26"/>
                  <a:gd name="T38" fmla="*/ 0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0" y="8"/>
                    </a:lnTo>
                    <a:lnTo>
                      <a:pt x="4" y="2"/>
                    </a:lnTo>
                    <a:lnTo>
                      <a:pt x="8" y="0"/>
                    </a:lnTo>
                    <a:lnTo>
                      <a:pt x="12" y="0"/>
                    </a:lnTo>
                    <a:lnTo>
                      <a:pt x="12" y="0"/>
                    </a:lnTo>
                    <a:lnTo>
                      <a:pt x="17" y="0"/>
                    </a:lnTo>
                    <a:lnTo>
                      <a:pt x="21" y="2"/>
                    </a:lnTo>
                    <a:lnTo>
                      <a:pt x="23" y="8"/>
                    </a:lnTo>
                    <a:lnTo>
                      <a:pt x="25" y="12"/>
                    </a:lnTo>
                    <a:lnTo>
                      <a:pt x="25" y="12"/>
                    </a:lnTo>
                    <a:lnTo>
                      <a:pt x="23" y="18"/>
                    </a:lnTo>
                    <a:lnTo>
                      <a:pt x="21" y="22"/>
                    </a:lnTo>
                    <a:lnTo>
                      <a:pt x="17"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16" name="Freeform 701"/>
              <p:cNvSpPr>
                <a:spLocks/>
              </p:cNvSpPr>
              <p:nvPr/>
            </p:nvSpPr>
            <p:spPr bwMode="auto">
              <a:xfrm>
                <a:off x="1887" y="1367"/>
                <a:ext cx="25" cy="26"/>
              </a:xfrm>
              <a:custGeom>
                <a:avLst/>
                <a:gdLst>
                  <a:gd name="T0" fmla="*/ 0 w 25"/>
                  <a:gd name="T1" fmla="*/ 14 h 26"/>
                  <a:gd name="T2" fmla="*/ 0 w 25"/>
                  <a:gd name="T3" fmla="*/ 14 h 26"/>
                  <a:gd name="T4" fmla="*/ 2 w 25"/>
                  <a:gd name="T5" fmla="*/ 8 h 26"/>
                  <a:gd name="T6" fmla="*/ 3 w 25"/>
                  <a:gd name="T7" fmla="*/ 4 h 26"/>
                  <a:gd name="T8" fmla="*/ 7 w 25"/>
                  <a:gd name="T9" fmla="*/ 2 h 26"/>
                  <a:gd name="T10" fmla="*/ 13 w 25"/>
                  <a:gd name="T11" fmla="*/ 0 h 26"/>
                  <a:gd name="T12" fmla="*/ 13 w 25"/>
                  <a:gd name="T13" fmla="*/ 0 h 26"/>
                  <a:gd name="T14" fmla="*/ 17 w 25"/>
                  <a:gd name="T15" fmla="*/ 2 h 26"/>
                  <a:gd name="T16" fmla="*/ 21 w 25"/>
                  <a:gd name="T17" fmla="*/ 4 h 26"/>
                  <a:gd name="T18" fmla="*/ 25 w 25"/>
                  <a:gd name="T19" fmla="*/ 8 h 26"/>
                  <a:gd name="T20" fmla="*/ 25 w 25"/>
                  <a:gd name="T21" fmla="*/ 14 h 26"/>
                  <a:gd name="T22" fmla="*/ 25 w 25"/>
                  <a:gd name="T23" fmla="*/ 14 h 26"/>
                  <a:gd name="T24" fmla="*/ 25 w 25"/>
                  <a:gd name="T25" fmla="*/ 18 h 26"/>
                  <a:gd name="T26" fmla="*/ 21 w 25"/>
                  <a:gd name="T27" fmla="*/ 22 h 26"/>
                  <a:gd name="T28" fmla="*/ 17 w 25"/>
                  <a:gd name="T29" fmla="*/ 26 h 26"/>
                  <a:gd name="T30" fmla="*/ 13 w 25"/>
                  <a:gd name="T31" fmla="*/ 26 h 26"/>
                  <a:gd name="T32" fmla="*/ 13 w 25"/>
                  <a:gd name="T33" fmla="*/ 26 h 26"/>
                  <a:gd name="T34" fmla="*/ 7 w 25"/>
                  <a:gd name="T35" fmla="*/ 26 h 26"/>
                  <a:gd name="T36" fmla="*/ 3 w 25"/>
                  <a:gd name="T37" fmla="*/ 22 h 26"/>
                  <a:gd name="T38" fmla="*/ 2 w 25"/>
                  <a:gd name="T39" fmla="*/ 18 h 26"/>
                  <a:gd name="T40" fmla="*/ 0 w 25"/>
                  <a:gd name="T41" fmla="*/ 14 h 26"/>
                  <a:gd name="T42" fmla="*/ 0 w 25"/>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4"/>
                    </a:moveTo>
                    <a:lnTo>
                      <a:pt x="0" y="14"/>
                    </a:lnTo>
                    <a:lnTo>
                      <a:pt x="2" y="8"/>
                    </a:lnTo>
                    <a:lnTo>
                      <a:pt x="3" y="4"/>
                    </a:lnTo>
                    <a:lnTo>
                      <a:pt x="7" y="2"/>
                    </a:lnTo>
                    <a:lnTo>
                      <a:pt x="13" y="0"/>
                    </a:lnTo>
                    <a:lnTo>
                      <a:pt x="13" y="0"/>
                    </a:lnTo>
                    <a:lnTo>
                      <a:pt x="17" y="2"/>
                    </a:lnTo>
                    <a:lnTo>
                      <a:pt x="21" y="4"/>
                    </a:lnTo>
                    <a:lnTo>
                      <a:pt x="25" y="8"/>
                    </a:lnTo>
                    <a:lnTo>
                      <a:pt x="25" y="14"/>
                    </a:lnTo>
                    <a:lnTo>
                      <a:pt x="25" y="14"/>
                    </a:lnTo>
                    <a:lnTo>
                      <a:pt x="25" y="18"/>
                    </a:lnTo>
                    <a:lnTo>
                      <a:pt x="21" y="22"/>
                    </a:lnTo>
                    <a:lnTo>
                      <a:pt x="17" y="26"/>
                    </a:lnTo>
                    <a:lnTo>
                      <a:pt x="13" y="26"/>
                    </a:lnTo>
                    <a:lnTo>
                      <a:pt x="13" y="26"/>
                    </a:lnTo>
                    <a:lnTo>
                      <a:pt x="7" y="26"/>
                    </a:lnTo>
                    <a:lnTo>
                      <a:pt x="3" y="22"/>
                    </a:lnTo>
                    <a:lnTo>
                      <a:pt x="2" y="18"/>
                    </a:lnTo>
                    <a:lnTo>
                      <a:pt x="0" y="14"/>
                    </a:lnTo>
                    <a:lnTo>
                      <a:pt x="0" y="14"/>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17" name="Freeform 702"/>
              <p:cNvSpPr>
                <a:spLocks/>
              </p:cNvSpPr>
              <p:nvPr/>
            </p:nvSpPr>
            <p:spPr bwMode="auto">
              <a:xfrm>
                <a:off x="1890" y="1367"/>
                <a:ext cx="26" cy="26"/>
              </a:xfrm>
              <a:custGeom>
                <a:avLst/>
                <a:gdLst>
                  <a:gd name="T0" fmla="*/ 0 w 26"/>
                  <a:gd name="T1" fmla="*/ 12 h 26"/>
                  <a:gd name="T2" fmla="*/ 0 w 26"/>
                  <a:gd name="T3" fmla="*/ 12 h 26"/>
                  <a:gd name="T4" fmla="*/ 2 w 26"/>
                  <a:gd name="T5" fmla="*/ 8 h 26"/>
                  <a:gd name="T6" fmla="*/ 4 w 26"/>
                  <a:gd name="T7" fmla="*/ 4 h 26"/>
                  <a:gd name="T8" fmla="*/ 8 w 26"/>
                  <a:gd name="T9" fmla="*/ 0 h 26"/>
                  <a:gd name="T10" fmla="*/ 14 w 26"/>
                  <a:gd name="T11" fmla="*/ 0 h 26"/>
                  <a:gd name="T12" fmla="*/ 14 w 26"/>
                  <a:gd name="T13" fmla="*/ 0 h 26"/>
                  <a:gd name="T14" fmla="*/ 18 w 26"/>
                  <a:gd name="T15" fmla="*/ 0 h 26"/>
                  <a:gd name="T16" fmla="*/ 22 w 26"/>
                  <a:gd name="T17" fmla="*/ 4 h 26"/>
                  <a:gd name="T18" fmla="*/ 26 w 26"/>
                  <a:gd name="T19" fmla="*/ 8 h 26"/>
                  <a:gd name="T20" fmla="*/ 26 w 26"/>
                  <a:gd name="T21" fmla="*/ 12 h 26"/>
                  <a:gd name="T22" fmla="*/ 26 w 26"/>
                  <a:gd name="T23" fmla="*/ 12 h 26"/>
                  <a:gd name="T24" fmla="*/ 26 w 26"/>
                  <a:gd name="T25" fmla="*/ 18 h 26"/>
                  <a:gd name="T26" fmla="*/ 22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18" name="Freeform 703"/>
              <p:cNvSpPr>
                <a:spLocks/>
              </p:cNvSpPr>
              <p:nvPr/>
            </p:nvSpPr>
            <p:spPr bwMode="auto">
              <a:xfrm>
                <a:off x="1894" y="1367"/>
                <a:ext cx="26" cy="26"/>
              </a:xfrm>
              <a:custGeom>
                <a:avLst/>
                <a:gdLst>
                  <a:gd name="T0" fmla="*/ 0 w 26"/>
                  <a:gd name="T1" fmla="*/ 12 h 26"/>
                  <a:gd name="T2" fmla="*/ 0 w 26"/>
                  <a:gd name="T3" fmla="*/ 12 h 26"/>
                  <a:gd name="T4" fmla="*/ 0 w 26"/>
                  <a:gd name="T5" fmla="*/ 8 h 26"/>
                  <a:gd name="T6" fmla="*/ 4 w 26"/>
                  <a:gd name="T7" fmla="*/ 4 h 26"/>
                  <a:gd name="T8" fmla="*/ 8 w 26"/>
                  <a:gd name="T9" fmla="*/ 0 h 26"/>
                  <a:gd name="T10" fmla="*/ 12 w 26"/>
                  <a:gd name="T11" fmla="*/ 0 h 26"/>
                  <a:gd name="T12" fmla="*/ 12 w 26"/>
                  <a:gd name="T13" fmla="*/ 0 h 26"/>
                  <a:gd name="T14" fmla="*/ 18 w 26"/>
                  <a:gd name="T15" fmla="*/ 0 h 26"/>
                  <a:gd name="T16" fmla="*/ 22 w 26"/>
                  <a:gd name="T17" fmla="*/ 4 h 26"/>
                  <a:gd name="T18" fmla="*/ 24 w 26"/>
                  <a:gd name="T19" fmla="*/ 8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8 w 26"/>
                  <a:gd name="T35" fmla="*/ 24 h 26"/>
                  <a:gd name="T36" fmla="*/ 4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19" name="Freeform 704"/>
              <p:cNvSpPr>
                <a:spLocks/>
              </p:cNvSpPr>
              <p:nvPr/>
            </p:nvSpPr>
            <p:spPr bwMode="auto">
              <a:xfrm>
                <a:off x="1896" y="1367"/>
                <a:ext cx="26" cy="26"/>
              </a:xfrm>
              <a:custGeom>
                <a:avLst/>
                <a:gdLst>
                  <a:gd name="T0" fmla="*/ 0 w 26"/>
                  <a:gd name="T1" fmla="*/ 12 h 26"/>
                  <a:gd name="T2" fmla="*/ 0 w 26"/>
                  <a:gd name="T3" fmla="*/ 12 h 26"/>
                  <a:gd name="T4" fmla="*/ 2 w 26"/>
                  <a:gd name="T5" fmla="*/ 8 h 26"/>
                  <a:gd name="T6" fmla="*/ 4 w 26"/>
                  <a:gd name="T7" fmla="*/ 4 h 26"/>
                  <a:gd name="T8" fmla="*/ 8 w 26"/>
                  <a:gd name="T9" fmla="*/ 0 h 26"/>
                  <a:gd name="T10" fmla="*/ 14 w 26"/>
                  <a:gd name="T11" fmla="*/ 0 h 26"/>
                  <a:gd name="T12" fmla="*/ 14 w 26"/>
                  <a:gd name="T13" fmla="*/ 0 h 26"/>
                  <a:gd name="T14" fmla="*/ 18 w 26"/>
                  <a:gd name="T15" fmla="*/ 0 h 26"/>
                  <a:gd name="T16" fmla="*/ 22 w 26"/>
                  <a:gd name="T17" fmla="*/ 4 h 26"/>
                  <a:gd name="T18" fmla="*/ 26 w 26"/>
                  <a:gd name="T19" fmla="*/ 8 h 26"/>
                  <a:gd name="T20" fmla="*/ 26 w 26"/>
                  <a:gd name="T21" fmla="*/ 12 h 26"/>
                  <a:gd name="T22" fmla="*/ 26 w 26"/>
                  <a:gd name="T23" fmla="*/ 12 h 26"/>
                  <a:gd name="T24" fmla="*/ 26 w 26"/>
                  <a:gd name="T25" fmla="*/ 18 h 26"/>
                  <a:gd name="T26" fmla="*/ 22 w 26"/>
                  <a:gd name="T27" fmla="*/ 22 h 26"/>
                  <a:gd name="T28" fmla="*/ 18 w 26"/>
                  <a:gd name="T29" fmla="*/ 24 h 26"/>
                  <a:gd name="T30" fmla="*/ 14 w 26"/>
                  <a:gd name="T31" fmla="*/ 26 h 26"/>
                  <a:gd name="T32" fmla="*/ 14 w 26"/>
                  <a:gd name="T33" fmla="*/ 26 h 26"/>
                  <a:gd name="T34" fmla="*/ 8 w 26"/>
                  <a:gd name="T35" fmla="*/ 24 h 26"/>
                  <a:gd name="T36" fmla="*/ 4 w 26"/>
                  <a:gd name="T37" fmla="*/ 22 h 26"/>
                  <a:gd name="T38" fmla="*/ 2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2" y="8"/>
                    </a:lnTo>
                    <a:lnTo>
                      <a:pt x="4" y="4"/>
                    </a:lnTo>
                    <a:lnTo>
                      <a:pt x="8" y="0"/>
                    </a:lnTo>
                    <a:lnTo>
                      <a:pt x="14" y="0"/>
                    </a:lnTo>
                    <a:lnTo>
                      <a:pt x="14" y="0"/>
                    </a:lnTo>
                    <a:lnTo>
                      <a:pt x="18" y="0"/>
                    </a:lnTo>
                    <a:lnTo>
                      <a:pt x="22" y="4"/>
                    </a:lnTo>
                    <a:lnTo>
                      <a:pt x="26" y="8"/>
                    </a:lnTo>
                    <a:lnTo>
                      <a:pt x="26" y="12"/>
                    </a:lnTo>
                    <a:lnTo>
                      <a:pt x="26" y="12"/>
                    </a:lnTo>
                    <a:lnTo>
                      <a:pt x="26" y="18"/>
                    </a:lnTo>
                    <a:lnTo>
                      <a:pt x="22" y="22"/>
                    </a:lnTo>
                    <a:lnTo>
                      <a:pt x="18"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20" name="Freeform 705"/>
              <p:cNvSpPr>
                <a:spLocks/>
              </p:cNvSpPr>
              <p:nvPr/>
            </p:nvSpPr>
            <p:spPr bwMode="auto">
              <a:xfrm>
                <a:off x="1902" y="1367"/>
                <a:ext cx="26" cy="26"/>
              </a:xfrm>
              <a:custGeom>
                <a:avLst/>
                <a:gdLst>
                  <a:gd name="T0" fmla="*/ 0 w 26"/>
                  <a:gd name="T1" fmla="*/ 12 h 26"/>
                  <a:gd name="T2" fmla="*/ 0 w 26"/>
                  <a:gd name="T3" fmla="*/ 12 h 26"/>
                  <a:gd name="T4" fmla="*/ 0 w 26"/>
                  <a:gd name="T5" fmla="*/ 8 h 26"/>
                  <a:gd name="T6" fmla="*/ 4 w 26"/>
                  <a:gd name="T7" fmla="*/ 4 h 26"/>
                  <a:gd name="T8" fmla="*/ 8 w 26"/>
                  <a:gd name="T9" fmla="*/ 0 h 26"/>
                  <a:gd name="T10" fmla="*/ 12 w 26"/>
                  <a:gd name="T11" fmla="*/ 0 h 26"/>
                  <a:gd name="T12" fmla="*/ 12 w 26"/>
                  <a:gd name="T13" fmla="*/ 0 h 26"/>
                  <a:gd name="T14" fmla="*/ 18 w 26"/>
                  <a:gd name="T15" fmla="*/ 0 h 26"/>
                  <a:gd name="T16" fmla="*/ 22 w 26"/>
                  <a:gd name="T17" fmla="*/ 4 h 26"/>
                  <a:gd name="T18" fmla="*/ 24 w 26"/>
                  <a:gd name="T19" fmla="*/ 8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8 w 26"/>
                  <a:gd name="T35" fmla="*/ 24 h 26"/>
                  <a:gd name="T36" fmla="*/ 4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21" name="Freeform 706"/>
              <p:cNvSpPr>
                <a:spLocks/>
              </p:cNvSpPr>
              <p:nvPr/>
            </p:nvSpPr>
            <p:spPr bwMode="auto">
              <a:xfrm>
                <a:off x="1875" y="1369"/>
                <a:ext cx="25" cy="26"/>
              </a:xfrm>
              <a:custGeom>
                <a:avLst/>
                <a:gdLst>
                  <a:gd name="T0" fmla="*/ 0 w 25"/>
                  <a:gd name="T1" fmla="*/ 12 h 26"/>
                  <a:gd name="T2" fmla="*/ 0 w 25"/>
                  <a:gd name="T3" fmla="*/ 12 h 26"/>
                  <a:gd name="T4" fmla="*/ 2 w 25"/>
                  <a:gd name="T5" fmla="*/ 8 h 26"/>
                  <a:gd name="T6" fmla="*/ 4 w 25"/>
                  <a:gd name="T7" fmla="*/ 2 h 26"/>
                  <a:gd name="T8" fmla="*/ 8 w 25"/>
                  <a:gd name="T9" fmla="*/ 0 h 26"/>
                  <a:gd name="T10" fmla="*/ 14 w 25"/>
                  <a:gd name="T11" fmla="*/ 0 h 26"/>
                  <a:gd name="T12" fmla="*/ 14 w 25"/>
                  <a:gd name="T13" fmla="*/ 0 h 26"/>
                  <a:gd name="T14" fmla="*/ 17 w 25"/>
                  <a:gd name="T15" fmla="*/ 0 h 26"/>
                  <a:gd name="T16" fmla="*/ 21 w 25"/>
                  <a:gd name="T17" fmla="*/ 2 h 26"/>
                  <a:gd name="T18" fmla="*/ 25 w 25"/>
                  <a:gd name="T19" fmla="*/ 8 h 26"/>
                  <a:gd name="T20" fmla="*/ 25 w 25"/>
                  <a:gd name="T21" fmla="*/ 12 h 26"/>
                  <a:gd name="T22" fmla="*/ 25 w 25"/>
                  <a:gd name="T23" fmla="*/ 12 h 26"/>
                  <a:gd name="T24" fmla="*/ 25 w 25"/>
                  <a:gd name="T25" fmla="*/ 18 h 26"/>
                  <a:gd name="T26" fmla="*/ 21 w 25"/>
                  <a:gd name="T27" fmla="*/ 22 h 26"/>
                  <a:gd name="T28" fmla="*/ 17 w 25"/>
                  <a:gd name="T29" fmla="*/ 24 h 26"/>
                  <a:gd name="T30" fmla="*/ 14 w 25"/>
                  <a:gd name="T31" fmla="*/ 26 h 26"/>
                  <a:gd name="T32" fmla="*/ 14 w 25"/>
                  <a:gd name="T33" fmla="*/ 26 h 26"/>
                  <a:gd name="T34" fmla="*/ 8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2"/>
                    </a:lnTo>
                    <a:lnTo>
                      <a:pt x="8" y="0"/>
                    </a:lnTo>
                    <a:lnTo>
                      <a:pt x="14" y="0"/>
                    </a:lnTo>
                    <a:lnTo>
                      <a:pt x="14" y="0"/>
                    </a:lnTo>
                    <a:lnTo>
                      <a:pt x="17" y="0"/>
                    </a:lnTo>
                    <a:lnTo>
                      <a:pt x="21" y="2"/>
                    </a:lnTo>
                    <a:lnTo>
                      <a:pt x="25" y="8"/>
                    </a:lnTo>
                    <a:lnTo>
                      <a:pt x="25" y="12"/>
                    </a:lnTo>
                    <a:lnTo>
                      <a:pt x="25" y="12"/>
                    </a:lnTo>
                    <a:lnTo>
                      <a:pt x="25" y="18"/>
                    </a:lnTo>
                    <a:lnTo>
                      <a:pt x="21" y="22"/>
                    </a:lnTo>
                    <a:lnTo>
                      <a:pt x="17" y="24"/>
                    </a:lnTo>
                    <a:lnTo>
                      <a:pt x="14" y="26"/>
                    </a:lnTo>
                    <a:lnTo>
                      <a:pt x="14" y="26"/>
                    </a:lnTo>
                    <a:lnTo>
                      <a:pt x="8"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22" name="Freeform 707"/>
              <p:cNvSpPr>
                <a:spLocks/>
              </p:cNvSpPr>
              <p:nvPr/>
            </p:nvSpPr>
            <p:spPr bwMode="auto">
              <a:xfrm>
                <a:off x="1906" y="1369"/>
                <a:ext cx="26" cy="26"/>
              </a:xfrm>
              <a:custGeom>
                <a:avLst/>
                <a:gdLst>
                  <a:gd name="T0" fmla="*/ 0 w 26"/>
                  <a:gd name="T1" fmla="*/ 12 h 26"/>
                  <a:gd name="T2" fmla="*/ 0 w 26"/>
                  <a:gd name="T3" fmla="*/ 12 h 26"/>
                  <a:gd name="T4" fmla="*/ 0 w 26"/>
                  <a:gd name="T5" fmla="*/ 8 h 26"/>
                  <a:gd name="T6" fmla="*/ 4 w 26"/>
                  <a:gd name="T7" fmla="*/ 4 h 26"/>
                  <a:gd name="T8" fmla="*/ 8 w 26"/>
                  <a:gd name="T9" fmla="*/ 0 h 26"/>
                  <a:gd name="T10" fmla="*/ 12 w 26"/>
                  <a:gd name="T11" fmla="*/ 0 h 26"/>
                  <a:gd name="T12" fmla="*/ 12 w 26"/>
                  <a:gd name="T13" fmla="*/ 0 h 26"/>
                  <a:gd name="T14" fmla="*/ 18 w 26"/>
                  <a:gd name="T15" fmla="*/ 0 h 26"/>
                  <a:gd name="T16" fmla="*/ 22 w 26"/>
                  <a:gd name="T17" fmla="*/ 4 h 26"/>
                  <a:gd name="T18" fmla="*/ 24 w 26"/>
                  <a:gd name="T19" fmla="*/ 8 h 26"/>
                  <a:gd name="T20" fmla="*/ 26 w 26"/>
                  <a:gd name="T21" fmla="*/ 12 h 26"/>
                  <a:gd name="T22" fmla="*/ 26 w 26"/>
                  <a:gd name="T23" fmla="*/ 12 h 26"/>
                  <a:gd name="T24" fmla="*/ 24 w 26"/>
                  <a:gd name="T25" fmla="*/ 18 h 26"/>
                  <a:gd name="T26" fmla="*/ 22 w 26"/>
                  <a:gd name="T27" fmla="*/ 22 h 26"/>
                  <a:gd name="T28" fmla="*/ 18 w 26"/>
                  <a:gd name="T29" fmla="*/ 24 h 26"/>
                  <a:gd name="T30" fmla="*/ 12 w 26"/>
                  <a:gd name="T31" fmla="*/ 26 h 26"/>
                  <a:gd name="T32" fmla="*/ 12 w 26"/>
                  <a:gd name="T33" fmla="*/ 26 h 26"/>
                  <a:gd name="T34" fmla="*/ 8 w 26"/>
                  <a:gd name="T35" fmla="*/ 24 h 26"/>
                  <a:gd name="T36" fmla="*/ 4 w 26"/>
                  <a:gd name="T37" fmla="*/ 22 h 26"/>
                  <a:gd name="T38" fmla="*/ 0 w 26"/>
                  <a:gd name="T39" fmla="*/ 18 h 26"/>
                  <a:gd name="T40" fmla="*/ 0 w 26"/>
                  <a:gd name="T41" fmla="*/ 12 h 26"/>
                  <a:gd name="T42" fmla="*/ 0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0" y="12"/>
                    </a:moveTo>
                    <a:lnTo>
                      <a:pt x="0" y="12"/>
                    </a:lnTo>
                    <a:lnTo>
                      <a:pt x="0" y="8"/>
                    </a:lnTo>
                    <a:lnTo>
                      <a:pt x="4" y="4"/>
                    </a:lnTo>
                    <a:lnTo>
                      <a:pt x="8" y="0"/>
                    </a:lnTo>
                    <a:lnTo>
                      <a:pt x="12" y="0"/>
                    </a:lnTo>
                    <a:lnTo>
                      <a:pt x="12" y="0"/>
                    </a:lnTo>
                    <a:lnTo>
                      <a:pt x="18" y="0"/>
                    </a:lnTo>
                    <a:lnTo>
                      <a:pt x="22" y="4"/>
                    </a:lnTo>
                    <a:lnTo>
                      <a:pt x="24" y="8"/>
                    </a:lnTo>
                    <a:lnTo>
                      <a:pt x="26" y="12"/>
                    </a:lnTo>
                    <a:lnTo>
                      <a:pt x="26" y="12"/>
                    </a:lnTo>
                    <a:lnTo>
                      <a:pt x="24" y="18"/>
                    </a:lnTo>
                    <a:lnTo>
                      <a:pt x="22" y="22"/>
                    </a:lnTo>
                    <a:lnTo>
                      <a:pt x="18" y="24"/>
                    </a:lnTo>
                    <a:lnTo>
                      <a:pt x="12" y="26"/>
                    </a:lnTo>
                    <a:lnTo>
                      <a:pt x="12" y="26"/>
                    </a:lnTo>
                    <a:lnTo>
                      <a:pt x="8" y="24"/>
                    </a:lnTo>
                    <a:lnTo>
                      <a:pt x="4" y="22"/>
                    </a:lnTo>
                    <a:lnTo>
                      <a:pt x="0"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sp>
            <p:nvSpPr>
              <p:cNvPr id="2023" name="Freeform 708"/>
              <p:cNvSpPr>
                <a:spLocks/>
              </p:cNvSpPr>
              <p:nvPr/>
            </p:nvSpPr>
            <p:spPr bwMode="auto">
              <a:xfrm>
                <a:off x="1940" y="1383"/>
                <a:ext cx="25" cy="26"/>
              </a:xfrm>
              <a:custGeom>
                <a:avLst/>
                <a:gdLst>
                  <a:gd name="T0" fmla="*/ 0 w 25"/>
                  <a:gd name="T1" fmla="*/ 12 h 26"/>
                  <a:gd name="T2" fmla="*/ 0 w 25"/>
                  <a:gd name="T3" fmla="*/ 12 h 26"/>
                  <a:gd name="T4" fmla="*/ 2 w 25"/>
                  <a:gd name="T5" fmla="*/ 8 h 26"/>
                  <a:gd name="T6" fmla="*/ 4 w 25"/>
                  <a:gd name="T7" fmla="*/ 4 h 26"/>
                  <a:gd name="T8" fmla="*/ 7 w 25"/>
                  <a:gd name="T9" fmla="*/ 0 h 26"/>
                  <a:gd name="T10" fmla="*/ 13 w 25"/>
                  <a:gd name="T11" fmla="*/ 0 h 26"/>
                  <a:gd name="T12" fmla="*/ 13 w 25"/>
                  <a:gd name="T13" fmla="*/ 0 h 26"/>
                  <a:gd name="T14" fmla="*/ 17 w 25"/>
                  <a:gd name="T15" fmla="*/ 0 h 26"/>
                  <a:gd name="T16" fmla="*/ 21 w 25"/>
                  <a:gd name="T17" fmla="*/ 4 h 26"/>
                  <a:gd name="T18" fmla="*/ 25 w 25"/>
                  <a:gd name="T19" fmla="*/ 8 h 26"/>
                  <a:gd name="T20" fmla="*/ 25 w 25"/>
                  <a:gd name="T21" fmla="*/ 12 h 26"/>
                  <a:gd name="T22" fmla="*/ 25 w 25"/>
                  <a:gd name="T23" fmla="*/ 12 h 26"/>
                  <a:gd name="T24" fmla="*/ 25 w 25"/>
                  <a:gd name="T25" fmla="*/ 18 h 26"/>
                  <a:gd name="T26" fmla="*/ 21 w 25"/>
                  <a:gd name="T27" fmla="*/ 22 h 26"/>
                  <a:gd name="T28" fmla="*/ 17 w 25"/>
                  <a:gd name="T29" fmla="*/ 24 h 26"/>
                  <a:gd name="T30" fmla="*/ 13 w 25"/>
                  <a:gd name="T31" fmla="*/ 26 h 26"/>
                  <a:gd name="T32" fmla="*/ 13 w 25"/>
                  <a:gd name="T33" fmla="*/ 26 h 26"/>
                  <a:gd name="T34" fmla="*/ 7 w 25"/>
                  <a:gd name="T35" fmla="*/ 24 h 26"/>
                  <a:gd name="T36" fmla="*/ 4 w 25"/>
                  <a:gd name="T37" fmla="*/ 22 h 26"/>
                  <a:gd name="T38" fmla="*/ 2 w 25"/>
                  <a:gd name="T39" fmla="*/ 18 h 26"/>
                  <a:gd name="T40" fmla="*/ 0 w 25"/>
                  <a:gd name="T41" fmla="*/ 12 h 26"/>
                  <a:gd name="T42" fmla="*/ 0 w 25"/>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6">
                    <a:moveTo>
                      <a:pt x="0" y="12"/>
                    </a:moveTo>
                    <a:lnTo>
                      <a:pt x="0" y="12"/>
                    </a:lnTo>
                    <a:lnTo>
                      <a:pt x="2" y="8"/>
                    </a:lnTo>
                    <a:lnTo>
                      <a:pt x="4" y="4"/>
                    </a:lnTo>
                    <a:lnTo>
                      <a:pt x="7" y="0"/>
                    </a:lnTo>
                    <a:lnTo>
                      <a:pt x="13" y="0"/>
                    </a:lnTo>
                    <a:lnTo>
                      <a:pt x="13" y="0"/>
                    </a:lnTo>
                    <a:lnTo>
                      <a:pt x="17" y="0"/>
                    </a:lnTo>
                    <a:lnTo>
                      <a:pt x="21" y="4"/>
                    </a:lnTo>
                    <a:lnTo>
                      <a:pt x="25" y="8"/>
                    </a:lnTo>
                    <a:lnTo>
                      <a:pt x="25" y="12"/>
                    </a:lnTo>
                    <a:lnTo>
                      <a:pt x="25" y="12"/>
                    </a:lnTo>
                    <a:lnTo>
                      <a:pt x="25" y="18"/>
                    </a:lnTo>
                    <a:lnTo>
                      <a:pt x="21" y="22"/>
                    </a:lnTo>
                    <a:lnTo>
                      <a:pt x="17" y="24"/>
                    </a:lnTo>
                    <a:lnTo>
                      <a:pt x="13" y="26"/>
                    </a:lnTo>
                    <a:lnTo>
                      <a:pt x="13" y="26"/>
                    </a:lnTo>
                    <a:lnTo>
                      <a:pt x="7" y="24"/>
                    </a:lnTo>
                    <a:lnTo>
                      <a:pt x="4" y="22"/>
                    </a:lnTo>
                    <a:lnTo>
                      <a:pt x="2" y="18"/>
                    </a:lnTo>
                    <a:lnTo>
                      <a:pt x="0" y="12"/>
                    </a:lnTo>
                    <a:lnTo>
                      <a:pt x="0" y="12"/>
                    </a:lnTo>
                    <a:close/>
                  </a:path>
                </a:pathLst>
              </a:custGeom>
              <a:noFill/>
              <a:ln w="952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grpSp>
        <p:sp>
          <p:nvSpPr>
            <p:cNvPr id="1803" name="Freeform 710"/>
            <p:cNvSpPr>
              <a:spLocks/>
            </p:cNvSpPr>
            <p:nvPr/>
          </p:nvSpPr>
          <p:spPr bwMode="auto">
            <a:xfrm>
              <a:off x="342" y="792"/>
              <a:ext cx="2468" cy="1499"/>
            </a:xfrm>
            <a:custGeom>
              <a:avLst/>
              <a:gdLst>
                <a:gd name="T0" fmla="*/ 0 w 2468"/>
                <a:gd name="T1" fmla="*/ 0 h 1499"/>
                <a:gd name="T2" fmla="*/ 0 w 2468"/>
                <a:gd name="T3" fmla="*/ 1499 h 1499"/>
                <a:gd name="T4" fmla="*/ 2468 w 2468"/>
                <a:gd name="T5" fmla="*/ 1499 h 1499"/>
              </a:gdLst>
              <a:ahLst/>
              <a:cxnLst>
                <a:cxn ang="0">
                  <a:pos x="T0" y="T1"/>
                </a:cxn>
                <a:cxn ang="0">
                  <a:pos x="T2" y="T3"/>
                </a:cxn>
                <a:cxn ang="0">
                  <a:pos x="T4" y="T5"/>
                </a:cxn>
              </a:cxnLst>
              <a:rect l="0" t="0" r="r" b="b"/>
              <a:pathLst>
                <a:path w="2468" h="1499">
                  <a:moveTo>
                    <a:pt x="0" y="0"/>
                  </a:moveTo>
                  <a:lnTo>
                    <a:pt x="0" y="1499"/>
                  </a:lnTo>
                  <a:lnTo>
                    <a:pt x="2468" y="1499"/>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b="0">
                <a:latin typeface="Arial"/>
              </a:endParaRPr>
            </a:p>
          </p:txBody>
        </p:sp>
      </p:grpSp>
      <p:sp>
        <p:nvSpPr>
          <p:cNvPr id="752" name="TextBox 751"/>
          <p:cNvSpPr txBox="1"/>
          <p:nvPr/>
        </p:nvSpPr>
        <p:spPr>
          <a:xfrm rot="16200000">
            <a:off x="1046549" y="3431895"/>
            <a:ext cx="2773438" cy="246221"/>
          </a:xfrm>
          <a:prstGeom prst="rect">
            <a:avLst/>
          </a:prstGeom>
          <a:noFill/>
        </p:spPr>
        <p:txBody>
          <a:bodyPr wrap="square" rtlCol="0">
            <a:spAutoFit/>
          </a:bodyPr>
          <a:lstStyle/>
          <a:p>
            <a:pPr algn="ctr" eaLnBrk="1" fontAlgn="auto" hangingPunct="1">
              <a:spcBef>
                <a:spcPts val="0"/>
              </a:spcBef>
              <a:spcAft>
                <a:spcPts val="0"/>
              </a:spcAft>
              <a:defRPr/>
            </a:pPr>
            <a:r>
              <a:rPr kumimoji="1" lang="en-US" sz="1000" kern="0" dirty="0">
                <a:latin typeface="Arial"/>
              </a:rPr>
              <a:t>Overall Survival (Probability)</a:t>
            </a:r>
          </a:p>
        </p:txBody>
      </p:sp>
      <p:sp>
        <p:nvSpPr>
          <p:cNvPr id="753" name="TextBox 752"/>
          <p:cNvSpPr txBox="1"/>
          <p:nvPr/>
        </p:nvSpPr>
        <p:spPr>
          <a:xfrm>
            <a:off x="8798568" y="5361782"/>
            <a:ext cx="752772" cy="246221"/>
          </a:xfrm>
          <a:prstGeom prst="rect">
            <a:avLst/>
          </a:prstGeom>
          <a:noFill/>
        </p:spPr>
        <p:txBody>
          <a:bodyPr wrap="square" rtlCol="0">
            <a:spAutoFit/>
          </a:bodyPr>
          <a:lstStyle/>
          <a:p>
            <a:pPr algn="ctr" defTabSz="914378" eaLnBrk="1" fontAlgn="auto" hangingPunct="1">
              <a:spcBef>
                <a:spcPts val="0"/>
              </a:spcBef>
              <a:spcAft>
                <a:spcPts val="0"/>
              </a:spcAft>
              <a:defRPr/>
            </a:pPr>
            <a:r>
              <a:rPr kumimoji="1" lang="en-US" sz="1000" kern="0" dirty="0">
                <a:cs typeface="Arial" panose="020B0604020202020204" pitchFamily="34" charset="0"/>
              </a:rPr>
              <a:t>Months</a:t>
            </a:r>
          </a:p>
        </p:txBody>
      </p:sp>
      <p:sp>
        <p:nvSpPr>
          <p:cNvPr id="754" name="TextBox 753"/>
          <p:cNvSpPr txBox="1"/>
          <p:nvPr/>
        </p:nvSpPr>
        <p:spPr>
          <a:xfrm>
            <a:off x="4308879" y="5361782"/>
            <a:ext cx="752772" cy="246221"/>
          </a:xfrm>
          <a:prstGeom prst="rect">
            <a:avLst/>
          </a:prstGeom>
          <a:noFill/>
        </p:spPr>
        <p:txBody>
          <a:bodyPr wrap="square" rtlCol="0">
            <a:spAutoFit/>
          </a:bodyPr>
          <a:lstStyle/>
          <a:p>
            <a:pPr algn="ctr" defTabSz="914378" eaLnBrk="1" fontAlgn="auto" hangingPunct="1">
              <a:spcBef>
                <a:spcPts val="0"/>
              </a:spcBef>
              <a:spcAft>
                <a:spcPts val="0"/>
              </a:spcAft>
              <a:defRPr/>
            </a:pPr>
            <a:r>
              <a:rPr kumimoji="1" lang="en-US" sz="1000" kern="0" dirty="0">
                <a:cs typeface="Arial" panose="020B0604020202020204" pitchFamily="34" charset="0"/>
              </a:rPr>
              <a:t>Months</a:t>
            </a:r>
          </a:p>
        </p:txBody>
      </p:sp>
      <p:graphicFrame>
        <p:nvGraphicFramePr>
          <p:cNvPr id="755" name="Table 754"/>
          <p:cNvGraphicFramePr>
            <a:graphicFrameLocks noGrp="1"/>
          </p:cNvGraphicFramePr>
          <p:nvPr>
            <p:extLst>
              <p:ext uri="{D42A27DB-BD31-4B8C-83A1-F6EECF244321}">
                <p14:modId xmlns:p14="http://schemas.microsoft.com/office/powerpoint/2010/main" val="3405710264"/>
              </p:ext>
            </p:extLst>
          </p:nvPr>
        </p:nvGraphicFramePr>
        <p:xfrm>
          <a:off x="2647117" y="5572947"/>
          <a:ext cx="4206240" cy="445770"/>
        </p:xfrm>
        <a:graphic>
          <a:graphicData uri="http://schemas.openxmlformats.org/drawingml/2006/table">
            <a:tbl>
              <a:tblPr firstRow="1" firstCol="1" bandRow="1"/>
              <a:tblGrid>
                <a:gridCol w="350520">
                  <a:extLst>
                    <a:ext uri="{9D8B030D-6E8A-4147-A177-3AD203B41FA5}">
                      <a16:colId xmlns:a16="http://schemas.microsoft.com/office/drawing/2014/main" val="20000"/>
                    </a:ext>
                  </a:extLst>
                </a:gridCol>
                <a:gridCol w="350520">
                  <a:extLst>
                    <a:ext uri="{9D8B030D-6E8A-4147-A177-3AD203B41FA5}">
                      <a16:colId xmlns:a16="http://schemas.microsoft.com/office/drawing/2014/main" val="20001"/>
                    </a:ext>
                  </a:extLst>
                </a:gridCol>
                <a:gridCol w="350520">
                  <a:extLst>
                    <a:ext uri="{9D8B030D-6E8A-4147-A177-3AD203B41FA5}">
                      <a16:colId xmlns:a16="http://schemas.microsoft.com/office/drawing/2014/main" val="20002"/>
                    </a:ext>
                  </a:extLst>
                </a:gridCol>
                <a:gridCol w="350520">
                  <a:extLst>
                    <a:ext uri="{9D8B030D-6E8A-4147-A177-3AD203B41FA5}">
                      <a16:colId xmlns:a16="http://schemas.microsoft.com/office/drawing/2014/main" val="20003"/>
                    </a:ext>
                  </a:extLst>
                </a:gridCol>
                <a:gridCol w="350520">
                  <a:extLst>
                    <a:ext uri="{9D8B030D-6E8A-4147-A177-3AD203B41FA5}">
                      <a16:colId xmlns:a16="http://schemas.microsoft.com/office/drawing/2014/main" val="20004"/>
                    </a:ext>
                  </a:extLst>
                </a:gridCol>
                <a:gridCol w="350520">
                  <a:extLst>
                    <a:ext uri="{9D8B030D-6E8A-4147-A177-3AD203B41FA5}">
                      <a16:colId xmlns:a16="http://schemas.microsoft.com/office/drawing/2014/main" val="20005"/>
                    </a:ext>
                  </a:extLst>
                </a:gridCol>
                <a:gridCol w="302610">
                  <a:extLst>
                    <a:ext uri="{9D8B030D-6E8A-4147-A177-3AD203B41FA5}">
                      <a16:colId xmlns:a16="http://schemas.microsoft.com/office/drawing/2014/main" val="20006"/>
                    </a:ext>
                  </a:extLst>
                </a:gridCol>
                <a:gridCol w="398430">
                  <a:extLst>
                    <a:ext uri="{9D8B030D-6E8A-4147-A177-3AD203B41FA5}">
                      <a16:colId xmlns:a16="http://schemas.microsoft.com/office/drawing/2014/main" val="20007"/>
                    </a:ext>
                  </a:extLst>
                </a:gridCol>
                <a:gridCol w="350520">
                  <a:extLst>
                    <a:ext uri="{9D8B030D-6E8A-4147-A177-3AD203B41FA5}">
                      <a16:colId xmlns:a16="http://schemas.microsoft.com/office/drawing/2014/main" val="20008"/>
                    </a:ext>
                  </a:extLst>
                </a:gridCol>
                <a:gridCol w="350520">
                  <a:extLst>
                    <a:ext uri="{9D8B030D-6E8A-4147-A177-3AD203B41FA5}">
                      <a16:colId xmlns:a16="http://schemas.microsoft.com/office/drawing/2014/main" val="20009"/>
                    </a:ext>
                  </a:extLst>
                </a:gridCol>
                <a:gridCol w="350520">
                  <a:extLst>
                    <a:ext uri="{9D8B030D-6E8A-4147-A177-3AD203B41FA5}">
                      <a16:colId xmlns:a16="http://schemas.microsoft.com/office/drawing/2014/main" val="20010"/>
                    </a:ext>
                  </a:extLst>
                </a:gridCol>
                <a:gridCol w="350520">
                  <a:extLst>
                    <a:ext uri="{9D8B030D-6E8A-4147-A177-3AD203B41FA5}">
                      <a16:colId xmlns:a16="http://schemas.microsoft.com/office/drawing/2014/main" val="20011"/>
                    </a:ext>
                  </a:extLst>
                </a:gridCol>
              </a:tblGrid>
              <a:tr h="241935">
                <a:tc>
                  <a:txBody>
                    <a:bodyPr/>
                    <a:lstStyle/>
                    <a:p>
                      <a:pPr marL="0" marR="0" algn="ctr" fontAlgn="ctr">
                        <a:spcBef>
                          <a:spcPts val="0"/>
                        </a:spcBef>
                        <a:spcAft>
                          <a:spcPts val="0"/>
                        </a:spcAft>
                      </a:pPr>
                      <a:r>
                        <a:rPr lang="en-US" sz="1100" b="1" dirty="0">
                          <a:solidFill>
                            <a:srgbClr val="C96A0C"/>
                          </a:solidFill>
                          <a:effectLst/>
                          <a:latin typeface="Arial" panose="020B0604020202020204" pitchFamily="34" charset="0"/>
                          <a:ea typeface="Calibri" panose="020F0502020204030204" pitchFamily="34" charset="0"/>
                          <a:cs typeface="Times New Roman" panose="02020603050405020304" pitchFamily="18" charset="0"/>
                        </a:rPr>
                        <a:t>284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r>
                        <a:rPr lang="en-US" sz="1100" b="1" dirty="0">
                          <a:solidFill>
                            <a:srgbClr val="C96A0C"/>
                          </a:solidFill>
                          <a:effectLst/>
                          <a:latin typeface="Arial" panose="020B0604020202020204" pitchFamily="34" charset="0"/>
                          <a:ea typeface="Calibri" panose="020F0502020204030204" pitchFamily="34" charset="0"/>
                          <a:cs typeface="Times New Roman" panose="02020603050405020304" pitchFamily="18" charset="0"/>
                        </a:rPr>
                        <a:t>251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r>
                        <a:rPr lang="en-US" sz="1100" b="1">
                          <a:solidFill>
                            <a:srgbClr val="C96A0C"/>
                          </a:solidFill>
                          <a:effectLst/>
                          <a:latin typeface="Arial" panose="020B0604020202020204" pitchFamily="34" charset="0"/>
                          <a:ea typeface="Calibri" panose="020F0502020204030204" pitchFamily="34" charset="0"/>
                          <a:cs typeface="Times New Roman" panose="02020603050405020304" pitchFamily="18" charset="0"/>
                        </a:rPr>
                        <a:t>223</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r>
                        <a:rPr lang="en-US" sz="1100" b="1" dirty="0">
                          <a:solidFill>
                            <a:srgbClr val="C96A0C"/>
                          </a:solidFill>
                          <a:effectLst/>
                          <a:latin typeface="Arial" panose="020B0604020202020204" pitchFamily="34" charset="0"/>
                          <a:ea typeface="Calibri" panose="020F0502020204030204" pitchFamily="34" charset="0"/>
                          <a:cs typeface="Times New Roman" panose="02020603050405020304" pitchFamily="18" charset="0"/>
                        </a:rPr>
                        <a:t>200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r>
                        <a:rPr lang="en-US" sz="1100" b="1">
                          <a:solidFill>
                            <a:srgbClr val="C96A0C"/>
                          </a:solidFill>
                          <a:effectLst/>
                          <a:latin typeface="Arial" panose="020B0604020202020204" pitchFamily="34" charset="0"/>
                          <a:ea typeface="Calibri" panose="020F0502020204030204" pitchFamily="34" charset="0"/>
                          <a:cs typeface="Times New Roman" panose="02020603050405020304" pitchFamily="18" charset="0"/>
                        </a:rPr>
                        <a:t>76</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r>
                        <a:rPr lang="en-US" sz="1100" b="1" dirty="0">
                          <a:solidFill>
                            <a:srgbClr val="C96A0C"/>
                          </a:solidFill>
                          <a:effectLst/>
                          <a:latin typeface="Arial" panose="020B0604020202020204" pitchFamily="34" charset="0"/>
                          <a:ea typeface="Calibri" panose="020F0502020204030204" pitchFamily="34" charset="0"/>
                          <a:cs typeface="Times New Roman" panose="02020603050405020304" pitchFamily="18" charset="0"/>
                        </a:rPr>
                        <a:t>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03835">
                <a:tc>
                  <a:txBody>
                    <a:bodyPr/>
                    <a:lstStyle/>
                    <a:p>
                      <a:pPr marL="0" marR="0" algn="ctr" fontAlgn="ctr">
                        <a:spcBef>
                          <a:spcPts val="0"/>
                        </a:spcBef>
                        <a:spcAft>
                          <a:spcPts val="0"/>
                        </a:spcAft>
                      </a:pPr>
                      <a:r>
                        <a:rPr lang="en-US" sz="1100" b="1" dirty="0">
                          <a:solidFill>
                            <a:srgbClr val="7F7F7F"/>
                          </a:solidFill>
                          <a:effectLst/>
                          <a:latin typeface="Arial" panose="020B0604020202020204" pitchFamily="34" charset="0"/>
                          <a:ea typeface="Calibri" panose="020F0502020204030204" pitchFamily="34" charset="0"/>
                          <a:cs typeface="Times New Roman" panose="02020603050405020304" pitchFamily="18" charset="0"/>
                        </a:rPr>
                        <a:t>278</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r>
                        <a:rPr lang="en-US" sz="1100" b="1" dirty="0">
                          <a:solidFill>
                            <a:srgbClr val="7F7F7F"/>
                          </a:solidFill>
                          <a:effectLst/>
                          <a:latin typeface="Arial" panose="020B0604020202020204" pitchFamily="34" charset="0"/>
                          <a:ea typeface="Calibri" panose="020F0502020204030204" pitchFamily="34" charset="0"/>
                          <a:cs typeface="Times New Roman" panose="02020603050405020304" pitchFamily="18" charset="0"/>
                        </a:rPr>
                        <a:t>239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r>
                        <a:rPr lang="en-US" sz="1100" b="1">
                          <a:solidFill>
                            <a:srgbClr val="7F7F7F"/>
                          </a:solidFill>
                          <a:effectLst/>
                          <a:latin typeface="Arial" panose="020B0604020202020204" pitchFamily="34" charset="0"/>
                          <a:ea typeface="Calibri" panose="020F0502020204030204" pitchFamily="34" charset="0"/>
                          <a:cs typeface="Times New Roman" panose="02020603050405020304" pitchFamily="18" charset="0"/>
                        </a:rPr>
                        <a:t>198</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r>
                        <a:rPr lang="en-US" sz="1100" b="1" dirty="0">
                          <a:solidFill>
                            <a:srgbClr val="7F7F7F"/>
                          </a:solidFill>
                          <a:effectLst/>
                          <a:latin typeface="Arial" panose="020B0604020202020204" pitchFamily="34" charset="0"/>
                          <a:ea typeface="Calibri" panose="020F0502020204030204" pitchFamily="34" charset="0"/>
                          <a:cs typeface="Times New Roman" panose="02020603050405020304" pitchFamily="18" charset="0"/>
                        </a:rPr>
                        <a:t>157</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r>
                        <a:rPr lang="en-US" sz="1100" b="1">
                          <a:solidFill>
                            <a:srgbClr val="7F7F7F"/>
                          </a:solidFill>
                          <a:effectLst/>
                          <a:latin typeface="Arial" panose="020B0604020202020204" pitchFamily="34" charset="0"/>
                          <a:ea typeface="Calibri" panose="020F0502020204030204" pitchFamily="34" charset="0"/>
                          <a:cs typeface="Times New Roman" panose="02020603050405020304" pitchFamily="18" charset="0"/>
                        </a:rPr>
                        <a:t>61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r>
                        <a:rPr lang="en-US" sz="1100" b="1">
                          <a:solidFill>
                            <a:srgbClr val="7F7F7F"/>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757" name="Table 756"/>
          <p:cNvGraphicFramePr>
            <a:graphicFrameLocks noGrp="1"/>
          </p:cNvGraphicFramePr>
          <p:nvPr>
            <p:extLst>
              <p:ext uri="{D42A27DB-BD31-4B8C-83A1-F6EECF244321}">
                <p14:modId xmlns:p14="http://schemas.microsoft.com/office/powerpoint/2010/main" val="50595695"/>
              </p:ext>
            </p:extLst>
          </p:nvPr>
        </p:nvGraphicFramePr>
        <p:xfrm>
          <a:off x="7072313" y="5540720"/>
          <a:ext cx="4205287" cy="445770"/>
        </p:xfrm>
        <a:graphic>
          <a:graphicData uri="http://schemas.openxmlformats.org/drawingml/2006/table">
            <a:tbl>
              <a:tblPr firstRow="1" firstCol="1" bandRow="1"/>
              <a:tblGrid>
                <a:gridCol w="356968">
                  <a:extLst>
                    <a:ext uri="{9D8B030D-6E8A-4147-A177-3AD203B41FA5}">
                      <a16:colId xmlns:a16="http://schemas.microsoft.com/office/drawing/2014/main" val="20000"/>
                    </a:ext>
                  </a:extLst>
                </a:gridCol>
                <a:gridCol w="356968">
                  <a:extLst>
                    <a:ext uri="{9D8B030D-6E8A-4147-A177-3AD203B41FA5}">
                      <a16:colId xmlns:a16="http://schemas.microsoft.com/office/drawing/2014/main" val="20001"/>
                    </a:ext>
                  </a:extLst>
                </a:gridCol>
                <a:gridCol w="356968">
                  <a:extLst>
                    <a:ext uri="{9D8B030D-6E8A-4147-A177-3AD203B41FA5}">
                      <a16:colId xmlns:a16="http://schemas.microsoft.com/office/drawing/2014/main" val="20002"/>
                    </a:ext>
                  </a:extLst>
                </a:gridCol>
                <a:gridCol w="356968">
                  <a:extLst>
                    <a:ext uri="{9D8B030D-6E8A-4147-A177-3AD203B41FA5}">
                      <a16:colId xmlns:a16="http://schemas.microsoft.com/office/drawing/2014/main" val="20003"/>
                    </a:ext>
                  </a:extLst>
                </a:gridCol>
                <a:gridCol w="356968">
                  <a:extLst>
                    <a:ext uri="{9D8B030D-6E8A-4147-A177-3AD203B41FA5}">
                      <a16:colId xmlns:a16="http://schemas.microsoft.com/office/drawing/2014/main" val="20004"/>
                    </a:ext>
                  </a:extLst>
                </a:gridCol>
                <a:gridCol w="356968">
                  <a:extLst>
                    <a:ext uri="{9D8B030D-6E8A-4147-A177-3AD203B41FA5}">
                      <a16:colId xmlns:a16="http://schemas.microsoft.com/office/drawing/2014/main" val="20005"/>
                    </a:ext>
                  </a:extLst>
                </a:gridCol>
                <a:gridCol w="356968">
                  <a:extLst>
                    <a:ext uri="{9D8B030D-6E8A-4147-A177-3AD203B41FA5}">
                      <a16:colId xmlns:a16="http://schemas.microsoft.com/office/drawing/2014/main" val="20006"/>
                    </a:ext>
                  </a:extLst>
                </a:gridCol>
                <a:gridCol w="356968">
                  <a:extLst>
                    <a:ext uri="{9D8B030D-6E8A-4147-A177-3AD203B41FA5}">
                      <a16:colId xmlns:a16="http://schemas.microsoft.com/office/drawing/2014/main" val="20007"/>
                    </a:ext>
                  </a:extLst>
                </a:gridCol>
                <a:gridCol w="356968">
                  <a:extLst>
                    <a:ext uri="{9D8B030D-6E8A-4147-A177-3AD203B41FA5}">
                      <a16:colId xmlns:a16="http://schemas.microsoft.com/office/drawing/2014/main" val="20008"/>
                    </a:ext>
                  </a:extLst>
                </a:gridCol>
                <a:gridCol w="312886">
                  <a:extLst>
                    <a:ext uri="{9D8B030D-6E8A-4147-A177-3AD203B41FA5}">
                      <a16:colId xmlns:a16="http://schemas.microsoft.com/office/drawing/2014/main" val="20009"/>
                    </a:ext>
                  </a:extLst>
                </a:gridCol>
                <a:gridCol w="401050">
                  <a:extLst>
                    <a:ext uri="{9D8B030D-6E8A-4147-A177-3AD203B41FA5}">
                      <a16:colId xmlns:a16="http://schemas.microsoft.com/office/drawing/2014/main" val="20010"/>
                    </a:ext>
                  </a:extLst>
                </a:gridCol>
                <a:gridCol w="278639">
                  <a:extLst>
                    <a:ext uri="{9D8B030D-6E8A-4147-A177-3AD203B41FA5}">
                      <a16:colId xmlns:a16="http://schemas.microsoft.com/office/drawing/2014/main" val="20011"/>
                    </a:ext>
                  </a:extLst>
                </a:gridCol>
              </a:tblGrid>
              <a:tr h="241935">
                <a:tc>
                  <a:txBody>
                    <a:bodyPr/>
                    <a:lstStyle/>
                    <a:p>
                      <a:pPr marL="0" marR="0" algn="ctr" fontAlgn="ctr">
                        <a:spcBef>
                          <a:spcPts val="0"/>
                        </a:spcBef>
                        <a:spcAft>
                          <a:spcPts val="0"/>
                        </a:spcAft>
                      </a:pPr>
                      <a:r>
                        <a:rPr lang="en-US" sz="1100" b="1" dirty="0">
                          <a:solidFill>
                            <a:srgbClr val="C96A0C"/>
                          </a:solidFill>
                          <a:effectLst/>
                          <a:latin typeface="Arial" panose="020B0604020202020204" pitchFamily="34" charset="0"/>
                          <a:ea typeface="Calibri" panose="020F0502020204030204" pitchFamily="34" charset="0"/>
                          <a:cs typeface="Times New Roman" panose="02020603050405020304" pitchFamily="18" charset="0"/>
                        </a:rPr>
                        <a:t>100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pPr marL="0" marR="0" algn="ctr" fontAlgn="ctr">
                        <a:spcBef>
                          <a:spcPts val="0"/>
                        </a:spcBef>
                        <a:spcAft>
                          <a:spcPts val="0"/>
                        </a:spcAft>
                      </a:pPr>
                      <a:r>
                        <a:rPr lang="en-US" sz="1100" b="1" dirty="0">
                          <a:solidFill>
                            <a:srgbClr val="C96A0C"/>
                          </a:solidFill>
                          <a:effectLst/>
                          <a:latin typeface="Arial" panose="020B0604020202020204" pitchFamily="34" charset="0"/>
                          <a:ea typeface="Calibri" panose="020F0502020204030204" pitchFamily="34" charset="0"/>
                          <a:cs typeface="Times New Roman" panose="02020603050405020304" pitchFamily="18" charset="0"/>
                        </a:rPr>
                        <a:t>87</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pPr marL="0" marR="0" algn="ctr" fontAlgn="ctr">
                        <a:spcBef>
                          <a:spcPts val="0"/>
                        </a:spcBef>
                        <a:spcAft>
                          <a:spcPts val="0"/>
                        </a:spcAft>
                      </a:pPr>
                      <a:r>
                        <a:rPr lang="en-US" sz="1100" b="1">
                          <a:solidFill>
                            <a:srgbClr val="C96A0C"/>
                          </a:solidFill>
                          <a:effectLst/>
                          <a:latin typeface="Arial" panose="020B0604020202020204" pitchFamily="34" charset="0"/>
                          <a:ea typeface="Calibri" panose="020F0502020204030204" pitchFamily="34" charset="0"/>
                          <a:cs typeface="Times New Roman" panose="02020603050405020304" pitchFamily="18" charset="0"/>
                        </a:rPr>
                        <a:t>83</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pPr marL="0" marR="0" algn="ctr" fontAlgn="ctr">
                        <a:spcBef>
                          <a:spcPts val="0"/>
                        </a:spcBef>
                        <a:spcAft>
                          <a:spcPts val="0"/>
                        </a:spcAft>
                      </a:pPr>
                      <a:r>
                        <a:rPr lang="en-US" sz="1100" b="1" dirty="0">
                          <a:solidFill>
                            <a:srgbClr val="C96A0C"/>
                          </a:solidFill>
                          <a:effectLst/>
                          <a:latin typeface="Arial" panose="020B0604020202020204" pitchFamily="34" charset="0"/>
                          <a:ea typeface="Calibri" panose="020F0502020204030204" pitchFamily="34" charset="0"/>
                          <a:cs typeface="Times New Roman" panose="02020603050405020304" pitchFamily="18" charset="0"/>
                        </a:rPr>
                        <a:t>76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pPr marL="0" marR="0" algn="ctr" fontAlgn="ctr">
                        <a:spcBef>
                          <a:spcPts val="0"/>
                        </a:spcBef>
                        <a:spcAft>
                          <a:spcPts val="0"/>
                        </a:spcAft>
                      </a:pPr>
                      <a:r>
                        <a:rPr lang="en-US" sz="1100" b="1" dirty="0">
                          <a:solidFill>
                            <a:srgbClr val="C96A0C"/>
                          </a:solidFill>
                          <a:effectLst/>
                          <a:latin typeface="Arial" panose="020B0604020202020204" pitchFamily="34" charset="0"/>
                          <a:ea typeface="Calibri" panose="020F0502020204030204" pitchFamily="34" charset="0"/>
                          <a:cs typeface="Times New Roman" panose="02020603050405020304" pitchFamily="18" charset="0"/>
                        </a:rPr>
                        <a:t>33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tcPr>
                </a:tc>
                <a:tc>
                  <a:txBody>
                    <a:bodyPr/>
                    <a:lstStyle/>
                    <a:p>
                      <a:pPr marL="0" marR="0" algn="ctr" fontAlgn="ctr">
                        <a:spcBef>
                          <a:spcPts val="0"/>
                        </a:spcBef>
                        <a:spcAft>
                          <a:spcPts val="0"/>
                        </a:spcAft>
                      </a:pPr>
                      <a:r>
                        <a:rPr lang="en-US" sz="1100" b="1" dirty="0">
                          <a:solidFill>
                            <a:srgbClr val="C96A0C"/>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mpd="sng">
                      <a:noFill/>
                      <a:prstDash val="soli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03835">
                <a:tc>
                  <a:txBody>
                    <a:bodyPr/>
                    <a:lstStyle/>
                    <a:p>
                      <a:pPr marL="0" marR="0" algn="ctr" fontAlgn="ctr">
                        <a:spcBef>
                          <a:spcPts val="0"/>
                        </a:spcBef>
                        <a:spcAft>
                          <a:spcPts val="0"/>
                        </a:spcAft>
                      </a:pPr>
                      <a:r>
                        <a:rPr lang="en-US" sz="1100" b="1" dirty="0">
                          <a:solidFill>
                            <a:srgbClr val="7F7F7F"/>
                          </a:solidFill>
                          <a:effectLst/>
                          <a:latin typeface="Arial" panose="020B0604020202020204" pitchFamily="34" charset="0"/>
                          <a:ea typeface="Calibri" panose="020F0502020204030204" pitchFamily="34" charset="0"/>
                          <a:cs typeface="Times New Roman" panose="02020603050405020304" pitchFamily="18" charset="0"/>
                        </a:rPr>
                        <a:t>114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tcPr>
                </a:tc>
                <a:tc>
                  <a:txBody>
                    <a:bodyPr/>
                    <a:lstStyle/>
                    <a:p>
                      <a:pPr marL="0" marR="0" algn="ctr" fontAlgn="ctr">
                        <a:spcBef>
                          <a:spcPts val="0"/>
                        </a:spcBef>
                        <a:spcAft>
                          <a:spcPts val="0"/>
                        </a:spcAft>
                      </a:pPr>
                      <a:r>
                        <a:rPr lang="en-US" sz="1100" b="1">
                          <a:solidFill>
                            <a:srgbClr val="7F7F7F"/>
                          </a:solidFill>
                          <a:effectLst/>
                          <a:latin typeface="Arial" panose="020B0604020202020204" pitchFamily="34" charset="0"/>
                          <a:ea typeface="Calibri" panose="020F0502020204030204" pitchFamily="34" charset="0"/>
                          <a:cs typeface="Times New Roman" panose="02020603050405020304" pitchFamily="18" charset="0"/>
                        </a:rPr>
                        <a:t>90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tcPr>
                </a:tc>
                <a:tc>
                  <a:txBody>
                    <a:bodyPr/>
                    <a:lstStyle/>
                    <a:p>
                      <a:pPr marL="0" marR="0" algn="ctr" fontAlgn="ctr">
                        <a:spcBef>
                          <a:spcPts val="0"/>
                        </a:spcBef>
                        <a:spcAft>
                          <a:spcPts val="0"/>
                        </a:spcAft>
                      </a:pPr>
                      <a:r>
                        <a:rPr lang="en-US" sz="1100" b="1">
                          <a:solidFill>
                            <a:srgbClr val="7F7F7F"/>
                          </a:solidFill>
                          <a:effectLst/>
                          <a:latin typeface="Arial" panose="020B0604020202020204" pitchFamily="34" charset="0"/>
                          <a:ea typeface="Calibri" panose="020F0502020204030204" pitchFamily="34" charset="0"/>
                          <a:cs typeface="Times New Roman" panose="02020603050405020304" pitchFamily="18" charset="0"/>
                        </a:rPr>
                        <a:t>72</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tcPr>
                </a:tc>
                <a:tc>
                  <a:txBody>
                    <a:bodyPr/>
                    <a:lstStyle/>
                    <a:p>
                      <a:pPr marL="0" marR="0" algn="ctr" fontAlgn="ctr">
                        <a:spcBef>
                          <a:spcPts val="0"/>
                        </a:spcBef>
                        <a:spcAft>
                          <a:spcPts val="0"/>
                        </a:spcAft>
                      </a:pPr>
                      <a:r>
                        <a:rPr lang="en-US" sz="1100" b="1" dirty="0">
                          <a:solidFill>
                            <a:srgbClr val="7F7F7F"/>
                          </a:solidFill>
                          <a:effectLst/>
                          <a:latin typeface="Arial" panose="020B0604020202020204" pitchFamily="34" charset="0"/>
                          <a:ea typeface="Calibri" panose="020F0502020204030204" pitchFamily="34" charset="0"/>
                          <a:cs typeface="Times New Roman" panose="02020603050405020304" pitchFamily="18" charset="0"/>
                        </a:rPr>
                        <a:t>55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tcPr>
                </a:tc>
                <a:tc>
                  <a:txBody>
                    <a:bodyPr/>
                    <a:lstStyle/>
                    <a:p>
                      <a:pPr marL="0" marR="0" algn="ctr" fontAlgn="ctr">
                        <a:spcBef>
                          <a:spcPts val="0"/>
                        </a:spcBef>
                        <a:spcAft>
                          <a:spcPts val="0"/>
                        </a:spcAft>
                      </a:pPr>
                      <a:r>
                        <a:rPr lang="en-US" sz="1100" b="1">
                          <a:solidFill>
                            <a:srgbClr val="7F7F7F"/>
                          </a:solidFill>
                          <a:effectLst/>
                          <a:latin typeface="Arial" panose="020B0604020202020204" pitchFamily="34" charset="0"/>
                          <a:ea typeface="Calibri" panose="020F0502020204030204" pitchFamily="34" charset="0"/>
                          <a:cs typeface="Times New Roman" panose="02020603050405020304" pitchFamily="18" charset="0"/>
                        </a:rPr>
                        <a:t>21</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tcPr>
                </a:tc>
                <a:tc>
                  <a:txBody>
                    <a:bodyPr/>
                    <a:lstStyle/>
                    <a:p>
                      <a:pPr marL="0" marR="0" algn="ctr" fontAlgn="ctr">
                        <a:spcBef>
                          <a:spcPts val="0"/>
                        </a:spcBef>
                        <a:spcAft>
                          <a:spcPts val="0"/>
                        </a:spcAft>
                      </a:pPr>
                      <a:r>
                        <a:rPr lang="en-US" sz="1100" b="1" dirty="0">
                          <a:solidFill>
                            <a:srgbClr val="7F7F7F"/>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a:noFill/>
                    </a:lnL>
                    <a:lnR>
                      <a:noFill/>
                    </a:lnR>
                    <a:lnT>
                      <a:noFill/>
                    </a:lnT>
                    <a:lnB>
                      <a:noFill/>
                    </a:lnB>
                    <a:solidFill>
                      <a:schemeClr val="bg1"/>
                    </a:solidFill>
                  </a:tcPr>
                </a:tc>
                <a:tc>
                  <a:txBody>
                    <a:bodyPr/>
                    <a:lstStyle/>
                    <a:p>
                      <a:pPr marL="0" marR="0" algn="ctr" fontAlgn="ctr">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10001"/>
                  </a:ext>
                </a:extLst>
              </a:tr>
            </a:tbl>
          </a:graphicData>
        </a:graphic>
      </p:graphicFrame>
      <p:graphicFrame>
        <p:nvGraphicFramePr>
          <p:cNvPr id="758" name="Table 757"/>
          <p:cNvGraphicFramePr>
            <a:graphicFrameLocks noGrp="1"/>
          </p:cNvGraphicFramePr>
          <p:nvPr>
            <p:extLst>
              <p:ext uri="{D42A27DB-BD31-4B8C-83A1-F6EECF244321}">
                <p14:modId xmlns:p14="http://schemas.microsoft.com/office/powerpoint/2010/main" val="962864766"/>
              </p:ext>
            </p:extLst>
          </p:nvPr>
        </p:nvGraphicFramePr>
        <p:xfrm>
          <a:off x="1718819" y="5387179"/>
          <a:ext cx="915562" cy="631538"/>
        </p:xfrm>
        <a:graphic>
          <a:graphicData uri="http://schemas.openxmlformats.org/drawingml/2006/table">
            <a:tbl>
              <a:tblPr/>
              <a:tblGrid>
                <a:gridCol w="915562">
                  <a:extLst>
                    <a:ext uri="{9D8B030D-6E8A-4147-A177-3AD203B41FA5}">
                      <a16:colId xmlns:a16="http://schemas.microsoft.com/office/drawing/2014/main" val="20000"/>
                    </a:ext>
                  </a:extLst>
                </a:gridCol>
              </a:tblGrid>
              <a:tr h="229131">
                <a:tc>
                  <a:txBody>
                    <a:bodyPr/>
                    <a:lstStyle/>
                    <a:p>
                      <a:pPr algn="r" fontAlgn="ctr"/>
                      <a:endParaRPr lang="en-US" sz="1100" b="1" i="0" u="none" strike="noStrike" dirty="0">
                        <a:effectLst/>
                        <a:latin typeface="+mj-lt"/>
                        <a:ea typeface="ＭＳ 明朝" panose="02020609040205080304" pitchFamily="49"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8155">
                <a:tc>
                  <a:txBody>
                    <a:bodyPr/>
                    <a:lstStyle/>
                    <a:p>
                      <a:pPr algn="r" fontAlgn="ctr">
                        <a:lnSpc>
                          <a:spcPct val="85000"/>
                        </a:lnSpc>
                      </a:pPr>
                      <a:r>
                        <a:rPr lang="en-US" sz="1100" b="1" i="0" u="none" strike="noStrike" dirty="0">
                          <a:solidFill>
                            <a:srgbClr val="C96A0C"/>
                          </a:solidFill>
                          <a:effectLst/>
                          <a:latin typeface="+mj-lt"/>
                          <a:ea typeface="ＭＳ 明朝" panose="02020609040205080304" pitchFamily="49" charset="-128"/>
                        </a:rPr>
                        <a:t>NIVO + IPI</a:t>
                      </a:r>
                    </a:p>
                  </a:txBody>
                  <a:tcPr marL="9525" marR="952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4252">
                <a:tc>
                  <a:txBody>
                    <a:bodyPr/>
                    <a:lstStyle/>
                    <a:p>
                      <a:pPr algn="r" fontAlgn="ctr"/>
                      <a:r>
                        <a:rPr lang="en-US" sz="1100" b="1" i="0" u="none" strike="noStrike" dirty="0">
                          <a:solidFill>
                            <a:srgbClr val="7F7F7F"/>
                          </a:solidFill>
                          <a:effectLst/>
                          <a:latin typeface="+mj-lt"/>
                          <a:ea typeface="ＭＳ 明朝" panose="02020609040205080304" pitchFamily="49" charset="-128"/>
                        </a:rPr>
                        <a:t>SUN</a:t>
                      </a:r>
                    </a:p>
                  </a:txBody>
                  <a:tcPr marL="9525" marR="952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759" name="Rectangle 758"/>
          <p:cNvSpPr/>
          <p:nvPr/>
        </p:nvSpPr>
        <p:spPr>
          <a:xfrm>
            <a:off x="2313928" y="5361383"/>
            <a:ext cx="744897" cy="218811"/>
          </a:xfrm>
          <a:prstGeom prst="rect">
            <a:avLst/>
          </a:prstGeom>
          <a:noFill/>
        </p:spPr>
        <p:txBody>
          <a:bodyPr wrap="none">
            <a:noAutofit/>
          </a:bodyPr>
          <a:lstStyle/>
          <a:p>
            <a:pPr algn="r" eaLnBrk="1" fontAlgn="ctr" hangingPunct="1">
              <a:spcBef>
                <a:spcPts val="0"/>
              </a:spcBef>
              <a:spcAft>
                <a:spcPts val="0"/>
              </a:spcAft>
            </a:pPr>
            <a:r>
              <a:rPr lang="en-US" sz="900" dirty="0">
                <a:latin typeface="Arial"/>
                <a:ea typeface="ＭＳ 明朝" panose="02020609040205080304" pitchFamily="49" charset="-128"/>
              </a:rPr>
              <a:t>No. at Risk</a:t>
            </a:r>
          </a:p>
        </p:txBody>
      </p:sp>
      <p:sp>
        <p:nvSpPr>
          <p:cNvPr id="762" name="Rectangle 761"/>
          <p:cNvSpPr/>
          <p:nvPr/>
        </p:nvSpPr>
        <p:spPr>
          <a:xfrm>
            <a:off x="3077690" y="4476690"/>
            <a:ext cx="1914307" cy="400110"/>
          </a:xfrm>
          <a:prstGeom prst="rect">
            <a:avLst/>
          </a:prstGeom>
          <a:solidFill>
            <a:schemeClr val="bg1"/>
          </a:solidFill>
        </p:spPr>
        <p:txBody>
          <a:bodyPr wrap="none">
            <a:spAutoFit/>
          </a:bodyPr>
          <a:lstStyle/>
          <a:p>
            <a:pPr algn="ctr" eaLnBrk="1" fontAlgn="auto" hangingPunct="1">
              <a:spcBef>
                <a:spcPts val="0"/>
              </a:spcBef>
              <a:spcAft>
                <a:spcPts val="0"/>
              </a:spcAft>
            </a:pPr>
            <a:r>
              <a:rPr lang="en-US" altLang="en-US" sz="1000" b="0" dirty="0">
                <a:latin typeface="Arial"/>
              </a:rPr>
              <a:t>HR (95% CI), 0.73 (0.56</a:t>
            </a:r>
            <a:r>
              <a:rPr lang="en-US" altLang="en-US" sz="1000" b="0" dirty="0">
                <a:latin typeface="Arial"/>
                <a:cs typeface="Arial" panose="020B0604020202020204" pitchFamily="34" charset="0"/>
              </a:rPr>
              <a:t>–0.96</a:t>
            </a:r>
            <a:r>
              <a:rPr lang="en-US" altLang="en-US" sz="1000" b="0" dirty="0">
                <a:latin typeface="Arial"/>
              </a:rPr>
              <a:t>)</a:t>
            </a:r>
          </a:p>
          <a:p>
            <a:pPr algn="ctr" eaLnBrk="1" fontAlgn="auto" hangingPunct="1">
              <a:spcBef>
                <a:spcPts val="0"/>
              </a:spcBef>
              <a:spcAft>
                <a:spcPts val="0"/>
              </a:spcAft>
            </a:pPr>
            <a:r>
              <a:rPr lang="en-US" sz="1000" i="1" dirty="0">
                <a:latin typeface="Arial"/>
              </a:rPr>
              <a:t>P </a:t>
            </a:r>
            <a:r>
              <a:rPr lang="en-US" sz="1000" dirty="0">
                <a:latin typeface="Arial"/>
              </a:rPr>
              <a:t>= 0.0249</a:t>
            </a:r>
          </a:p>
        </p:txBody>
      </p:sp>
      <p:graphicFrame>
        <p:nvGraphicFramePr>
          <p:cNvPr id="763" name="Table 762"/>
          <p:cNvGraphicFramePr>
            <a:graphicFrameLocks noGrp="1"/>
          </p:cNvGraphicFramePr>
          <p:nvPr>
            <p:extLst>
              <p:ext uri="{D42A27DB-BD31-4B8C-83A1-F6EECF244321}">
                <p14:modId xmlns:p14="http://schemas.microsoft.com/office/powerpoint/2010/main" val="4272204455"/>
              </p:ext>
            </p:extLst>
          </p:nvPr>
        </p:nvGraphicFramePr>
        <p:xfrm>
          <a:off x="2991355" y="3657600"/>
          <a:ext cx="2470110" cy="643448"/>
        </p:xfrm>
        <a:graphic>
          <a:graphicData uri="http://schemas.openxmlformats.org/drawingml/2006/table">
            <a:tbl>
              <a:tblPr>
                <a:tableStyleId>{9D7B26C5-4107-4FEC-AEDC-1716B250A1EF}</a:tableStyleId>
              </a:tblPr>
              <a:tblGrid>
                <a:gridCol w="1034917">
                  <a:extLst>
                    <a:ext uri="{9D8B030D-6E8A-4147-A177-3AD203B41FA5}">
                      <a16:colId xmlns:a16="http://schemas.microsoft.com/office/drawing/2014/main" val="20000"/>
                    </a:ext>
                  </a:extLst>
                </a:gridCol>
                <a:gridCol w="1435193">
                  <a:extLst>
                    <a:ext uri="{9D8B030D-6E8A-4147-A177-3AD203B41FA5}">
                      <a16:colId xmlns:a16="http://schemas.microsoft.com/office/drawing/2014/main" val="20001"/>
                    </a:ext>
                  </a:extLst>
                </a:gridCol>
              </a:tblGrid>
              <a:tr h="236920">
                <a:tc gridSpan="2">
                  <a:txBody>
                    <a:bodyPr/>
                    <a:lstStyle/>
                    <a:p>
                      <a:pPr algn="ctr"/>
                      <a:r>
                        <a:rPr lang="en-US" sz="1100" b="1" dirty="0">
                          <a:latin typeface="+mn-lt"/>
                          <a:cs typeface="Arial" panose="020B0604020202020204" pitchFamily="34" charset="0"/>
                        </a:rPr>
                        <a:t>Median OS (95% CI), months</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400" b="1"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1308">
                <a:tc>
                  <a:txBody>
                    <a:bodyPr/>
                    <a:lstStyle/>
                    <a:p>
                      <a:pPr lvl="0" algn="l"/>
                      <a:r>
                        <a:rPr lang="en-US" sz="1100" b="1" dirty="0">
                          <a:solidFill>
                            <a:srgbClr val="C96A0C"/>
                          </a:solidFill>
                          <a:latin typeface="+mn-lt"/>
                          <a:cs typeface="Arial" panose="020B0604020202020204" pitchFamily="34" charset="0"/>
                        </a:rPr>
                        <a:t>NIVO + IPI</a:t>
                      </a:r>
                    </a:p>
                  </a:txBody>
                  <a:tcPr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US" sz="1100" b="1" dirty="0">
                          <a:solidFill>
                            <a:srgbClr val="C96A0C"/>
                          </a:solidFill>
                          <a:latin typeface="+mn-lt"/>
                          <a:cs typeface="Arial" panose="020B0604020202020204" pitchFamily="34" charset="0"/>
                        </a:rPr>
                        <a:t>NR (28.2</a:t>
                      </a:r>
                      <a:r>
                        <a:rPr lang="en-US" sz="1100" b="1" dirty="0">
                          <a:solidFill>
                            <a:srgbClr val="C96A0C"/>
                          </a:solidFill>
                          <a:latin typeface="Arial" panose="020B0604020202020204" pitchFamily="34" charset="0"/>
                          <a:cs typeface="Arial" panose="020B0604020202020204" pitchFamily="34" charset="0"/>
                        </a:rPr>
                        <a:t>–</a:t>
                      </a:r>
                      <a:r>
                        <a:rPr lang="en-US" sz="1100" b="1" dirty="0">
                          <a:solidFill>
                            <a:srgbClr val="C96A0C"/>
                          </a:solidFill>
                          <a:latin typeface="+mn-lt"/>
                          <a:cs typeface="Arial" panose="020B0604020202020204" pitchFamily="34" charset="0"/>
                        </a:rPr>
                        <a:t>NE)</a:t>
                      </a:r>
                    </a:p>
                  </a:txBody>
                  <a:tcPr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3060">
                <a:tc>
                  <a:txBody>
                    <a:bodyPr/>
                    <a:lstStyle/>
                    <a:p>
                      <a:pPr algn="l"/>
                      <a:r>
                        <a:rPr lang="en-US" sz="1100" b="1" dirty="0">
                          <a:solidFill>
                            <a:srgbClr val="7F7F7F"/>
                          </a:solidFill>
                          <a:latin typeface="+mn-lt"/>
                          <a:cs typeface="Arial" panose="020B0604020202020204" pitchFamily="34" charset="0"/>
                        </a:rPr>
                        <a:t>SUN</a:t>
                      </a: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sz="1100" b="1" dirty="0">
                          <a:solidFill>
                            <a:srgbClr val="7F7F7F"/>
                          </a:solidFill>
                          <a:latin typeface="+mn-lt"/>
                          <a:cs typeface="Arial" panose="020B0604020202020204" pitchFamily="34" charset="0"/>
                        </a:rPr>
                        <a:t>NR (24.0</a:t>
                      </a:r>
                      <a:r>
                        <a:rPr lang="en-US" sz="1100" b="1" dirty="0">
                          <a:solidFill>
                            <a:srgbClr val="7F7F7F"/>
                          </a:solidFill>
                          <a:latin typeface="Arial" panose="020B0604020202020204" pitchFamily="34" charset="0"/>
                          <a:cs typeface="Arial" panose="020B0604020202020204" pitchFamily="34" charset="0"/>
                        </a:rPr>
                        <a:t>–NE</a:t>
                      </a:r>
                      <a:r>
                        <a:rPr lang="en-US" sz="1100" b="1" dirty="0">
                          <a:solidFill>
                            <a:srgbClr val="7F7F7F"/>
                          </a:solidFill>
                          <a:latin typeface="+mn-lt"/>
                          <a:cs typeface="Arial" panose="020B0604020202020204" pitchFamily="34" charset="0"/>
                        </a:rPr>
                        <a:t>)</a:t>
                      </a: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bl>
          </a:graphicData>
        </a:graphic>
      </p:graphicFrame>
      <p:sp>
        <p:nvSpPr>
          <p:cNvPr id="760" name="Rectangle 759"/>
          <p:cNvSpPr/>
          <p:nvPr/>
        </p:nvSpPr>
        <p:spPr>
          <a:xfrm>
            <a:off x="7440887" y="4474201"/>
            <a:ext cx="1914307" cy="400110"/>
          </a:xfrm>
          <a:prstGeom prst="rect">
            <a:avLst/>
          </a:prstGeom>
          <a:solidFill>
            <a:schemeClr val="bg1"/>
          </a:solidFill>
        </p:spPr>
        <p:txBody>
          <a:bodyPr wrap="none">
            <a:spAutoFit/>
          </a:bodyPr>
          <a:lstStyle/>
          <a:p>
            <a:pPr algn="ctr" eaLnBrk="1" fontAlgn="auto" hangingPunct="1">
              <a:spcBef>
                <a:spcPts val="0"/>
              </a:spcBef>
              <a:spcAft>
                <a:spcPts val="0"/>
              </a:spcAft>
            </a:pPr>
            <a:r>
              <a:rPr lang="en-US" altLang="en-US" sz="1000" b="0" dirty="0">
                <a:latin typeface="Arial"/>
              </a:rPr>
              <a:t>HR (95% CI), 0.45 (0.29</a:t>
            </a:r>
            <a:r>
              <a:rPr lang="en-US" altLang="en-US" sz="1000" b="0" dirty="0">
                <a:latin typeface="Arial"/>
                <a:cs typeface="Arial" panose="020B0604020202020204" pitchFamily="34" charset="0"/>
              </a:rPr>
              <a:t>–</a:t>
            </a:r>
            <a:r>
              <a:rPr lang="en-US" altLang="en-US" sz="1000" b="0" dirty="0">
                <a:latin typeface="Arial"/>
              </a:rPr>
              <a:t>0.71)</a:t>
            </a:r>
          </a:p>
          <a:p>
            <a:pPr algn="ctr" eaLnBrk="1" fontAlgn="auto" hangingPunct="1">
              <a:spcBef>
                <a:spcPts val="0"/>
              </a:spcBef>
              <a:spcAft>
                <a:spcPts val="0"/>
              </a:spcAft>
            </a:pPr>
            <a:r>
              <a:rPr lang="en-US" sz="1000" i="1" dirty="0">
                <a:latin typeface="Arial"/>
              </a:rPr>
              <a:t>P </a:t>
            </a:r>
            <a:r>
              <a:rPr lang="en-US" sz="1000" dirty="0">
                <a:latin typeface="Arial"/>
              </a:rPr>
              <a:t>&lt;0.001</a:t>
            </a:r>
          </a:p>
        </p:txBody>
      </p:sp>
      <p:graphicFrame>
        <p:nvGraphicFramePr>
          <p:cNvPr id="761" name="Table 760"/>
          <p:cNvGraphicFramePr>
            <a:graphicFrameLocks noGrp="1"/>
          </p:cNvGraphicFramePr>
          <p:nvPr>
            <p:extLst>
              <p:ext uri="{D42A27DB-BD31-4B8C-83A1-F6EECF244321}">
                <p14:modId xmlns:p14="http://schemas.microsoft.com/office/powerpoint/2010/main" val="91711899"/>
              </p:ext>
            </p:extLst>
          </p:nvPr>
        </p:nvGraphicFramePr>
        <p:xfrm>
          <a:off x="7430426" y="3712938"/>
          <a:ext cx="2699205" cy="675680"/>
        </p:xfrm>
        <a:graphic>
          <a:graphicData uri="http://schemas.openxmlformats.org/drawingml/2006/table">
            <a:tbl>
              <a:tblPr>
                <a:tableStyleId>{9D7B26C5-4107-4FEC-AEDC-1716B250A1EF}</a:tableStyleId>
              </a:tblPr>
              <a:tblGrid>
                <a:gridCol w="1128994">
                  <a:extLst>
                    <a:ext uri="{9D8B030D-6E8A-4147-A177-3AD203B41FA5}">
                      <a16:colId xmlns:a16="http://schemas.microsoft.com/office/drawing/2014/main" val="20000"/>
                    </a:ext>
                  </a:extLst>
                </a:gridCol>
                <a:gridCol w="1570211">
                  <a:extLst>
                    <a:ext uri="{9D8B030D-6E8A-4147-A177-3AD203B41FA5}">
                      <a16:colId xmlns:a16="http://schemas.microsoft.com/office/drawing/2014/main" val="20001"/>
                    </a:ext>
                  </a:extLst>
                </a:gridCol>
              </a:tblGrid>
              <a:tr h="193013">
                <a:tc gridSpan="2">
                  <a:txBody>
                    <a:bodyPr/>
                    <a:lstStyle/>
                    <a:p>
                      <a:pPr algn="ctr"/>
                      <a:r>
                        <a:rPr lang="en-US" sz="1100" b="1" dirty="0">
                          <a:latin typeface="+mn-lt"/>
                          <a:cs typeface="Arial" panose="020B0604020202020204" pitchFamily="34" charset="0"/>
                        </a:rPr>
                        <a:t>Median OS (95% CI), months</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400" b="1"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2096">
                <a:tc>
                  <a:txBody>
                    <a:bodyPr/>
                    <a:lstStyle/>
                    <a:p>
                      <a:pPr lvl="0" algn="l"/>
                      <a:r>
                        <a:rPr lang="en-US" sz="1100" b="1" dirty="0">
                          <a:solidFill>
                            <a:srgbClr val="C96A0C"/>
                          </a:solidFill>
                          <a:latin typeface="+mn-lt"/>
                          <a:cs typeface="Arial" panose="020B0604020202020204" pitchFamily="34" charset="0"/>
                        </a:rPr>
                        <a:t>NIVO + IPI </a:t>
                      </a:r>
                    </a:p>
                  </a:txBody>
                  <a:tcPr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US" sz="1100" b="1" dirty="0">
                          <a:solidFill>
                            <a:srgbClr val="C96A0C"/>
                          </a:solidFill>
                          <a:latin typeface="+mn-lt"/>
                          <a:cs typeface="Arial" panose="020B0604020202020204" pitchFamily="34" charset="0"/>
                        </a:rPr>
                        <a:t>NR (NE</a:t>
                      </a:r>
                      <a:r>
                        <a:rPr lang="en-US" sz="1100" b="1" dirty="0">
                          <a:solidFill>
                            <a:srgbClr val="C96A0C"/>
                          </a:solidFill>
                          <a:latin typeface="Arial" panose="020B0604020202020204" pitchFamily="34" charset="0"/>
                          <a:cs typeface="Arial" panose="020B0604020202020204" pitchFamily="34" charset="0"/>
                        </a:rPr>
                        <a:t>–NE</a:t>
                      </a:r>
                      <a:r>
                        <a:rPr lang="en-US" sz="1100" b="1" dirty="0">
                          <a:solidFill>
                            <a:srgbClr val="C96A0C"/>
                          </a:solidFill>
                          <a:latin typeface="+mn-lt"/>
                          <a:cs typeface="Arial" panose="020B0604020202020204" pitchFamily="34" charset="0"/>
                        </a:rPr>
                        <a:t>)</a:t>
                      </a:r>
                    </a:p>
                  </a:txBody>
                  <a:tcPr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4504">
                <a:tc>
                  <a:txBody>
                    <a:bodyPr/>
                    <a:lstStyle/>
                    <a:p>
                      <a:pPr algn="l"/>
                      <a:r>
                        <a:rPr lang="en-US" sz="1100" b="1" dirty="0">
                          <a:solidFill>
                            <a:srgbClr val="7F7F7F"/>
                          </a:solidFill>
                          <a:latin typeface="+mn-lt"/>
                          <a:cs typeface="Arial" panose="020B0604020202020204" pitchFamily="34" charset="0"/>
                        </a:rPr>
                        <a:t>SUN</a:t>
                      </a:r>
                    </a:p>
                  </a:txBody>
                  <a:tcPr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sz="1100" b="1" dirty="0">
                          <a:solidFill>
                            <a:srgbClr val="7F7F7F"/>
                          </a:solidFill>
                          <a:latin typeface="+mn-lt"/>
                          <a:cs typeface="Arial" panose="020B0604020202020204" pitchFamily="34" charset="0"/>
                        </a:rPr>
                        <a:t>19.6 (14.8</a:t>
                      </a:r>
                      <a:r>
                        <a:rPr lang="en-US" sz="1100" b="1" dirty="0">
                          <a:solidFill>
                            <a:srgbClr val="7F7F7F"/>
                          </a:solidFill>
                          <a:latin typeface="Arial" panose="020B0604020202020204" pitchFamily="34" charset="0"/>
                          <a:cs typeface="Arial" panose="020B0604020202020204" pitchFamily="34" charset="0"/>
                        </a:rPr>
                        <a:t>–NE</a:t>
                      </a:r>
                      <a:r>
                        <a:rPr lang="en-US" sz="1100" b="1" dirty="0">
                          <a:solidFill>
                            <a:srgbClr val="7F7F7F"/>
                          </a:solidFill>
                          <a:latin typeface="+mn-lt"/>
                          <a:cs typeface="Arial" panose="020B0604020202020204" pitchFamily="34" charset="0"/>
                        </a:rPr>
                        <a:t>)</a:t>
                      </a:r>
                    </a:p>
                  </a:txBody>
                  <a:tcPr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bl>
          </a:graphicData>
        </a:graphic>
      </p:graphicFrame>
      <p:sp>
        <p:nvSpPr>
          <p:cNvPr id="661" name="TextBox 78">
            <a:extLst>
              <a:ext uri="{FF2B5EF4-FFF2-40B4-BE49-F238E27FC236}">
                <a16:creationId xmlns:a16="http://schemas.microsoft.com/office/drawing/2014/main" id="{2288EED6-E3AC-4C90-8BBC-99583BF2B69B}"/>
              </a:ext>
            </a:extLst>
          </p:cNvPr>
          <p:cNvSpPr txBox="1">
            <a:spLocks noChangeArrowheads="1"/>
          </p:cNvSpPr>
          <p:nvPr/>
        </p:nvSpPr>
        <p:spPr bwMode="auto">
          <a:xfrm>
            <a:off x="2084217" y="6579907"/>
            <a:ext cx="7365249" cy="1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b="1">
                <a:solidFill>
                  <a:srgbClr val="000000"/>
                </a:solidFill>
                <a:latin typeface="Arial" panose="020B0604020202020204" pitchFamily="34" charset="0"/>
              </a:defRPr>
            </a:lvl1pPr>
            <a:lvl2pPr marL="742950" indent="-285750">
              <a:defRPr b="1">
                <a:solidFill>
                  <a:srgbClr val="000000"/>
                </a:solidFill>
                <a:latin typeface="Arial" panose="020B0604020202020204" pitchFamily="34" charset="0"/>
              </a:defRPr>
            </a:lvl2pPr>
            <a:lvl3pPr marL="1143000" indent="-228600">
              <a:defRPr b="1">
                <a:solidFill>
                  <a:srgbClr val="000000"/>
                </a:solidFill>
                <a:latin typeface="Arial" panose="020B0604020202020204" pitchFamily="34" charset="0"/>
              </a:defRPr>
            </a:lvl3pPr>
            <a:lvl4pPr marL="1600200" indent="-228600">
              <a:defRPr b="1">
                <a:solidFill>
                  <a:srgbClr val="000000"/>
                </a:solidFill>
                <a:latin typeface="Arial" panose="020B0604020202020204" pitchFamily="34" charset="0"/>
              </a:defRPr>
            </a:lvl4pPr>
            <a:lvl5pPr marL="2057400" indent="-228600">
              <a:defRPr b="1">
                <a:solidFill>
                  <a:srgbClr val="000000"/>
                </a:solidFill>
                <a:latin typeface="Arial" panose="020B0604020202020204" pitchFamily="34" charset="0"/>
              </a:defRPr>
            </a:lvl5pPr>
            <a:lvl6pPr marL="2514600" indent="-228600" eaLnBrk="0" fontAlgn="base" hangingPunct="0">
              <a:spcBef>
                <a:spcPct val="0"/>
              </a:spcBef>
              <a:spcAft>
                <a:spcPct val="0"/>
              </a:spcAft>
              <a:defRPr b="1">
                <a:solidFill>
                  <a:srgbClr val="000000"/>
                </a:solidFill>
                <a:latin typeface="Arial" panose="020B0604020202020204" pitchFamily="34" charset="0"/>
              </a:defRPr>
            </a:lvl6pPr>
            <a:lvl7pPr marL="2971800" indent="-228600" eaLnBrk="0" fontAlgn="base" hangingPunct="0">
              <a:spcBef>
                <a:spcPct val="0"/>
              </a:spcBef>
              <a:spcAft>
                <a:spcPct val="0"/>
              </a:spcAft>
              <a:defRPr b="1">
                <a:solidFill>
                  <a:srgbClr val="000000"/>
                </a:solidFill>
                <a:latin typeface="Arial" panose="020B0604020202020204" pitchFamily="34" charset="0"/>
              </a:defRPr>
            </a:lvl7pPr>
            <a:lvl8pPr marL="3429000" indent="-228600" eaLnBrk="0" fontAlgn="base" hangingPunct="0">
              <a:spcBef>
                <a:spcPct val="0"/>
              </a:spcBef>
              <a:spcAft>
                <a:spcPct val="0"/>
              </a:spcAft>
              <a:defRPr b="1">
                <a:solidFill>
                  <a:srgbClr val="000000"/>
                </a:solidFill>
                <a:latin typeface="Arial" panose="020B0604020202020204" pitchFamily="34" charset="0"/>
              </a:defRPr>
            </a:lvl8pPr>
            <a:lvl9pPr marL="3886200" indent="-228600" eaLnBrk="0" fontAlgn="base" hangingPunct="0">
              <a:spcBef>
                <a:spcPct val="0"/>
              </a:spcBef>
              <a:spcAft>
                <a:spcPct val="0"/>
              </a:spcAft>
              <a:defRPr b="1">
                <a:solidFill>
                  <a:srgbClr val="000000"/>
                </a:solidFill>
                <a:latin typeface="Arial" panose="020B0604020202020204" pitchFamily="34" charset="0"/>
              </a:defRPr>
            </a:lvl9pPr>
          </a:lstStyle>
          <a:p>
            <a:pPr defTabSz="685800">
              <a:lnSpc>
                <a:spcPct val="80000"/>
              </a:lnSpc>
              <a:spcBef>
                <a:spcPts val="180"/>
              </a:spcBef>
              <a:defRPr/>
            </a:pPr>
            <a:r>
              <a:rPr lang="it-IT" sz="900" b="0" kern="0" dirty="0">
                <a:solidFill>
                  <a:schemeClr val="tx1"/>
                </a:solidFill>
                <a:cs typeface="Arial" pitchFamily="34" charset="0"/>
              </a:rPr>
              <a:t>Motzer RJ et al. Oral presentation at SITC 2017. Abstract O38.</a:t>
            </a:r>
            <a:endParaRPr lang="en-US" sz="900" b="0" kern="0" dirty="0">
              <a:solidFill>
                <a:schemeClr val="tx1"/>
              </a:solidFill>
              <a:cs typeface="Arial" pitchFamily="34" charset="0"/>
            </a:endParaRPr>
          </a:p>
        </p:txBody>
      </p:sp>
    </p:spTree>
    <p:custDataLst>
      <p:tags r:id="rId1"/>
    </p:custDataLst>
    <p:extLst>
      <p:ext uri="{BB962C8B-B14F-4D97-AF65-F5344CB8AC3E}">
        <p14:creationId xmlns:p14="http://schemas.microsoft.com/office/powerpoint/2010/main" val="3866461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2FA8C3-7D56-459E-85C9-8C619923D591}"/>
              </a:ext>
            </a:extLst>
          </p:cNvPr>
          <p:cNvSpPr txBox="1">
            <a:spLocks/>
          </p:cNvSpPr>
          <p:nvPr/>
        </p:nvSpPr>
        <p:spPr bwMode="auto">
          <a:xfrm>
            <a:off x="1981200" y="251573"/>
            <a:ext cx="9761537" cy="108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 uri="{FAA26D3D-D897-4be2-8F04-BA451C77F1D7}"/>
          </a:extLst>
        </p:spPr>
        <p:txBody>
          <a:bodyPr wrap="square" anchor="b">
            <a:spAutoFit/>
          </a:bodyPr>
          <a:lstStyle>
            <a:lvl1pPr>
              <a:lnSpc>
                <a:spcPct val="85000"/>
              </a:lnSpc>
              <a:defRPr sz="3800">
                <a:solidFill>
                  <a:srgbClr val="0066CC"/>
                </a:solidFill>
                <a:effectLst>
                  <a:outerShdw blurRad="38100" dist="38100" dir="2700000" algn="tl">
                    <a:srgbClr val="C0C0C0"/>
                  </a:outerShdw>
                </a:effectLst>
                <a:latin typeface="+mj-lt"/>
                <a:ea typeface="+mj-ea"/>
                <a:cs typeface="+mj-cs"/>
              </a:defRPr>
            </a:lvl1pPr>
            <a:lvl2pPr>
              <a:lnSpc>
                <a:spcPct val="85000"/>
              </a:lnSpc>
              <a:defRPr sz="3800">
                <a:solidFill>
                  <a:srgbClr val="0066CC"/>
                </a:solidFill>
                <a:effectLst>
                  <a:outerShdw blurRad="38100" dist="38100" dir="2700000" algn="tl">
                    <a:srgbClr val="C0C0C0"/>
                  </a:outerShdw>
                </a:effectLst>
                <a:latin typeface="Arial Narrow" panose="020B0606020202030204" pitchFamily="34" charset="0"/>
              </a:defRPr>
            </a:lvl2pPr>
            <a:lvl3pPr>
              <a:lnSpc>
                <a:spcPct val="85000"/>
              </a:lnSpc>
              <a:defRPr sz="3800">
                <a:solidFill>
                  <a:srgbClr val="0066CC"/>
                </a:solidFill>
                <a:effectLst>
                  <a:outerShdw blurRad="38100" dist="38100" dir="2700000" algn="tl">
                    <a:srgbClr val="C0C0C0"/>
                  </a:outerShdw>
                </a:effectLst>
                <a:latin typeface="Arial Narrow" panose="020B0606020202030204" pitchFamily="34" charset="0"/>
              </a:defRPr>
            </a:lvl3pPr>
            <a:lvl4pPr>
              <a:lnSpc>
                <a:spcPct val="85000"/>
              </a:lnSpc>
              <a:defRPr sz="3800">
                <a:solidFill>
                  <a:srgbClr val="0066CC"/>
                </a:solidFill>
                <a:effectLst>
                  <a:outerShdw blurRad="38100" dist="38100" dir="2700000" algn="tl">
                    <a:srgbClr val="C0C0C0"/>
                  </a:outerShdw>
                </a:effectLst>
                <a:latin typeface="Arial Narrow" panose="020B0606020202030204" pitchFamily="34" charset="0"/>
              </a:defRPr>
            </a:lvl4pPr>
            <a:lvl5pPr>
              <a:lnSpc>
                <a:spcPct val="85000"/>
              </a:lnSpc>
              <a:defRPr sz="3800">
                <a:solidFill>
                  <a:srgbClr val="0066CC"/>
                </a:solidFill>
                <a:effectLst>
                  <a:outerShdw blurRad="38100" dist="38100" dir="2700000" algn="tl">
                    <a:srgbClr val="C0C0C0"/>
                  </a:outerShdw>
                </a:effectLst>
                <a:latin typeface="Arial Narrow" panose="020B0606020202030204" pitchFamily="34" charset="0"/>
              </a:defRPr>
            </a:lvl5pPr>
            <a:lvl6pPr marL="457200" eaLnBrk="0" fontAlgn="base" hangingPunct="0">
              <a:lnSpc>
                <a:spcPct val="85000"/>
              </a:lnSpc>
              <a:spcBef>
                <a:spcPct val="0"/>
              </a:spcBef>
              <a:spcAft>
                <a:spcPct val="0"/>
              </a:spcAft>
              <a:defRPr sz="3800">
                <a:solidFill>
                  <a:srgbClr val="0066CC"/>
                </a:solidFill>
                <a:effectLst>
                  <a:outerShdw blurRad="38100" dist="38100" dir="2700000" algn="tl">
                    <a:srgbClr val="C0C0C0"/>
                  </a:outerShdw>
                </a:effectLst>
                <a:latin typeface="Arial Narrow" panose="020B0606020202030204" pitchFamily="34" charset="0"/>
              </a:defRPr>
            </a:lvl6pPr>
            <a:lvl7pPr marL="914400" eaLnBrk="0" fontAlgn="base" hangingPunct="0">
              <a:lnSpc>
                <a:spcPct val="85000"/>
              </a:lnSpc>
              <a:spcBef>
                <a:spcPct val="0"/>
              </a:spcBef>
              <a:spcAft>
                <a:spcPct val="0"/>
              </a:spcAft>
              <a:defRPr sz="3800">
                <a:solidFill>
                  <a:srgbClr val="0066CC"/>
                </a:solidFill>
                <a:effectLst>
                  <a:outerShdw blurRad="38100" dist="38100" dir="2700000" algn="tl">
                    <a:srgbClr val="C0C0C0"/>
                  </a:outerShdw>
                </a:effectLst>
                <a:latin typeface="Arial Narrow" panose="020B0606020202030204" pitchFamily="34" charset="0"/>
              </a:defRPr>
            </a:lvl7pPr>
            <a:lvl8pPr marL="1371600" eaLnBrk="0" fontAlgn="base" hangingPunct="0">
              <a:lnSpc>
                <a:spcPct val="85000"/>
              </a:lnSpc>
              <a:spcBef>
                <a:spcPct val="0"/>
              </a:spcBef>
              <a:spcAft>
                <a:spcPct val="0"/>
              </a:spcAft>
              <a:defRPr sz="3800">
                <a:solidFill>
                  <a:srgbClr val="0066CC"/>
                </a:solidFill>
                <a:effectLst>
                  <a:outerShdw blurRad="38100" dist="38100" dir="2700000" algn="tl">
                    <a:srgbClr val="C0C0C0"/>
                  </a:outerShdw>
                </a:effectLst>
                <a:latin typeface="Arial Narrow" panose="020B0606020202030204" pitchFamily="34" charset="0"/>
              </a:defRPr>
            </a:lvl8pPr>
            <a:lvl9pPr marL="1828800" eaLnBrk="0" fontAlgn="base" hangingPunct="0">
              <a:lnSpc>
                <a:spcPct val="85000"/>
              </a:lnSpc>
              <a:spcBef>
                <a:spcPct val="0"/>
              </a:spcBef>
              <a:spcAft>
                <a:spcPct val="0"/>
              </a:spcAft>
              <a:defRPr sz="3800">
                <a:solidFill>
                  <a:srgbClr val="0066CC"/>
                </a:solidFill>
                <a:effectLst>
                  <a:outerShdw blurRad="38100" dist="38100" dir="2700000" algn="tl">
                    <a:srgbClr val="C0C0C0"/>
                  </a:outerShdw>
                </a:effectLst>
                <a:latin typeface="Arial Narrow" panose="020B0606020202030204" pitchFamily="34" charset="0"/>
              </a:defRPr>
            </a:lvl9pPr>
          </a:lstStyle>
          <a:p>
            <a:pPr algn="ctr">
              <a:defRPr/>
            </a:pPr>
            <a:r>
              <a:rPr lang="en-US" b="0" dirty="0" err="1">
                <a:solidFill>
                  <a:schemeClr val="tx2"/>
                </a:solidFill>
              </a:rPr>
              <a:t>CheckMate</a:t>
            </a:r>
            <a:r>
              <a:rPr lang="en-US" b="0" dirty="0">
                <a:solidFill>
                  <a:schemeClr val="tx2"/>
                </a:solidFill>
              </a:rPr>
              <a:t> 214: ORR and PFS in IMDC Favorable-Risk Patients</a:t>
            </a:r>
          </a:p>
        </p:txBody>
      </p:sp>
      <p:sp>
        <p:nvSpPr>
          <p:cNvPr id="100355" name="Rectangle 5">
            <a:extLst>
              <a:ext uri="{FF2B5EF4-FFF2-40B4-BE49-F238E27FC236}">
                <a16:creationId xmlns:a16="http://schemas.microsoft.com/office/drawing/2014/main" id="{DA07AFEF-74C1-9B48-85F7-DF9232560B9B}"/>
              </a:ext>
            </a:extLst>
          </p:cNvPr>
          <p:cNvSpPr>
            <a:spLocks noChangeArrowheads="1"/>
          </p:cNvSpPr>
          <p:nvPr/>
        </p:nvSpPr>
        <p:spPr bwMode="auto">
          <a:xfrm>
            <a:off x="1820863" y="6172200"/>
            <a:ext cx="7170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Comic Sans MS" panose="030F0902030302020204" pitchFamily="66" charset="0"/>
                <a:ea typeface="ＭＳ Ｐゴシック" panose="020B0600070205080204" pitchFamily="34" charset="-128"/>
              </a:defRPr>
            </a:lvl1pPr>
            <a:lvl2pPr marL="742950" indent="-285750">
              <a:defRPr sz="2800" b="1">
                <a:solidFill>
                  <a:schemeClr val="tx1"/>
                </a:solidFill>
                <a:latin typeface="Comic Sans MS" panose="030F0902030302020204" pitchFamily="66" charset="0"/>
                <a:ea typeface="ＭＳ Ｐゴシック" panose="020B0600070205080204" pitchFamily="34" charset="-128"/>
              </a:defRPr>
            </a:lvl2pPr>
            <a:lvl3pPr marL="1143000" indent="-228600">
              <a:defRPr sz="2800" b="1">
                <a:solidFill>
                  <a:schemeClr val="tx1"/>
                </a:solidFill>
                <a:latin typeface="Comic Sans MS" panose="030F0902030302020204" pitchFamily="66" charset="0"/>
                <a:ea typeface="ＭＳ Ｐゴシック" panose="020B0600070205080204" pitchFamily="34" charset="-128"/>
              </a:defRPr>
            </a:lvl3pPr>
            <a:lvl4pPr marL="1600200" indent="-228600">
              <a:defRPr sz="2800" b="1">
                <a:solidFill>
                  <a:schemeClr val="tx1"/>
                </a:solidFill>
                <a:latin typeface="Comic Sans MS" panose="030F0902030302020204" pitchFamily="66" charset="0"/>
                <a:ea typeface="ＭＳ Ｐゴシック" panose="020B0600070205080204" pitchFamily="34" charset="-128"/>
              </a:defRPr>
            </a:lvl4pPr>
            <a:lvl5pPr marL="2057400" indent="-228600">
              <a:defRPr sz="28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9pPr>
          </a:lstStyle>
          <a:p>
            <a:r>
              <a:rPr lang="en-US" altLang="en-US" sz="800" b="0" dirty="0">
                <a:cs typeface="Arial" panose="020B0604020202020204" pitchFamily="34" charset="0"/>
              </a:rPr>
              <a:t>*11% of patients in both arms had tumor PD-L1 expression ≥1%. </a:t>
            </a:r>
            <a:r>
              <a:rPr lang="en-US" altLang="en-US" sz="800" b="0" baseline="30000" dirty="0">
                <a:cs typeface="Arial" panose="020B0604020202020204" pitchFamily="34" charset="0"/>
              </a:rPr>
              <a:t>†</a:t>
            </a:r>
            <a:r>
              <a:rPr lang="en-US" altLang="en-US" sz="800" b="0" dirty="0">
                <a:cs typeface="Arial" panose="020B0604020202020204" pitchFamily="34" charset="0"/>
              </a:rPr>
              <a:t>IRRC-assessed by RECIST v1.1. </a:t>
            </a:r>
            <a:r>
              <a:rPr lang="en-US" altLang="en-US" sz="800" b="0" baseline="30000" dirty="0">
                <a:cs typeface="Arial" panose="020B0604020202020204" pitchFamily="34" charset="0"/>
              </a:rPr>
              <a:t>‡</a:t>
            </a:r>
            <a:r>
              <a:rPr lang="en-US" altLang="en-US" sz="800" b="0" dirty="0">
                <a:cs typeface="Arial" panose="020B0604020202020204" pitchFamily="34" charset="0"/>
              </a:rPr>
              <a:t>IRRC-assessed.</a:t>
            </a:r>
          </a:p>
          <a:p>
            <a:r>
              <a:rPr lang="en-US" altLang="en-US" sz="800" b="0" dirty="0" err="1"/>
              <a:t>Escudier</a:t>
            </a:r>
            <a:r>
              <a:rPr lang="en-US" altLang="en-US" sz="800" b="0" dirty="0"/>
              <a:t> B et al. Oral presentation at ESMO 2017. LBA5</a:t>
            </a:r>
          </a:p>
        </p:txBody>
      </p:sp>
      <p:graphicFrame>
        <p:nvGraphicFramePr>
          <p:cNvPr id="7" name="Table 6">
            <a:extLst>
              <a:ext uri="{FF2B5EF4-FFF2-40B4-BE49-F238E27FC236}">
                <a16:creationId xmlns:a16="http://schemas.microsoft.com/office/drawing/2014/main" id="{CE41FCB1-4A3F-402D-B5D7-FF72D5D631A9}"/>
              </a:ext>
            </a:extLst>
          </p:cNvPr>
          <p:cNvGraphicFramePr>
            <a:graphicFrameLocks noGrp="1"/>
          </p:cNvGraphicFramePr>
          <p:nvPr>
            <p:extLst>
              <p:ext uri="{D42A27DB-BD31-4B8C-83A1-F6EECF244321}">
                <p14:modId xmlns:p14="http://schemas.microsoft.com/office/powerpoint/2010/main" val="3895458968"/>
              </p:ext>
            </p:extLst>
          </p:nvPr>
        </p:nvGraphicFramePr>
        <p:xfrm>
          <a:off x="2590801" y="1981200"/>
          <a:ext cx="7978773" cy="2962108"/>
        </p:xfrm>
        <a:graphic>
          <a:graphicData uri="http://schemas.openxmlformats.org/drawingml/2006/table">
            <a:tbl>
              <a:tblPr firstRow="1">
                <a:tableStyleId>{B301B821-A1FF-4177-AEE7-76D212191A09}</a:tableStyleId>
              </a:tblPr>
              <a:tblGrid>
                <a:gridCol w="3662643">
                  <a:extLst>
                    <a:ext uri="{9D8B030D-6E8A-4147-A177-3AD203B41FA5}">
                      <a16:colId xmlns:a16="http://schemas.microsoft.com/office/drawing/2014/main" val="20000"/>
                    </a:ext>
                  </a:extLst>
                </a:gridCol>
                <a:gridCol w="2158065">
                  <a:extLst>
                    <a:ext uri="{9D8B030D-6E8A-4147-A177-3AD203B41FA5}">
                      <a16:colId xmlns:a16="http://schemas.microsoft.com/office/drawing/2014/main" val="20005"/>
                    </a:ext>
                  </a:extLst>
                </a:gridCol>
                <a:gridCol w="2158065">
                  <a:extLst>
                    <a:ext uri="{9D8B030D-6E8A-4147-A177-3AD203B41FA5}">
                      <a16:colId xmlns:a16="http://schemas.microsoft.com/office/drawing/2014/main" val="20006"/>
                    </a:ext>
                  </a:extLst>
                </a:gridCol>
              </a:tblGrid>
              <a:tr h="464062">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US" sz="1800" b="1" dirty="0">
                        <a:solidFill>
                          <a:schemeClr val="tx2"/>
                        </a:solidFill>
                        <a:effectLst/>
                        <a:latin typeface="Arial" panose="020B0604020202020204" pitchFamily="34" charset="0"/>
                        <a:ea typeface="MS Mincho"/>
                        <a:cs typeface="Arial" panose="020B0604020202020204" pitchFamily="34" charset="0"/>
                      </a:endParaRPr>
                    </a:p>
                  </a:txBody>
                  <a:tcPr marL="48956" marR="48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defTabSz="914400" rtl="0" eaLnBrk="1" latinLnBrk="0" hangingPunct="1">
                        <a:lnSpc>
                          <a:spcPct val="90000"/>
                        </a:lnSpc>
                        <a:spcBef>
                          <a:spcPts val="0"/>
                        </a:spcBef>
                        <a:spcAft>
                          <a:spcPts val="0"/>
                        </a:spcAft>
                      </a:pPr>
                      <a:r>
                        <a:rPr lang="en-US" sz="1800" b="1" kern="1200" dirty="0">
                          <a:solidFill>
                            <a:schemeClr val="tx2"/>
                          </a:solidFill>
                          <a:effectLst/>
                          <a:latin typeface="Arial" panose="020B0604020202020204" pitchFamily="34" charset="0"/>
                          <a:ea typeface="+mn-ea"/>
                          <a:cs typeface="Arial" panose="020B0604020202020204" pitchFamily="34" charset="0"/>
                        </a:rPr>
                        <a:t>N = 249*</a:t>
                      </a:r>
                    </a:p>
                  </a:txBody>
                  <a:tcPr marL="48956" marR="48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ctr">
                        <a:lnSpc>
                          <a:spcPct val="100000"/>
                        </a:lnSpc>
                        <a:spcBef>
                          <a:spcPts val="0"/>
                        </a:spcBef>
                        <a:spcAft>
                          <a:spcPts val="0"/>
                        </a:spcAft>
                      </a:pPr>
                      <a:endParaRPr lang="en-US" sz="1200" baseline="30000" dirty="0">
                        <a:effectLst/>
                        <a:latin typeface="Arial" panose="020B0604020202020204" pitchFamily="34" charset="0"/>
                        <a:ea typeface="Calibri"/>
                        <a:cs typeface="Arial" panose="020B0604020202020204" pitchFamily="34" charset="0"/>
                      </a:endParaRPr>
                    </a:p>
                  </a:txBody>
                  <a:tcPr marL="48953" marR="4895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F497D"/>
                    </a:solidFill>
                  </a:tcPr>
                </a:tc>
                <a:extLst>
                  <a:ext uri="{0D108BD9-81ED-4DB2-BD59-A6C34878D82A}">
                    <a16:rowId xmlns:a16="http://schemas.microsoft.com/office/drawing/2014/main" val="10002"/>
                  </a:ext>
                </a:extLst>
              </a:tr>
              <a:tr h="503246">
                <a:tc>
                  <a:txBody>
                    <a:bodyPr/>
                    <a:lstStyle/>
                    <a:p>
                      <a:pPr marL="0" marR="0" algn="l" defTabSz="914400" rtl="0" eaLnBrk="1" latinLnBrk="0" hangingPunct="1">
                        <a:lnSpc>
                          <a:spcPct val="90000"/>
                        </a:lnSpc>
                        <a:spcBef>
                          <a:spcPts val="0"/>
                        </a:spcBef>
                        <a:spcAft>
                          <a:spcPts val="0"/>
                        </a:spcAft>
                      </a:pPr>
                      <a:r>
                        <a:rPr lang="en-US" sz="1800" b="1" kern="1200" dirty="0">
                          <a:solidFill>
                            <a:schemeClr val="tx2"/>
                          </a:solidFill>
                          <a:effectLst/>
                          <a:latin typeface="Arial" panose="020B0604020202020204" pitchFamily="34" charset="0"/>
                          <a:ea typeface="+mn-ea"/>
                          <a:cs typeface="Arial" panose="020B0604020202020204" pitchFamily="34" charset="0"/>
                        </a:rPr>
                        <a:t>Outcome</a:t>
                      </a:r>
                    </a:p>
                  </a:txBody>
                  <a:tcPr marL="48956" marR="48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1800" b="1" kern="1200" dirty="0">
                          <a:solidFill>
                            <a:schemeClr val="tx2"/>
                          </a:solidFill>
                          <a:effectLst/>
                          <a:latin typeface="Arial" panose="020B0604020202020204" pitchFamily="34" charset="0"/>
                          <a:ea typeface="+mn-ea"/>
                          <a:cs typeface="Arial" panose="020B0604020202020204" pitchFamily="34" charset="0"/>
                        </a:rPr>
                        <a:t>NIVO + IPI</a:t>
                      </a:r>
                    </a:p>
                    <a:p>
                      <a:pPr marL="0" marR="0" algn="ctr" defTabSz="914400" rtl="0" eaLnBrk="1" latinLnBrk="0" hangingPunct="1">
                        <a:lnSpc>
                          <a:spcPct val="90000"/>
                        </a:lnSpc>
                        <a:spcBef>
                          <a:spcPts val="0"/>
                        </a:spcBef>
                        <a:spcAft>
                          <a:spcPts val="0"/>
                        </a:spcAft>
                      </a:pPr>
                      <a:r>
                        <a:rPr lang="en-US" sz="1800" b="1" kern="1200" dirty="0">
                          <a:solidFill>
                            <a:schemeClr val="tx2"/>
                          </a:solidFill>
                          <a:effectLst/>
                          <a:latin typeface="Arial" panose="020B0604020202020204" pitchFamily="34" charset="0"/>
                          <a:ea typeface="+mn-ea"/>
                          <a:cs typeface="Arial" panose="020B0604020202020204" pitchFamily="34" charset="0"/>
                        </a:rPr>
                        <a:t>N = 125</a:t>
                      </a:r>
                    </a:p>
                  </a:txBody>
                  <a:tcPr marL="48956" marR="48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defTabSz="914400" rtl="0" eaLnBrk="1" latinLnBrk="0" hangingPunct="1">
                        <a:lnSpc>
                          <a:spcPct val="90000"/>
                        </a:lnSpc>
                        <a:spcBef>
                          <a:spcPts val="0"/>
                        </a:spcBef>
                        <a:spcAft>
                          <a:spcPts val="0"/>
                        </a:spcAft>
                      </a:pPr>
                      <a:r>
                        <a:rPr lang="en-US" sz="1800" b="1" kern="1200" dirty="0">
                          <a:solidFill>
                            <a:schemeClr val="tx2"/>
                          </a:solidFill>
                          <a:effectLst/>
                          <a:latin typeface="Arial" panose="020B0604020202020204" pitchFamily="34" charset="0"/>
                          <a:ea typeface="+mn-ea"/>
                          <a:cs typeface="Arial" panose="020B0604020202020204" pitchFamily="34" charset="0"/>
                        </a:rPr>
                        <a:t>SUN</a:t>
                      </a:r>
                    </a:p>
                    <a:p>
                      <a:pPr marL="0" marR="0" algn="ctr" defTabSz="914400" rtl="0" eaLnBrk="1" latinLnBrk="0" hangingPunct="1">
                        <a:lnSpc>
                          <a:spcPct val="90000"/>
                        </a:lnSpc>
                        <a:spcBef>
                          <a:spcPts val="0"/>
                        </a:spcBef>
                        <a:spcAft>
                          <a:spcPts val="0"/>
                        </a:spcAft>
                      </a:pPr>
                      <a:r>
                        <a:rPr lang="en-US" sz="1800" b="1" kern="1200" dirty="0">
                          <a:solidFill>
                            <a:schemeClr val="tx2"/>
                          </a:solidFill>
                          <a:effectLst/>
                          <a:latin typeface="Arial" panose="020B0604020202020204" pitchFamily="34" charset="0"/>
                          <a:ea typeface="+mn-ea"/>
                          <a:cs typeface="Arial" panose="020B0604020202020204" pitchFamily="34" charset="0"/>
                        </a:rPr>
                        <a:t>N = 124</a:t>
                      </a:r>
                    </a:p>
                  </a:txBody>
                  <a:tcPr marL="48956" marR="48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42752">
                <a:tc>
                  <a:txBody>
                    <a:bodyPr/>
                    <a:lstStyle/>
                    <a:p>
                      <a:pPr marL="0" marR="0" algn="l" defTabSz="914400" rtl="0" eaLnBrk="1" latinLnBrk="0" hangingPunct="1">
                        <a:lnSpc>
                          <a:spcPct val="90000"/>
                        </a:lnSpc>
                        <a:spcBef>
                          <a:spcPts val="0"/>
                        </a:spcBef>
                        <a:spcAft>
                          <a:spcPts val="0"/>
                        </a:spcAft>
                      </a:pPr>
                      <a:r>
                        <a:rPr lang="en-US" sz="1800" b="1" kern="1200" dirty="0">
                          <a:solidFill>
                            <a:schemeClr val="tx2"/>
                          </a:solidFill>
                          <a:effectLst/>
                          <a:latin typeface="Arial" panose="020B0604020202020204" pitchFamily="34" charset="0"/>
                          <a:ea typeface="+mn-ea"/>
                          <a:cs typeface="Arial" panose="020B0604020202020204" pitchFamily="34" charset="0"/>
                        </a:rPr>
                        <a:t>Confirmed ORR,</a:t>
                      </a:r>
                      <a:r>
                        <a:rPr lang="en-US" sz="1800" b="1" kern="1200" baseline="30000" dirty="0">
                          <a:solidFill>
                            <a:schemeClr val="tx2"/>
                          </a:solidFill>
                          <a:effectLst/>
                          <a:latin typeface="Arial" panose="020B0604020202020204" pitchFamily="34" charset="0"/>
                          <a:ea typeface="+mn-ea"/>
                          <a:cs typeface="Arial" panose="020B0604020202020204" pitchFamily="34" charset="0"/>
                        </a:rPr>
                        <a:t>†</a:t>
                      </a:r>
                      <a:r>
                        <a:rPr lang="en-US" sz="1800" b="1" kern="1200" dirty="0">
                          <a:solidFill>
                            <a:schemeClr val="tx2"/>
                          </a:solidFill>
                          <a:effectLst/>
                          <a:latin typeface="Arial" panose="020B0604020202020204" pitchFamily="34" charset="0"/>
                          <a:ea typeface="+mn-ea"/>
                          <a:cs typeface="Arial" panose="020B0604020202020204" pitchFamily="34" charset="0"/>
                        </a:rPr>
                        <a:t> % (95% CI)</a:t>
                      </a:r>
                    </a:p>
                  </a:txBody>
                  <a:tcPr marL="48956" marR="48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200000"/>
                        </a:lnSpc>
                        <a:spcBef>
                          <a:spcPts val="0"/>
                        </a:spcBef>
                        <a:spcAft>
                          <a:spcPts val="0"/>
                        </a:spcAft>
                      </a:pPr>
                      <a:r>
                        <a:rPr lang="en-US" sz="1800" b="1" kern="1200" dirty="0">
                          <a:solidFill>
                            <a:schemeClr val="tx1"/>
                          </a:solidFill>
                          <a:effectLst/>
                          <a:latin typeface="Arial" panose="020B0604020202020204" pitchFamily="34" charset="0"/>
                          <a:ea typeface="Calibri"/>
                          <a:cs typeface="Arial" panose="020B0604020202020204" pitchFamily="34" charset="0"/>
                        </a:rPr>
                        <a:t>29 (21-38)</a:t>
                      </a:r>
                    </a:p>
                  </a:txBody>
                  <a:tcPr marL="68584" marR="685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200000"/>
                        </a:lnSpc>
                        <a:spcBef>
                          <a:spcPts val="0"/>
                        </a:spcBef>
                        <a:spcAft>
                          <a:spcPts val="0"/>
                        </a:spcAft>
                      </a:pPr>
                      <a:r>
                        <a:rPr lang="en-US" sz="1800" b="1" kern="1200" dirty="0">
                          <a:solidFill>
                            <a:schemeClr val="tx1"/>
                          </a:solidFill>
                          <a:effectLst/>
                          <a:latin typeface="Arial" panose="020B0604020202020204" pitchFamily="34" charset="0"/>
                          <a:ea typeface="Calibri"/>
                          <a:cs typeface="Arial" panose="020B0604020202020204" pitchFamily="34" charset="0"/>
                        </a:rPr>
                        <a:t>52 (43-61)</a:t>
                      </a:r>
                    </a:p>
                  </a:txBody>
                  <a:tcPr marL="68584" marR="685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42752">
                <a:tc>
                  <a:txBody>
                    <a:bodyPr/>
                    <a:lstStyle/>
                    <a:p>
                      <a:pPr marL="0" marR="0" algn="l" defTabSz="914400" rtl="0" eaLnBrk="1" latinLnBrk="0" hangingPunct="1">
                        <a:lnSpc>
                          <a:spcPct val="90000"/>
                        </a:lnSpc>
                        <a:spcBef>
                          <a:spcPts val="0"/>
                        </a:spcBef>
                        <a:spcAft>
                          <a:spcPts val="0"/>
                        </a:spcAft>
                      </a:pPr>
                      <a:endParaRPr lang="en-US" sz="1800" b="1" kern="1200" dirty="0">
                        <a:solidFill>
                          <a:schemeClr val="tx2"/>
                        </a:solidFill>
                        <a:effectLst/>
                        <a:latin typeface="Arial" panose="020B0604020202020204" pitchFamily="34" charset="0"/>
                        <a:ea typeface="+mn-ea"/>
                        <a:cs typeface="Arial" panose="020B0604020202020204" pitchFamily="34" charset="0"/>
                      </a:endParaRPr>
                    </a:p>
                  </a:txBody>
                  <a:tcPr marL="48956" marR="48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lnSpc>
                          <a:spcPct val="200000"/>
                        </a:lnSpc>
                        <a:spcBef>
                          <a:spcPts val="0"/>
                        </a:spcBef>
                        <a:spcAft>
                          <a:spcPts val="0"/>
                        </a:spcAft>
                      </a:pPr>
                      <a:r>
                        <a:rPr lang="en-US" sz="1800" i="1" kern="1200" dirty="0">
                          <a:solidFill>
                            <a:schemeClr val="tx1"/>
                          </a:solidFill>
                          <a:effectLst/>
                          <a:latin typeface="Arial" panose="020B0604020202020204" pitchFamily="34" charset="0"/>
                          <a:ea typeface="Calibri"/>
                          <a:cs typeface="Arial" panose="020B0604020202020204" pitchFamily="34" charset="0"/>
                        </a:rPr>
                        <a:t>P</a:t>
                      </a:r>
                      <a:r>
                        <a:rPr lang="en-US" sz="1800" kern="1200" dirty="0">
                          <a:solidFill>
                            <a:schemeClr val="tx1"/>
                          </a:solidFill>
                          <a:effectLst/>
                          <a:latin typeface="Arial" panose="020B0604020202020204" pitchFamily="34" charset="0"/>
                          <a:ea typeface="Calibri"/>
                          <a:cs typeface="Arial" panose="020B0604020202020204" pitchFamily="34" charset="0"/>
                        </a:rPr>
                        <a:t> =</a:t>
                      </a:r>
                      <a:r>
                        <a:rPr lang="en-US" sz="1800" kern="1200" baseline="0" dirty="0">
                          <a:solidFill>
                            <a:schemeClr val="tx1"/>
                          </a:solidFill>
                          <a:effectLst/>
                          <a:latin typeface="Arial" panose="020B0604020202020204" pitchFamily="34" charset="0"/>
                          <a:ea typeface="Calibri"/>
                          <a:cs typeface="Arial" panose="020B0604020202020204" pitchFamily="34" charset="0"/>
                        </a:rPr>
                        <a:t> </a:t>
                      </a:r>
                      <a:r>
                        <a:rPr lang="en-US" sz="1800" kern="1200" dirty="0">
                          <a:solidFill>
                            <a:schemeClr val="tx1"/>
                          </a:solidFill>
                          <a:effectLst/>
                          <a:latin typeface="Arial" panose="020B0604020202020204" pitchFamily="34" charset="0"/>
                          <a:ea typeface="Calibri"/>
                          <a:cs typeface="Arial" panose="020B0604020202020204" pitchFamily="34" charset="0"/>
                        </a:rPr>
                        <a:t>0.0002</a:t>
                      </a:r>
                    </a:p>
                  </a:txBody>
                  <a:tcPr marL="68584" marR="6858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200" b="0" dirty="0">
                        <a:solidFill>
                          <a:schemeClr val="tx1"/>
                        </a:solidFill>
                        <a:effectLst/>
                        <a:latin typeface="Calibri"/>
                        <a:ea typeface="Calibri"/>
                        <a:cs typeface="Times New Roman"/>
                      </a:endParaRPr>
                    </a:p>
                  </a:txBody>
                  <a:tcPr marL="68580" marR="68580" marT="0" marB="0" anchor="ctr">
                    <a:lnL w="12700" cap="flat" cmpd="sng" algn="ctr">
                      <a:solidFill>
                        <a:srgbClr val="22497D"/>
                      </a:solidFill>
                      <a:prstDash val="solid"/>
                      <a:round/>
                      <a:headEnd type="none" w="med" len="med"/>
                      <a:tailEnd type="none" w="med" len="med"/>
                    </a:lnL>
                    <a:lnR w="12700" cap="flat" cmpd="sng" algn="ctr">
                      <a:solidFill>
                        <a:srgbClr val="3272AC"/>
                      </a:solidFill>
                      <a:prstDash val="solid"/>
                      <a:round/>
                      <a:headEnd type="none" w="med" len="med"/>
                      <a:tailEnd type="none" w="med" len="med"/>
                    </a:lnR>
                    <a:lnT w="12700" cmpd="sng">
                      <a:noFill/>
                    </a:lnT>
                    <a:lnB w="1270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42752">
                <a:tc rowSpan="3">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1800" b="1" kern="1200" dirty="0">
                          <a:solidFill>
                            <a:schemeClr val="tx2"/>
                          </a:solidFill>
                          <a:effectLst/>
                          <a:latin typeface="Arial" panose="020B0604020202020204" pitchFamily="34" charset="0"/>
                          <a:ea typeface="+mn-ea"/>
                          <a:cs typeface="Arial" panose="020B0604020202020204" pitchFamily="34" charset="0"/>
                        </a:rPr>
                        <a:t>PFS,</a:t>
                      </a:r>
                      <a:r>
                        <a:rPr lang="en-US" sz="1800" b="1" kern="1200" baseline="30000" dirty="0">
                          <a:solidFill>
                            <a:schemeClr val="tx2"/>
                          </a:solidFill>
                          <a:effectLst/>
                          <a:latin typeface="Arial" panose="020B0604020202020204" pitchFamily="34" charset="0"/>
                          <a:ea typeface="+mn-ea"/>
                          <a:cs typeface="Arial" panose="020B0604020202020204" pitchFamily="34" charset="0"/>
                        </a:rPr>
                        <a:t>‡</a:t>
                      </a:r>
                      <a:r>
                        <a:rPr lang="en-US" sz="1800" b="1" kern="1200" dirty="0">
                          <a:solidFill>
                            <a:schemeClr val="tx2"/>
                          </a:solidFill>
                          <a:effectLst/>
                          <a:latin typeface="Arial" panose="020B0604020202020204" pitchFamily="34" charset="0"/>
                          <a:ea typeface="+mn-ea"/>
                          <a:cs typeface="Arial" panose="020B0604020202020204" pitchFamily="34" charset="0"/>
                        </a:rPr>
                        <a:t> median (95% CI), months</a:t>
                      </a:r>
                    </a:p>
                  </a:txBody>
                  <a:tcPr marL="45722" marR="45722"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200000"/>
                        </a:lnSpc>
                        <a:spcBef>
                          <a:spcPts val="0"/>
                        </a:spcBef>
                        <a:spcAft>
                          <a:spcPts val="0"/>
                        </a:spcAft>
                        <a:buClrTx/>
                        <a:buSzTx/>
                        <a:buFontTx/>
                        <a:buNone/>
                        <a:tabLst>
                          <a:tab pos="1657350" algn="l"/>
                        </a:tabLst>
                        <a:defRPr/>
                      </a:pPr>
                      <a:r>
                        <a:rPr lang="en-US" sz="1800" kern="1200" baseline="0" dirty="0">
                          <a:solidFill>
                            <a:schemeClr val="tx1"/>
                          </a:solidFill>
                          <a:latin typeface="Arial" panose="020B0604020202020204" pitchFamily="34" charset="0"/>
                          <a:ea typeface="+mn-ea"/>
                          <a:cs typeface="Arial" panose="020B0604020202020204" pitchFamily="34" charset="0"/>
                        </a:rPr>
                        <a:t>15.3 (9.7-20.3)</a:t>
                      </a:r>
                    </a:p>
                  </a:txBody>
                  <a:tcPr marL="48956" marR="489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200000"/>
                        </a:lnSpc>
                      </a:pPr>
                      <a:r>
                        <a:rPr lang="en-US" sz="1800" kern="1200" baseline="0" dirty="0">
                          <a:solidFill>
                            <a:schemeClr val="tx1"/>
                          </a:solidFill>
                          <a:latin typeface="Arial" panose="020B0604020202020204" pitchFamily="34" charset="0"/>
                          <a:ea typeface="+mn-ea"/>
                          <a:cs typeface="Arial" panose="020B0604020202020204" pitchFamily="34" charset="0"/>
                        </a:rPr>
                        <a:t>25.1 (20.9-NE)</a:t>
                      </a:r>
                    </a:p>
                  </a:txBody>
                  <a:tcPr marL="48956" marR="489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2995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50" b="1" kern="1200" baseline="0" dirty="0">
                        <a:solidFill>
                          <a:schemeClr val="tx1"/>
                        </a:solidFill>
                        <a:latin typeface="Arial" panose="020B0604020202020204" pitchFamily="34" charset="0"/>
                        <a:ea typeface="+mn-ea"/>
                        <a:cs typeface="Arial" panose="020B0604020202020204" pitchFamily="34" charset="0"/>
                      </a:endParaRPr>
                    </a:p>
                  </a:txBody>
                  <a:tcPr marL="45720" marR="45720" anchor="ctr">
                    <a:lnL w="12700" cap="flat" cmpd="sng" algn="ctr">
                      <a:solidFill>
                        <a:srgbClr val="00457C"/>
                      </a:solidFill>
                      <a:prstDash val="solid"/>
                      <a:round/>
                      <a:headEnd type="none" w="med" len="med"/>
                      <a:tailEnd type="none" w="med" len="med"/>
                    </a:lnL>
                    <a:lnR w="12700" cap="flat" cmpd="sng" algn="ctr">
                      <a:solidFill>
                        <a:srgbClr val="00457C"/>
                      </a:solidFill>
                      <a:prstDash val="solid"/>
                      <a:round/>
                      <a:headEnd type="none" w="med" len="med"/>
                      <a:tailEnd type="none" w="med" len="med"/>
                    </a:lnR>
                    <a:lnT w="12700" cap="flat" cmpd="sng" algn="ctr">
                      <a:solidFill>
                        <a:srgbClr val="00457C"/>
                      </a:solidFill>
                      <a:prstDash val="solid"/>
                      <a:round/>
                      <a:headEnd type="none" w="med" len="med"/>
                      <a:tailEnd type="none" w="med" len="med"/>
                    </a:lnT>
                    <a:lnB w="12700"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100000"/>
                        </a:lnSpc>
                      </a:pPr>
                      <a:r>
                        <a:rPr lang="en-US" sz="1800" b="1" dirty="0">
                          <a:solidFill>
                            <a:schemeClr val="tx1"/>
                          </a:solidFill>
                          <a:latin typeface="Arial" panose="020B0604020202020204" pitchFamily="34" charset="0"/>
                          <a:cs typeface="Arial" panose="020B0604020202020204" pitchFamily="34" charset="0"/>
                        </a:rPr>
                        <a:t>HR (99.1% CI) 2.18 (1.29-3.68)</a:t>
                      </a:r>
                    </a:p>
                  </a:txBody>
                  <a:tcPr marL="48956" marR="48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200000"/>
                        </a:lnSpc>
                      </a:pPr>
                      <a:endParaRPr lang="en-US" sz="1400" dirty="0">
                        <a:latin typeface="+mn-lt"/>
                      </a:endParaRPr>
                    </a:p>
                  </a:txBody>
                  <a:tcPr marL="48953" marR="48953" marT="0" marB="0" anchor="ctr">
                    <a:lnL w="12700" cap="flat" cmpd="sng" algn="ctr">
                      <a:noFill/>
                      <a:prstDash val="solid"/>
                      <a:round/>
                      <a:headEnd type="none" w="med" len="med"/>
                      <a:tailEnd type="none" w="med" len="med"/>
                    </a:lnL>
                    <a:lnR w="12700" cap="flat" cmpd="sng" algn="ctr">
                      <a:solidFill>
                        <a:srgbClr val="00457C"/>
                      </a:solidFill>
                      <a:prstDash val="solid"/>
                      <a:round/>
                      <a:headEnd type="none" w="med" len="med"/>
                      <a:tailEnd type="none" w="med" len="med"/>
                    </a:lnR>
                    <a:lnT w="12700" cap="flat" cmpd="sng" algn="ctr">
                      <a:solidFill>
                        <a:srgbClr val="0045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70079">
                <a:tc vMerge="1">
                  <a:txBody>
                    <a:bodyPr/>
                    <a:lstStyle/>
                    <a:p>
                      <a:endParaRPr lang="en-US"/>
                    </a:p>
                  </a:txBody>
                  <a:tcPr/>
                </a:tc>
                <a:tc gridSpan="2">
                  <a:txBody>
                    <a:bodyPr/>
                    <a:lstStyle/>
                    <a:p>
                      <a:pPr algn="ctr">
                        <a:lnSpc>
                          <a:spcPct val="100000"/>
                        </a:lnSpc>
                      </a:pPr>
                      <a:r>
                        <a:rPr lang="en-US" sz="1800" b="1" i="1" dirty="0">
                          <a:solidFill>
                            <a:schemeClr val="tx1"/>
                          </a:solidFill>
                          <a:latin typeface="Arial" panose="020B0604020202020204" pitchFamily="34" charset="0"/>
                          <a:cs typeface="Arial" panose="020B0604020202020204" pitchFamily="34" charset="0"/>
                        </a:rPr>
                        <a:t>P</a:t>
                      </a:r>
                      <a:r>
                        <a:rPr lang="en-US" sz="1800" b="1" dirty="0">
                          <a:solidFill>
                            <a:schemeClr val="tx1"/>
                          </a:solidFill>
                          <a:latin typeface="Arial" panose="020B0604020202020204" pitchFamily="34" charset="0"/>
                          <a:cs typeface="Arial" panose="020B0604020202020204" pitchFamily="34" charset="0"/>
                        </a:rPr>
                        <a:t> &lt; 0.0001</a:t>
                      </a:r>
                    </a:p>
                  </a:txBody>
                  <a:tcPr marL="48956" marR="48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200000"/>
                        </a:lnSpc>
                      </a:pPr>
                      <a:endParaRPr lang="en-US" sz="1400" dirty="0">
                        <a:latin typeface="+mn-lt"/>
                      </a:endParaRPr>
                    </a:p>
                  </a:txBody>
                  <a:tcPr marL="48953" marR="48953" marT="0" marB="0" anchor="ctr">
                    <a:lnL w="12700" cap="flat" cmpd="sng" algn="ctr">
                      <a:noFill/>
                      <a:prstDash val="solid"/>
                      <a:round/>
                      <a:headEnd type="none" w="med" len="med"/>
                      <a:tailEnd type="none" w="med" len="med"/>
                    </a:lnL>
                    <a:lnR w="12700" cap="flat" cmpd="sng" algn="ctr">
                      <a:solidFill>
                        <a:srgbClr val="00457C"/>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2" name="Rectangle 1">
            <a:extLst>
              <a:ext uri="{FF2B5EF4-FFF2-40B4-BE49-F238E27FC236}">
                <a16:creationId xmlns:a16="http://schemas.microsoft.com/office/drawing/2014/main" id="{42AE0007-ED05-1C49-A262-7063BBC179D2}"/>
              </a:ext>
            </a:extLst>
          </p:cNvPr>
          <p:cNvSpPr/>
          <p:nvPr/>
        </p:nvSpPr>
        <p:spPr>
          <a:xfrm>
            <a:off x="2590800" y="5142287"/>
            <a:ext cx="7978773" cy="830997"/>
          </a:xfrm>
          <a:prstGeom prst="rect">
            <a:avLst/>
          </a:prstGeom>
        </p:spPr>
        <p:txBody>
          <a:bodyPr wrap="square">
            <a:spAutoFit/>
          </a:bodyPr>
          <a:lstStyle/>
          <a:p>
            <a:r>
              <a:rPr lang="en-US" sz="2400" dirty="0">
                <a:latin typeface="Comic Sans MS" pitchFamily="-109" charset="0"/>
              </a:rPr>
              <a:t>Only 26 of 249 pts who are PD-L1 positive in good risk group</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286" y="227887"/>
            <a:ext cx="9956800" cy="1143000"/>
          </a:xfrm>
        </p:spPr>
        <p:txBody>
          <a:bodyPr/>
          <a:lstStyle/>
          <a:p>
            <a:r>
              <a:rPr lang="en-US" sz="2800" dirty="0">
                <a:solidFill>
                  <a:schemeClr val="tx2"/>
                </a:solidFill>
              </a:rPr>
              <a:t>Memorial Sloan Kettering Cancer Center (MSKCC/</a:t>
            </a:r>
            <a:r>
              <a:rPr lang="en-US" sz="2800" dirty="0" err="1">
                <a:solidFill>
                  <a:schemeClr val="tx2"/>
                </a:solidFill>
              </a:rPr>
              <a:t>Motzer</a:t>
            </a:r>
            <a:r>
              <a:rPr lang="en-US" sz="2800" dirty="0">
                <a:solidFill>
                  <a:schemeClr val="tx2"/>
                </a:solidFill>
              </a:rPr>
              <a:t>) Score for Metastatic Renal Cell Carcinoma (RCC)</a:t>
            </a:r>
          </a:p>
        </p:txBody>
      </p:sp>
      <p:sp>
        <p:nvSpPr>
          <p:cNvPr id="5" name="TextBox 4"/>
          <p:cNvSpPr txBox="1"/>
          <p:nvPr/>
        </p:nvSpPr>
        <p:spPr>
          <a:xfrm>
            <a:off x="1498600" y="6253172"/>
            <a:ext cx="9398000" cy="584775"/>
          </a:xfrm>
          <a:prstGeom prst="rect">
            <a:avLst/>
          </a:prstGeom>
          <a:noFill/>
        </p:spPr>
        <p:txBody>
          <a:bodyPr wrap="square" rtlCol="0">
            <a:spAutoFit/>
          </a:bodyPr>
          <a:lstStyle/>
          <a:p>
            <a:r>
              <a:rPr lang="en-US" sz="1600" dirty="0"/>
              <a:t>https://</a:t>
            </a:r>
            <a:r>
              <a:rPr lang="en-US" sz="1600" dirty="0" err="1"/>
              <a:t>www.mdcalc.com</a:t>
            </a:r>
            <a:r>
              <a:rPr lang="en-US" sz="1600" dirty="0"/>
              <a:t>/memorial-sloan-kettering-cancer-center-mskcc-motzer-score-metastatic-renal-cell-carcinoma-rcc</a:t>
            </a:r>
          </a:p>
        </p:txBody>
      </p:sp>
      <p:sp>
        <p:nvSpPr>
          <p:cNvPr id="7" name="Content Placeholder 5"/>
          <p:cNvSpPr>
            <a:spLocks noGrp="1"/>
          </p:cNvSpPr>
          <p:nvPr>
            <p:ph idx="1"/>
          </p:nvPr>
        </p:nvSpPr>
        <p:spPr>
          <a:xfrm>
            <a:off x="7848600" y="3296556"/>
            <a:ext cx="4114800" cy="2323448"/>
          </a:xfrm>
        </p:spPr>
        <p:txBody>
          <a:bodyPr anchor="ctr"/>
          <a:lstStyle/>
          <a:p>
            <a:pPr marL="0" indent="0">
              <a:spcBef>
                <a:spcPts val="1200"/>
              </a:spcBef>
              <a:buNone/>
            </a:pPr>
            <a:r>
              <a:rPr lang="en-US" sz="1800" dirty="0"/>
              <a:t>This nomogram is often used for selecting patients to enroll in clinical trials. </a:t>
            </a:r>
          </a:p>
          <a:p>
            <a:pPr marL="0" indent="0">
              <a:spcBef>
                <a:spcPts val="1200"/>
              </a:spcBef>
              <a:buNone/>
            </a:pPr>
            <a:r>
              <a:rPr lang="en-US" sz="1800" dirty="0"/>
              <a:t>The score retrospectively identified some variables associated with survival, which may ultimately help predict outcomes.</a:t>
            </a:r>
          </a:p>
        </p:txBody>
      </p:sp>
      <p:sp>
        <p:nvSpPr>
          <p:cNvPr id="12" name="Rectangle 33">
            <a:extLst>
              <a:ext uri="{FF2B5EF4-FFF2-40B4-BE49-F238E27FC236}">
                <a16:creationId xmlns:a16="http://schemas.microsoft.com/office/drawing/2014/main" id="{E884CC49-1B43-6F47-A561-27A619633D50}"/>
              </a:ext>
            </a:extLst>
          </p:cNvPr>
          <p:cNvSpPr>
            <a:spLocks noChangeArrowheads="1"/>
          </p:cNvSpPr>
          <p:nvPr/>
        </p:nvSpPr>
        <p:spPr bwMode="auto">
          <a:xfrm>
            <a:off x="7848600" y="1584960"/>
            <a:ext cx="3810000" cy="1711596"/>
          </a:xfrm>
          <a:prstGeom prst="rect">
            <a:avLst/>
          </a:prstGeom>
          <a:solidFill>
            <a:srgbClr val="9CCBE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lgn="l">
              <a:spcBef>
                <a:spcPts val="1675"/>
              </a:spcBef>
              <a:buChar char="•"/>
              <a:defRPr sz="2000">
                <a:solidFill>
                  <a:schemeClr val="tx1"/>
                </a:solidFill>
                <a:latin typeface="Arial" pitchFamily="34" charset="0"/>
                <a:ea typeface="ヒラギノ角ゴ Pro W3" charset="-128"/>
              </a:defRPr>
            </a:lvl1pPr>
            <a:lvl2pPr marL="742950" indent="-285750" algn="l">
              <a:spcBef>
                <a:spcPts val="1675"/>
              </a:spcBef>
              <a:buChar char="–"/>
              <a:defRPr sz="2000">
                <a:solidFill>
                  <a:schemeClr val="tx1"/>
                </a:solidFill>
                <a:latin typeface="Arial" pitchFamily="34" charset="0"/>
                <a:ea typeface="ヒラギノ角ゴ Pro W3" charset="-128"/>
              </a:defRPr>
            </a:lvl2pPr>
            <a:lvl3pPr marL="1143000" indent="-228600" algn="l">
              <a:spcBef>
                <a:spcPts val="1675"/>
              </a:spcBef>
              <a:buChar char="•"/>
              <a:defRPr sz="2000">
                <a:solidFill>
                  <a:schemeClr val="tx1"/>
                </a:solidFill>
                <a:latin typeface="Arial" pitchFamily="34" charset="0"/>
                <a:ea typeface="MS PGothic" pitchFamily="34" charset="-128"/>
              </a:defRPr>
            </a:lvl3pPr>
            <a:lvl4pPr marL="1600200" indent="-228600" algn="l">
              <a:spcBef>
                <a:spcPts val="1675"/>
              </a:spcBef>
              <a:buChar char="–"/>
              <a:defRPr sz="2000">
                <a:solidFill>
                  <a:schemeClr val="tx1"/>
                </a:solidFill>
                <a:latin typeface="Arial" pitchFamily="34" charset="0"/>
                <a:ea typeface="MS PGothic" pitchFamily="34" charset="-128"/>
              </a:defRPr>
            </a:lvl4pPr>
            <a:lvl5pPr marL="2057400" indent="-228600" algn="l">
              <a:spcBef>
                <a:spcPts val="1675"/>
              </a:spcBef>
              <a:buChar char="»"/>
              <a:defRPr sz="2000">
                <a:solidFill>
                  <a:schemeClr val="tx1"/>
                </a:solidFill>
                <a:latin typeface="Arial" pitchFamily="34" charset="0"/>
                <a:ea typeface="MS PGothic" pitchFamily="34" charset="-128"/>
              </a:defRPr>
            </a:lvl5pPr>
            <a:lvl6pPr marL="25146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9pPr>
          </a:lstStyle>
          <a:p>
            <a:pPr algn="ctr">
              <a:spcBef>
                <a:spcPct val="0"/>
              </a:spcBef>
              <a:buFontTx/>
              <a:buNone/>
              <a:defRPr/>
            </a:pPr>
            <a:endParaRPr lang="en-US" altLang="en-US" sz="1800">
              <a:solidFill>
                <a:srgbClr val="FFFFFF"/>
              </a:solidFill>
            </a:endParaRPr>
          </a:p>
        </p:txBody>
      </p:sp>
      <p:graphicFrame>
        <p:nvGraphicFramePr>
          <p:cNvPr id="13" name="Group 36">
            <a:extLst>
              <a:ext uri="{FF2B5EF4-FFF2-40B4-BE49-F238E27FC236}">
                <a16:creationId xmlns:a16="http://schemas.microsoft.com/office/drawing/2014/main" id="{43D6BC70-6759-2747-984F-AB9075814776}"/>
              </a:ext>
            </a:extLst>
          </p:cNvPr>
          <p:cNvGraphicFramePr>
            <a:graphicFrameLocks/>
          </p:cNvGraphicFramePr>
          <p:nvPr>
            <p:extLst>
              <p:ext uri="{D42A27DB-BD31-4B8C-83A1-F6EECF244321}">
                <p14:modId xmlns:p14="http://schemas.microsoft.com/office/powerpoint/2010/main" val="11363155"/>
              </p:ext>
            </p:extLst>
          </p:nvPr>
        </p:nvGraphicFramePr>
        <p:xfrm>
          <a:off x="7924800" y="1691723"/>
          <a:ext cx="3657600" cy="1508936"/>
        </p:xfrm>
        <a:graphic>
          <a:graphicData uri="http://schemas.openxmlformats.org/drawingml/2006/table">
            <a:tbl>
              <a:tblPr/>
              <a:tblGrid>
                <a:gridCol w="762000">
                  <a:extLst>
                    <a:ext uri="{9D8B030D-6E8A-4147-A177-3AD203B41FA5}">
                      <a16:colId xmlns:a16="http://schemas.microsoft.com/office/drawing/2014/main" val="20000"/>
                    </a:ext>
                  </a:extLst>
                </a:gridCol>
                <a:gridCol w="1524000">
                  <a:extLst>
                    <a:ext uri="{9D8B030D-6E8A-4147-A177-3AD203B41FA5}">
                      <a16:colId xmlns:a16="http://schemas.microsoft.com/office/drawing/2014/main" val="1044526747"/>
                    </a:ext>
                  </a:extLst>
                </a:gridCol>
                <a:gridCol w="1371600">
                  <a:extLst>
                    <a:ext uri="{9D8B030D-6E8A-4147-A177-3AD203B41FA5}">
                      <a16:colId xmlns:a16="http://schemas.microsoft.com/office/drawing/2014/main" val="20001"/>
                    </a:ext>
                  </a:extLst>
                </a:gridCol>
              </a:tblGrid>
              <a:tr h="291404">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pPr>
                      <a:r>
                        <a:rPr kumimoji="0" lang="en-US" sz="1500" b="1" i="0" u="none" strike="noStrike" cap="none" normalizeH="0" baseline="0" dirty="0">
                          <a:ln>
                            <a:noFill/>
                          </a:ln>
                          <a:solidFill>
                            <a:schemeClr val="tx1"/>
                          </a:solidFill>
                          <a:effectLst/>
                          <a:latin typeface="Comic Sans MS" panose="030F0902030302020204" pitchFamily="66" charset="0"/>
                          <a:ea typeface="ＭＳ Ｐゴシック" charset="0"/>
                          <a:cs typeface="Arial"/>
                        </a:rPr>
                        <a:t>Score</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algn="ctr"/>
                      <a:r>
                        <a:rPr lang="en-US" sz="1500" b="1" dirty="0">
                          <a:latin typeface="Comic Sans MS" panose="030F0902030302020204" pitchFamily="66" charset="0"/>
                        </a:rPr>
                        <a:t>Risk</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ts val="0"/>
                        </a:spcBef>
                        <a:spcAft>
                          <a:spcPct val="0"/>
                        </a:spcAft>
                        <a:buClr>
                          <a:schemeClr val="hlink"/>
                        </a:buClr>
                        <a:buSzPct val="80000"/>
                        <a:buFont typeface="Wingdings" charset="0"/>
                        <a:buNone/>
                        <a:tabLst/>
                      </a:pPr>
                      <a:r>
                        <a:rPr kumimoji="0" lang="en-US" sz="1500" b="1" i="0" u="none" strike="noStrike" cap="none" normalizeH="0" baseline="0" dirty="0">
                          <a:ln>
                            <a:noFill/>
                          </a:ln>
                          <a:solidFill>
                            <a:schemeClr val="tx1"/>
                          </a:solidFill>
                          <a:effectLst/>
                          <a:latin typeface="Comic Sans MS" panose="030F0902030302020204" pitchFamily="66" charset="0"/>
                          <a:ea typeface="ＭＳ Ｐゴシック" charset="0"/>
                          <a:cs typeface="Arial"/>
                        </a:rPr>
                        <a:t>Median survival</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10000"/>
                  </a:ext>
                </a:extLst>
              </a:tr>
              <a:tr h="29140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500" b="0" i="0" u="none" strike="noStrike" cap="none" normalizeH="0" baseline="0" dirty="0">
                          <a:ln>
                            <a:noFill/>
                          </a:ln>
                          <a:solidFill>
                            <a:srgbClr val="FFFFFF"/>
                          </a:solidFill>
                          <a:effectLst/>
                          <a:latin typeface="Comic Sans MS" panose="030F0902030302020204" pitchFamily="66" charset="0"/>
                          <a:ea typeface="ＭＳ Ｐゴシック" charset="0"/>
                          <a:cs typeface="Arial"/>
                        </a:rPr>
                        <a:t>0</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500" b="0" i="0" u="none" strike="noStrike" cap="none" normalizeH="0" baseline="0" dirty="0">
                          <a:ln>
                            <a:noFill/>
                          </a:ln>
                          <a:solidFill>
                            <a:srgbClr val="FFFFFF"/>
                          </a:solidFill>
                          <a:effectLst/>
                          <a:latin typeface="Comic Sans MS" panose="030F0902030302020204" pitchFamily="66" charset="0"/>
                          <a:ea typeface="ＭＳ Ｐゴシック" charset="0"/>
                          <a:cs typeface="Arial"/>
                        </a:rPr>
                        <a:t>Good</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500" b="0" i="0" u="none" strike="noStrike" cap="none" normalizeH="0" baseline="0" dirty="0">
                          <a:ln>
                            <a:noFill/>
                          </a:ln>
                          <a:solidFill>
                            <a:srgbClr val="FFFFFF"/>
                          </a:solidFill>
                          <a:effectLst/>
                          <a:latin typeface="Comic Sans MS" panose="030F0902030302020204" pitchFamily="66" charset="0"/>
                          <a:ea typeface="ＭＳ Ｐゴシック" charset="0"/>
                          <a:cs typeface="Arial"/>
                        </a:rPr>
                        <a:t>20 months</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2"/>
                  </a:ext>
                </a:extLst>
              </a:tr>
              <a:tr h="29140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500" b="0" i="0" u="none" strike="noStrike" cap="none" normalizeH="0" baseline="0" dirty="0">
                          <a:ln>
                            <a:noFill/>
                          </a:ln>
                          <a:solidFill>
                            <a:srgbClr val="FFFFFF"/>
                          </a:solidFill>
                          <a:effectLst/>
                          <a:latin typeface="Comic Sans MS" panose="030F0902030302020204" pitchFamily="66" charset="0"/>
                          <a:ea typeface="ＭＳ Ｐゴシック" charset="0"/>
                          <a:cs typeface="Arial"/>
                        </a:rPr>
                        <a:t>1-2</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500" b="0" i="0" u="none" strike="noStrike" cap="none" normalizeH="0" baseline="0" dirty="0">
                          <a:ln>
                            <a:noFill/>
                          </a:ln>
                          <a:solidFill>
                            <a:srgbClr val="FFFFFF"/>
                          </a:solidFill>
                          <a:effectLst/>
                          <a:latin typeface="Comic Sans MS" panose="030F0902030302020204" pitchFamily="66" charset="0"/>
                          <a:ea typeface="ＭＳ Ｐゴシック" charset="0"/>
                          <a:cs typeface="Arial"/>
                        </a:rPr>
                        <a:t>Intermediate</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500" b="0" i="0" u="none" strike="noStrike" cap="none" normalizeH="0" baseline="0" dirty="0">
                          <a:ln>
                            <a:noFill/>
                          </a:ln>
                          <a:solidFill>
                            <a:srgbClr val="FFFFFF"/>
                          </a:solidFill>
                          <a:effectLst/>
                          <a:latin typeface="Comic Sans MS" panose="030F0902030302020204" pitchFamily="66" charset="0"/>
                          <a:ea typeface="ＭＳ Ｐゴシック" charset="0"/>
                          <a:cs typeface="Arial"/>
                        </a:rPr>
                        <a:t>10 months</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3"/>
                  </a:ext>
                </a:extLst>
              </a:tr>
              <a:tr h="29140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500" b="0" i="0" u="none" strike="noStrike" cap="none" normalizeH="0" baseline="0" dirty="0">
                          <a:ln>
                            <a:noFill/>
                          </a:ln>
                          <a:solidFill>
                            <a:srgbClr val="FFFFFF"/>
                          </a:solidFill>
                          <a:effectLst/>
                          <a:latin typeface="Comic Sans MS" panose="030F0902030302020204" pitchFamily="66" charset="0"/>
                          <a:ea typeface="ＭＳ Ｐゴシック" charset="0"/>
                          <a:cs typeface="Arial"/>
                        </a:rPr>
                        <a:t>≥3</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500" b="0" i="0" u="none" strike="noStrike" cap="none" normalizeH="0" baseline="0" dirty="0">
                          <a:ln>
                            <a:noFill/>
                          </a:ln>
                          <a:solidFill>
                            <a:srgbClr val="FFFFFF"/>
                          </a:solidFill>
                          <a:effectLst/>
                          <a:latin typeface="Comic Sans MS" panose="030F0902030302020204" pitchFamily="66" charset="0"/>
                          <a:ea typeface="ＭＳ Ｐゴシック" charset="0"/>
                          <a:cs typeface="Arial"/>
                        </a:rPr>
                        <a:t>High</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500" b="0" i="0" u="none" strike="noStrike" cap="none" normalizeH="0" baseline="0" dirty="0">
                          <a:ln>
                            <a:noFill/>
                          </a:ln>
                          <a:solidFill>
                            <a:srgbClr val="FFFFFF"/>
                          </a:solidFill>
                          <a:effectLst/>
                          <a:latin typeface="Comic Sans MS" panose="030F0902030302020204" pitchFamily="66" charset="0"/>
                          <a:ea typeface="ＭＳ Ｐゴシック" charset="0"/>
                          <a:cs typeface="Arial"/>
                        </a:rPr>
                        <a:t>4 months</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1"/>
                  </a:ext>
                </a:extLst>
              </a:tr>
            </a:tbl>
          </a:graphicData>
        </a:graphic>
      </p:graphicFrame>
      <p:sp>
        <p:nvSpPr>
          <p:cNvPr id="14" name="Content Placeholder 5"/>
          <p:cNvSpPr txBox="1">
            <a:spLocks/>
          </p:cNvSpPr>
          <p:nvPr/>
        </p:nvSpPr>
        <p:spPr bwMode="auto">
          <a:xfrm>
            <a:off x="6705600" y="1126712"/>
            <a:ext cx="4522516" cy="41825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5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500">
                <a:solidFill>
                  <a:schemeClr val="bg1"/>
                </a:solidFill>
                <a:latin typeface="+mn-lt"/>
                <a:ea typeface="+mn-ea"/>
              </a:defRPr>
            </a:lvl2pPr>
            <a:lvl3pPr marL="1143000" indent="-228600" algn="l" rtl="0" eaLnBrk="0" fontAlgn="base" hangingPunct="0">
              <a:spcBef>
                <a:spcPct val="20000"/>
              </a:spcBef>
              <a:spcAft>
                <a:spcPct val="0"/>
              </a:spcAft>
              <a:buChar char="•"/>
              <a:defRPr sz="2500">
                <a:solidFill>
                  <a:schemeClr val="bg1"/>
                </a:solidFill>
                <a:latin typeface="+mn-lt"/>
                <a:ea typeface="+mn-ea"/>
              </a:defRPr>
            </a:lvl3pPr>
            <a:lvl4pPr marL="1600200" indent="-228600" algn="l" rtl="0" eaLnBrk="0" fontAlgn="base" hangingPunct="0">
              <a:spcBef>
                <a:spcPct val="20000"/>
              </a:spcBef>
              <a:spcAft>
                <a:spcPct val="0"/>
              </a:spcAft>
              <a:buChar char="–"/>
              <a:defRPr sz="2500">
                <a:solidFill>
                  <a:schemeClr val="bg1"/>
                </a:solidFill>
                <a:latin typeface="+mn-lt"/>
                <a:ea typeface="+mn-ea"/>
              </a:defRPr>
            </a:lvl4pPr>
            <a:lvl5pPr marL="2057400" indent="-228600" algn="l" rtl="0" eaLnBrk="0" fontAlgn="base" hangingPunct="0">
              <a:spcBef>
                <a:spcPct val="20000"/>
              </a:spcBef>
              <a:spcAft>
                <a:spcPct val="0"/>
              </a:spcAft>
              <a:buChar char="»"/>
              <a:defRPr sz="2500">
                <a:solidFill>
                  <a:schemeClr val="bg1"/>
                </a:solidFill>
                <a:latin typeface="+mn-lt"/>
                <a:ea typeface="+mn-ea"/>
              </a:defRPr>
            </a:lvl5pPr>
            <a:lvl6pPr marL="2514600" indent="-228600" algn="l" rtl="0" fontAlgn="base">
              <a:spcBef>
                <a:spcPct val="20000"/>
              </a:spcBef>
              <a:spcAft>
                <a:spcPct val="0"/>
              </a:spcAft>
              <a:buChar char="»"/>
              <a:defRPr sz="2500">
                <a:solidFill>
                  <a:schemeClr val="bg1"/>
                </a:solidFill>
                <a:latin typeface="+mn-lt"/>
                <a:ea typeface="+mn-ea"/>
              </a:defRPr>
            </a:lvl6pPr>
            <a:lvl7pPr marL="2971800" indent="-228600" algn="l" rtl="0" fontAlgn="base">
              <a:spcBef>
                <a:spcPct val="20000"/>
              </a:spcBef>
              <a:spcAft>
                <a:spcPct val="0"/>
              </a:spcAft>
              <a:buChar char="»"/>
              <a:defRPr sz="2500">
                <a:solidFill>
                  <a:schemeClr val="bg1"/>
                </a:solidFill>
                <a:latin typeface="+mn-lt"/>
                <a:ea typeface="+mn-ea"/>
              </a:defRPr>
            </a:lvl7pPr>
            <a:lvl8pPr marL="3429000" indent="-228600" algn="l" rtl="0" fontAlgn="base">
              <a:spcBef>
                <a:spcPct val="20000"/>
              </a:spcBef>
              <a:spcAft>
                <a:spcPct val="0"/>
              </a:spcAft>
              <a:buChar char="»"/>
              <a:defRPr sz="2500">
                <a:solidFill>
                  <a:schemeClr val="bg1"/>
                </a:solidFill>
                <a:latin typeface="+mn-lt"/>
                <a:ea typeface="+mn-ea"/>
              </a:defRPr>
            </a:lvl8pPr>
            <a:lvl9pPr marL="3886200" indent="-228600" algn="l" rtl="0" fontAlgn="base">
              <a:spcBef>
                <a:spcPct val="20000"/>
              </a:spcBef>
              <a:spcAft>
                <a:spcPct val="0"/>
              </a:spcAft>
              <a:buChar char="»"/>
              <a:defRPr sz="2500">
                <a:solidFill>
                  <a:schemeClr val="bg1"/>
                </a:solidFill>
                <a:latin typeface="+mn-lt"/>
                <a:ea typeface="+mn-ea"/>
              </a:defRPr>
            </a:lvl9pPr>
          </a:lstStyle>
          <a:p>
            <a:pPr marL="0" indent="0">
              <a:spcBef>
                <a:spcPts val="0"/>
              </a:spcBef>
              <a:buFontTx/>
              <a:buNone/>
            </a:pPr>
            <a:r>
              <a:rPr lang="en-US" sz="2200" b="1" kern="0" dirty="0"/>
              <a:t>Predicted outcomes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100" y="1584959"/>
            <a:ext cx="5930900" cy="40389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9422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45895"/>
            <a:ext cx="8763000" cy="1143000"/>
          </a:xfrm>
        </p:spPr>
        <p:txBody>
          <a:bodyPr/>
          <a:lstStyle/>
          <a:p>
            <a:r>
              <a:rPr lang="en-US" sz="2400" dirty="0">
                <a:solidFill>
                  <a:schemeClr val="tx2"/>
                </a:solidFill>
              </a:rPr>
              <a:t>Alliance A031203/CABOSUN: Randomized Phase II Trial of </a:t>
            </a:r>
            <a:br>
              <a:rPr lang="en-US" sz="2400" dirty="0">
                <a:solidFill>
                  <a:schemeClr val="tx2"/>
                </a:solidFill>
              </a:rPr>
            </a:br>
            <a:r>
              <a:rPr lang="en-US" sz="2400" dirty="0">
                <a:solidFill>
                  <a:schemeClr val="tx2"/>
                </a:solidFill>
              </a:rPr>
              <a:t>First-line Cabozantinib vs Sunitinib in Intermediate- or Poor-Risk Patients With Advanced RCC</a:t>
            </a:r>
            <a:r>
              <a:rPr lang="en-US" sz="2400" baseline="30000" dirty="0">
                <a:solidFill>
                  <a:schemeClr val="tx2"/>
                </a:solidFill>
              </a:rPr>
              <a:t>1</a:t>
            </a:r>
          </a:p>
        </p:txBody>
      </p:sp>
      <p:sp>
        <p:nvSpPr>
          <p:cNvPr id="6" name="Freeform 2"/>
          <p:cNvSpPr>
            <a:spLocks/>
          </p:cNvSpPr>
          <p:nvPr/>
        </p:nvSpPr>
        <p:spPr bwMode="auto">
          <a:xfrm>
            <a:off x="4883914" y="1791536"/>
            <a:ext cx="1606550" cy="298029"/>
          </a:xfrm>
          <a:custGeom>
            <a:avLst/>
            <a:gdLst>
              <a:gd name="T0" fmla="*/ 0 w 1012"/>
              <a:gd name="T1" fmla="*/ 274 h 274"/>
              <a:gd name="T2" fmla="*/ 0 w 1012"/>
              <a:gd name="T3" fmla="*/ 0 h 274"/>
              <a:gd name="T4" fmla="*/ 1012 w 1012"/>
              <a:gd name="T5" fmla="*/ 0 h 274"/>
            </a:gdLst>
            <a:ahLst/>
            <a:cxnLst>
              <a:cxn ang="0">
                <a:pos x="T0" y="T1"/>
              </a:cxn>
              <a:cxn ang="0">
                <a:pos x="T2" y="T3"/>
              </a:cxn>
              <a:cxn ang="0">
                <a:pos x="T4" y="T5"/>
              </a:cxn>
            </a:cxnLst>
            <a:rect l="0" t="0" r="r" b="b"/>
            <a:pathLst>
              <a:path w="1012" h="274">
                <a:moveTo>
                  <a:pt x="0" y="274"/>
                </a:moveTo>
                <a:lnTo>
                  <a:pt x="0" y="0"/>
                </a:lnTo>
                <a:lnTo>
                  <a:pt x="1012" y="0"/>
                </a:lnTo>
              </a:path>
            </a:pathLst>
          </a:custGeom>
          <a:noFill/>
          <a:ln w="28575">
            <a:solidFill>
              <a:schemeClr val="tx1"/>
            </a:solidFill>
            <a:round/>
            <a:headEnd/>
            <a:tailEnd type="triangle" w="lg" len="lg"/>
          </a:ln>
          <a:extLst/>
        </p:spPr>
        <p:txBody>
          <a:bodyPr/>
          <a:lstStyle/>
          <a:p>
            <a:endParaRPr lang="en-US" dirty="0">
              <a:solidFill>
                <a:srgbClr val="92F396"/>
              </a:solidFill>
              <a:cs typeface="Arial" panose="020B0604020202020204" pitchFamily="34" charset="0"/>
            </a:endParaRPr>
          </a:p>
        </p:txBody>
      </p:sp>
      <p:sp>
        <p:nvSpPr>
          <p:cNvPr id="7" name="Freeform 3"/>
          <p:cNvSpPr>
            <a:spLocks/>
          </p:cNvSpPr>
          <p:nvPr/>
        </p:nvSpPr>
        <p:spPr bwMode="auto">
          <a:xfrm flipV="1">
            <a:off x="4890265" y="4093196"/>
            <a:ext cx="1606550" cy="298029"/>
          </a:xfrm>
          <a:custGeom>
            <a:avLst/>
            <a:gdLst>
              <a:gd name="T0" fmla="*/ 0 w 1012"/>
              <a:gd name="T1" fmla="*/ 274 h 274"/>
              <a:gd name="T2" fmla="*/ 0 w 1012"/>
              <a:gd name="T3" fmla="*/ 0 h 274"/>
              <a:gd name="T4" fmla="*/ 1012 w 1012"/>
              <a:gd name="T5" fmla="*/ 0 h 274"/>
            </a:gdLst>
            <a:ahLst/>
            <a:cxnLst>
              <a:cxn ang="0">
                <a:pos x="T0" y="T1"/>
              </a:cxn>
              <a:cxn ang="0">
                <a:pos x="T2" y="T3"/>
              </a:cxn>
              <a:cxn ang="0">
                <a:pos x="T4" y="T5"/>
              </a:cxn>
            </a:cxnLst>
            <a:rect l="0" t="0" r="r" b="b"/>
            <a:pathLst>
              <a:path w="1012" h="274">
                <a:moveTo>
                  <a:pt x="0" y="274"/>
                </a:moveTo>
                <a:lnTo>
                  <a:pt x="0" y="0"/>
                </a:lnTo>
                <a:lnTo>
                  <a:pt x="1012" y="0"/>
                </a:lnTo>
              </a:path>
            </a:pathLst>
          </a:custGeom>
          <a:noFill/>
          <a:ln w="28575">
            <a:solidFill>
              <a:schemeClr val="tx1"/>
            </a:solidFill>
            <a:round/>
            <a:headEnd/>
            <a:tailEnd type="triangle" w="lg" len="lg"/>
          </a:ln>
          <a:extLst/>
        </p:spPr>
        <p:txBody>
          <a:bodyPr/>
          <a:lstStyle/>
          <a:p>
            <a:endParaRPr lang="en-US" dirty="0">
              <a:solidFill>
                <a:srgbClr val="000000"/>
              </a:solidFill>
              <a:cs typeface="Arial" panose="020B0604020202020204" pitchFamily="34" charset="0"/>
            </a:endParaRPr>
          </a:p>
        </p:txBody>
      </p:sp>
      <p:sp>
        <p:nvSpPr>
          <p:cNvPr id="8" name="Rounded Rectangle 7"/>
          <p:cNvSpPr>
            <a:spLocks noChangeArrowheads="1"/>
          </p:cNvSpPr>
          <p:nvPr/>
        </p:nvSpPr>
        <p:spPr bwMode="auto">
          <a:xfrm>
            <a:off x="6493639" y="1402080"/>
            <a:ext cx="2377440" cy="1188720"/>
          </a:xfrm>
          <a:prstGeom prst="roundRect">
            <a:avLst>
              <a:gd name="adj" fmla="val 16667"/>
            </a:avLst>
          </a:prstGeom>
          <a:solidFill>
            <a:schemeClr val="accent1"/>
          </a:solidFill>
          <a:ln w="9525" algn="ctr">
            <a:solidFill>
              <a:schemeClr val="bg1"/>
            </a:solidFill>
            <a:round/>
            <a:headEnd/>
            <a:tailEnd/>
          </a:ln>
          <a:effectLst>
            <a:outerShdw blurRad="63500" sx="102000" sy="102000" algn="ctr" rotWithShape="0">
              <a:prstClr val="black">
                <a:alpha val="40000"/>
              </a:prstClr>
            </a:outerShdw>
          </a:effectLst>
        </p:spPr>
        <p:txBody>
          <a:bodyPr anchor="ctr"/>
          <a:lstStyle>
            <a:lvl1pPr>
              <a:defRPr>
                <a:solidFill>
                  <a:schemeClr val="tx1"/>
                </a:solidFill>
                <a:latin typeface="Arial Narrow" pitchFamily="34" charset="0"/>
              </a:defRPr>
            </a:lvl1pPr>
            <a:lvl2pPr marL="742950" indent="-285750">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pPr algn="ctr">
              <a:lnSpc>
                <a:spcPts val="2300"/>
              </a:lnSpc>
            </a:pPr>
            <a:r>
              <a:rPr lang="en-US" altLang="en-US" sz="2000" dirty="0">
                <a:solidFill>
                  <a:srgbClr val="FFFFFF"/>
                </a:solidFill>
                <a:latin typeface="Calibri"/>
                <a:cs typeface="Arial" panose="020B0604020202020204" pitchFamily="34" charset="0"/>
              </a:rPr>
              <a:t>Cabozantinib </a:t>
            </a:r>
            <a:br>
              <a:rPr lang="en-US" altLang="en-US" sz="2000" dirty="0">
                <a:solidFill>
                  <a:srgbClr val="FFFFFF"/>
                </a:solidFill>
                <a:latin typeface="Calibri"/>
                <a:cs typeface="Arial" panose="020B0604020202020204" pitchFamily="34" charset="0"/>
              </a:rPr>
            </a:br>
            <a:r>
              <a:rPr lang="en-US" altLang="en-US" sz="2000" dirty="0">
                <a:solidFill>
                  <a:srgbClr val="FFFFFF"/>
                </a:solidFill>
                <a:latin typeface="Calibri"/>
                <a:cs typeface="Arial" panose="020B0604020202020204" pitchFamily="34" charset="0"/>
              </a:rPr>
              <a:t>60 mg qd orally</a:t>
            </a:r>
          </a:p>
          <a:p>
            <a:pPr algn="ctr">
              <a:lnSpc>
                <a:spcPts val="2300"/>
              </a:lnSpc>
              <a:spcBef>
                <a:spcPts val="600"/>
              </a:spcBef>
            </a:pPr>
            <a:r>
              <a:rPr lang="en-US" altLang="en-US" sz="1400" dirty="0">
                <a:solidFill>
                  <a:srgbClr val="FFFFFF"/>
                </a:solidFill>
                <a:latin typeface="Calibri"/>
                <a:cs typeface="Arial" panose="020B0604020202020204" pitchFamily="34" charset="0"/>
              </a:rPr>
              <a:t>(6-week cycles)</a:t>
            </a:r>
          </a:p>
        </p:txBody>
      </p:sp>
      <p:sp>
        <p:nvSpPr>
          <p:cNvPr id="9" name="Rounded Rectangle 8"/>
          <p:cNvSpPr>
            <a:spLocks noChangeArrowheads="1"/>
          </p:cNvSpPr>
          <p:nvPr/>
        </p:nvSpPr>
        <p:spPr bwMode="auto">
          <a:xfrm>
            <a:off x="6487289" y="3611880"/>
            <a:ext cx="2377440" cy="1188720"/>
          </a:xfrm>
          <a:prstGeom prst="roundRect">
            <a:avLst>
              <a:gd name="adj" fmla="val 16667"/>
            </a:avLst>
          </a:prstGeom>
          <a:solidFill>
            <a:schemeClr val="accent3"/>
          </a:solidFill>
          <a:ln w="9525" algn="ctr">
            <a:solidFill>
              <a:schemeClr val="bg1"/>
            </a:solidFill>
            <a:round/>
            <a:headEnd/>
            <a:tailEnd/>
          </a:ln>
          <a:effectLst>
            <a:outerShdw blurRad="63500" sx="102000" sy="102000" algn="ctr" rotWithShape="0">
              <a:prstClr val="black">
                <a:alpha val="40000"/>
              </a:prstClr>
            </a:outerShdw>
          </a:effectLst>
        </p:spPr>
        <p:txBody>
          <a:bodyPr anchor="ctr"/>
          <a:lstStyle>
            <a:lvl1pPr>
              <a:defRPr>
                <a:solidFill>
                  <a:schemeClr val="tx1"/>
                </a:solidFill>
                <a:latin typeface="Arial Narrow" pitchFamily="34" charset="0"/>
              </a:defRPr>
            </a:lvl1pPr>
            <a:lvl2pPr marL="742950" indent="-285750">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pPr algn="ctr">
              <a:lnSpc>
                <a:spcPts val="2300"/>
              </a:lnSpc>
              <a:spcBef>
                <a:spcPts val="600"/>
              </a:spcBef>
            </a:pPr>
            <a:r>
              <a:rPr lang="en-US" altLang="en-US" sz="2000" dirty="0">
                <a:solidFill>
                  <a:prstClr val="white"/>
                </a:solidFill>
                <a:latin typeface="Calibri"/>
                <a:cs typeface="Arial" panose="020B0604020202020204" pitchFamily="34" charset="0"/>
              </a:rPr>
              <a:t>Sunitinib</a:t>
            </a:r>
            <a:br>
              <a:rPr lang="en-US" altLang="en-US" sz="2000" dirty="0">
                <a:solidFill>
                  <a:prstClr val="white"/>
                </a:solidFill>
                <a:latin typeface="Calibri"/>
                <a:cs typeface="Arial" panose="020B0604020202020204" pitchFamily="34" charset="0"/>
              </a:rPr>
            </a:br>
            <a:r>
              <a:rPr lang="en-US" altLang="en-US" sz="2000" dirty="0">
                <a:solidFill>
                  <a:prstClr val="white"/>
                </a:solidFill>
                <a:latin typeface="Calibri"/>
                <a:cs typeface="Arial" panose="020B0604020202020204" pitchFamily="34" charset="0"/>
              </a:rPr>
              <a:t>50 mg qd orally</a:t>
            </a:r>
          </a:p>
          <a:p>
            <a:pPr algn="ctr">
              <a:lnSpc>
                <a:spcPts val="2300"/>
              </a:lnSpc>
              <a:spcBef>
                <a:spcPts val="600"/>
              </a:spcBef>
            </a:pPr>
            <a:r>
              <a:rPr lang="en-US" altLang="en-US" sz="1400" dirty="0">
                <a:solidFill>
                  <a:prstClr val="white"/>
                </a:solidFill>
                <a:latin typeface="Calibri"/>
                <a:cs typeface="Arial" panose="020B0604020202020204" pitchFamily="34" charset="0"/>
              </a:rPr>
              <a:t>(4 weeks on/2 weeks off)</a:t>
            </a:r>
          </a:p>
        </p:txBody>
      </p:sp>
      <p:sp>
        <p:nvSpPr>
          <p:cNvPr id="10" name="Text Box 10"/>
          <p:cNvSpPr txBox="1">
            <a:spLocks noChangeArrowheads="1"/>
          </p:cNvSpPr>
          <p:nvPr/>
        </p:nvSpPr>
        <p:spPr bwMode="auto">
          <a:xfrm>
            <a:off x="6155471" y="2795889"/>
            <a:ext cx="30398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Narrow" pitchFamily="34" charset="0"/>
              </a:defRPr>
            </a:lvl1pPr>
            <a:lvl2pPr marL="742950" indent="-285750">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pPr algn="ctr"/>
            <a:r>
              <a:rPr lang="en-US" altLang="en-US" sz="1600" dirty="0">
                <a:solidFill>
                  <a:schemeClr val="tx2"/>
                </a:solidFill>
                <a:latin typeface="Calibri"/>
                <a:cs typeface="Arial" panose="020B0604020202020204" pitchFamily="34" charset="0"/>
              </a:rPr>
              <a:t>Randomization 1:1</a:t>
            </a:r>
          </a:p>
          <a:p>
            <a:pPr algn="ctr"/>
            <a:r>
              <a:rPr lang="en-US" altLang="en-US" sz="1600" dirty="0">
                <a:solidFill>
                  <a:schemeClr val="tx2"/>
                </a:solidFill>
                <a:latin typeface="Calibri"/>
                <a:cs typeface="Arial" panose="020B0604020202020204" pitchFamily="34" charset="0"/>
              </a:rPr>
              <a:t>No crossover allowed</a:t>
            </a:r>
          </a:p>
        </p:txBody>
      </p:sp>
      <p:sp>
        <p:nvSpPr>
          <p:cNvPr id="13" name="Rounded Rectangle 12"/>
          <p:cNvSpPr>
            <a:spLocks noChangeArrowheads="1"/>
          </p:cNvSpPr>
          <p:nvPr/>
        </p:nvSpPr>
        <p:spPr bwMode="auto">
          <a:xfrm>
            <a:off x="2039907" y="2105224"/>
            <a:ext cx="3647283" cy="1981200"/>
          </a:xfrm>
          <a:prstGeom prst="roundRect">
            <a:avLst>
              <a:gd name="adj" fmla="val 16667"/>
            </a:avLst>
          </a:prstGeom>
          <a:solidFill>
            <a:schemeClr val="accent2"/>
          </a:solidFill>
          <a:ln w="9525" algn="ctr">
            <a:solidFill>
              <a:schemeClr val="bg1"/>
            </a:solidFill>
            <a:round/>
            <a:headEnd/>
            <a:tailEnd/>
          </a:ln>
          <a:effectLst>
            <a:outerShdw blurRad="63500" sx="102000" sy="102000" algn="ctr" rotWithShape="0">
              <a:prstClr val="black">
                <a:alpha val="40000"/>
              </a:prstClr>
            </a:outerShdw>
          </a:effectLst>
        </p:spPr>
        <p:txBody>
          <a:bodyPr lIns="0" rIns="0" anchor="ctr"/>
          <a:lstStyle>
            <a:lvl1pPr marL="228600" indent="-228600">
              <a:defRPr>
                <a:solidFill>
                  <a:schemeClr val="tx1"/>
                </a:solidFill>
                <a:latin typeface="Arial Narrow" pitchFamily="34" charset="0"/>
              </a:defRPr>
            </a:lvl1pPr>
            <a:lvl2pPr marL="742950" indent="-285750">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pPr indent="-106363" algn="ctr"/>
            <a:r>
              <a:rPr lang="en-US" altLang="en-US" sz="2000" dirty="0">
                <a:solidFill>
                  <a:schemeClr val="bg2"/>
                </a:solidFill>
                <a:latin typeface="Calibri"/>
                <a:cs typeface="Arial" panose="020B0604020202020204" pitchFamily="34" charset="0"/>
              </a:rPr>
              <a:t>Advanced RCC (N=157)</a:t>
            </a:r>
          </a:p>
          <a:p>
            <a:pPr>
              <a:buFontTx/>
              <a:buChar char="•"/>
            </a:pPr>
            <a:r>
              <a:rPr lang="en-US" altLang="en-US" sz="1400" dirty="0">
                <a:solidFill>
                  <a:schemeClr val="bg2"/>
                </a:solidFill>
                <a:latin typeface="Calibri"/>
                <a:cs typeface="Arial" panose="020B0604020202020204" pitchFamily="34" charset="0"/>
              </a:rPr>
              <a:t>Clear cell component</a:t>
            </a:r>
          </a:p>
          <a:p>
            <a:pPr>
              <a:buFontTx/>
              <a:buChar char="•"/>
            </a:pPr>
            <a:r>
              <a:rPr lang="en-US" altLang="en-US" sz="1400" dirty="0">
                <a:solidFill>
                  <a:schemeClr val="bg2"/>
                </a:solidFill>
                <a:latin typeface="Calibri"/>
                <a:cs typeface="Arial" panose="020B0604020202020204" pitchFamily="34" charset="0"/>
              </a:rPr>
              <a:t>Measurable disease</a:t>
            </a:r>
          </a:p>
          <a:p>
            <a:pPr>
              <a:buFontTx/>
              <a:buChar char="•"/>
            </a:pPr>
            <a:r>
              <a:rPr lang="en-US" altLang="en-US" sz="1400" dirty="0">
                <a:solidFill>
                  <a:schemeClr val="bg2"/>
                </a:solidFill>
                <a:latin typeface="Calibri"/>
                <a:cs typeface="Arial" panose="020B0604020202020204" pitchFamily="34" charset="0"/>
              </a:rPr>
              <a:t>No prior systemic therapy</a:t>
            </a:r>
          </a:p>
          <a:p>
            <a:pPr>
              <a:buFontTx/>
              <a:buChar char="•"/>
            </a:pPr>
            <a:r>
              <a:rPr lang="en-US" altLang="en-US" sz="1400" dirty="0">
                <a:solidFill>
                  <a:schemeClr val="bg2"/>
                </a:solidFill>
                <a:latin typeface="Calibri"/>
                <a:cs typeface="Arial" panose="020B0604020202020204" pitchFamily="34" charset="0"/>
              </a:rPr>
              <a:t>ECOG PS 0-2</a:t>
            </a:r>
          </a:p>
          <a:p>
            <a:pPr>
              <a:buFontTx/>
              <a:buChar char="•"/>
            </a:pPr>
            <a:r>
              <a:rPr lang="en-US" altLang="en-US" sz="1400" dirty="0">
                <a:solidFill>
                  <a:schemeClr val="bg2"/>
                </a:solidFill>
                <a:latin typeface="Calibri"/>
                <a:cs typeface="Arial" panose="020B0604020202020204" pitchFamily="34" charset="0"/>
              </a:rPr>
              <a:t>IMDC intermediate- or poor-risk groups</a:t>
            </a:r>
          </a:p>
          <a:p>
            <a:pPr>
              <a:buFontTx/>
              <a:buChar char="•"/>
            </a:pPr>
            <a:r>
              <a:rPr lang="en-US" altLang="en-US" sz="1400" dirty="0">
                <a:solidFill>
                  <a:schemeClr val="bg2"/>
                </a:solidFill>
                <a:latin typeface="Calibri"/>
                <a:cs typeface="Arial" panose="020B0604020202020204" pitchFamily="34" charset="0"/>
              </a:rPr>
              <a:t>CNS metastases allowed if adequately treated and stable for 3 months</a:t>
            </a:r>
          </a:p>
        </p:txBody>
      </p:sp>
      <p:sp>
        <p:nvSpPr>
          <p:cNvPr id="17" name="TextBox 16"/>
          <p:cNvSpPr txBox="1">
            <a:spLocks noChangeArrowheads="1"/>
          </p:cNvSpPr>
          <p:nvPr/>
        </p:nvSpPr>
        <p:spPr bwMode="auto">
          <a:xfrm>
            <a:off x="1667341" y="6111214"/>
            <a:ext cx="8816196" cy="630942"/>
          </a:xfrm>
          <a:prstGeom prst="rect">
            <a:avLst/>
          </a:prstGeom>
          <a:noFill/>
          <a:ln>
            <a:noFill/>
          </a:ln>
          <a:extLst/>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dirty="0">
                <a:latin typeface="Calibri" panose="020F0502020204030204" pitchFamily="34" charset="0"/>
              </a:rPr>
              <a:t>ECOG PS=Eastern Cooperative Oncology Group performance status; IMDC=International </a:t>
            </a:r>
            <a:r>
              <a:rPr lang="it-IT" sz="1200" b="0" dirty="0">
                <a:latin typeface="Calibri" panose="020F0502020204030204" pitchFamily="34" charset="0"/>
              </a:rPr>
              <a:t>Metastatic Renal Cell Carcinoma Database Consortium; </a:t>
            </a:r>
            <a:r>
              <a:rPr lang="en-GB" sz="1200" b="0" dirty="0">
                <a:latin typeface="Calibri" panose="020F0502020204030204" pitchFamily="34" charset="0"/>
              </a:rPr>
              <a:t>qd=once daily; RECIST=Response Evaluation Criteria in Solid Tumors.</a:t>
            </a:r>
          </a:p>
          <a:p>
            <a:r>
              <a:rPr lang="en-US" sz="1100" b="0" dirty="0">
                <a:latin typeface="Calibri"/>
              </a:rPr>
              <a:t>1. Choueiri TK, et al. </a:t>
            </a:r>
            <a:r>
              <a:rPr lang="en-US" sz="1100" b="0" i="1" dirty="0">
                <a:latin typeface="Calibri"/>
              </a:rPr>
              <a:t>J Clin Oncol</a:t>
            </a:r>
            <a:r>
              <a:rPr lang="en-US" sz="1100" b="0" dirty="0">
                <a:latin typeface="Calibri"/>
              </a:rPr>
              <a:t>. 2017;35:591-597. 2. Heng DY, et al. </a:t>
            </a:r>
            <a:r>
              <a:rPr lang="en-US" sz="1100" b="0" i="1" dirty="0">
                <a:latin typeface="Calibri"/>
              </a:rPr>
              <a:t>J Clin Oncol</a:t>
            </a:r>
            <a:r>
              <a:rPr lang="en-US" sz="1100" b="0" dirty="0">
                <a:latin typeface="Calibri"/>
              </a:rPr>
              <a:t>. 2009;27:5794-5799.</a:t>
            </a:r>
          </a:p>
        </p:txBody>
      </p:sp>
      <p:sp>
        <p:nvSpPr>
          <p:cNvPr id="14" name="Content Placeholder 2"/>
          <p:cNvSpPr txBox="1">
            <a:spLocks/>
          </p:cNvSpPr>
          <p:nvPr/>
        </p:nvSpPr>
        <p:spPr>
          <a:xfrm>
            <a:off x="1866990" y="4915043"/>
            <a:ext cx="8464580" cy="998494"/>
          </a:xfrm>
          <a:prstGeom prst="rect">
            <a:avLst/>
          </a:prstGeom>
        </p:spPr>
        <p:txBody>
          <a:bodyPr vert="horz" lIns="0" tIns="0" rIns="0" bIns="0" rtlCol="0">
            <a:normAutofit/>
          </a:bodyPr>
          <a:lstStyle>
            <a:lvl1pPr marL="285750" indent="-285750" algn="l" defTabSz="457200" rtl="0" eaLnBrk="1" latinLnBrk="0" hangingPunct="1">
              <a:lnSpc>
                <a:spcPct val="100000"/>
              </a:lnSpc>
              <a:spcBef>
                <a:spcPts val="1800"/>
              </a:spcBef>
              <a:spcAft>
                <a:spcPts val="0"/>
              </a:spcAft>
              <a:buClr>
                <a:srgbClr val="73AB50"/>
              </a:buClr>
              <a:buFont typeface="Wingdings" panose="05000000000000000000" pitchFamily="2" charset="2"/>
              <a:buChar char="§"/>
              <a:defRPr sz="2600" b="0" i="0" kern="1200" baseline="0">
                <a:solidFill>
                  <a:srgbClr val="63666A"/>
                </a:solidFill>
                <a:latin typeface="+mn-lt"/>
                <a:ea typeface="+mn-ea"/>
                <a:cs typeface="+mn-cs"/>
              </a:defRPr>
            </a:lvl1pPr>
            <a:lvl2pPr marL="566738" indent="-217488" algn="l" defTabSz="457200" rtl="0" eaLnBrk="1" latinLnBrk="0" hangingPunct="1">
              <a:lnSpc>
                <a:spcPct val="100000"/>
              </a:lnSpc>
              <a:spcBef>
                <a:spcPts val="300"/>
              </a:spcBef>
              <a:spcAft>
                <a:spcPts val="0"/>
              </a:spcAft>
              <a:buClr>
                <a:srgbClr val="0C69A6"/>
              </a:buClr>
              <a:buFont typeface="Arial" panose="020B0604020202020204" pitchFamily="34" charset="0"/>
              <a:buChar char="•"/>
              <a:defRPr sz="2400" kern="1200">
                <a:solidFill>
                  <a:srgbClr val="63666A"/>
                </a:solidFill>
                <a:latin typeface="+mn-lt"/>
                <a:ea typeface="+mn-ea"/>
                <a:cs typeface="+mn-cs"/>
              </a:defRPr>
            </a:lvl2pPr>
            <a:lvl3pPr marL="865188" indent="-182563" algn="l" defTabSz="457200" rtl="0" eaLnBrk="1" latinLnBrk="0" hangingPunct="1">
              <a:lnSpc>
                <a:spcPct val="100000"/>
              </a:lnSpc>
              <a:spcBef>
                <a:spcPts val="300"/>
              </a:spcBef>
              <a:spcAft>
                <a:spcPts val="0"/>
              </a:spcAft>
              <a:buClr>
                <a:srgbClr val="63666A"/>
              </a:buClr>
              <a:buFont typeface="Arial" panose="020B0604020202020204" pitchFamily="34" charset="0"/>
              <a:buChar char="•"/>
              <a:defRPr sz="2200" kern="1200">
                <a:solidFill>
                  <a:srgbClr val="63666A"/>
                </a:solidFill>
                <a:latin typeface="+mn-lt"/>
                <a:ea typeface="+mn-ea"/>
                <a:cs typeface="+mn-cs"/>
              </a:defRPr>
            </a:lvl3pPr>
            <a:lvl4pPr marL="1076325" indent="-182563" algn="l" defTabSz="457200" rtl="0" eaLnBrk="1" latinLnBrk="0" hangingPunct="1">
              <a:lnSpc>
                <a:spcPct val="100000"/>
              </a:lnSpc>
              <a:spcBef>
                <a:spcPts val="300"/>
              </a:spcBef>
              <a:spcAft>
                <a:spcPts val="0"/>
              </a:spcAft>
              <a:buClr>
                <a:srgbClr val="0C69A6"/>
              </a:buClr>
              <a:buFont typeface="Wingdings" panose="05000000000000000000" pitchFamily="2" charset="2"/>
              <a:buChar char="§"/>
              <a:defRPr sz="2000" kern="1200">
                <a:solidFill>
                  <a:srgbClr val="63666A"/>
                </a:solidFill>
                <a:latin typeface="+mn-lt"/>
                <a:ea typeface="+mn-ea"/>
                <a:cs typeface="+mn-cs"/>
              </a:defRPr>
            </a:lvl4pPr>
            <a:lvl5pPr marL="1309688" indent="-182563" algn="l" defTabSz="457200" rtl="0" eaLnBrk="1" latinLnBrk="0" hangingPunct="1">
              <a:lnSpc>
                <a:spcPct val="100000"/>
              </a:lnSpc>
              <a:spcBef>
                <a:spcPts val="300"/>
              </a:spcBef>
              <a:spcAft>
                <a:spcPts val="0"/>
              </a:spcAft>
              <a:buClr>
                <a:srgbClr val="73AB50"/>
              </a:buClr>
              <a:buSzPct val="100000"/>
              <a:buFont typeface="Arial"/>
              <a:buChar char="•"/>
              <a:defRPr sz="2000" b="0" i="1" kern="1200">
                <a:solidFill>
                  <a:srgbClr val="63666A"/>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defTabSz="914400">
              <a:spcBef>
                <a:spcPts val="0"/>
              </a:spcBef>
              <a:buClrTx/>
              <a:buNone/>
              <a:defRPr/>
            </a:pPr>
            <a:r>
              <a:rPr lang="en-US" sz="1600" u="sng" dirty="0">
                <a:solidFill>
                  <a:schemeClr val="tx1"/>
                </a:solidFill>
                <a:ea typeface="ＭＳ Ｐゴシック"/>
                <a:cs typeface="Arial" panose="020B0604020202020204" pitchFamily="34" charset="0"/>
              </a:rPr>
              <a:t>Primary endpoint</a:t>
            </a:r>
            <a:endParaRPr lang="en-US" sz="1600" dirty="0">
              <a:solidFill>
                <a:schemeClr val="tx1"/>
              </a:solidFill>
              <a:ea typeface="ＭＳ Ｐゴシック"/>
              <a:cs typeface="Arial" panose="020B0604020202020204" pitchFamily="34" charset="0"/>
            </a:endParaRPr>
          </a:p>
          <a:p>
            <a:pPr>
              <a:spcBef>
                <a:spcPts val="0"/>
              </a:spcBef>
              <a:defRPr/>
            </a:pPr>
            <a:r>
              <a:rPr lang="en-US" sz="1600" dirty="0">
                <a:solidFill>
                  <a:schemeClr val="tx1"/>
                </a:solidFill>
              </a:rPr>
              <a:t>PFS by investigator assessment</a:t>
            </a:r>
          </a:p>
          <a:p>
            <a:pPr marL="0" indent="0" defTabSz="914400">
              <a:spcBef>
                <a:spcPts val="0"/>
              </a:spcBef>
              <a:buClrTx/>
              <a:buNone/>
              <a:defRPr/>
            </a:pPr>
            <a:r>
              <a:rPr lang="en-US" sz="1600" u="sng" dirty="0">
                <a:solidFill>
                  <a:schemeClr val="tx1"/>
                </a:solidFill>
                <a:ea typeface="ＭＳ Ｐゴシック"/>
                <a:cs typeface="Arial" panose="020B0604020202020204" pitchFamily="34" charset="0"/>
              </a:rPr>
              <a:t>Secondary endpoints</a:t>
            </a:r>
            <a:endParaRPr lang="en-US" sz="1600" dirty="0">
              <a:solidFill>
                <a:schemeClr val="tx1"/>
              </a:solidFill>
              <a:ea typeface="ＭＳ Ｐゴシック"/>
              <a:cs typeface="Arial" panose="020B0604020202020204" pitchFamily="34" charset="0"/>
            </a:endParaRPr>
          </a:p>
          <a:p>
            <a:pPr>
              <a:spcBef>
                <a:spcPts val="0"/>
              </a:spcBef>
              <a:defRPr/>
            </a:pPr>
            <a:r>
              <a:rPr lang="en-US" sz="1600" dirty="0">
                <a:solidFill>
                  <a:schemeClr val="tx1"/>
                </a:solidFill>
              </a:rPr>
              <a:t>OS, ORR, safety</a:t>
            </a:r>
          </a:p>
        </p:txBody>
      </p:sp>
      <p:sp>
        <p:nvSpPr>
          <p:cNvPr id="15" name="Content Placeholder 2"/>
          <p:cNvSpPr txBox="1">
            <a:spLocks/>
          </p:cNvSpPr>
          <p:nvPr/>
        </p:nvSpPr>
        <p:spPr>
          <a:xfrm>
            <a:off x="6212513" y="4969328"/>
            <a:ext cx="4572000" cy="1203292"/>
          </a:xfrm>
          <a:prstGeom prst="rect">
            <a:avLst/>
          </a:prstGeom>
        </p:spPr>
        <p:txBody>
          <a:bodyPr vert="horz" lIns="0" tIns="0" rIns="0" bIns="0" rtlCol="0">
            <a:normAutofit/>
          </a:bodyPr>
          <a:lstStyle>
            <a:lvl1pPr marL="285750" indent="-285750" algn="l" defTabSz="457200" rtl="0" eaLnBrk="1" latinLnBrk="0" hangingPunct="1">
              <a:lnSpc>
                <a:spcPct val="100000"/>
              </a:lnSpc>
              <a:spcBef>
                <a:spcPts val="1800"/>
              </a:spcBef>
              <a:spcAft>
                <a:spcPts val="0"/>
              </a:spcAft>
              <a:buClr>
                <a:srgbClr val="73AB50"/>
              </a:buClr>
              <a:buFont typeface="Wingdings" panose="05000000000000000000" pitchFamily="2" charset="2"/>
              <a:buChar char="§"/>
              <a:defRPr sz="2600" b="0" i="0" kern="1200" baseline="0">
                <a:solidFill>
                  <a:srgbClr val="63666A"/>
                </a:solidFill>
                <a:latin typeface="+mn-lt"/>
                <a:ea typeface="+mn-ea"/>
                <a:cs typeface="+mn-cs"/>
              </a:defRPr>
            </a:lvl1pPr>
            <a:lvl2pPr marL="566738" indent="-217488" algn="l" defTabSz="457200" rtl="0" eaLnBrk="1" latinLnBrk="0" hangingPunct="1">
              <a:lnSpc>
                <a:spcPct val="100000"/>
              </a:lnSpc>
              <a:spcBef>
                <a:spcPts val="300"/>
              </a:spcBef>
              <a:spcAft>
                <a:spcPts val="0"/>
              </a:spcAft>
              <a:buClr>
                <a:srgbClr val="0C69A6"/>
              </a:buClr>
              <a:buFont typeface="Arial" panose="020B0604020202020204" pitchFamily="34" charset="0"/>
              <a:buChar char="•"/>
              <a:defRPr sz="2400" kern="1200">
                <a:solidFill>
                  <a:srgbClr val="63666A"/>
                </a:solidFill>
                <a:latin typeface="+mn-lt"/>
                <a:ea typeface="+mn-ea"/>
                <a:cs typeface="+mn-cs"/>
              </a:defRPr>
            </a:lvl2pPr>
            <a:lvl3pPr marL="865188" indent="-182563" algn="l" defTabSz="457200" rtl="0" eaLnBrk="1" latinLnBrk="0" hangingPunct="1">
              <a:lnSpc>
                <a:spcPct val="100000"/>
              </a:lnSpc>
              <a:spcBef>
                <a:spcPts val="300"/>
              </a:spcBef>
              <a:spcAft>
                <a:spcPts val="0"/>
              </a:spcAft>
              <a:buClr>
                <a:srgbClr val="63666A"/>
              </a:buClr>
              <a:buFont typeface="Arial" panose="020B0604020202020204" pitchFamily="34" charset="0"/>
              <a:buChar char="•"/>
              <a:defRPr sz="2200" kern="1200">
                <a:solidFill>
                  <a:srgbClr val="63666A"/>
                </a:solidFill>
                <a:latin typeface="+mn-lt"/>
                <a:ea typeface="+mn-ea"/>
                <a:cs typeface="+mn-cs"/>
              </a:defRPr>
            </a:lvl3pPr>
            <a:lvl4pPr marL="1076325" indent="-182563" algn="l" defTabSz="457200" rtl="0" eaLnBrk="1" latinLnBrk="0" hangingPunct="1">
              <a:lnSpc>
                <a:spcPct val="100000"/>
              </a:lnSpc>
              <a:spcBef>
                <a:spcPts val="300"/>
              </a:spcBef>
              <a:spcAft>
                <a:spcPts val="0"/>
              </a:spcAft>
              <a:buClr>
                <a:srgbClr val="0C69A6"/>
              </a:buClr>
              <a:buFont typeface="Wingdings" panose="05000000000000000000" pitchFamily="2" charset="2"/>
              <a:buChar char="§"/>
              <a:defRPr sz="2000" kern="1200">
                <a:solidFill>
                  <a:srgbClr val="63666A"/>
                </a:solidFill>
                <a:latin typeface="+mn-lt"/>
                <a:ea typeface="+mn-ea"/>
                <a:cs typeface="+mn-cs"/>
              </a:defRPr>
            </a:lvl4pPr>
            <a:lvl5pPr marL="1309688" indent="-182563" algn="l" defTabSz="457200" rtl="0" eaLnBrk="1" latinLnBrk="0" hangingPunct="1">
              <a:lnSpc>
                <a:spcPct val="100000"/>
              </a:lnSpc>
              <a:spcBef>
                <a:spcPts val="300"/>
              </a:spcBef>
              <a:spcAft>
                <a:spcPts val="0"/>
              </a:spcAft>
              <a:buClr>
                <a:srgbClr val="73AB50"/>
              </a:buClr>
              <a:buSzPct val="100000"/>
              <a:buFont typeface="Arial"/>
              <a:buChar char="•"/>
              <a:defRPr sz="2000" b="0" i="1" kern="1200">
                <a:solidFill>
                  <a:srgbClr val="63666A"/>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defTabSz="914400">
              <a:spcBef>
                <a:spcPts val="0"/>
              </a:spcBef>
              <a:buClrTx/>
              <a:buNone/>
              <a:defRPr/>
            </a:pPr>
            <a:r>
              <a:rPr lang="en-US" sz="1600" u="sng" dirty="0">
                <a:solidFill>
                  <a:schemeClr val="tx1">
                    <a:lumMod val="75000"/>
                  </a:schemeClr>
                </a:solidFill>
                <a:ea typeface="ＭＳ Ｐゴシック"/>
                <a:cs typeface="Arial" panose="020B0604020202020204" pitchFamily="34" charset="0"/>
              </a:rPr>
              <a:t>Stratification</a:t>
            </a:r>
            <a:endParaRPr lang="en-US" sz="1600" dirty="0">
              <a:solidFill>
                <a:schemeClr val="tx1">
                  <a:lumMod val="75000"/>
                </a:schemeClr>
              </a:solidFill>
              <a:ea typeface="ＭＳ Ｐゴシック"/>
              <a:cs typeface="Arial" panose="020B0604020202020204" pitchFamily="34" charset="0"/>
            </a:endParaRPr>
          </a:p>
          <a:p>
            <a:pPr>
              <a:spcBef>
                <a:spcPts val="0"/>
              </a:spcBef>
              <a:defRPr/>
            </a:pPr>
            <a:r>
              <a:rPr lang="en-US" sz="1600" dirty="0">
                <a:solidFill>
                  <a:schemeClr val="tx1">
                    <a:lumMod val="75000"/>
                  </a:schemeClr>
                </a:solidFill>
              </a:rPr>
              <a:t>IMDC risk group</a:t>
            </a:r>
            <a:r>
              <a:rPr lang="en-US" sz="1600" baseline="30000" dirty="0">
                <a:solidFill>
                  <a:schemeClr val="tx1">
                    <a:lumMod val="75000"/>
                  </a:schemeClr>
                </a:solidFill>
              </a:rPr>
              <a:t>2</a:t>
            </a:r>
            <a:r>
              <a:rPr lang="en-US" sz="1600" dirty="0">
                <a:solidFill>
                  <a:schemeClr val="tx1">
                    <a:lumMod val="75000"/>
                  </a:schemeClr>
                </a:solidFill>
              </a:rPr>
              <a:t>: intermediate, poor</a:t>
            </a:r>
          </a:p>
          <a:p>
            <a:pPr>
              <a:spcBef>
                <a:spcPts val="0"/>
              </a:spcBef>
              <a:defRPr/>
            </a:pPr>
            <a:r>
              <a:rPr lang="en-US" sz="1600" dirty="0">
                <a:solidFill>
                  <a:schemeClr val="tx1">
                    <a:lumMod val="75000"/>
                  </a:schemeClr>
                </a:solidFill>
              </a:rPr>
              <a:t>Bone metastases: yes, no</a:t>
            </a:r>
          </a:p>
        </p:txBody>
      </p:sp>
      <p:sp>
        <p:nvSpPr>
          <p:cNvPr id="20" name="TextBox 19"/>
          <p:cNvSpPr txBox="1"/>
          <p:nvPr/>
        </p:nvSpPr>
        <p:spPr>
          <a:xfrm>
            <a:off x="9223396" y="1712141"/>
            <a:ext cx="1899591" cy="2838753"/>
          </a:xfrm>
          <a:prstGeom prst="roundRect">
            <a:avLst/>
          </a:prstGeom>
          <a:solidFill>
            <a:schemeClr val="tx1"/>
          </a:solidFill>
          <a:ln>
            <a:solidFill>
              <a:schemeClr val="bg1"/>
            </a:solidFill>
          </a:ln>
          <a:effectLst>
            <a:outerShdw blurRad="63500" sx="102000" sy="102000" algn="ctr" rotWithShape="0">
              <a:prstClr val="black">
                <a:alpha val="40000"/>
              </a:prstClr>
            </a:outerShdw>
          </a:effectLst>
        </p:spPr>
        <p:txBody>
          <a:bodyPr wrap="square" lIns="9144" rIns="9144" rtlCol="0" anchor="ctr">
            <a:noAutofit/>
          </a:bodyPr>
          <a:lstStyle/>
          <a:p>
            <a:pPr algn="ctr" eaLnBrk="0" fontAlgn="base" hangingPunct="0">
              <a:spcBef>
                <a:spcPct val="0"/>
              </a:spcBef>
              <a:spcAft>
                <a:spcPct val="0"/>
              </a:spcAft>
            </a:pPr>
            <a:r>
              <a:rPr lang="en-US" sz="1400" dirty="0">
                <a:solidFill>
                  <a:schemeClr val="bg2"/>
                </a:solidFill>
              </a:rPr>
              <a:t>Tumor assessment by RECIST v1.1 every 12 weeks</a:t>
            </a:r>
          </a:p>
          <a:p>
            <a:pPr algn="ctr" eaLnBrk="0" fontAlgn="base" hangingPunct="0">
              <a:spcBef>
                <a:spcPct val="0"/>
              </a:spcBef>
              <a:spcAft>
                <a:spcPct val="0"/>
              </a:spcAft>
            </a:pPr>
            <a:endParaRPr lang="en-US" sz="1400" dirty="0">
              <a:solidFill>
                <a:schemeClr val="bg2"/>
              </a:solidFill>
            </a:endParaRPr>
          </a:p>
          <a:p>
            <a:pPr algn="ctr" eaLnBrk="0" fontAlgn="base" hangingPunct="0">
              <a:spcBef>
                <a:spcPct val="0"/>
              </a:spcBef>
              <a:spcAft>
                <a:spcPct val="0"/>
              </a:spcAft>
            </a:pPr>
            <a:r>
              <a:rPr lang="en-US" sz="1400" dirty="0">
                <a:solidFill>
                  <a:schemeClr val="bg2"/>
                </a:solidFill>
              </a:rPr>
              <a:t>Treatment until disease progression or intolerable toxicity</a:t>
            </a:r>
          </a:p>
        </p:txBody>
      </p:sp>
      <p:sp>
        <p:nvSpPr>
          <p:cNvPr id="3" name="Slide Number Placeholder 2"/>
          <p:cNvSpPr>
            <a:spLocks noGrp="1"/>
          </p:cNvSpPr>
          <p:nvPr>
            <p:ph type="sldNum" sz="quarter" idx="4"/>
          </p:nvPr>
        </p:nvSpPr>
        <p:spPr/>
        <p:txBody>
          <a:bodyPr/>
          <a:lstStyle/>
          <a:p>
            <a:pPr defTabSz="457200"/>
            <a:endParaRPr lang="en-US" dirty="0">
              <a:solidFill>
                <a:srgbClr val="63666A">
                  <a:tint val="75000"/>
                </a:srgbClr>
              </a:solidFill>
            </a:endParaRPr>
          </a:p>
        </p:txBody>
      </p:sp>
    </p:spTree>
    <p:extLst>
      <p:ext uri="{BB962C8B-B14F-4D97-AF65-F5344CB8AC3E}">
        <p14:creationId xmlns:p14="http://schemas.microsoft.com/office/powerpoint/2010/main" val="3691087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1" y="152400"/>
            <a:ext cx="8229599" cy="1143000"/>
          </a:xfrm>
        </p:spPr>
        <p:txBody>
          <a:bodyPr/>
          <a:lstStyle/>
          <a:p>
            <a:r>
              <a:rPr lang="en-US" sz="3200" dirty="0">
                <a:solidFill>
                  <a:schemeClr val="tx2"/>
                </a:solidFill>
              </a:rPr>
              <a:t>Alliance A031203/CABOSUN: </a:t>
            </a:r>
            <a:br>
              <a:rPr lang="en-US" sz="3200" dirty="0">
                <a:solidFill>
                  <a:schemeClr val="tx2"/>
                </a:solidFill>
              </a:rPr>
            </a:br>
            <a:r>
              <a:rPr lang="en-US" sz="3200" dirty="0">
                <a:solidFill>
                  <a:schemeClr val="tx2"/>
                </a:solidFill>
              </a:rPr>
              <a:t>Kaplan-Meier Plot of PFS per IRC</a:t>
            </a:r>
          </a:p>
        </p:txBody>
      </p:sp>
      <p:pic>
        <p:nvPicPr>
          <p:cNvPr id="6" name="Picture 5"/>
          <p:cNvPicPr>
            <a:picLocks noChangeAspect="1"/>
          </p:cNvPicPr>
          <p:nvPr/>
        </p:nvPicPr>
        <p:blipFill>
          <a:blip r:embed="rId3"/>
          <a:stretch>
            <a:fillRect/>
          </a:stretch>
        </p:blipFill>
        <p:spPr>
          <a:xfrm>
            <a:off x="2590800" y="1437443"/>
            <a:ext cx="8460000" cy="4596087"/>
          </a:xfrm>
          <a:prstGeom prst="rect">
            <a:avLst/>
          </a:prstGeom>
          <a:solidFill>
            <a:schemeClr val="tx1"/>
          </a:solidFill>
        </p:spPr>
      </p:pic>
      <p:sp>
        <p:nvSpPr>
          <p:cNvPr id="9" name="TextBox 8"/>
          <p:cNvSpPr txBox="1">
            <a:spLocks noChangeArrowheads="1"/>
          </p:cNvSpPr>
          <p:nvPr/>
        </p:nvSpPr>
        <p:spPr bwMode="auto">
          <a:xfrm>
            <a:off x="1687902" y="6175574"/>
            <a:ext cx="8816196" cy="646331"/>
          </a:xfrm>
          <a:prstGeom prst="rect">
            <a:avLst/>
          </a:prstGeom>
          <a:noFill/>
          <a:ln>
            <a:noFill/>
          </a:ln>
          <a:extLst/>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sz="1200" b="0" dirty="0">
                <a:latin typeface="Calibri"/>
              </a:rPr>
              <a:t>Data cutoff: September 15, 2016.</a:t>
            </a:r>
          </a:p>
          <a:p>
            <a:r>
              <a:rPr lang="en-US" sz="1200" b="0" dirty="0">
                <a:latin typeface="Calibri"/>
              </a:rPr>
              <a:t>IRC=independent radiology committee; mo=months.</a:t>
            </a:r>
          </a:p>
          <a:p>
            <a:r>
              <a:rPr lang="en-US" sz="1100" b="0" dirty="0">
                <a:latin typeface="Calibri"/>
              </a:rPr>
              <a:t>Choueiri TK, et al. Poster. ESMO. 2017 (abstr LBA38).</a:t>
            </a:r>
          </a:p>
        </p:txBody>
      </p:sp>
      <p:sp>
        <p:nvSpPr>
          <p:cNvPr id="3" name="Slide Number Placeholder 2"/>
          <p:cNvSpPr>
            <a:spLocks noGrp="1"/>
          </p:cNvSpPr>
          <p:nvPr>
            <p:ph type="sldNum" sz="quarter" idx="4"/>
          </p:nvPr>
        </p:nvSpPr>
        <p:spPr/>
        <p:txBody>
          <a:bodyPr/>
          <a:lstStyle/>
          <a:p>
            <a:pPr defTabSz="457200"/>
            <a:endParaRPr lang="en-US" dirty="0">
              <a:solidFill>
                <a:srgbClr val="63666A">
                  <a:tint val="75000"/>
                </a:srgbClr>
              </a:solidFill>
            </a:endParaRPr>
          </a:p>
        </p:txBody>
      </p:sp>
    </p:spTree>
    <p:extLst>
      <p:ext uri="{BB962C8B-B14F-4D97-AF65-F5344CB8AC3E}">
        <p14:creationId xmlns:p14="http://schemas.microsoft.com/office/powerpoint/2010/main" val="3623470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95600" y="228600"/>
            <a:ext cx="7467600" cy="1143000"/>
          </a:xfrm>
        </p:spPr>
        <p:txBody>
          <a:bodyPr/>
          <a:lstStyle/>
          <a:p>
            <a:r>
              <a:rPr lang="en-US" sz="3600" noProof="0" dirty="0">
                <a:solidFill>
                  <a:schemeClr val="tx2"/>
                </a:solidFill>
              </a:rPr>
              <a:t>Allian</a:t>
            </a:r>
            <a:r>
              <a:rPr lang="en-US" sz="3600" dirty="0">
                <a:solidFill>
                  <a:schemeClr val="tx2"/>
                </a:solidFill>
              </a:rPr>
              <a:t>ce A031203/CABOSUN: </a:t>
            </a:r>
            <a:br>
              <a:rPr lang="en-US" sz="3600" dirty="0">
                <a:solidFill>
                  <a:schemeClr val="tx2"/>
                </a:solidFill>
              </a:rPr>
            </a:br>
            <a:r>
              <a:rPr lang="en-US" sz="3600" dirty="0">
                <a:solidFill>
                  <a:schemeClr val="tx2"/>
                </a:solidFill>
              </a:rPr>
              <a:t>Overall Survival</a:t>
            </a:r>
            <a:endParaRPr lang="en-US" sz="3600" noProof="0" dirty="0">
              <a:solidFill>
                <a:schemeClr val="tx2"/>
              </a:solidFill>
            </a:endParaRPr>
          </a:p>
        </p:txBody>
      </p:sp>
      <p:pic>
        <p:nvPicPr>
          <p:cNvPr id="6" name="Picture 5"/>
          <p:cNvPicPr>
            <a:picLocks noChangeAspect="1"/>
          </p:cNvPicPr>
          <p:nvPr/>
        </p:nvPicPr>
        <p:blipFill>
          <a:blip r:embed="rId3"/>
          <a:stretch>
            <a:fillRect/>
          </a:stretch>
        </p:blipFill>
        <p:spPr>
          <a:xfrm>
            <a:off x="2286000" y="1752600"/>
            <a:ext cx="9088531" cy="3875993"/>
          </a:xfrm>
          <a:prstGeom prst="rect">
            <a:avLst/>
          </a:prstGeom>
          <a:solidFill>
            <a:schemeClr val="tx1"/>
          </a:solidFill>
          <a:ln w="12700">
            <a:solidFill>
              <a:schemeClr val="bg2"/>
            </a:solidFill>
          </a:ln>
        </p:spPr>
      </p:pic>
      <p:sp>
        <p:nvSpPr>
          <p:cNvPr id="9" name="TextBox 8"/>
          <p:cNvSpPr txBox="1">
            <a:spLocks noChangeArrowheads="1"/>
          </p:cNvSpPr>
          <p:nvPr/>
        </p:nvSpPr>
        <p:spPr bwMode="auto">
          <a:xfrm>
            <a:off x="1687902" y="6043227"/>
            <a:ext cx="8816196" cy="646331"/>
          </a:xfrm>
          <a:prstGeom prst="rect">
            <a:avLst/>
          </a:prstGeom>
          <a:noFill/>
          <a:ln>
            <a:noFill/>
          </a:ln>
          <a:extLst/>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sz="1200" b="0" dirty="0">
                <a:latin typeface="Calibri"/>
              </a:rPr>
              <a:t>Data cutoff: July 1, 2017.</a:t>
            </a:r>
          </a:p>
          <a:p>
            <a:r>
              <a:rPr lang="en-US" sz="1200" b="0" dirty="0">
                <a:latin typeface="Calibri"/>
              </a:rPr>
              <a:t>IRC=independent radiology committee; mo=months; NE=not evaluable.</a:t>
            </a:r>
          </a:p>
          <a:p>
            <a:r>
              <a:rPr lang="it-IT" sz="1100" b="0" dirty="0">
                <a:latin typeface="Calibri"/>
              </a:rPr>
              <a:t>Choueiri TK, et al. Poster. ESMO. 2017 (abstr LBA38).</a:t>
            </a:r>
          </a:p>
        </p:txBody>
      </p:sp>
      <p:sp>
        <p:nvSpPr>
          <p:cNvPr id="2" name="Slide Number Placeholder 1"/>
          <p:cNvSpPr>
            <a:spLocks noGrp="1"/>
          </p:cNvSpPr>
          <p:nvPr>
            <p:ph type="sldNum" sz="quarter" idx="4"/>
          </p:nvPr>
        </p:nvSpPr>
        <p:spPr/>
        <p:txBody>
          <a:bodyPr/>
          <a:lstStyle/>
          <a:p>
            <a:pPr defTabSz="457200"/>
            <a:endParaRPr lang="en-US" dirty="0">
              <a:solidFill>
                <a:srgbClr val="63666A">
                  <a:tint val="75000"/>
                </a:srgbClr>
              </a:solidFill>
            </a:endParaRPr>
          </a:p>
        </p:txBody>
      </p:sp>
    </p:spTree>
    <p:extLst>
      <p:ext uri="{BB962C8B-B14F-4D97-AF65-F5344CB8AC3E}">
        <p14:creationId xmlns:p14="http://schemas.microsoft.com/office/powerpoint/2010/main" val="329443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1617" name="Straight Arrow Connector 68">
            <a:extLst>
              <a:ext uri="{FF2B5EF4-FFF2-40B4-BE49-F238E27FC236}">
                <a16:creationId xmlns:a16="http://schemas.microsoft.com/office/drawing/2014/main" id="{68BF71C4-AA1F-6848-87A6-C59C29D49759}"/>
              </a:ext>
            </a:extLst>
          </p:cNvPr>
          <p:cNvCxnSpPr>
            <a:cxnSpLocks noChangeShapeType="1"/>
            <a:stCxn id="8" idx="3"/>
            <a:endCxn id="36874" idx="1"/>
          </p:cNvCxnSpPr>
          <p:nvPr/>
        </p:nvCxnSpPr>
        <p:spPr bwMode="auto">
          <a:xfrm>
            <a:off x="4749549" y="2920207"/>
            <a:ext cx="175215" cy="12991"/>
          </a:xfrm>
          <a:prstGeom prst="straightConnector1">
            <a:avLst/>
          </a:prstGeom>
          <a:noFill/>
          <a:ln w="19050" cap="rnd">
            <a:noFill/>
            <a:round/>
            <a:headEnd/>
            <a:tailEnd/>
          </a:ln>
          <a:extLst>
            <a:ext uri="{909E8E84-426E-40DD-AFC4-6F175D3DCCD1}">
              <a14:hiddenFill xmlns:a14="http://schemas.microsoft.com/office/drawing/2010/main">
                <a:noFill/>
              </a14:hiddenFill>
            </a:ext>
          </a:extLst>
        </p:spPr>
      </p:cxnSp>
      <p:sp>
        <p:nvSpPr>
          <p:cNvPr id="8" name="TextBox 28">
            <a:extLst>
              <a:ext uri="{FF2B5EF4-FFF2-40B4-BE49-F238E27FC236}">
                <a16:creationId xmlns:a16="http://schemas.microsoft.com/office/drawing/2014/main" id="{A9F3A279-CB6F-4C88-9395-57DFC4EBA76B}"/>
              </a:ext>
            </a:extLst>
          </p:cNvPr>
          <p:cNvSpPr txBox="1">
            <a:spLocks noChangeArrowheads="1"/>
          </p:cNvSpPr>
          <p:nvPr/>
        </p:nvSpPr>
        <p:spPr bwMode="auto">
          <a:xfrm>
            <a:off x="2007301" y="1710317"/>
            <a:ext cx="2742248" cy="2419780"/>
          </a:xfrm>
          <a:prstGeom prst="rect">
            <a:avLst/>
          </a:prstGeom>
          <a:solidFill>
            <a:schemeClr val="bg1">
              <a:lumMod val="75000"/>
            </a:schemeClr>
          </a:solidFill>
          <a:ln w="12700">
            <a:solidFill>
              <a:schemeClr val="tx1"/>
            </a:solidFill>
          </a:ln>
          <a:extLst/>
        </p:spPr>
        <p:txBody>
          <a:bodyPr lIns="81000" tIns="68580" rIns="54000" bIns="68580" anchor="ctr"/>
          <a:lstStyle>
            <a:lvl1pPr marL="60325" defTabSz="668338">
              <a:spcBef>
                <a:spcPct val="20000"/>
              </a:spcBef>
              <a:buFont typeface="Arial" panose="020B0604020202020204" pitchFamily="34" charset="0"/>
              <a:buChar char="•"/>
              <a:defRPr sz="2800">
                <a:solidFill>
                  <a:schemeClr val="tx2"/>
                </a:solidFill>
                <a:latin typeface="Arial" panose="020B0604020202020204" pitchFamily="34" charset="0"/>
                <a:ea typeface="MS PGothic" panose="020B0600070205080204" pitchFamily="34" charset="-128"/>
              </a:defRPr>
            </a:lvl1pPr>
            <a:lvl2pPr marL="742950" indent="-285750" defTabSz="668338">
              <a:spcBef>
                <a:spcPct val="20000"/>
              </a:spcBef>
              <a:buFont typeface="Arial" panose="020B0604020202020204" pitchFamily="34" charset="0"/>
              <a:buChar char="–"/>
              <a:defRPr sz="2400">
                <a:solidFill>
                  <a:schemeClr val="tx2"/>
                </a:solidFill>
                <a:latin typeface="Arial" panose="020B0604020202020204" pitchFamily="34" charset="0"/>
                <a:ea typeface="MS PGothic" panose="020B0600070205080204" pitchFamily="34" charset="-128"/>
              </a:defRPr>
            </a:lvl2pPr>
            <a:lvl3pPr marL="1143000" indent="-228600" defTabSz="668338">
              <a:spcBef>
                <a:spcPct val="20000"/>
              </a:spcBef>
              <a:buFont typeface="Arial" panose="020B0604020202020204" pitchFamily="34" charset="0"/>
              <a:buChar char="•"/>
              <a:defRPr sz="2000">
                <a:solidFill>
                  <a:schemeClr val="tx2"/>
                </a:solidFill>
                <a:latin typeface="Arial" panose="020B0604020202020204" pitchFamily="34" charset="0"/>
                <a:ea typeface="MS PGothic" panose="020B0600070205080204" pitchFamily="34" charset="-128"/>
              </a:defRPr>
            </a:lvl3pPr>
            <a:lvl4pPr marL="1600200" indent="-228600" defTabSz="668338">
              <a:spcBef>
                <a:spcPct val="20000"/>
              </a:spcBef>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4pPr>
            <a:lvl5pPr marL="2057400" indent="-228600" defTabSz="668338">
              <a:spcBef>
                <a:spcPct val="20000"/>
              </a:spcBef>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5pPr>
            <a:lvl6pPr marL="25146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6pPr>
            <a:lvl7pPr marL="29718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7pPr>
            <a:lvl8pPr marL="34290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8pPr>
            <a:lvl9pPr marL="38862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9pPr>
          </a:lstStyle>
          <a:p>
            <a:pPr marL="0" defTabSz="515541">
              <a:spcBef>
                <a:spcPts val="0"/>
              </a:spcBef>
              <a:buClr>
                <a:prstClr val="black"/>
              </a:buClr>
              <a:buNone/>
              <a:defRPr/>
            </a:pPr>
            <a:br>
              <a:rPr lang="en-US" altLang="zh-CN" sz="1400" dirty="0">
                <a:solidFill>
                  <a:schemeClr val="tx1"/>
                </a:solidFill>
                <a:latin typeface="Arial"/>
                <a:cs typeface="Arial" panose="020B0604020202020204" pitchFamily="34" charset="0"/>
              </a:rPr>
            </a:br>
            <a:r>
              <a:rPr lang="en-US" altLang="zh-CN" sz="1400" dirty="0">
                <a:solidFill>
                  <a:schemeClr val="tx1"/>
                </a:solidFill>
                <a:latin typeface="Arial"/>
                <a:cs typeface="Arial" panose="020B0604020202020204" pitchFamily="34" charset="0"/>
              </a:rPr>
              <a:t>Key Eligibility:</a:t>
            </a:r>
          </a:p>
          <a:p>
            <a:pPr marL="128588" indent="-128588" defTabSz="515541">
              <a:spcBef>
                <a:spcPts val="450"/>
              </a:spcBef>
              <a:buClr>
                <a:schemeClr val="tx1"/>
              </a:buClr>
              <a:defRPr/>
            </a:pPr>
            <a:r>
              <a:rPr lang="en-US" altLang="zh-CN" sz="1400" dirty="0">
                <a:solidFill>
                  <a:schemeClr val="tx1"/>
                </a:solidFill>
                <a:latin typeface="Arial"/>
                <a:cs typeface="Arial" panose="020B0604020202020204" pitchFamily="34" charset="0"/>
              </a:rPr>
              <a:t>Treatment-naive advanced or metastatic RCC </a:t>
            </a:r>
          </a:p>
          <a:p>
            <a:pPr marL="128588" indent="-128588">
              <a:spcBef>
                <a:spcPts val="450"/>
              </a:spcBef>
              <a:buClr>
                <a:schemeClr val="tx1"/>
              </a:buClr>
              <a:defRPr/>
            </a:pPr>
            <a:r>
              <a:rPr lang="en-US" altLang="zh-CN" sz="1400" dirty="0">
                <a:solidFill>
                  <a:schemeClr val="tx1"/>
                </a:solidFill>
                <a:latin typeface="Arial"/>
                <a:cs typeface="Arial" panose="020B0604020202020204" pitchFamily="34" charset="0"/>
              </a:rPr>
              <a:t>Clear cell and/or </a:t>
            </a:r>
            <a:r>
              <a:rPr lang="en-US" altLang="zh-CN" sz="1400" dirty="0" err="1">
                <a:solidFill>
                  <a:schemeClr val="tx1"/>
                </a:solidFill>
                <a:latin typeface="Arial"/>
                <a:cs typeface="Arial" panose="020B0604020202020204" pitchFamily="34" charset="0"/>
              </a:rPr>
              <a:t>sarcomatoid</a:t>
            </a:r>
            <a:r>
              <a:rPr lang="en-US" altLang="zh-CN" sz="1400" dirty="0">
                <a:solidFill>
                  <a:schemeClr val="tx1"/>
                </a:solidFill>
                <a:latin typeface="Arial"/>
                <a:cs typeface="Arial" panose="020B0604020202020204" pitchFamily="34" charset="0"/>
              </a:rPr>
              <a:t> histology</a:t>
            </a:r>
            <a:endParaRPr lang="en-US" altLang="zh-CN" sz="1400" strike="sngStrike" dirty="0">
              <a:solidFill>
                <a:schemeClr val="tx1"/>
              </a:solidFill>
              <a:latin typeface="Arial"/>
              <a:cs typeface="Arial" panose="020B0604020202020204" pitchFamily="34" charset="0"/>
            </a:endParaRPr>
          </a:p>
          <a:p>
            <a:pPr marL="128588" indent="-128588">
              <a:spcBef>
                <a:spcPts val="450"/>
              </a:spcBef>
              <a:buClr>
                <a:schemeClr val="tx1"/>
              </a:buClr>
              <a:defRPr/>
            </a:pPr>
            <a:r>
              <a:rPr lang="en-US" altLang="zh-CN" sz="1400" dirty="0">
                <a:solidFill>
                  <a:schemeClr val="tx1"/>
                </a:solidFill>
                <a:latin typeface="Arial"/>
                <a:cs typeface="Arial" panose="020B0604020202020204" pitchFamily="34" charset="0"/>
              </a:rPr>
              <a:t>KPS ≥ 70</a:t>
            </a:r>
          </a:p>
          <a:p>
            <a:pPr marL="128588" indent="-128588">
              <a:spcBef>
                <a:spcPts val="450"/>
              </a:spcBef>
              <a:buClr>
                <a:schemeClr val="tx1"/>
              </a:buClr>
              <a:defRPr/>
            </a:pPr>
            <a:r>
              <a:rPr lang="en-US" sz="1400" dirty="0">
                <a:solidFill>
                  <a:schemeClr val="tx1"/>
                </a:solidFill>
                <a:latin typeface="Arial"/>
              </a:rPr>
              <a:t>Tumor tissue available for PD-L1 staining</a:t>
            </a:r>
            <a:br>
              <a:rPr lang="en-US" sz="1400" dirty="0">
                <a:solidFill>
                  <a:schemeClr val="tx1"/>
                </a:solidFill>
                <a:latin typeface="Arial"/>
              </a:rPr>
            </a:br>
            <a:endParaRPr lang="en-US" altLang="zh-CN" sz="1400" dirty="0">
              <a:solidFill>
                <a:schemeClr val="tx1"/>
              </a:solidFill>
              <a:latin typeface="Arial"/>
              <a:cs typeface="Arial" panose="020B0604020202020204" pitchFamily="34" charset="0"/>
            </a:endParaRPr>
          </a:p>
        </p:txBody>
      </p:sp>
      <p:cxnSp>
        <p:nvCxnSpPr>
          <p:cNvPr id="111619" name="Straight Arrow Connector 13">
            <a:extLst>
              <a:ext uri="{FF2B5EF4-FFF2-40B4-BE49-F238E27FC236}">
                <a16:creationId xmlns:a16="http://schemas.microsoft.com/office/drawing/2014/main" id="{3AA0D590-D770-8342-8EB6-EA443BAF1272}"/>
              </a:ext>
            </a:extLst>
          </p:cNvPr>
          <p:cNvCxnSpPr>
            <a:cxnSpLocks noChangeShapeType="1"/>
            <a:stCxn id="11" idx="0"/>
            <a:endCxn id="12" idx="1"/>
          </p:cNvCxnSpPr>
          <p:nvPr/>
        </p:nvCxnSpPr>
        <p:spPr bwMode="auto">
          <a:xfrm rot="5400000" flipH="1" flipV="1">
            <a:off x="8052496" y="2090059"/>
            <a:ext cx="343940" cy="794560"/>
          </a:xfrm>
          <a:prstGeom prst="bentConnector2">
            <a:avLst/>
          </a:prstGeom>
          <a:noFill/>
          <a:ln w="19050" cap="rnd">
            <a:solidFill>
              <a:schemeClr val="accent1"/>
            </a:solidFill>
            <a:round/>
            <a:headEnd/>
            <a:tailEnd type="triangle" w="med" len="med"/>
          </a:ln>
          <a:extLst>
            <a:ext uri="{909E8E84-426E-40DD-AFC4-6F175D3DCCD1}">
              <a14:hiddenFill xmlns:a14="http://schemas.microsoft.com/office/drawing/2010/main">
                <a:noFill/>
              </a14:hiddenFill>
            </a:ext>
          </a:extLst>
        </p:spPr>
      </p:cxnSp>
      <p:cxnSp>
        <p:nvCxnSpPr>
          <p:cNvPr id="111620" name="Straight Arrow Connector 14">
            <a:extLst>
              <a:ext uri="{FF2B5EF4-FFF2-40B4-BE49-F238E27FC236}">
                <a16:creationId xmlns:a16="http://schemas.microsoft.com/office/drawing/2014/main" id="{825956CC-3A88-3744-BB56-C0BDA75F92E1}"/>
              </a:ext>
            </a:extLst>
          </p:cNvPr>
          <p:cNvCxnSpPr>
            <a:cxnSpLocks noChangeShapeType="1"/>
            <a:stCxn id="11" idx="4"/>
            <a:endCxn id="13" idx="1"/>
          </p:cNvCxnSpPr>
          <p:nvPr/>
        </p:nvCxnSpPr>
        <p:spPr bwMode="auto">
          <a:xfrm rot="16200000" flipH="1">
            <a:off x="8082950" y="2951323"/>
            <a:ext cx="283032" cy="794560"/>
          </a:xfrm>
          <a:prstGeom prst="bentConnector2">
            <a:avLst/>
          </a:prstGeom>
          <a:noFill/>
          <a:ln w="19050" cap="rnd">
            <a:solidFill>
              <a:schemeClr val="accent1"/>
            </a:solidFill>
            <a:round/>
            <a:headEnd/>
            <a:tailEnd type="triangle" w="med" len="med"/>
          </a:ln>
          <a:extLst>
            <a:ext uri="{909E8E84-426E-40DD-AFC4-6F175D3DCCD1}">
              <a14:hiddenFill xmlns:a14="http://schemas.microsoft.com/office/drawing/2010/main">
                <a:noFill/>
              </a14:hiddenFill>
            </a:ext>
          </a:extLst>
        </p:spPr>
      </p:cxnSp>
      <p:sp>
        <p:nvSpPr>
          <p:cNvPr id="11" name="Oval 77">
            <a:extLst>
              <a:ext uri="{FF2B5EF4-FFF2-40B4-BE49-F238E27FC236}">
                <a16:creationId xmlns:a16="http://schemas.microsoft.com/office/drawing/2014/main" id="{4C7305DE-C8BC-42F9-BD56-365E82435A3F}"/>
              </a:ext>
            </a:extLst>
          </p:cNvPr>
          <p:cNvSpPr>
            <a:spLocks noChangeArrowheads="1"/>
          </p:cNvSpPr>
          <p:nvPr/>
        </p:nvSpPr>
        <p:spPr bwMode="auto">
          <a:xfrm>
            <a:off x="7575366" y="2659309"/>
            <a:ext cx="503639" cy="547778"/>
          </a:xfrm>
          <a:prstGeom prst="ellipse">
            <a:avLst/>
          </a:prstGeom>
          <a:solidFill>
            <a:srgbClr val="FFFFFF"/>
          </a:solidFill>
          <a:ln w="19050" cap="rnd" algn="ctr">
            <a:solidFill>
              <a:srgbClr val="004682"/>
            </a:solidFill>
            <a:round/>
            <a:headEnd/>
            <a:tailEnd/>
          </a:ln>
        </p:spPr>
        <p:txBody>
          <a:bodyPr lIns="0" tIns="0" rIns="0" bIns="0" anchor="ct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defRPr/>
            </a:pPr>
            <a:r>
              <a:rPr lang="en-US" altLang="en-US" sz="1300" kern="0" dirty="0">
                <a:solidFill>
                  <a:srgbClr val="002060"/>
                </a:solidFill>
                <a:ea typeface="MS PGothic" panose="020B0600070205080204" pitchFamily="34" charset="-128"/>
              </a:rPr>
              <a:t>R </a:t>
            </a:r>
            <a:br>
              <a:rPr lang="en-US" altLang="en-US" sz="1300" kern="0" dirty="0">
                <a:solidFill>
                  <a:srgbClr val="002060"/>
                </a:solidFill>
                <a:ea typeface="MS PGothic" panose="020B0600070205080204" pitchFamily="34" charset="-128"/>
              </a:rPr>
            </a:br>
            <a:r>
              <a:rPr lang="en-US" altLang="en-US" sz="1300" kern="0" dirty="0">
                <a:solidFill>
                  <a:srgbClr val="002060"/>
                </a:solidFill>
                <a:ea typeface="MS PGothic" panose="020B0600070205080204" pitchFamily="34" charset="-128"/>
              </a:rPr>
              <a:t>1:1</a:t>
            </a:r>
          </a:p>
        </p:txBody>
      </p:sp>
      <p:sp>
        <p:nvSpPr>
          <p:cNvPr id="12" name="TextBox 11">
            <a:extLst>
              <a:ext uri="{FF2B5EF4-FFF2-40B4-BE49-F238E27FC236}">
                <a16:creationId xmlns:a16="http://schemas.microsoft.com/office/drawing/2014/main" id="{B92098A6-CF95-44B8-BEC4-3B723CF3E098}"/>
              </a:ext>
            </a:extLst>
          </p:cNvPr>
          <p:cNvSpPr txBox="1"/>
          <p:nvPr/>
        </p:nvSpPr>
        <p:spPr bwMode="auto">
          <a:xfrm>
            <a:off x="8621746" y="1903413"/>
            <a:ext cx="3036854" cy="823912"/>
          </a:xfrm>
          <a:prstGeom prst="rect">
            <a:avLst/>
          </a:prstGeom>
          <a:solidFill>
            <a:srgbClr val="4472C4"/>
          </a:solidFill>
          <a:ln w="9525">
            <a:noFill/>
            <a:miter lim="800000"/>
            <a:headEnd/>
            <a:tailEnd/>
          </a:ln>
          <a:effectLst/>
        </p:spPr>
        <p:txBody>
          <a:bodyPr lIns="20250" tIns="20250" rIns="20250" bIns="20250" anchor="ctr"/>
          <a:lstStyle>
            <a:defPPr>
              <a:defRPr lang="en-US"/>
            </a:defPPr>
            <a:lvl1pPr algn="ctr" fontAlgn="base">
              <a:lnSpc>
                <a:spcPct val="90000"/>
              </a:lnSpc>
              <a:spcBef>
                <a:spcPts val="600"/>
              </a:spcBef>
              <a:spcAft>
                <a:spcPct val="0"/>
              </a:spcAft>
              <a:defRPr sz="1200" b="1">
                <a:solidFill>
                  <a:prstClr val="white"/>
                </a:solidFill>
                <a:ea typeface="Arial Unicode MS" panose="020B0604020202020204" pitchFamily="34" charset="-128"/>
                <a:cs typeface="Arial" panose="020B0604020202020204" pitchFamily="34" charset="0"/>
              </a:defRPr>
            </a:lvl1pPr>
          </a:lstStyle>
          <a:p>
            <a:pPr>
              <a:lnSpc>
                <a:spcPct val="100000"/>
              </a:lnSpc>
              <a:spcAft>
                <a:spcPts val="450"/>
              </a:spcAft>
              <a:defRPr/>
            </a:pPr>
            <a:r>
              <a:rPr lang="en-GB" altLang="zh-CN" sz="1300" kern="0" dirty="0" err="1">
                <a:latin typeface="Arial"/>
              </a:rPr>
              <a:t>Atezolizumab</a:t>
            </a:r>
            <a:r>
              <a:rPr lang="en-GB" altLang="zh-CN" sz="1300" kern="0" dirty="0">
                <a:latin typeface="Arial"/>
              </a:rPr>
              <a:t> 1200 mg IV q3w</a:t>
            </a:r>
            <a:r>
              <a:rPr lang="en-GB" altLang="zh-CN" sz="1300" kern="0" baseline="30000" dirty="0">
                <a:latin typeface="Arial"/>
              </a:rPr>
              <a:t>b</a:t>
            </a:r>
            <a:r>
              <a:rPr lang="en-GB" altLang="zh-CN" sz="1300" kern="0" dirty="0">
                <a:latin typeface="Arial"/>
              </a:rPr>
              <a:t> </a:t>
            </a:r>
            <a:br>
              <a:rPr lang="en-GB" altLang="zh-CN" sz="1300" kern="0" dirty="0">
                <a:latin typeface="Arial"/>
              </a:rPr>
            </a:br>
            <a:r>
              <a:rPr lang="en-GB" altLang="zh-CN" sz="1300" kern="0" dirty="0">
                <a:latin typeface="Arial"/>
              </a:rPr>
              <a:t>+</a:t>
            </a:r>
            <a:br>
              <a:rPr lang="en-GB" altLang="zh-CN" sz="1300" kern="0" dirty="0">
                <a:latin typeface="Arial"/>
              </a:rPr>
            </a:br>
            <a:r>
              <a:rPr lang="en-GB" altLang="zh-CN" sz="1300" kern="0" dirty="0">
                <a:latin typeface="Arial"/>
              </a:rPr>
              <a:t>Bevacizumab 15 mg/kg IV q3w</a:t>
            </a:r>
            <a:r>
              <a:rPr lang="en-GB" altLang="zh-CN" sz="1300" kern="0" baseline="30000" dirty="0">
                <a:latin typeface="Arial"/>
              </a:rPr>
              <a:t>b</a:t>
            </a:r>
          </a:p>
        </p:txBody>
      </p:sp>
      <p:sp>
        <p:nvSpPr>
          <p:cNvPr id="13" name="TextBox 12">
            <a:extLst>
              <a:ext uri="{FF2B5EF4-FFF2-40B4-BE49-F238E27FC236}">
                <a16:creationId xmlns:a16="http://schemas.microsoft.com/office/drawing/2014/main" id="{27C0881D-5A77-4F26-9EF2-5046CDBF8869}"/>
              </a:ext>
            </a:extLst>
          </p:cNvPr>
          <p:cNvSpPr txBox="1"/>
          <p:nvPr/>
        </p:nvSpPr>
        <p:spPr bwMode="auto">
          <a:xfrm>
            <a:off x="8621746" y="3078163"/>
            <a:ext cx="3036854" cy="823912"/>
          </a:xfrm>
          <a:prstGeom prst="rect">
            <a:avLst/>
          </a:prstGeom>
          <a:solidFill>
            <a:srgbClr val="EC541F"/>
          </a:solidFill>
          <a:ln w="9525">
            <a:noFill/>
            <a:miter lim="800000"/>
            <a:headEnd/>
            <a:tailEnd/>
          </a:ln>
          <a:effectLst/>
        </p:spPr>
        <p:txBody>
          <a:bodyPr lIns="20250" tIns="20250" rIns="20250" bIns="20250" anchor="ctr"/>
          <a:lstStyle/>
          <a:p>
            <a:pPr algn="ctr">
              <a:lnSpc>
                <a:spcPct val="90000"/>
              </a:lnSpc>
              <a:spcBef>
                <a:spcPts val="450"/>
              </a:spcBef>
              <a:defRPr/>
            </a:pPr>
            <a:r>
              <a:rPr lang="en-GB" altLang="zh-CN" sz="1300" kern="0" err="1">
                <a:solidFill>
                  <a:prstClr val="white"/>
                </a:solidFill>
                <a:latin typeface="Arial"/>
                <a:ea typeface="Arial Unicode MS" panose="020B0604020202020204" pitchFamily="34" charset="-128"/>
                <a:cs typeface="Arial" panose="020B0604020202020204" pitchFamily="34" charset="0"/>
              </a:rPr>
              <a:t>Sunitinib</a:t>
            </a:r>
            <a:r>
              <a:rPr lang="en-GB" altLang="zh-CN" sz="1300" kern="0">
                <a:solidFill>
                  <a:prstClr val="white"/>
                </a:solidFill>
                <a:latin typeface="Arial"/>
                <a:ea typeface="Arial Unicode MS" panose="020B0604020202020204" pitchFamily="34" charset="-128"/>
                <a:cs typeface="Arial" panose="020B0604020202020204" pitchFamily="34" charset="0"/>
              </a:rPr>
              <a:t> 50 mg/day orally </a:t>
            </a:r>
            <a:br>
              <a:rPr lang="en-GB" altLang="zh-CN" sz="1300" kern="0">
                <a:solidFill>
                  <a:prstClr val="white"/>
                </a:solidFill>
                <a:latin typeface="Arial"/>
                <a:ea typeface="Arial Unicode MS" panose="020B0604020202020204" pitchFamily="34" charset="-128"/>
                <a:cs typeface="Arial" panose="020B0604020202020204" pitchFamily="34" charset="0"/>
              </a:rPr>
            </a:br>
            <a:r>
              <a:rPr lang="en-GB" altLang="zh-CN" sz="1300" kern="0">
                <a:solidFill>
                  <a:prstClr val="white"/>
                </a:solidFill>
                <a:latin typeface="Arial"/>
                <a:ea typeface="Arial Unicode MS" panose="020B0604020202020204" pitchFamily="34" charset="-128"/>
                <a:cs typeface="Arial" panose="020B0604020202020204" pitchFamily="34" charset="0"/>
              </a:rPr>
              <a:t>(4 </a:t>
            </a:r>
            <a:r>
              <a:rPr lang="en-GB" altLang="zh-CN" sz="1300" kern="0" err="1">
                <a:solidFill>
                  <a:prstClr val="white"/>
                </a:solidFill>
                <a:latin typeface="Arial"/>
                <a:ea typeface="Arial Unicode MS" panose="020B0604020202020204" pitchFamily="34" charset="-128"/>
                <a:cs typeface="Arial" panose="020B0604020202020204" pitchFamily="34" charset="0"/>
              </a:rPr>
              <a:t>wk</a:t>
            </a:r>
            <a:r>
              <a:rPr lang="en-GB" altLang="zh-CN" sz="1300" kern="0">
                <a:solidFill>
                  <a:prstClr val="white"/>
                </a:solidFill>
                <a:latin typeface="Arial"/>
                <a:ea typeface="Arial Unicode MS" panose="020B0604020202020204" pitchFamily="34" charset="-128"/>
                <a:cs typeface="Arial" panose="020B0604020202020204" pitchFamily="34" charset="0"/>
              </a:rPr>
              <a:t> on, 2 </a:t>
            </a:r>
            <a:r>
              <a:rPr lang="en-GB" altLang="zh-CN" sz="1300" kern="0" err="1">
                <a:solidFill>
                  <a:prstClr val="white"/>
                </a:solidFill>
                <a:latin typeface="Arial"/>
                <a:ea typeface="Arial Unicode MS" panose="020B0604020202020204" pitchFamily="34" charset="-128"/>
                <a:cs typeface="Arial" panose="020B0604020202020204" pitchFamily="34" charset="0"/>
              </a:rPr>
              <a:t>wk</a:t>
            </a:r>
            <a:r>
              <a:rPr lang="en-GB" altLang="zh-CN" sz="1300" kern="0">
                <a:solidFill>
                  <a:prstClr val="white"/>
                </a:solidFill>
                <a:latin typeface="Arial"/>
                <a:ea typeface="Arial Unicode MS" panose="020B0604020202020204" pitchFamily="34" charset="-128"/>
                <a:cs typeface="Arial" panose="020B0604020202020204" pitchFamily="34" charset="0"/>
              </a:rPr>
              <a:t> off)</a:t>
            </a:r>
          </a:p>
        </p:txBody>
      </p:sp>
      <p:cxnSp>
        <p:nvCxnSpPr>
          <p:cNvPr id="111624" name="Straight Arrow Connector 68">
            <a:extLst>
              <a:ext uri="{FF2B5EF4-FFF2-40B4-BE49-F238E27FC236}">
                <a16:creationId xmlns:a16="http://schemas.microsoft.com/office/drawing/2014/main" id="{5DB08E6D-CFA6-3D46-9B48-8F21BC3F7762}"/>
              </a:ext>
            </a:extLst>
          </p:cNvPr>
          <p:cNvCxnSpPr>
            <a:cxnSpLocks noChangeShapeType="1"/>
            <a:stCxn id="36874" idx="3"/>
            <a:endCxn id="11" idx="2"/>
          </p:cNvCxnSpPr>
          <p:nvPr/>
        </p:nvCxnSpPr>
        <p:spPr bwMode="auto">
          <a:xfrm>
            <a:off x="6956020" y="2933198"/>
            <a:ext cx="619346" cy="0"/>
          </a:xfrm>
          <a:prstGeom prst="straightConnector1">
            <a:avLst/>
          </a:prstGeom>
          <a:noFill/>
          <a:ln w="19050" cap="rnd">
            <a:solidFill>
              <a:schemeClr val="accent1"/>
            </a:solidFill>
            <a:round/>
            <a:headEnd/>
            <a:tailEnd/>
          </a:ln>
          <a:extLst>
            <a:ext uri="{909E8E84-426E-40DD-AFC4-6F175D3DCCD1}">
              <a14:hiddenFill xmlns:a14="http://schemas.microsoft.com/office/drawing/2010/main">
                <a:noFill/>
              </a14:hiddenFill>
            </a:ext>
          </a:extLst>
        </p:spPr>
      </p:cxnSp>
      <p:sp>
        <p:nvSpPr>
          <p:cNvPr id="36873" name="TextBox 14">
            <a:extLst>
              <a:ext uri="{FF2B5EF4-FFF2-40B4-BE49-F238E27FC236}">
                <a16:creationId xmlns:a16="http://schemas.microsoft.com/office/drawing/2014/main" id="{592EAF6A-8F84-4CF0-BDAB-1488890A1CC9}"/>
              </a:ext>
            </a:extLst>
          </p:cNvPr>
          <p:cNvSpPr txBox="1">
            <a:spLocks noChangeArrowheads="1"/>
          </p:cNvSpPr>
          <p:nvPr/>
        </p:nvSpPr>
        <p:spPr bwMode="auto">
          <a:xfrm>
            <a:off x="7026275" y="2438400"/>
            <a:ext cx="660400" cy="254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000">
                <a:solidFill>
                  <a:schemeClr val="tx2"/>
                </a:solidFill>
                <a:latin typeface="Arial" panose="020B0604020202020204" pitchFamily="34" charset="0"/>
              </a:rPr>
              <a:t>N = 915</a:t>
            </a:r>
          </a:p>
        </p:txBody>
      </p:sp>
      <p:sp>
        <p:nvSpPr>
          <p:cNvPr id="36874" name="TextBox 28">
            <a:extLst>
              <a:ext uri="{FF2B5EF4-FFF2-40B4-BE49-F238E27FC236}">
                <a16:creationId xmlns:a16="http://schemas.microsoft.com/office/drawing/2014/main" id="{814B8D03-CB0C-4039-85D4-FDDD25B8E2D0}"/>
              </a:ext>
            </a:extLst>
          </p:cNvPr>
          <p:cNvSpPr txBox="1">
            <a:spLocks noChangeArrowheads="1"/>
          </p:cNvSpPr>
          <p:nvPr/>
        </p:nvSpPr>
        <p:spPr bwMode="auto">
          <a:xfrm>
            <a:off x="4924764" y="2110341"/>
            <a:ext cx="2031256" cy="1645714"/>
          </a:xfrm>
          <a:prstGeom prst="rect">
            <a:avLst/>
          </a:prstGeom>
          <a:solidFill>
            <a:srgbClr val="002060"/>
          </a:solidFill>
          <a:ln w="9525">
            <a:solidFill>
              <a:schemeClr val="tx1"/>
            </a:solidFill>
            <a:miter lim="800000"/>
            <a:headEnd/>
            <a:tailEnd/>
          </a:ln>
          <a:extLst/>
        </p:spPr>
        <p:txBody>
          <a:bodyPr lIns="81000" tIns="68580" rIns="54000" bIns="68580" anchor="ctr"/>
          <a:lstStyle>
            <a:lvl1pPr defTabSz="687388">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687388">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687388">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687388">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687388">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687388"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687388"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687388"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687388"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
                <a:srgbClr val="FFFFFF"/>
              </a:buClr>
              <a:buFontTx/>
              <a:buNone/>
            </a:pPr>
            <a:br>
              <a:rPr lang="en-US" altLang="en-US" sz="1400" dirty="0">
                <a:solidFill>
                  <a:srgbClr val="FFFFFF"/>
                </a:solidFill>
                <a:latin typeface="Arial" panose="020B0604020202020204" pitchFamily="34" charset="0"/>
              </a:rPr>
            </a:br>
            <a:endParaRPr lang="en-US" altLang="en-US" sz="1400" dirty="0">
              <a:solidFill>
                <a:srgbClr val="000000"/>
              </a:solidFill>
              <a:latin typeface="Arial" panose="020B0604020202020204" pitchFamily="34" charset="0"/>
            </a:endParaRPr>
          </a:p>
          <a:p>
            <a:pPr>
              <a:spcBef>
                <a:spcPct val="0"/>
              </a:spcBef>
              <a:buClr>
                <a:srgbClr val="000000"/>
              </a:buClr>
              <a:buFontTx/>
              <a:buNone/>
            </a:pPr>
            <a:r>
              <a:rPr lang="en-US" altLang="zh-CN" sz="1400" dirty="0">
                <a:solidFill>
                  <a:srgbClr val="FFFFFF"/>
                </a:solidFill>
                <a:latin typeface="Arial" panose="020B0604020202020204" pitchFamily="34" charset="0"/>
              </a:rPr>
              <a:t>Stratification:</a:t>
            </a:r>
          </a:p>
          <a:p>
            <a:pPr marL="179388" indent="-179388">
              <a:spcBef>
                <a:spcPts val="450"/>
              </a:spcBef>
              <a:buClr>
                <a:srgbClr val="FFFFFF"/>
              </a:buClr>
            </a:pPr>
            <a:r>
              <a:rPr lang="en-US" altLang="zh-CN" sz="1400" dirty="0">
                <a:solidFill>
                  <a:srgbClr val="FFFFFF"/>
                </a:solidFill>
                <a:latin typeface="Arial" panose="020B0604020202020204" pitchFamily="34" charset="0"/>
              </a:rPr>
              <a:t>MSKCC risk score</a:t>
            </a:r>
          </a:p>
          <a:p>
            <a:pPr marL="179388" indent="-179388">
              <a:spcBef>
                <a:spcPts val="450"/>
              </a:spcBef>
              <a:buClr>
                <a:srgbClr val="FFFFFF"/>
              </a:buClr>
            </a:pPr>
            <a:r>
              <a:rPr lang="en-US" altLang="zh-CN" sz="1400" dirty="0">
                <a:solidFill>
                  <a:srgbClr val="FFFFFF"/>
                </a:solidFill>
                <a:latin typeface="Arial" panose="020B0604020202020204" pitchFamily="34" charset="0"/>
              </a:rPr>
              <a:t>Liver metastases</a:t>
            </a:r>
          </a:p>
          <a:p>
            <a:pPr marL="179388" indent="-179388">
              <a:spcBef>
                <a:spcPts val="450"/>
              </a:spcBef>
              <a:buClr>
                <a:srgbClr val="FFFFFF"/>
              </a:buClr>
            </a:pPr>
            <a:r>
              <a:rPr lang="en-US" altLang="zh-CN" sz="1400" dirty="0">
                <a:solidFill>
                  <a:srgbClr val="FFFFFF"/>
                </a:solidFill>
                <a:latin typeface="Arial" panose="020B0604020202020204" pitchFamily="34" charset="0"/>
              </a:rPr>
              <a:t>PD-L1 IC IHC status </a:t>
            </a:r>
            <a:br>
              <a:rPr lang="en-US" altLang="zh-CN" sz="1400" dirty="0">
                <a:solidFill>
                  <a:srgbClr val="FFFFFF"/>
                </a:solidFill>
                <a:latin typeface="Arial" panose="020B0604020202020204" pitchFamily="34" charset="0"/>
              </a:rPr>
            </a:br>
            <a:r>
              <a:rPr lang="en-US" altLang="zh-CN" sz="1400" dirty="0">
                <a:solidFill>
                  <a:srgbClr val="FFFFFF"/>
                </a:solidFill>
                <a:latin typeface="Arial" panose="020B0604020202020204" pitchFamily="34" charset="0"/>
              </a:rPr>
              <a:t>(&lt; 1% vs ≥ 1%)</a:t>
            </a:r>
            <a:r>
              <a:rPr lang="en-US" altLang="zh-CN" sz="1400" baseline="30000" dirty="0">
                <a:solidFill>
                  <a:srgbClr val="FFFFFF"/>
                </a:solidFill>
                <a:latin typeface="Arial" panose="020B0604020202020204" pitchFamily="34" charset="0"/>
              </a:rPr>
              <a:t>a</a:t>
            </a:r>
          </a:p>
          <a:p>
            <a:pPr>
              <a:spcBef>
                <a:spcPct val="0"/>
              </a:spcBef>
              <a:buClr>
                <a:srgbClr val="FFFFFF"/>
              </a:buClr>
            </a:pPr>
            <a:endParaRPr lang="en-US" altLang="zh-CN" sz="1400" baseline="30000" dirty="0">
              <a:solidFill>
                <a:srgbClr val="FFFFFF"/>
              </a:solidFill>
              <a:latin typeface="Arial" panose="020B0604020202020204" pitchFamily="34" charset="0"/>
            </a:endParaRPr>
          </a:p>
          <a:p>
            <a:pPr>
              <a:spcBef>
                <a:spcPct val="0"/>
              </a:spcBef>
              <a:buClr>
                <a:srgbClr val="FFFFFF"/>
              </a:buClr>
              <a:buFontTx/>
              <a:buNone/>
            </a:pPr>
            <a:br>
              <a:rPr lang="en-US" altLang="zh-CN" sz="1400" baseline="30000" dirty="0">
                <a:solidFill>
                  <a:srgbClr val="FFFFFF"/>
                </a:solidFill>
                <a:latin typeface="Arial" panose="020B0604020202020204" pitchFamily="34" charset="0"/>
              </a:rPr>
            </a:br>
            <a:endParaRPr lang="en-US" altLang="zh-CN" sz="1400" dirty="0">
              <a:solidFill>
                <a:srgbClr val="FFFFFF"/>
              </a:solidFill>
              <a:latin typeface="Arial" panose="020B0604020202020204" pitchFamily="34" charset="0"/>
            </a:endParaRPr>
          </a:p>
        </p:txBody>
      </p:sp>
      <p:sp>
        <p:nvSpPr>
          <p:cNvPr id="111627" name="Title 2">
            <a:extLst>
              <a:ext uri="{FF2B5EF4-FFF2-40B4-BE49-F238E27FC236}">
                <a16:creationId xmlns:a16="http://schemas.microsoft.com/office/drawing/2014/main" id="{925E9DFE-E631-BB4E-B8B8-3254219C32EA}"/>
              </a:ext>
            </a:extLst>
          </p:cNvPr>
          <p:cNvSpPr>
            <a:spLocks noGrp="1" noChangeArrowheads="1"/>
          </p:cNvSpPr>
          <p:nvPr>
            <p:ph type="title"/>
          </p:nvPr>
        </p:nvSpPr>
        <p:spPr>
          <a:xfrm>
            <a:off x="2759075" y="463551"/>
            <a:ext cx="7467600" cy="857250"/>
          </a:xfrm>
        </p:spPr>
        <p:txBody>
          <a:bodyPr/>
          <a:lstStyle/>
          <a:p>
            <a:r>
              <a:rPr lang="en-US" altLang="en-US" sz="3600" dirty="0">
                <a:solidFill>
                  <a:schemeClr val="tx2"/>
                </a:solidFill>
                <a:ea typeface="ＭＳ Ｐゴシック" panose="020B0600070205080204" pitchFamily="34" charset="-128"/>
              </a:rPr>
              <a:t>IMmotion151: Study Design</a:t>
            </a:r>
            <a:endParaRPr lang="en-GB" altLang="en-US" sz="3600" dirty="0">
              <a:solidFill>
                <a:schemeClr val="tx2"/>
              </a:solidFill>
              <a:ea typeface="ＭＳ Ｐゴシック" panose="020B0600070205080204" pitchFamily="34" charset="-128"/>
            </a:endParaRPr>
          </a:p>
        </p:txBody>
      </p:sp>
      <p:sp>
        <p:nvSpPr>
          <p:cNvPr id="111628" name="Text Placeholder 19">
            <a:extLst>
              <a:ext uri="{FF2B5EF4-FFF2-40B4-BE49-F238E27FC236}">
                <a16:creationId xmlns:a16="http://schemas.microsoft.com/office/drawing/2014/main" id="{529E168C-1515-434D-ACC4-63360F3E952A}"/>
              </a:ext>
            </a:extLst>
          </p:cNvPr>
          <p:cNvSpPr>
            <a:spLocks noGrp="1" noChangeArrowheads="1"/>
          </p:cNvSpPr>
          <p:nvPr>
            <p:ph type="body" sz="quarter" idx="15"/>
          </p:nvPr>
        </p:nvSpPr>
        <p:spPr>
          <a:xfrm>
            <a:off x="2209800" y="5367005"/>
            <a:ext cx="6521450" cy="203200"/>
          </a:xfrm>
        </p:spPr>
        <p:txBody>
          <a:bodyPr/>
          <a:lstStyle/>
          <a:p>
            <a:pPr>
              <a:spcBef>
                <a:spcPct val="0"/>
              </a:spcBef>
            </a:pPr>
            <a:r>
              <a:rPr lang="en-GB" altLang="en-US" sz="1000" baseline="30000" dirty="0">
                <a:ea typeface="ＭＳ Ｐゴシック" panose="020B0600070205080204" pitchFamily="34" charset="-128"/>
              </a:rPr>
              <a:t>a</a:t>
            </a:r>
            <a:r>
              <a:rPr lang="en-GB" altLang="en-US" sz="1000" dirty="0">
                <a:ea typeface="ＭＳ Ｐゴシック" panose="020B0600070205080204" pitchFamily="34" charset="-128"/>
              </a:rPr>
              <a:t> </a:t>
            </a:r>
            <a:r>
              <a:rPr lang="pt-BR" altLang="en-US" sz="1000" dirty="0">
                <a:ea typeface="ＭＳ Ｐゴシック" panose="020B0600070205080204" pitchFamily="34" charset="-128"/>
              </a:rPr>
              <a:t>≥ 1% </a:t>
            </a:r>
            <a:r>
              <a:rPr lang="en-US" altLang="en-US" sz="1000" dirty="0">
                <a:ea typeface="ＭＳ Ｐゴシック" panose="020B0600070205080204" pitchFamily="34" charset="-128"/>
              </a:rPr>
              <a:t>IC</a:t>
            </a:r>
            <a:r>
              <a:rPr lang="pt-BR" altLang="en-US" sz="1000" dirty="0">
                <a:ea typeface="ＭＳ Ｐゴシック" panose="020B0600070205080204" pitchFamily="34" charset="-128"/>
              </a:rPr>
              <a:t>: </a:t>
            </a:r>
            <a:r>
              <a:rPr lang="en-GB" altLang="en-US" sz="1000" dirty="0">
                <a:ea typeface="ＭＳ Ｐゴシック" panose="020B0600070205080204" pitchFamily="34" charset="-128"/>
              </a:rPr>
              <a:t>40% prevalence using SP142 IHC assay; </a:t>
            </a:r>
            <a:r>
              <a:rPr lang="en-GB" altLang="en-US" sz="1000" baseline="30000" dirty="0">
                <a:ea typeface="ＭＳ Ｐゴシック" panose="020B0600070205080204" pitchFamily="34" charset="-128"/>
              </a:rPr>
              <a:t>b </a:t>
            </a:r>
            <a:r>
              <a:rPr lang="en-GB" altLang="en-US" sz="1000" dirty="0">
                <a:ea typeface="ＭＳ Ｐゴシック" panose="020B0600070205080204" pitchFamily="34" charset="-128"/>
              </a:rPr>
              <a:t>No dose reduction for </a:t>
            </a:r>
            <a:r>
              <a:rPr lang="en-GB" altLang="en-US" sz="1000" dirty="0" err="1">
                <a:ea typeface="ＭＳ Ｐゴシック" panose="020B0600070205080204" pitchFamily="34" charset="-128"/>
              </a:rPr>
              <a:t>atezolizumab</a:t>
            </a:r>
            <a:r>
              <a:rPr lang="en-GB" altLang="en-US" sz="1000" dirty="0">
                <a:ea typeface="ＭＳ Ｐゴシック" panose="020B0600070205080204" pitchFamily="34" charset="-128"/>
              </a:rPr>
              <a:t> or bevacizumab. </a:t>
            </a:r>
            <a:endParaRPr lang="en-US" altLang="en-US" sz="1000" dirty="0">
              <a:ea typeface="ＭＳ Ｐゴシック" panose="020B0600070205080204" pitchFamily="34" charset="-128"/>
            </a:endParaRPr>
          </a:p>
        </p:txBody>
      </p:sp>
      <p:sp>
        <p:nvSpPr>
          <p:cNvPr id="111629" name="Rectangle 1">
            <a:extLst>
              <a:ext uri="{FF2B5EF4-FFF2-40B4-BE49-F238E27FC236}">
                <a16:creationId xmlns:a16="http://schemas.microsoft.com/office/drawing/2014/main" id="{DBB1192B-D48C-3043-9FFA-94639857D754}"/>
              </a:ext>
            </a:extLst>
          </p:cNvPr>
          <p:cNvSpPr>
            <a:spLocks noChangeArrowheads="1"/>
          </p:cNvSpPr>
          <p:nvPr/>
        </p:nvSpPr>
        <p:spPr bwMode="auto">
          <a:xfrm>
            <a:off x="2116138" y="4380090"/>
            <a:ext cx="437673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ts val="1200"/>
              </a:spcBef>
              <a:buNone/>
            </a:pPr>
            <a:r>
              <a:rPr lang="en-US" altLang="en-US" sz="1400" dirty="0">
                <a:latin typeface="Arial" panose="020B0604020202020204" pitchFamily="34" charset="0"/>
              </a:rPr>
              <a:t>Primary Endpoints</a:t>
            </a:r>
          </a:p>
          <a:p>
            <a:pPr lvl="1">
              <a:spcBef>
                <a:spcPts val="225"/>
              </a:spcBef>
              <a:buNone/>
            </a:pPr>
            <a:r>
              <a:rPr lang="en-US" altLang="en-US" sz="1100" dirty="0">
                <a:latin typeface="Arial" panose="020B0604020202020204" pitchFamily="34" charset="0"/>
              </a:rPr>
              <a:t>PFS by investigator-assessment in PD-L1+ patients</a:t>
            </a:r>
          </a:p>
          <a:p>
            <a:pPr lvl="1">
              <a:spcBef>
                <a:spcPts val="225"/>
              </a:spcBef>
              <a:buNone/>
            </a:pPr>
            <a:r>
              <a:rPr lang="en-US" altLang="en-US" sz="1100" dirty="0">
                <a:latin typeface="Arial" panose="020B0604020202020204" pitchFamily="34" charset="0"/>
              </a:rPr>
              <a:t>OS in ITT</a:t>
            </a:r>
          </a:p>
        </p:txBody>
      </p:sp>
      <p:sp>
        <p:nvSpPr>
          <p:cNvPr id="2" name="TextBox 1">
            <a:extLst>
              <a:ext uri="{FF2B5EF4-FFF2-40B4-BE49-F238E27FC236}">
                <a16:creationId xmlns:a16="http://schemas.microsoft.com/office/drawing/2014/main" id="{0CD71A39-D23A-4E4C-92BC-377E183C7CD8}"/>
              </a:ext>
            </a:extLst>
          </p:cNvPr>
          <p:cNvSpPr txBox="1"/>
          <p:nvPr/>
        </p:nvSpPr>
        <p:spPr>
          <a:xfrm>
            <a:off x="1676400" y="6211048"/>
            <a:ext cx="6934200" cy="523220"/>
          </a:xfrm>
          <a:prstGeom prst="rect">
            <a:avLst/>
          </a:prstGeom>
          <a:noFill/>
        </p:spPr>
        <p:txBody>
          <a:bodyPr wrap="square" rtlCol="0">
            <a:spAutoFit/>
          </a:bodyPr>
          <a:lstStyle/>
          <a:p>
            <a:r>
              <a:rPr lang="en-US" sz="1400" dirty="0" err="1"/>
              <a:t>Motzer</a:t>
            </a:r>
            <a:r>
              <a:rPr lang="en-US" sz="1400" dirty="0"/>
              <a:t> RJ et al. GU Symposium 2018; </a:t>
            </a:r>
          </a:p>
          <a:p>
            <a:r>
              <a:rPr lang="en-US" sz="1400" b="0" dirty="0"/>
              <a:t>J </a:t>
            </a:r>
            <a:r>
              <a:rPr lang="en-US" sz="1400" b="0" dirty="0" err="1"/>
              <a:t>Clin</a:t>
            </a:r>
            <a:r>
              <a:rPr lang="en-US" sz="1400" b="0" dirty="0"/>
              <a:t> Oncol 36, 2018 (</a:t>
            </a:r>
            <a:r>
              <a:rPr lang="en-US" sz="1400" b="0" dirty="0" err="1"/>
              <a:t>suppl</a:t>
            </a:r>
            <a:r>
              <a:rPr lang="en-US" sz="1400" b="0" dirty="0"/>
              <a:t> 6S; </a:t>
            </a:r>
            <a:r>
              <a:rPr lang="en-US" sz="1400" b="0" dirty="0" err="1"/>
              <a:t>abstr</a:t>
            </a:r>
            <a:r>
              <a:rPr lang="en-US" sz="1400" b="0" dirty="0"/>
              <a:t> 578)</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967484" y="1524000"/>
            <a:ext cx="9995916" cy="2627847"/>
          </a:xfrm>
          <a:prstGeom prst="rect">
            <a:avLst/>
          </a:prstGeom>
          <a:blipFill>
            <a:blip r:embed="rId3" cstate="print"/>
            <a:stretch>
              <a:fillRect/>
            </a:stretch>
          </a:blipFill>
        </p:spPr>
        <p:txBody>
          <a:bodyPr wrap="square" lIns="0" tIns="0" rIns="0" bIns="0" rtlCol="0"/>
          <a:lstStyle/>
          <a:p>
            <a:endParaRPr sz="2100"/>
          </a:p>
        </p:txBody>
      </p:sp>
      <p:sp>
        <p:nvSpPr>
          <p:cNvPr id="2" name="object 2"/>
          <p:cNvSpPr/>
          <p:nvPr/>
        </p:nvSpPr>
        <p:spPr>
          <a:xfrm>
            <a:off x="6629400" y="4927118"/>
            <a:ext cx="4217670" cy="857250"/>
          </a:xfrm>
          <a:custGeom>
            <a:avLst/>
            <a:gdLst/>
            <a:ahLst/>
            <a:cxnLst/>
            <a:rect l="l" t="t" r="r" b="b"/>
            <a:pathLst>
              <a:path w="5623559" h="1143000">
                <a:moveTo>
                  <a:pt x="0" y="1143000"/>
                </a:moveTo>
                <a:lnTo>
                  <a:pt x="5623559" y="1143000"/>
                </a:lnTo>
                <a:lnTo>
                  <a:pt x="5623559" y="0"/>
                </a:lnTo>
                <a:lnTo>
                  <a:pt x="0" y="0"/>
                </a:lnTo>
                <a:lnTo>
                  <a:pt x="0" y="1143000"/>
                </a:lnTo>
                <a:close/>
              </a:path>
            </a:pathLst>
          </a:custGeom>
          <a:solidFill>
            <a:srgbClr val="9CCBED"/>
          </a:solidFill>
        </p:spPr>
        <p:txBody>
          <a:bodyPr wrap="square" lIns="0" tIns="0" rIns="0" bIns="0" rtlCol="0"/>
          <a:lstStyle/>
          <a:p>
            <a:endParaRPr sz="2100"/>
          </a:p>
        </p:txBody>
      </p:sp>
      <p:sp>
        <p:nvSpPr>
          <p:cNvPr id="3" name="object 3"/>
          <p:cNvSpPr/>
          <p:nvPr/>
        </p:nvSpPr>
        <p:spPr>
          <a:xfrm>
            <a:off x="2020043" y="4927118"/>
            <a:ext cx="4217670" cy="857250"/>
          </a:xfrm>
          <a:custGeom>
            <a:avLst/>
            <a:gdLst/>
            <a:ahLst/>
            <a:cxnLst/>
            <a:rect l="l" t="t" r="r" b="b"/>
            <a:pathLst>
              <a:path w="5623560" h="1143000">
                <a:moveTo>
                  <a:pt x="0" y="1143000"/>
                </a:moveTo>
                <a:lnTo>
                  <a:pt x="5623560" y="1143000"/>
                </a:lnTo>
                <a:lnTo>
                  <a:pt x="5623560" y="0"/>
                </a:lnTo>
                <a:lnTo>
                  <a:pt x="0" y="0"/>
                </a:lnTo>
                <a:lnTo>
                  <a:pt x="0" y="1143000"/>
                </a:lnTo>
                <a:close/>
              </a:path>
            </a:pathLst>
          </a:custGeom>
          <a:solidFill>
            <a:srgbClr val="9CCBED"/>
          </a:solidFill>
        </p:spPr>
        <p:txBody>
          <a:bodyPr wrap="square" lIns="0" tIns="0" rIns="0" bIns="0" rtlCol="0"/>
          <a:lstStyle/>
          <a:p>
            <a:endParaRPr sz="2100"/>
          </a:p>
        </p:txBody>
      </p:sp>
      <p:sp>
        <p:nvSpPr>
          <p:cNvPr id="5" name="object 5"/>
          <p:cNvSpPr txBox="1">
            <a:spLocks noGrp="1"/>
          </p:cNvSpPr>
          <p:nvPr>
            <p:ph type="title"/>
          </p:nvPr>
        </p:nvSpPr>
        <p:spPr>
          <a:xfrm>
            <a:off x="2020042" y="257048"/>
            <a:ext cx="9486157" cy="820738"/>
          </a:xfrm>
          <a:prstGeom prst="rect">
            <a:avLst/>
          </a:prstGeom>
        </p:spPr>
        <p:txBody>
          <a:bodyPr vert="horz" wrap="square" lIns="0" tIns="0" rIns="0" bIns="0" numCol="1" rtlCol="0" anchor="ctr" anchorCtr="0" compatLnSpc="1">
            <a:prstTxWarp prst="textNoShape">
              <a:avLst/>
            </a:prstTxWarp>
            <a:spAutoFit/>
          </a:bodyPr>
          <a:lstStyle/>
          <a:p>
            <a:pPr marL="77629" marR="3810">
              <a:lnSpc>
                <a:spcPts val="3200"/>
              </a:lnSpc>
            </a:pPr>
            <a:r>
              <a:rPr sz="2800" spc="-8" dirty="0">
                <a:solidFill>
                  <a:schemeClr val="tx2"/>
                </a:solidFill>
                <a:cs typeface="Arial"/>
              </a:rPr>
              <a:t>I</a:t>
            </a:r>
            <a:r>
              <a:rPr sz="2800" spc="-23" dirty="0">
                <a:solidFill>
                  <a:schemeClr val="tx2"/>
                </a:solidFill>
                <a:cs typeface="Arial"/>
              </a:rPr>
              <a:t>M</a:t>
            </a:r>
            <a:r>
              <a:rPr sz="2800" dirty="0">
                <a:solidFill>
                  <a:schemeClr val="tx2"/>
                </a:solidFill>
                <a:cs typeface="Arial"/>
              </a:rPr>
              <a:t>m</a:t>
            </a:r>
            <a:r>
              <a:rPr sz="2800" spc="-4" dirty="0">
                <a:solidFill>
                  <a:schemeClr val="tx2"/>
                </a:solidFill>
                <a:cs typeface="Arial"/>
              </a:rPr>
              <a:t>ot</a:t>
            </a:r>
            <a:r>
              <a:rPr sz="2800" spc="-8" dirty="0">
                <a:solidFill>
                  <a:schemeClr val="tx2"/>
                </a:solidFill>
                <a:cs typeface="Arial"/>
              </a:rPr>
              <a:t>i</a:t>
            </a:r>
            <a:r>
              <a:rPr sz="2800" spc="-19" dirty="0">
                <a:solidFill>
                  <a:schemeClr val="tx2"/>
                </a:solidFill>
                <a:cs typeface="Arial"/>
              </a:rPr>
              <a:t>on</a:t>
            </a:r>
            <a:r>
              <a:rPr sz="2800" dirty="0">
                <a:solidFill>
                  <a:schemeClr val="tx2"/>
                </a:solidFill>
                <a:cs typeface="Arial"/>
              </a:rPr>
              <a:t>151:</a:t>
            </a:r>
            <a:r>
              <a:rPr sz="2800" spc="-4" dirty="0">
                <a:solidFill>
                  <a:schemeClr val="tx2"/>
                </a:solidFill>
                <a:cs typeface="Arial"/>
              </a:rPr>
              <a:t> </a:t>
            </a:r>
            <a:r>
              <a:rPr sz="2800" spc="-15" dirty="0">
                <a:solidFill>
                  <a:schemeClr val="tx2"/>
                </a:solidFill>
                <a:cs typeface="Arial"/>
              </a:rPr>
              <a:t>P</a:t>
            </a:r>
            <a:r>
              <a:rPr sz="2800" dirty="0">
                <a:solidFill>
                  <a:schemeClr val="tx2"/>
                </a:solidFill>
                <a:cs typeface="Arial"/>
              </a:rPr>
              <a:t>r</a:t>
            </a:r>
            <a:r>
              <a:rPr sz="2800" spc="-4" dirty="0">
                <a:solidFill>
                  <a:schemeClr val="tx2"/>
                </a:solidFill>
                <a:cs typeface="Arial"/>
              </a:rPr>
              <a:t>o</a:t>
            </a:r>
            <a:r>
              <a:rPr sz="2800" spc="-19" dirty="0">
                <a:solidFill>
                  <a:schemeClr val="tx2"/>
                </a:solidFill>
                <a:cs typeface="Arial"/>
              </a:rPr>
              <a:t>g</a:t>
            </a:r>
            <a:r>
              <a:rPr sz="2800" dirty="0">
                <a:solidFill>
                  <a:schemeClr val="tx2"/>
                </a:solidFill>
                <a:cs typeface="Arial"/>
              </a:rPr>
              <a:t>ress</a:t>
            </a:r>
            <a:r>
              <a:rPr sz="2800" spc="-8" dirty="0">
                <a:solidFill>
                  <a:schemeClr val="tx2"/>
                </a:solidFill>
                <a:cs typeface="Arial"/>
              </a:rPr>
              <a:t>i</a:t>
            </a:r>
            <a:r>
              <a:rPr sz="2800" spc="-19" dirty="0">
                <a:solidFill>
                  <a:schemeClr val="tx2"/>
                </a:solidFill>
                <a:cs typeface="Arial"/>
              </a:rPr>
              <a:t>o</a:t>
            </a:r>
            <a:r>
              <a:rPr sz="2800" spc="-26" dirty="0">
                <a:solidFill>
                  <a:schemeClr val="tx2"/>
                </a:solidFill>
                <a:cs typeface="Arial"/>
              </a:rPr>
              <a:t>n</a:t>
            </a:r>
            <a:r>
              <a:rPr sz="2800" spc="-4" dirty="0">
                <a:solidFill>
                  <a:schemeClr val="tx2"/>
                </a:solidFill>
                <a:cs typeface="Arial"/>
              </a:rPr>
              <a:t>-F</a:t>
            </a:r>
            <a:r>
              <a:rPr sz="2800" dirty="0">
                <a:solidFill>
                  <a:schemeClr val="tx2"/>
                </a:solidFill>
                <a:cs typeface="Arial"/>
              </a:rPr>
              <a:t>ree</a:t>
            </a:r>
            <a:r>
              <a:rPr sz="2800" spc="4" dirty="0">
                <a:solidFill>
                  <a:schemeClr val="tx2"/>
                </a:solidFill>
                <a:cs typeface="Arial"/>
              </a:rPr>
              <a:t> </a:t>
            </a:r>
            <a:r>
              <a:rPr sz="2800" spc="-15" dirty="0">
                <a:solidFill>
                  <a:schemeClr val="tx2"/>
                </a:solidFill>
                <a:cs typeface="Arial"/>
              </a:rPr>
              <a:t>S</a:t>
            </a:r>
            <a:r>
              <a:rPr sz="2800" spc="-4" dirty="0">
                <a:solidFill>
                  <a:schemeClr val="tx2"/>
                </a:solidFill>
                <a:cs typeface="Arial"/>
              </a:rPr>
              <a:t>u</a:t>
            </a:r>
            <a:r>
              <a:rPr sz="2800" dirty="0">
                <a:solidFill>
                  <a:schemeClr val="tx2"/>
                </a:solidFill>
                <a:cs typeface="Arial"/>
              </a:rPr>
              <a:t>rv</a:t>
            </a:r>
            <a:r>
              <a:rPr sz="2800" spc="-8" dirty="0">
                <a:solidFill>
                  <a:schemeClr val="tx2"/>
                </a:solidFill>
                <a:cs typeface="Arial"/>
              </a:rPr>
              <a:t>i</a:t>
            </a:r>
            <a:r>
              <a:rPr sz="2800" dirty="0">
                <a:solidFill>
                  <a:schemeClr val="tx2"/>
                </a:solidFill>
                <a:cs typeface="Arial"/>
              </a:rPr>
              <a:t>va</a:t>
            </a:r>
            <a:r>
              <a:rPr sz="2800" spc="-8" dirty="0">
                <a:solidFill>
                  <a:schemeClr val="tx2"/>
                </a:solidFill>
                <a:cs typeface="Arial"/>
              </a:rPr>
              <a:t>l</a:t>
            </a:r>
            <a:r>
              <a:rPr sz="2800" dirty="0">
                <a:solidFill>
                  <a:schemeClr val="tx2"/>
                </a:solidFill>
                <a:cs typeface="Arial"/>
              </a:rPr>
              <a:t> </a:t>
            </a:r>
            <a:r>
              <a:rPr sz="2800" spc="-11" dirty="0">
                <a:solidFill>
                  <a:schemeClr val="tx2"/>
                </a:solidFill>
                <a:cs typeface="Arial"/>
              </a:rPr>
              <a:t>in</a:t>
            </a:r>
            <a:r>
              <a:rPr sz="2800" dirty="0">
                <a:solidFill>
                  <a:schemeClr val="tx2"/>
                </a:solidFill>
                <a:cs typeface="Arial"/>
              </a:rPr>
              <a:t> </a:t>
            </a:r>
            <a:r>
              <a:rPr sz="2800" spc="-4" dirty="0">
                <a:solidFill>
                  <a:schemeClr val="tx2"/>
                </a:solidFill>
                <a:cs typeface="Arial"/>
              </a:rPr>
              <a:t>t</a:t>
            </a:r>
            <a:r>
              <a:rPr sz="2800" spc="-19" dirty="0">
                <a:solidFill>
                  <a:schemeClr val="tx2"/>
                </a:solidFill>
                <a:cs typeface="Arial"/>
              </a:rPr>
              <a:t>h</a:t>
            </a:r>
            <a:r>
              <a:rPr sz="2800" spc="-11" dirty="0">
                <a:solidFill>
                  <a:schemeClr val="tx2"/>
                </a:solidFill>
                <a:cs typeface="Arial"/>
              </a:rPr>
              <a:t>e</a:t>
            </a:r>
            <a:r>
              <a:rPr sz="2800" spc="4" dirty="0">
                <a:solidFill>
                  <a:schemeClr val="tx2"/>
                </a:solidFill>
                <a:cs typeface="Arial"/>
              </a:rPr>
              <a:t> </a:t>
            </a:r>
            <a:r>
              <a:rPr sz="2800" spc="-8" dirty="0">
                <a:solidFill>
                  <a:schemeClr val="tx2"/>
                </a:solidFill>
                <a:cs typeface="Arial"/>
              </a:rPr>
              <a:t>I</a:t>
            </a:r>
            <a:r>
              <a:rPr sz="2800" spc="-15" dirty="0">
                <a:solidFill>
                  <a:schemeClr val="tx2"/>
                </a:solidFill>
                <a:cs typeface="Arial"/>
              </a:rPr>
              <a:t>nt</a:t>
            </a:r>
            <a:r>
              <a:rPr sz="2800" dirty="0">
                <a:solidFill>
                  <a:schemeClr val="tx2"/>
                </a:solidFill>
                <a:cs typeface="Arial"/>
              </a:rPr>
              <a:t>e</a:t>
            </a:r>
            <a:r>
              <a:rPr sz="2800" spc="-15" dirty="0">
                <a:solidFill>
                  <a:schemeClr val="tx2"/>
                </a:solidFill>
                <a:cs typeface="Arial"/>
              </a:rPr>
              <a:t>nt</a:t>
            </a:r>
            <a:r>
              <a:rPr sz="2800" spc="-8" dirty="0">
                <a:solidFill>
                  <a:schemeClr val="tx2"/>
                </a:solidFill>
                <a:cs typeface="Arial"/>
              </a:rPr>
              <a:t>i</a:t>
            </a:r>
            <a:r>
              <a:rPr sz="2800" spc="-19" dirty="0">
                <a:solidFill>
                  <a:schemeClr val="tx2"/>
                </a:solidFill>
                <a:cs typeface="Arial"/>
              </a:rPr>
              <a:t>o</a:t>
            </a:r>
            <a:r>
              <a:rPr sz="2800" spc="-15" dirty="0">
                <a:solidFill>
                  <a:schemeClr val="tx2"/>
                </a:solidFill>
                <a:cs typeface="Arial"/>
              </a:rPr>
              <a:t>n</a:t>
            </a:r>
            <a:r>
              <a:rPr sz="2800" spc="-4" dirty="0">
                <a:solidFill>
                  <a:schemeClr val="tx2"/>
                </a:solidFill>
                <a:cs typeface="Arial"/>
              </a:rPr>
              <a:t>-</a:t>
            </a:r>
            <a:r>
              <a:rPr sz="2800" spc="-15" dirty="0">
                <a:solidFill>
                  <a:schemeClr val="tx2"/>
                </a:solidFill>
                <a:cs typeface="Arial"/>
              </a:rPr>
              <a:t>to</a:t>
            </a:r>
            <a:r>
              <a:rPr sz="2800" spc="-4" dirty="0">
                <a:solidFill>
                  <a:schemeClr val="tx2"/>
                </a:solidFill>
                <a:cs typeface="Arial"/>
              </a:rPr>
              <a:t>-T</a:t>
            </a:r>
            <a:r>
              <a:rPr sz="2800" dirty="0">
                <a:solidFill>
                  <a:schemeClr val="tx2"/>
                </a:solidFill>
                <a:cs typeface="Arial"/>
              </a:rPr>
              <a:t>reat </a:t>
            </a:r>
            <a:r>
              <a:rPr sz="2800" spc="-11" dirty="0">
                <a:solidFill>
                  <a:schemeClr val="tx2"/>
                </a:solidFill>
                <a:cs typeface="Arial"/>
              </a:rPr>
              <a:t>(</a:t>
            </a:r>
            <a:r>
              <a:rPr sz="2800" spc="-8" dirty="0">
                <a:solidFill>
                  <a:schemeClr val="tx2"/>
                </a:solidFill>
                <a:cs typeface="Arial"/>
              </a:rPr>
              <a:t>I</a:t>
            </a:r>
            <a:r>
              <a:rPr sz="2800" spc="-19" dirty="0">
                <a:solidFill>
                  <a:schemeClr val="tx2"/>
                </a:solidFill>
                <a:cs typeface="Arial"/>
              </a:rPr>
              <a:t>TT</a:t>
            </a:r>
            <a:r>
              <a:rPr sz="2800" dirty="0">
                <a:solidFill>
                  <a:schemeClr val="tx2"/>
                </a:solidFill>
                <a:cs typeface="Arial"/>
              </a:rPr>
              <a:t>)</a:t>
            </a:r>
            <a:r>
              <a:rPr sz="2800" spc="-4" dirty="0">
                <a:solidFill>
                  <a:schemeClr val="tx2"/>
                </a:solidFill>
                <a:cs typeface="Arial"/>
              </a:rPr>
              <a:t> </a:t>
            </a:r>
            <a:r>
              <a:rPr sz="2800" dirty="0">
                <a:solidFill>
                  <a:schemeClr val="tx2"/>
                </a:solidFill>
                <a:cs typeface="Arial"/>
              </a:rPr>
              <a:t>a</a:t>
            </a:r>
            <a:r>
              <a:rPr sz="2800" spc="-19" dirty="0">
                <a:solidFill>
                  <a:schemeClr val="tx2"/>
                </a:solidFill>
                <a:cs typeface="Arial"/>
              </a:rPr>
              <a:t>n</a:t>
            </a:r>
            <a:r>
              <a:rPr sz="2800" spc="-15" dirty="0">
                <a:solidFill>
                  <a:schemeClr val="tx2"/>
                </a:solidFill>
                <a:cs typeface="Arial"/>
              </a:rPr>
              <a:t>d</a:t>
            </a:r>
            <a:r>
              <a:rPr sz="2800" dirty="0">
                <a:solidFill>
                  <a:schemeClr val="tx2"/>
                </a:solidFill>
                <a:cs typeface="Arial"/>
              </a:rPr>
              <a:t> </a:t>
            </a:r>
            <a:r>
              <a:rPr sz="2800" spc="-15" dirty="0">
                <a:solidFill>
                  <a:schemeClr val="tx2"/>
                </a:solidFill>
                <a:cs typeface="Arial"/>
              </a:rPr>
              <a:t>P</a:t>
            </a:r>
            <a:r>
              <a:rPr sz="2800" spc="-4" dirty="0">
                <a:solidFill>
                  <a:schemeClr val="tx2"/>
                </a:solidFill>
                <a:cs typeface="Arial"/>
              </a:rPr>
              <a:t>D-</a:t>
            </a:r>
            <a:r>
              <a:rPr sz="2800" spc="-19" dirty="0">
                <a:solidFill>
                  <a:schemeClr val="tx2"/>
                </a:solidFill>
                <a:cs typeface="Arial"/>
              </a:rPr>
              <a:t>L</a:t>
            </a:r>
            <a:r>
              <a:rPr sz="2800" spc="-11" dirty="0">
                <a:solidFill>
                  <a:schemeClr val="tx2"/>
                </a:solidFill>
                <a:cs typeface="Arial"/>
              </a:rPr>
              <a:t>1</a:t>
            </a:r>
            <a:r>
              <a:rPr sz="2800" spc="-4" dirty="0">
                <a:solidFill>
                  <a:schemeClr val="tx2"/>
                </a:solidFill>
                <a:cs typeface="Arial"/>
              </a:rPr>
              <a:t>-</a:t>
            </a:r>
            <a:r>
              <a:rPr sz="2800" spc="-15" dirty="0">
                <a:solidFill>
                  <a:schemeClr val="tx2"/>
                </a:solidFill>
                <a:cs typeface="Arial"/>
              </a:rPr>
              <a:t>P</a:t>
            </a:r>
            <a:r>
              <a:rPr sz="2800" spc="-19" dirty="0">
                <a:solidFill>
                  <a:schemeClr val="tx2"/>
                </a:solidFill>
                <a:cs typeface="Arial"/>
              </a:rPr>
              <a:t>o</a:t>
            </a:r>
            <a:r>
              <a:rPr sz="2800" spc="-11" dirty="0">
                <a:solidFill>
                  <a:schemeClr val="tx2"/>
                </a:solidFill>
                <a:cs typeface="Arial"/>
              </a:rPr>
              <a:t>si</a:t>
            </a:r>
            <a:r>
              <a:rPr sz="2800" spc="-4" dirty="0">
                <a:solidFill>
                  <a:schemeClr val="tx2"/>
                </a:solidFill>
                <a:cs typeface="Arial"/>
              </a:rPr>
              <a:t>t</a:t>
            </a:r>
            <a:r>
              <a:rPr sz="2800" spc="-8" dirty="0">
                <a:solidFill>
                  <a:schemeClr val="tx2"/>
                </a:solidFill>
                <a:cs typeface="Arial"/>
              </a:rPr>
              <a:t>i</a:t>
            </a:r>
            <a:r>
              <a:rPr sz="2800" dirty="0">
                <a:solidFill>
                  <a:schemeClr val="tx2"/>
                </a:solidFill>
                <a:cs typeface="Arial"/>
              </a:rPr>
              <a:t>ve </a:t>
            </a:r>
            <a:r>
              <a:rPr sz="2800" spc="-15" dirty="0">
                <a:solidFill>
                  <a:schemeClr val="tx2"/>
                </a:solidFill>
                <a:cs typeface="Arial"/>
              </a:rPr>
              <a:t>P</a:t>
            </a:r>
            <a:r>
              <a:rPr sz="2800" spc="-19" dirty="0">
                <a:solidFill>
                  <a:schemeClr val="tx2"/>
                </a:solidFill>
                <a:cs typeface="Arial"/>
              </a:rPr>
              <a:t>opu</a:t>
            </a:r>
            <a:r>
              <a:rPr sz="2800" spc="-8" dirty="0">
                <a:solidFill>
                  <a:schemeClr val="tx2"/>
                </a:solidFill>
                <a:cs typeface="Arial"/>
              </a:rPr>
              <a:t>l</a:t>
            </a:r>
            <a:r>
              <a:rPr sz="2800" dirty="0">
                <a:solidFill>
                  <a:schemeClr val="tx2"/>
                </a:solidFill>
                <a:cs typeface="Arial"/>
              </a:rPr>
              <a:t>a</a:t>
            </a:r>
            <a:r>
              <a:rPr sz="2800" spc="-4" dirty="0">
                <a:solidFill>
                  <a:schemeClr val="tx2"/>
                </a:solidFill>
                <a:cs typeface="Arial"/>
              </a:rPr>
              <a:t>t</a:t>
            </a:r>
            <a:r>
              <a:rPr sz="2800" spc="-8" dirty="0">
                <a:solidFill>
                  <a:schemeClr val="tx2"/>
                </a:solidFill>
                <a:cs typeface="Arial"/>
              </a:rPr>
              <a:t>i</a:t>
            </a:r>
            <a:r>
              <a:rPr sz="2800" spc="-19" dirty="0">
                <a:solidFill>
                  <a:schemeClr val="tx2"/>
                </a:solidFill>
                <a:cs typeface="Arial"/>
              </a:rPr>
              <a:t>on</a:t>
            </a:r>
            <a:r>
              <a:rPr sz="2800" dirty="0">
                <a:solidFill>
                  <a:schemeClr val="tx2"/>
                </a:solidFill>
                <a:cs typeface="Arial"/>
              </a:rPr>
              <a:t>s</a:t>
            </a:r>
          </a:p>
        </p:txBody>
      </p:sp>
      <p:sp>
        <p:nvSpPr>
          <p:cNvPr id="8" name="object 8"/>
          <p:cNvSpPr txBox="1"/>
          <p:nvPr/>
        </p:nvSpPr>
        <p:spPr>
          <a:xfrm>
            <a:off x="1733833" y="6439882"/>
            <a:ext cx="5752240" cy="207749"/>
          </a:xfrm>
          <a:prstGeom prst="rect">
            <a:avLst/>
          </a:prstGeom>
        </p:spPr>
        <p:txBody>
          <a:bodyPr vert="horz" wrap="square" lIns="0" tIns="0" rIns="0" bIns="0" rtlCol="0">
            <a:spAutoFit/>
          </a:bodyPr>
          <a:lstStyle/>
          <a:p>
            <a:pPr marL="9525"/>
            <a:r>
              <a:rPr sz="1350" dirty="0">
                <a:solidFill>
                  <a:srgbClr val="FFFFFF"/>
                </a:solidFill>
                <a:latin typeface="Arial"/>
                <a:cs typeface="Arial"/>
              </a:rPr>
              <a:t>Motzer</a:t>
            </a:r>
            <a:r>
              <a:rPr sz="1350" spc="-4" dirty="0">
                <a:solidFill>
                  <a:srgbClr val="FFFFFF"/>
                </a:solidFill>
                <a:latin typeface="Arial"/>
                <a:cs typeface="Arial"/>
              </a:rPr>
              <a:t> R</a:t>
            </a:r>
            <a:r>
              <a:rPr sz="1350" dirty="0">
                <a:solidFill>
                  <a:srgbClr val="FFFFFF"/>
                </a:solidFill>
                <a:latin typeface="Arial"/>
                <a:cs typeface="Arial"/>
              </a:rPr>
              <a:t>J </a:t>
            </a:r>
            <a:r>
              <a:rPr sz="1350" spc="-11" dirty="0">
                <a:solidFill>
                  <a:srgbClr val="FFFFFF"/>
                </a:solidFill>
                <a:latin typeface="Arial"/>
                <a:cs typeface="Arial"/>
              </a:rPr>
              <a:t>e</a:t>
            </a:r>
            <a:r>
              <a:rPr sz="1350" spc="-4" dirty="0">
                <a:solidFill>
                  <a:srgbClr val="FFFFFF"/>
                </a:solidFill>
                <a:latin typeface="Arial"/>
                <a:cs typeface="Arial"/>
              </a:rPr>
              <a:t>t</a:t>
            </a:r>
            <a:r>
              <a:rPr sz="1350" dirty="0">
                <a:solidFill>
                  <a:srgbClr val="FFFFFF"/>
                </a:solidFill>
                <a:latin typeface="Arial"/>
                <a:cs typeface="Arial"/>
              </a:rPr>
              <a:t> </a:t>
            </a:r>
            <a:r>
              <a:rPr sz="1350" spc="-4" dirty="0">
                <a:solidFill>
                  <a:srgbClr val="FFFFFF"/>
                </a:solidFill>
                <a:latin typeface="Arial"/>
                <a:cs typeface="Arial"/>
              </a:rPr>
              <a:t>al</a:t>
            </a:r>
            <a:r>
              <a:rPr sz="1350" dirty="0">
                <a:solidFill>
                  <a:srgbClr val="FFFFFF"/>
                </a:solidFill>
                <a:latin typeface="Arial"/>
                <a:cs typeface="Arial"/>
              </a:rPr>
              <a:t>. Genitourinary</a:t>
            </a:r>
            <a:r>
              <a:rPr sz="1350" spc="-8" dirty="0">
                <a:solidFill>
                  <a:srgbClr val="FFFFFF"/>
                </a:solidFill>
                <a:latin typeface="Arial"/>
                <a:cs typeface="Arial"/>
              </a:rPr>
              <a:t> </a:t>
            </a:r>
            <a:r>
              <a:rPr sz="1350" spc="-4" dirty="0">
                <a:solidFill>
                  <a:srgbClr val="FFFFFF"/>
                </a:solidFill>
                <a:latin typeface="Arial"/>
                <a:cs typeface="Arial"/>
              </a:rPr>
              <a:t>Cancer</a:t>
            </a:r>
            <a:r>
              <a:rPr sz="1350" dirty="0">
                <a:solidFill>
                  <a:srgbClr val="FFFFFF"/>
                </a:solidFill>
                <a:latin typeface="Arial"/>
                <a:cs typeface="Arial"/>
              </a:rPr>
              <a:t>s Symposium</a:t>
            </a:r>
            <a:r>
              <a:rPr sz="1350" spc="-4" dirty="0">
                <a:solidFill>
                  <a:srgbClr val="FFFFFF"/>
                </a:solidFill>
                <a:latin typeface="Arial"/>
                <a:cs typeface="Arial"/>
              </a:rPr>
              <a:t> 2018;Abstrac</a:t>
            </a:r>
            <a:r>
              <a:rPr sz="1350" dirty="0">
                <a:solidFill>
                  <a:srgbClr val="FFFFFF"/>
                </a:solidFill>
                <a:latin typeface="Arial"/>
                <a:cs typeface="Arial"/>
              </a:rPr>
              <a:t>t</a:t>
            </a:r>
            <a:r>
              <a:rPr sz="1350" spc="4" dirty="0">
                <a:solidFill>
                  <a:srgbClr val="FFFFFF"/>
                </a:solidFill>
                <a:latin typeface="Arial"/>
                <a:cs typeface="Arial"/>
              </a:rPr>
              <a:t> </a:t>
            </a:r>
            <a:r>
              <a:rPr sz="1350" spc="-4" dirty="0">
                <a:solidFill>
                  <a:srgbClr val="FFFFFF"/>
                </a:solidFill>
                <a:latin typeface="Arial"/>
                <a:cs typeface="Arial"/>
              </a:rPr>
              <a:t>578.</a:t>
            </a:r>
            <a:endParaRPr sz="1350" dirty="0">
              <a:latin typeface="Arial"/>
              <a:cs typeface="Arial"/>
            </a:endParaRPr>
          </a:p>
        </p:txBody>
      </p:sp>
      <p:sp>
        <p:nvSpPr>
          <p:cNvPr id="9" name="object 9"/>
          <p:cNvSpPr txBox="1"/>
          <p:nvPr/>
        </p:nvSpPr>
        <p:spPr>
          <a:xfrm>
            <a:off x="1688040" y="1880901"/>
            <a:ext cx="184666" cy="1857375"/>
          </a:xfrm>
          <a:prstGeom prst="rect">
            <a:avLst/>
          </a:prstGeom>
        </p:spPr>
        <p:txBody>
          <a:bodyPr vert="vert270" wrap="square" lIns="0" tIns="0" rIns="0" bIns="0" rtlCol="0">
            <a:spAutoFit/>
          </a:bodyPr>
          <a:lstStyle/>
          <a:p>
            <a:pPr marL="9525"/>
            <a:r>
              <a:rPr sz="1200" spc="-4" dirty="0">
                <a:solidFill>
                  <a:srgbClr val="FFFFFF"/>
                </a:solidFill>
                <a:latin typeface="Arial"/>
                <a:cs typeface="Arial"/>
              </a:rPr>
              <a:t>P</a:t>
            </a:r>
            <a:r>
              <a:rPr sz="1200" dirty="0">
                <a:solidFill>
                  <a:srgbClr val="FFFFFF"/>
                </a:solidFill>
                <a:latin typeface="Arial"/>
                <a:cs typeface="Arial"/>
              </a:rPr>
              <a:t>r</a:t>
            </a:r>
            <a:r>
              <a:rPr sz="1200" spc="-4" dirty="0">
                <a:solidFill>
                  <a:srgbClr val="FFFFFF"/>
                </a:solidFill>
                <a:latin typeface="Arial"/>
                <a:cs typeface="Arial"/>
              </a:rPr>
              <a:t>og</a:t>
            </a:r>
            <a:r>
              <a:rPr sz="1200" dirty="0">
                <a:solidFill>
                  <a:srgbClr val="FFFFFF"/>
                </a:solidFill>
                <a:latin typeface="Arial"/>
                <a:cs typeface="Arial"/>
              </a:rPr>
              <a:t>r</a:t>
            </a:r>
            <a:r>
              <a:rPr sz="1200" spc="-4" dirty="0">
                <a:solidFill>
                  <a:srgbClr val="FFFFFF"/>
                </a:solidFill>
                <a:latin typeface="Arial"/>
                <a:cs typeface="Arial"/>
              </a:rPr>
              <a:t>ess</a:t>
            </a:r>
            <a:r>
              <a:rPr sz="1200" spc="4" dirty="0">
                <a:solidFill>
                  <a:srgbClr val="FFFFFF"/>
                </a:solidFill>
                <a:latin typeface="Arial"/>
                <a:cs typeface="Arial"/>
              </a:rPr>
              <a:t>i</a:t>
            </a:r>
            <a:r>
              <a:rPr sz="1200" spc="-4" dirty="0">
                <a:solidFill>
                  <a:srgbClr val="FFFFFF"/>
                </a:solidFill>
                <a:latin typeface="Arial"/>
                <a:cs typeface="Arial"/>
              </a:rPr>
              <a:t>o</a:t>
            </a:r>
            <a:r>
              <a:rPr sz="1200" spc="4" dirty="0">
                <a:solidFill>
                  <a:srgbClr val="FFFFFF"/>
                </a:solidFill>
                <a:latin typeface="Arial"/>
                <a:cs typeface="Arial"/>
              </a:rPr>
              <a:t>n</a:t>
            </a:r>
            <a:r>
              <a:rPr sz="1200" spc="-4" dirty="0">
                <a:solidFill>
                  <a:srgbClr val="FFFFFF"/>
                </a:solidFill>
                <a:latin typeface="Arial"/>
                <a:cs typeface="Arial"/>
              </a:rPr>
              <a:t>-</a:t>
            </a:r>
            <a:r>
              <a:rPr sz="1200" dirty="0">
                <a:solidFill>
                  <a:srgbClr val="FFFFFF"/>
                </a:solidFill>
                <a:latin typeface="Arial"/>
                <a:cs typeface="Arial"/>
              </a:rPr>
              <a:t>fr</a:t>
            </a:r>
            <a:r>
              <a:rPr sz="1200" spc="-4" dirty="0">
                <a:solidFill>
                  <a:srgbClr val="FFFFFF"/>
                </a:solidFill>
                <a:latin typeface="Arial"/>
                <a:cs typeface="Arial"/>
              </a:rPr>
              <a:t>e</a:t>
            </a:r>
            <a:r>
              <a:rPr sz="1200" dirty="0">
                <a:solidFill>
                  <a:srgbClr val="FFFFFF"/>
                </a:solidFill>
                <a:latin typeface="Arial"/>
                <a:cs typeface="Arial"/>
              </a:rPr>
              <a:t>e </a:t>
            </a:r>
            <a:r>
              <a:rPr sz="1200" spc="-4" dirty="0">
                <a:solidFill>
                  <a:srgbClr val="FFFFFF"/>
                </a:solidFill>
                <a:latin typeface="Arial"/>
                <a:cs typeface="Arial"/>
              </a:rPr>
              <a:t>su</a:t>
            </a:r>
            <a:r>
              <a:rPr sz="1200" dirty="0">
                <a:solidFill>
                  <a:srgbClr val="FFFFFF"/>
                </a:solidFill>
                <a:latin typeface="Arial"/>
                <a:cs typeface="Arial"/>
              </a:rPr>
              <a:t>r</a:t>
            </a:r>
            <a:r>
              <a:rPr sz="1200" spc="-4" dirty="0">
                <a:solidFill>
                  <a:srgbClr val="FFFFFF"/>
                </a:solidFill>
                <a:latin typeface="Arial"/>
                <a:cs typeface="Arial"/>
              </a:rPr>
              <a:t>v</a:t>
            </a:r>
            <a:r>
              <a:rPr sz="1200" spc="4" dirty="0">
                <a:solidFill>
                  <a:srgbClr val="FFFFFF"/>
                </a:solidFill>
                <a:latin typeface="Arial"/>
                <a:cs typeface="Arial"/>
              </a:rPr>
              <a:t>i</a:t>
            </a:r>
            <a:r>
              <a:rPr sz="1200" spc="-4" dirty="0">
                <a:solidFill>
                  <a:srgbClr val="FFFFFF"/>
                </a:solidFill>
                <a:latin typeface="Arial"/>
                <a:cs typeface="Arial"/>
              </a:rPr>
              <a:t>va</a:t>
            </a:r>
            <a:r>
              <a:rPr sz="1200" dirty="0">
                <a:solidFill>
                  <a:srgbClr val="FFFFFF"/>
                </a:solidFill>
                <a:latin typeface="Arial"/>
                <a:cs typeface="Arial"/>
              </a:rPr>
              <a:t>l</a:t>
            </a:r>
            <a:endParaRPr sz="1200">
              <a:latin typeface="Arial"/>
              <a:cs typeface="Arial"/>
            </a:endParaRPr>
          </a:p>
        </p:txBody>
      </p:sp>
      <p:sp>
        <p:nvSpPr>
          <p:cNvPr id="10" name="object 10"/>
          <p:cNvSpPr txBox="1"/>
          <p:nvPr/>
        </p:nvSpPr>
        <p:spPr>
          <a:xfrm>
            <a:off x="6873109" y="1789026"/>
            <a:ext cx="184666" cy="1857375"/>
          </a:xfrm>
          <a:prstGeom prst="rect">
            <a:avLst/>
          </a:prstGeom>
        </p:spPr>
        <p:txBody>
          <a:bodyPr vert="vert270" wrap="square" lIns="0" tIns="0" rIns="0" bIns="0" rtlCol="0">
            <a:spAutoFit/>
          </a:bodyPr>
          <a:lstStyle/>
          <a:p>
            <a:pPr marL="9525"/>
            <a:r>
              <a:rPr sz="1200" spc="-4" dirty="0">
                <a:solidFill>
                  <a:srgbClr val="FFFFFF"/>
                </a:solidFill>
                <a:latin typeface="Arial"/>
                <a:cs typeface="Arial"/>
              </a:rPr>
              <a:t>P</a:t>
            </a:r>
            <a:r>
              <a:rPr sz="1200" dirty="0">
                <a:solidFill>
                  <a:srgbClr val="FFFFFF"/>
                </a:solidFill>
                <a:latin typeface="Arial"/>
                <a:cs typeface="Arial"/>
              </a:rPr>
              <a:t>r</a:t>
            </a:r>
            <a:r>
              <a:rPr sz="1200" spc="-4" dirty="0">
                <a:solidFill>
                  <a:srgbClr val="FFFFFF"/>
                </a:solidFill>
                <a:latin typeface="Arial"/>
                <a:cs typeface="Arial"/>
              </a:rPr>
              <a:t>og</a:t>
            </a:r>
            <a:r>
              <a:rPr sz="1200" dirty="0">
                <a:solidFill>
                  <a:srgbClr val="FFFFFF"/>
                </a:solidFill>
                <a:latin typeface="Arial"/>
                <a:cs typeface="Arial"/>
              </a:rPr>
              <a:t>r</a:t>
            </a:r>
            <a:r>
              <a:rPr sz="1200" spc="-4" dirty="0">
                <a:solidFill>
                  <a:srgbClr val="FFFFFF"/>
                </a:solidFill>
                <a:latin typeface="Arial"/>
                <a:cs typeface="Arial"/>
              </a:rPr>
              <a:t>ess</a:t>
            </a:r>
            <a:r>
              <a:rPr sz="1200" spc="4" dirty="0">
                <a:solidFill>
                  <a:srgbClr val="FFFFFF"/>
                </a:solidFill>
                <a:latin typeface="Arial"/>
                <a:cs typeface="Arial"/>
              </a:rPr>
              <a:t>i</a:t>
            </a:r>
            <a:r>
              <a:rPr sz="1200" spc="-4" dirty="0">
                <a:solidFill>
                  <a:srgbClr val="FFFFFF"/>
                </a:solidFill>
                <a:latin typeface="Arial"/>
                <a:cs typeface="Arial"/>
              </a:rPr>
              <a:t>o</a:t>
            </a:r>
            <a:r>
              <a:rPr sz="1200" spc="4" dirty="0">
                <a:solidFill>
                  <a:srgbClr val="FFFFFF"/>
                </a:solidFill>
                <a:latin typeface="Arial"/>
                <a:cs typeface="Arial"/>
              </a:rPr>
              <a:t>n</a:t>
            </a:r>
            <a:r>
              <a:rPr sz="1200" spc="-4" dirty="0">
                <a:solidFill>
                  <a:srgbClr val="FFFFFF"/>
                </a:solidFill>
                <a:latin typeface="Arial"/>
                <a:cs typeface="Arial"/>
              </a:rPr>
              <a:t>-</a:t>
            </a:r>
            <a:r>
              <a:rPr sz="1200" dirty="0">
                <a:solidFill>
                  <a:srgbClr val="FFFFFF"/>
                </a:solidFill>
                <a:latin typeface="Arial"/>
                <a:cs typeface="Arial"/>
              </a:rPr>
              <a:t>fr</a:t>
            </a:r>
            <a:r>
              <a:rPr sz="1200" spc="-4" dirty="0">
                <a:solidFill>
                  <a:srgbClr val="FFFFFF"/>
                </a:solidFill>
                <a:latin typeface="Arial"/>
                <a:cs typeface="Arial"/>
              </a:rPr>
              <a:t>e</a:t>
            </a:r>
            <a:r>
              <a:rPr sz="1200" dirty="0">
                <a:solidFill>
                  <a:srgbClr val="FFFFFF"/>
                </a:solidFill>
                <a:latin typeface="Arial"/>
                <a:cs typeface="Arial"/>
              </a:rPr>
              <a:t>e </a:t>
            </a:r>
            <a:r>
              <a:rPr sz="1200" spc="-4" dirty="0">
                <a:solidFill>
                  <a:srgbClr val="FFFFFF"/>
                </a:solidFill>
                <a:latin typeface="Arial"/>
                <a:cs typeface="Arial"/>
              </a:rPr>
              <a:t>su</a:t>
            </a:r>
            <a:r>
              <a:rPr sz="1200" dirty="0">
                <a:solidFill>
                  <a:srgbClr val="FFFFFF"/>
                </a:solidFill>
                <a:latin typeface="Arial"/>
                <a:cs typeface="Arial"/>
              </a:rPr>
              <a:t>r</a:t>
            </a:r>
            <a:r>
              <a:rPr sz="1200" spc="-4" dirty="0">
                <a:solidFill>
                  <a:srgbClr val="FFFFFF"/>
                </a:solidFill>
                <a:latin typeface="Arial"/>
                <a:cs typeface="Arial"/>
              </a:rPr>
              <a:t>v</a:t>
            </a:r>
            <a:r>
              <a:rPr sz="1200" spc="4" dirty="0">
                <a:solidFill>
                  <a:srgbClr val="FFFFFF"/>
                </a:solidFill>
                <a:latin typeface="Arial"/>
                <a:cs typeface="Arial"/>
              </a:rPr>
              <a:t>i</a:t>
            </a:r>
            <a:r>
              <a:rPr sz="1200" spc="-4" dirty="0">
                <a:solidFill>
                  <a:srgbClr val="FFFFFF"/>
                </a:solidFill>
                <a:latin typeface="Arial"/>
                <a:cs typeface="Arial"/>
              </a:rPr>
              <a:t>va</a:t>
            </a:r>
            <a:r>
              <a:rPr sz="1200" dirty="0">
                <a:solidFill>
                  <a:srgbClr val="FFFFFF"/>
                </a:solidFill>
                <a:latin typeface="Arial"/>
                <a:cs typeface="Arial"/>
              </a:rPr>
              <a:t>l</a:t>
            </a:r>
            <a:endParaRPr sz="1200" dirty="0">
              <a:latin typeface="Arial"/>
              <a:cs typeface="Arial"/>
            </a:endParaRPr>
          </a:p>
        </p:txBody>
      </p:sp>
      <p:sp>
        <p:nvSpPr>
          <p:cNvPr id="11" name="object 11"/>
          <p:cNvSpPr txBox="1"/>
          <p:nvPr/>
        </p:nvSpPr>
        <p:spPr>
          <a:xfrm>
            <a:off x="4116670" y="4248735"/>
            <a:ext cx="561023" cy="184666"/>
          </a:xfrm>
          <a:prstGeom prst="rect">
            <a:avLst/>
          </a:prstGeom>
        </p:spPr>
        <p:txBody>
          <a:bodyPr vert="horz" wrap="square" lIns="0" tIns="0" rIns="0" bIns="0" rtlCol="0">
            <a:spAutoFit/>
          </a:bodyPr>
          <a:lstStyle/>
          <a:p>
            <a:pPr marL="9525"/>
            <a:r>
              <a:rPr sz="1200" spc="-11" dirty="0">
                <a:solidFill>
                  <a:srgbClr val="FFFFFF"/>
                </a:solidFill>
                <a:latin typeface="Arial"/>
                <a:cs typeface="Arial"/>
              </a:rPr>
              <a:t>Mon</a:t>
            </a:r>
            <a:r>
              <a:rPr sz="1200" spc="-8" dirty="0">
                <a:solidFill>
                  <a:srgbClr val="FFFFFF"/>
                </a:solidFill>
                <a:latin typeface="Arial"/>
                <a:cs typeface="Arial"/>
              </a:rPr>
              <a:t>t</a:t>
            </a:r>
            <a:r>
              <a:rPr sz="1200" spc="-11" dirty="0">
                <a:solidFill>
                  <a:srgbClr val="FFFFFF"/>
                </a:solidFill>
                <a:latin typeface="Arial"/>
                <a:cs typeface="Arial"/>
              </a:rPr>
              <a:t>h</a:t>
            </a:r>
            <a:r>
              <a:rPr sz="1200" dirty="0">
                <a:solidFill>
                  <a:srgbClr val="FFFFFF"/>
                </a:solidFill>
                <a:latin typeface="Arial"/>
                <a:cs typeface="Arial"/>
              </a:rPr>
              <a:t>s</a:t>
            </a:r>
            <a:endParaRPr sz="1200" dirty="0">
              <a:latin typeface="Arial"/>
              <a:cs typeface="Arial"/>
            </a:endParaRPr>
          </a:p>
        </p:txBody>
      </p:sp>
      <p:sp>
        <p:nvSpPr>
          <p:cNvPr id="12" name="object 12"/>
          <p:cNvSpPr txBox="1"/>
          <p:nvPr/>
        </p:nvSpPr>
        <p:spPr>
          <a:xfrm>
            <a:off x="9677400" y="4248735"/>
            <a:ext cx="561023" cy="184666"/>
          </a:xfrm>
          <a:prstGeom prst="rect">
            <a:avLst/>
          </a:prstGeom>
        </p:spPr>
        <p:txBody>
          <a:bodyPr vert="horz" wrap="square" lIns="0" tIns="0" rIns="0" bIns="0" rtlCol="0">
            <a:spAutoFit/>
          </a:bodyPr>
          <a:lstStyle/>
          <a:p>
            <a:pPr marL="9525"/>
            <a:r>
              <a:rPr sz="1200" spc="-11" dirty="0">
                <a:solidFill>
                  <a:srgbClr val="FFFFFF"/>
                </a:solidFill>
                <a:latin typeface="Arial"/>
                <a:cs typeface="Arial"/>
              </a:rPr>
              <a:t>Mon</a:t>
            </a:r>
            <a:r>
              <a:rPr sz="1200" spc="-8" dirty="0">
                <a:solidFill>
                  <a:srgbClr val="FFFFFF"/>
                </a:solidFill>
                <a:latin typeface="Arial"/>
                <a:cs typeface="Arial"/>
              </a:rPr>
              <a:t>t</a:t>
            </a:r>
            <a:r>
              <a:rPr sz="1200" spc="-11" dirty="0">
                <a:solidFill>
                  <a:srgbClr val="FFFFFF"/>
                </a:solidFill>
                <a:latin typeface="Arial"/>
                <a:cs typeface="Arial"/>
              </a:rPr>
              <a:t>h</a:t>
            </a:r>
            <a:r>
              <a:rPr sz="1200" dirty="0">
                <a:solidFill>
                  <a:srgbClr val="FFFFFF"/>
                </a:solidFill>
                <a:latin typeface="Arial"/>
                <a:cs typeface="Arial"/>
              </a:rPr>
              <a:t>s</a:t>
            </a:r>
            <a:endParaRPr sz="1200" dirty="0">
              <a:latin typeface="Arial"/>
              <a:cs typeface="Arial"/>
            </a:endParaRPr>
          </a:p>
        </p:txBody>
      </p:sp>
      <p:sp>
        <p:nvSpPr>
          <p:cNvPr id="13" name="object 13"/>
          <p:cNvSpPr txBox="1"/>
          <p:nvPr/>
        </p:nvSpPr>
        <p:spPr>
          <a:xfrm>
            <a:off x="3684972" y="1531451"/>
            <a:ext cx="6248876" cy="205184"/>
          </a:xfrm>
          <a:prstGeom prst="rect">
            <a:avLst/>
          </a:prstGeom>
        </p:spPr>
        <p:txBody>
          <a:bodyPr vert="horz" wrap="square" lIns="0" tIns="0" rIns="0" bIns="0" rtlCol="0">
            <a:spAutoFit/>
          </a:bodyPr>
          <a:lstStyle/>
          <a:p>
            <a:pPr marL="9525">
              <a:lnSpc>
                <a:spcPts val="1605"/>
              </a:lnSpc>
              <a:tabLst>
                <a:tab pos="4710589" algn="l"/>
              </a:tabLst>
            </a:pPr>
            <a:r>
              <a:rPr sz="1350" spc="-8" dirty="0">
                <a:solidFill>
                  <a:srgbClr val="FFFFFF"/>
                </a:solidFill>
                <a:latin typeface="Arial"/>
                <a:cs typeface="Arial"/>
              </a:rPr>
              <a:t>ITT</a:t>
            </a:r>
            <a:r>
              <a:rPr sz="1350" spc="-4" dirty="0">
                <a:solidFill>
                  <a:srgbClr val="FFFFFF"/>
                </a:solidFill>
                <a:latin typeface="Arial"/>
                <a:cs typeface="Arial"/>
              </a:rPr>
              <a:t> </a:t>
            </a:r>
            <a:r>
              <a:rPr sz="1350" spc="-11" dirty="0">
                <a:solidFill>
                  <a:srgbClr val="FFFFFF"/>
                </a:solidFill>
                <a:latin typeface="Arial"/>
                <a:cs typeface="Arial"/>
              </a:rPr>
              <a:t>Popula</a:t>
            </a:r>
            <a:r>
              <a:rPr sz="1350" spc="-8" dirty="0">
                <a:solidFill>
                  <a:srgbClr val="FFFFFF"/>
                </a:solidFill>
                <a:latin typeface="Arial"/>
                <a:cs typeface="Arial"/>
              </a:rPr>
              <a:t>tion</a:t>
            </a:r>
            <a:r>
              <a:rPr sz="1350" dirty="0">
                <a:solidFill>
                  <a:srgbClr val="FFFFFF"/>
                </a:solidFill>
                <a:latin typeface="Arial"/>
                <a:cs typeface="Arial"/>
              </a:rPr>
              <a:t>	</a:t>
            </a:r>
            <a:r>
              <a:rPr sz="1350" spc="-4" dirty="0">
                <a:solidFill>
                  <a:srgbClr val="FFFFFF"/>
                </a:solidFill>
                <a:latin typeface="Arial"/>
                <a:cs typeface="Arial"/>
              </a:rPr>
              <a:t>PD</a:t>
            </a:r>
            <a:r>
              <a:rPr sz="1350" dirty="0">
                <a:solidFill>
                  <a:srgbClr val="FFFFFF"/>
                </a:solidFill>
                <a:latin typeface="Arial"/>
                <a:cs typeface="Arial"/>
              </a:rPr>
              <a:t>-</a:t>
            </a:r>
            <a:r>
              <a:rPr sz="1350" spc="-11" dirty="0">
                <a:solidFill>
                  <a:srgbClr val="FFFFFF"/>
                </a:solidFill>
                <a:latin typeface="Arial"/>
                <a:cs typeface="Arial"/>
              </a:rPr>
              <a:t>L1+</a:t>
            </a:r>
            <a:r>
              <a:rPr sz="1350" spc="-4" dirty="0">
                <a:solidFill>
                  <a:srgbClr val="FFFFFF"/>
                </a:solidFill>
                <a:latin typeface="Arial"/>
                <a:cs typeface="Arial"/>
              </a:rPr>
              <a:t> </a:t>
            </a:r>
            <a:r>
              <a:rPr sz="1350" spc="-8" dirty="0">
                <a:solidFill>
                  <a:srgbClr val="FFFFFF"/>
                </a:solidFill>
                <a:latin typeface="Arial"/>
                <a:cs typeface="Arial"/>
              </a:rPr>
              <a:t>Popul</a:t>
            </a:r>
            <a:r>
              <a:rPr sz="1350" spc="-11" dirty="0">
                <a:solidFill>
                  <a:srgbClr val="FFFFFF"/>
                </a:solidFill>
                <a:latin typeface="Arial"/>
                <a:cs typeface="Arial"/>
              </a:rPr>
              <a:t>a</a:t>
            </a:r>
            <a:r>
              <a:rPr sz="1350" spc="-8" dirty="0">
                <a:solidFill>
                  <a:srgbClr val="FFFFFF"/>
                </a:solidFill>
                <a:latin typeface="Arial"/>
                <a:cs typeface="Arial"/>
              </a:rPr>
              <a:t>tion</a:t>
            </a:r>
            <a:endParaRPr sz="1350" dirty="0">
              <a:latin typeface="Arial"/>
              <a:cs typeface="Arial"/>
            </a:endParaRPr>
          </a:p>
        </p:txBody>
      </p:sp>
      <p:graphicFrame>
        <p:nvGraphicFramePr>
          <p:cNvPr id="6" name="object 6"/>
          <p:cNvGraphicFramePr>
            <a:graphicFrameLocks noGrp="1"/>
          </p:cNvGraphicFramePr>
          <p:nvPr>
            <p:extLst>
              <p:ext uri="{D42A27DB-BD31-4B8C-83A1-F6EECF244321}">
                <p14:modId xmlns:p14="http://schemas.microsoft.com/office/powerpoint/2010/main" val="871480280"/>
              </p:ext>
            </p:extLst>
          </p:nvPr>
        </p:nvGraphicFramePr>
        <p:xfrm>
          <a:off x="2072573" y="4972225"/>
          <a:ext cx="4100998" cy="757127"/>
        </p:xfrm>
        <a:graphic>
          <a:graphicData uri="http://schemas.openxmlformats.org/drawingml/2006/table">
            <a:tbl>
              <a:tblPr firstRow="1" bandRow="1">
                <a:tableStyleId>{2D5ABB26-0587-4C30-8999-92F81FD0307C}</a:tableStyleId>
              </a:tblPr>
              <a:tblGrid>
                <a:gridCol w="1500172">
                  <a:extLst>
                    <a:ext uri="{9D8B030D-6E8A-4147-A177-3AD203B41FA5}">
                      <a16:colId xmlns:a16="http://schemas.microsoft.com/office/drawing/2014/main" val="20000"/>
                    </a:ext>
                  </a:extLst>
                </a:gridCol>
                <a:gridCol w="487356">
                  <a:extLst>
                    <a:ext uri="{9D8B030D-6E8A-4147-A177-3AD203B41FA5}">
                      <a16:colId xmlns:a16="http://schemas.microsoft.com/office/drawing/2014/main" val="20001"/>
                    </a:ext>
                  </a:extLst>
                </a:gridCol>
                <a:gridCol w="1545859">
                  <a:extLst>
                    <a:ext uri="{9D8B030D-6E8A-4147-A177-3AD203B41FA5}">
                      <a16:colId xmlns:a16="http://schemas.microsoft.com/office/drawing/2014/main" val="20002"/>
                    </a:ext>
                  </a:extLst>
                </a:gridCol>
                <a:gridCol w="567611">
                  <a:extLst>
                    <a:ext uri="{9D8B030D-6E8A-4147-A177-3AD203B41FA5}">
                      <a16:colId xmlns:a16="http://schemas.microsoft.com/office/drawing/2014/main" val="20003"/>
                    </a:ext>
                  </a:extLst>
                </a:gridCol>
              </a:tblGrid>
              <a:tr h="254399">
                <a:tc>
                  <a:txBody>
                    <a:bodyPr/>
                    <a:lstStyle/>
                    <a:p>
                      <a:pPr marL="74295">
                        <a:lnSpc>
                          <a:spcPct val="100000"/>
                        </a:lnSpc>
                      </a:pPr>
                      <a:r>
                        <a:rPr sz="1200" b="1" spc="5" dirty="0">
                          <a:solidFill>
                            <a:srgbClr val="FFFFFF"/>
                          </a:solidFill>
                          <a:latin typeface="Arial"/>
                          <a:cs typeface="Arial"/>
                        </a:rPr>
                        <a:t>I</a:t>
                      </a:r>
                      <a:r>
                        <a:rPr sz="1200" b="1" spc="-5" dirty="0">
                          <a:solidFill>
                            <a:srgbClr val="FFFFFF"/>
                          </a:solidFill>
                          <a:latin typeface="Arial"/>
                          <a:cs typeface="Arial"/>
                        </a:rPr>
                        <a:t>T</a:t>
                      </a:r>
                      <a:r>
                        <a:rPr sz="1200" b="1" dirty="0">
                          <a:solidFill>
                            <a:srgbClr val="FFFFFF"/>
                          </a:solidFill>
                          <a:latin typeface="Arial"/>
                          <a:cs typeface="Arial"/>
                        </a:rPr>
                        <a:t>T </a:t>
                      </a:r>
                      <a:r>
                        <a:rPr sz="1200" b="1" spc="-5" dirty="0">
                          <a:solidFill>
                            <a:srgbClr val="FFFFFF"/>
                          </a:solidFill>
                          <a:latin typeface="Arial"/>
                          <a:cs typeface="Arial"/>
                        </a:rPr>
                        <a:t>popu</a:t>
                      </a:r>
                      <a:r>
                        <a:rPr sz="1200" b="1" spc="5" dirty="0">
                          <a:solidFill>
                            <a:srgbClr val="FFFFFF"/>
                          </a:solidFill>
                          <a:latin typeface="Arial"/>
                          <a:cs typeface="Arial"/>
                        </a:rPr>
                        <a:t>l</a:t>
                      </a:r>
                      <a:r>
                        <a:rPr sz="1200" b="1" spc="-5" dirty="0">
                          <a:solidFill>
                            <a:srgbClr val="FFFFFF"/>
                          </a:solidFill>
                          <a:latin typeface="Arial"/>
                          <a:cs typeface="Arial"/>
                        </a:rPr>
                        <a:t>a</a:t>
                      </a:r>
                      <a:r>
                        <a:rPr sz="1200" b="1" spc="5" dirty="0">
                          <a:solidFill>
                            <a:srgbClr val="FFFFFF"/>
                          </a:solidFill>
                          <a:latin typeface="Arial"/>
                          <a:cs typeface="Arial"/>
                        </a:rPr>
                        <a:t>ti</a:t>
                      </a:r>
                      <a:r>
                        <a:rPr sz="1200" b="1" spc="-5" dirty="0">
                          <a:solidFill>
                            <a:srgbClr val="FFFFFF"/>
                          </a:solidFill>
                          <a:latin typeface="Arial"/>
                          <a:cs typeface="Arial"/>
                        </a:rPr>
                        <a:t>o</a:t>
                      </a:r>
                      <a:r>
                        <a:rPr sz="1200" b="1" dirty="0">
                          <a:solidFill>
                            <a:srgbClr val="FFFFFF"/>
                          </a:solidFill>
                          <a:latin typeface="Arial"/>
                          <a:cs typeface="Arial"/>
                        </a:rPr>
                        <a:t>n</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2B51"/>
                    </a:solidFill>
                  </a:tcPr>
                </a:tc>
                <a:tc>
                  <a:txBody>
                    <a:bodyPr/>
                    <a:lstStyle/>
                    <a:p>
                      <a:pPr marL="2540" algn="ctr">
                        <a:lnSpc>
                          <a:spcPct val="100000"/>
                        </a:lnSpc>
                      </a:pPr>
                      <a:r>
                        <a:rPr sz="1200" b="1" dirty="0">
                          <a:solidFill>
                            <a:srgbClr val="FFFFFF"/>
                          </a:solidFill>
                          <a:latin typeface="Arial"/>
                          <a:cs typeface="Arial"/>
                        </a:rPr>
                        <a:t>N</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2B51"/>
                    </a:solidFill>
                  </a:tcPr>
                </a:tc>
                <a:tc>
                  <a:txBody>
                    <a:bodyPr/>
                    <a:lstStyle/>
                    <a:p>
                      <a:pPr marL="201295">
                        <a:lnSpc>
                          <a:spcPct val="100000"/>
                        </a:lnSpc>
                      </a:pPr>
                      <a:r>
                        <a:rPr sz="1200" b="1" dirty="0">
                          <a:solidFill>
                            <a:srgbClr val="FFFFFF"/>
                          </a:solidFill>
                          <a:latin typeface="Arial"/>
                          <a:cs typeface="Arial"/>
                        </a:rPr>
                        <a:t>M</a:t>
                      </a:r>
                      <a:r>
                        <a:rPr sz="1200" b="1" spc="-5" dirty="0">
                          <a:solidFill>
                            <a:srgbClr val="FFFFFF"/>
                          </a:solidFill>
                          <a:latin typeface="Arial"/>
                          <a:cs typeface="Arial"/>
                        </a:rPr>
                        <a:t>ed</a:t>
                      </a:r>
                      <a:r>
                        <a:rPr sz="1200" b="1" spc="5" dirty="0">
                          <a:solidFill>
                            <a:srgbClr val="FFFFFF"/>
                          </a:solidFill>
                          <a:latin typeface="Arial"/>
                          <a:cs typeface="Arial"/>
                        </a:rPr>
                        <a:t>i</a:t>
                      </a:r>
                      <a:r>
                        <a:rPr sz="1200" b="1" spc="-5" dirty="0">
                          <a:solidFill>
                            <a:srgbClr val="FFFFFF"/>
                          </a:solidFill>
                          <a:latin typeface="Arial"/>
                          <a:cs typeface="Arial"/>
                        </a:rPr>
                        <a:t>a</a:t>
                      </a:r>
                      <a:r>
                        <a:rPr sz="1200" b="1" dirty="0">
                          <a:solidFill>
                            <a:srgbClr val="FFFFFF"/>
                          </a:solidFill>
                          <a:latin typeface="Arial"/>
                          <a:cs typeface="Arial"/>
                        </a:rPr>
                        <a:t>n </a:t>
                      </a:r>
                      <a:r>
                        <a:rPr sz="1200" b="1" spc="-5" dirty="0">
                          <a:solidFill>
                            <a:srgbClr val="FFFFFF"/>
                          </a:solidFill>
                          <a:latin typeface="Arial"/>
                          <a:cs typeface="Arial"/>
                        </a:rPr>
                        <a:t>PF</a:t>
                      </a:r>
                      <a:r>
                        <a:rPr sz="1200" b="1" dirty="0">
                          <a:solidFill>
                            <a:srgbClr val="FFFFFF"/>
                          </a:solidFill>
                          <a:latin typeface="Arial"/>
                          <a:cs typeface="Arial"/>
                        </a:rPr>
                        <a:t>S</a:t>
                      </a:r>
                      <a:r>
                        <a:rPr sz="1200" b="1" spc="-5" dirty="0">
                          <a:solidFill>
                            <a:srgbClr val="FFFFFF"/>
                          </a:solidFill>
                          <a:latin typeface="Arial"/>
                          <a:cs typeface="Arial"/>
                        </a:rPr>
                        <a:t> </a:t>
                      </a:r>
                      <a:r>
                        <a:rPr sz="1200" b="1" spc="5" dirty="0">
                          <a:solidFill>
                            <a:srgbClr val="FFFFFF"/>
                          </a:solidFill>
                          <a:latin typeface="Arial"/>
                          <a:cs typeface="Arial"/>
                        </a:rPr>
                        <a:t>(</a:t>
                      </a:r>
                      <a:r>
                        <a:rPr sz="1200" b="1" dirty="0">
                          <a:solidFill>
                            <a:srgbClr val="FFFFFF"/>
                          </a:solidFill>
                          <a:latin typeface="Arial"/>
                          <a:cs typeface="Arial"/>
                        </a:rPr>
                        <a:t>m</a:t>
                      </a:r>
                      <a:r>
                        <a:rPr sz="1200" b="1" spc="-5" dirty="0">
                          <a:solidFill>
                            <a:srgbClr val="FFFFFF"/>
                          </a:solidFill>
                          <a:latin typeface="Arial"/>
                          <a:cs typeface="Arial"/>
                        </a:rPr>
                        <a:t>o</a:t>
                      </a:r>
                      <a:r>
                        <a:rPr sz="1200" b="1" dirty="0">
                          <a:solidFill>
                            <a:srgbClr val="FFFFFF"/>
                          </a:solidFill>
                          <a:latin typeface="Arial"/>
                          <a:cs typeface="Arial"/>
                        </a:rPr>
                        <a:t>)</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2B51"/>
                    </a:solidFill>
                  </a:tcPr>
                </a:tc>
                <a:tc>
                  <a:txBody>
                    <a:bodyPr/>
                    <a:lstStyle/>
                    <a:p>
                      <a:pPr marL="227965">
                        <a:lnSpc>
                          <a:spcPct val="100000"/>
                        </a:lnSpc>
                      </a:pPr>
                      <a:r>
                        <a:rPr sz="1200" b="1" spc="-10" dirty="0">
                          <a:solidFill>
                            <a:srgbClr val="FFFFFF"/>
                          </a:solidFill>
                          <a:latin typeface="Arial"/>
                          <a:cs typeface="Arial"/>
                        </a:rPr>
                        <a:t>HR</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2B51"/>
                    </a:solidFill>
                  </a:tcPr>
                </a:tc>
                <a:extLst>
                  <a:ext uri="{0D108BD9-81ED-4DB2-BD59-A6C34878D82A}">
                    <a16:rowId xmlns:a16="http://schemas.microsoft.com/office/drawing/2014/main" val="10000"/>
                  </a:ext>
                </a:extLst>
              </a:tr>
              <a:tr h="251364">
                <a:tc>
                  <a:txBody>
                    <a:bodyPr/>
                    <a:lstStyle/>
                    <a:p>
                      <a:pPr marL="74295">
                        <a:lnSpc>
                          <a:spcPct val="100000"/>
                        </a:lnSpc>
                      </a:pPr>
                      <a:r>
                        <a:rPr sz="1200" b="1" spc="-10" dirty="0">
                          <a:solidFill>
                            <a:srgbClr val="92D050"/>
                          </a:solidFill>
                          <a:latin typeface="Arial"/>
                          <a:cs typeface="Arial"/>
                        </a:rPr>
                        <a:t>A</a:t>
                      </a:r>
                      <a:r>
                        <a:rPr sz="1200" b="1" dirty="0">
                          <a:solidFill>
                            <a:srgbClr val="92D050"/>
                          </a:solidFill>
                          <a:latin typeface="Arial"/>
                          <a:cs typeface="Arial"/>
                        </a:rPr>
                        <a:t>t</a:t>
                      </a:r>
                      <a:r>
                        <a:rPr sz="1200" b="1" spc="-5" dirty="0">
                          <a:solidFill>
                            <a:srgbClr val="92D050"/>
                          </a:solidFill>
                          <a:latin typeface="Arial"/>
                          <a:cs typeface="Arial"/>
                        </a:rPr>
                        <a:t>e</a:t>
                      </a:r>
                      <a:r>
                        <a:rPr sz="1200" b="1" dirty="0">
                          <a:solidFill>
                            <a:srgbClr val="92D050"/>
                          </a:solidFill>
                          <a:latin typeface="Arial"/>
                          <a:cs typeface="Arial"/>
                        </a:rPr>
                        <a:t>zo +</a:t>
                      </a:r>
                      <a:r>
                        <a:rPr sz="1200" b="1" spc="5" dirty="0">
                          <a:solidFill>
                            <a:srgbClr val="92D050"/>
                          </a:solidFill>
                          <a:latin typeface="Arial"/>
                          <a:cs typeface="Arial"/>
                        </a:rPr>
                        <a:t> </a:t>
                      </a:r>
                      <a:r>
                        <a:rPr sz="1200" b="1" spc="-10" dirty="0">
                          <a:solidFill>
                            <a:srgbClr val="92D050"/>
                          </a:solidFill>
                          <a:latin typeface="Arial"/>
                          <a:cs typeface="Arial"/>
                        </a:rPr>
                        <a:t>B</a:t>
                      </a:r>
                      <a:r>
                        <a:rPr sz="1200" b="1" spc="-5" dirty="0">
                          <a:solidFill>
                            <a:srgbClr val="92D050"/>
                          </a:solidFill>
                          <a:latin typeface="Arial"/>
                          <a:cs typeface="Arial"/>
                        </a:rPr>
                        <a:t>e</a:t>
                      </a:r>
                      <a:r>
                        <a:rPr sz="1200" b="1" dirty="0">
                          <a:solidFill>
                            <a:srgbClr val="92D050"/>
                          </a:solidFill>
                          <a:latin typeface="Arial"/>
                          <a:cs typeface="Arial"/>
                        </a:rPr>
                        <a:t>v</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a:txBody>
                    <a:bodyPr/>
                    <a:lstStyle/>
                    <a:p>
                      <a:pPr marL="150495">
                        <a:lnSpc>
                          <a:spcPct val="100000"/>
                        </a:lnSpc>
                      </a:pPr>
                      <a:r>
                        <a:rPr sz="1200" spc="-5" dirty="0">
                          <a:solidFill>
                            <a:srgbClr val="FFFFFF"/>
                          </a:solidFill>
                          <a:latin typeface="Arial"/>
                          <a:cs typeface="Arial"/>
                        </a:rPr>
                        <a:t>454</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a:txBody>
                    <a:bodyPr/>
                    <a:lstStyle/>
                    <a:p>
                      <a:pPr marL="3810" algn="ctr">
                        <a:lnSpc>
                          <a:spcPct val="100000"/>
                        </a:lnSpc>
                      </a:pPr>
                      <a:r>
                        <a:rPr sz="1200" spc="-125" dirty="0">
                          <a:solidFill>
                            <a:srgbClr val="FFFFFF"/>
                          </a:solidFill>
                          <a:latin typeface="Arial"/>
                          <a:cs typeface="Arial"/>
                        </a:rPr>
                        <a:t>1</a:t>
                      </a:r>
                      <a:r>
                        <a:rPr sz="1200" spc="-5" dirty="0">
                          <a:solidFill>
                            <a:srgbClr val="FFFFFF"/>
                          </a:solidFill>
                          <a:latin typeface="Arial"/>
                          <a:cs typeface="Arial"/>
                        </a:rPr>
                        <a:t>1</a:t>
                      </a:r>
                      <a:r>
                        <a:rPr sz="1200" spc="5" dirty="0">
                          <a:solidFill>
                            <a:srgbClr val="FFFFFF"/>
                          </a:solidFill>
                          <a:latin typeface="Arial"/>
                          <a:cs typeface="Arial"/>
                        </a:rPr>
                        <a:t>.</a:t>
                      </a:r>
                      <a:r>
                        <a:rPr sz="1200" dirty="0">
                          <a:solidFill>
                            <a:srgbClr val="FFFFFF"/>
                          </a:solidFill>
                          <a:latin typeface="Arial"/>
                          <a:cs typeface="Arial"/>
                        </a:rPr>
                        <a:t>2</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rowSpan="2">
                  <a:txBody>
                    <a:bodyPr/>
                    <a:lstStyle/>
                    <a:p>
                      <a:pPr marL="176530">
                        <a:lnSpc>
                          <a:spcPct val="100000"/>
                        </a:lnSpc>
                      </a:pPr>
                      <a:r>
                        <a:rPr sz="1200" spc="-5" dirty="0">
                          <a:solidFill>
                            <a:srgbClr val="FFFFFF"/>
                          </a:solidFill>
                          <a:latin typeface="Arial"/>
                          <a:cs typeface="Arial"/>
                        </a:rPr>
                        <a:t>0</a:t>
                      </a:r>
                      <a:r>
                        <a:rPr sz="1200" spc="5" dirty="0">
                          <a:solidFill>
                            <a:srgbClr val="FFFFFF"/>
                          </a:solidFill>
                          <a:latin typeface="Arial"/>
                          <a:cs typeface="Arial"/>
                        </a:rPr>
                        <a:t>.</a:t>
                      </a:r>
                      <a:r>
                        <a:rPr sz="1200" spc="-5" dirty="0">
                          <a:solidFill>
                            <a:srgbClr val="FFFFFF"/>
                          </a:solidFill>
                          <a:latin typeface="Arial"/>
                          <a:cs typeface="Arial"/>
                        </a:rPr>
                        <a:t>83</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extLst>
                  <a:ext uri="{0D108BD9-81ED-4DB2-BD59-A6C34878D82A}">
                    <a16:rowId xmlns:a16="http://schemas.microsoft.com/office/drawing/2014/main" val="10001"/>
                  </a:ext>
                </a:extLst>
              </a:tr>
              <a:tr h="251364">
                <a:tc>
                  <a:txBody>
                    <a:bodyPr/>
                    <a:lstStyle/>
                    <a:p>
                      <a:pPr marL="74295">
                        <a:lnSpc>
                          <a:spcPct val="100000"/>
                        </a:lnSpc>
                      </a:pPr>
                      <a:r>
                        <a:rPr sz="1200" b="1" spc="-5" dirty="0">
                          <a:solidFill>
                            <a:srgbClr val="F8951F"/>
                          </a:solidFill>
                          <a:latin typeface="Arial"/>
                          <a:cs typeface="Arial"/>
                        </a:rPr>
                        <a:t>Sun</a:t>
                      </a:r>
                      <a:r>
                        <a:rPr sz="1200" b="1" spc="5" dirty="0">
                          <a:solidFill>
                            <a:srgbClr val="F8951F"/>
                          </a:solidFill>
                          <a:latin typeface="Arial"/>
                          <a:cs typeface="Arial"/>
                        </a:rPr>
                        <a:t>iti</a:t>
                      </a:r>
                      <a:r>
                        <a:rPr sz="1200" b="1" spc="-5" dirty="0">
                          <a:solidFill>
                            <a:srgbClr val="F8951F"/>
                          </a:solidFill>
                          <a:latin typeface="Arial"/>
                          <a:cs typeface="Arial"/>
                        </a:rPr>
                        <a:t>n</a:t>
                      </a:r>
                      <a:r>
                        <a:rPr sz="1200" b="1" spc="5" dirty="0">
                          <a:solidFill>
                            <a:srgbClr val="F8951F"/>
                          </a:solidFill>
                          <a:latin typeface="Arial"/>
                          <a:cs typeface="Arial"/>
                        </a:rPr>
                        <a:t>i</a:t>
                      </a:r>
                      <a:r>
                        <a:rPr sz="1200" b="1" dirty="0">
                          <a:solidFill>
                            <a:srgbClr val="F8951F"/>
                          </a:solidFill>
                          <a:latin typeface="Arial"/>
                          <a:cs typeface="Arial"/>
                        </a:rPr>
                        <a:t>b</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a:txBody>
                    <a:bodyPr/>
                    <a:lstStyle/>
                    <a:p>
                      <a:pPr marL="150495">
                        <a:lnSpc>
                          <a:spcPct val="100000"/>
                        </a:lnSpc>
                      </a:pPr>
                      <a:r>
                        <a:rPr sz="1200" spc="-5" dirty="0">
                          <a:solidFill>
                            <a:srgbClr val="FFFFFF"/>
                          </a:solidFill>
                          <a:latin typeface="Arial"/>
                          <a:cs typeface="Arial"/>
                        </a:rPr>
                        <a:t>461</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a:txBody>
                    <a:bodyPr/>
                    <a:lstStyle/>
                    <a:p>
                      <a:pPr marL="3810" algn="ctr">
                        <a:lnSpc>
                          <a:spcPct val="100000"/>
                        </a:lnSpc>
                      </a:pPr>
                      <a:r>
                        <a:rPr sz="1200" spc="-5" dirty="0">
                          <a:solidFill>
                            <a:srgbClr val="FFFFFF"/>
                          </a:solidFill>
                          <a:latin typeface="Arial"/>
                          <a:cs typeface="Arial"/>
                        </a:rPr>
                        <a:t>8</a:t>
                      </a:r>
                      <a:r>
                        <a:rPr sz="1200" spc="5" dirty="0">
                          <a:solidFill>
                            <a:srgbClr val="FFFFFF"/>
                          </a:solidFill>
                          <a:latin typeface="Arial"/>
                          <a:cs typeface="Arial"/>
                        </a:rPr>
                        <a:t>.</a:t>
                      </a:r>
                      <a:r>
                        <a:rPr sz="1200" dirty="0">
                          <a:solidFill>
                            <a:srgbClr val="FFFFFF"/>
                          </a:solidFill>
                          <a:latin typeface="Arial"/>
                          <a:cs typeface="Arial"/>
                        </a:rPr>
                        <a:t>4</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vMerge="1">
                  <a:txBody>
                    <a:bodyPr/>
                    <a:lstStyle/>
                    <a:p>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extLst>
                  <a:ext uri="{0D108BD9-81ED-4DB2-BD59-A6C34878D82A}">
                    <a16:rowId xmlns:a16="http://schemas.microsoft.com/office/drawing/2014/main" val="10002"/>
                  </a:ext>
                </a:extLst>
              </a:tr>
            </a:tbl>
          </a:graphicData>
        </a:graphic>
      </p:graphicFrame>
      <p:graphicFrame>
        <p:nvGraphicFramePr>
          <p:cNvPr id="7" name="object 7"/>
          <p:cNvGraphicFramePr>
            <a:graphicFrameLocks noGrp="1"/>
          </p:cNvGraphicFramePr>
          <p:nvPr>
            <p:extLst>
              <p:ext uri="{D42A27DB-BD31-4B8C-83A1-F6EECF244321}">
                <p14:modId xmlns:p14="http://schemas.microsoft.com/office/powerpoint/2010/main" val="284102653"/>
              </p:ext>
            </p:extLst>
          </p:nvPr>
        </p:nvGraphicFramePr>
        <p:xfrm>
          <a:off x="6678862" y="4979509"/>
          <a:ext cx="4100998" cy="757127"/>
        </p:xfrm>
        <a:graphic>
          <a:graphicData uri="http://schemas.openxmlformats.org/drawingml/2006/table">
            <a:tbl>
              <a:tblPr firstRow="1" bandRow="1">
                <a:tableStyleId>{2D5ABB26-0587-4C30-8999-92F81FD0307C}</a:tableStyleId>
              </a:tblPr>
              <a:tblGrid>
                <a:gridCol w="1500172">
                  <a:extLst>
                    <a:ext uri="{9D8B030D-6E8A-4147-A177-3AD203B41FA5}">
                      <a16:colId xmlns:a16="http://schemas.microsoft.com/office/drawing/2014/main" val="20000"/>
                    </a:ext>
                  </a:extLst>
                </a:gridCol>
                <a:gridCol w="487356">
                  <a:extLst>
                    <a:ext uri="{9D8B030D-6E8A-4147-A177-3AD203B41FA5}">
                      <a16:colId xmlns:a16="http://schemas.microsoft.com/office/drawing/2014/main" val="20001"/>
                    </a:ext>
                  </a:extLst>
                </a:gridCol>
                <a:gridCol w="1545859">
                  <a:extLst>
                    <a:ext uri="{9D8B030D-6E8A-4147-A177-3AD203B41FA5}">
                      <a16:colId xmlns:a16="http://schemas.microsoft.com/office/drawing/2014/main" val="20002"/>
                    </a:ext>
                  </a:extLst>
                </a:gridCol>
                <a:gridCol w="567611">
                  <a:extLst>
                    <a:ext uri="{9D8B030D-6E8A-4147-A177-3AD203B41FA5}">
                      <a16:colId xmlns:a16="http://schemas.microsoft.com/office/drawing/2014/main" val="20003"/>
                    </a:ext>
                  </a:extLst>
                </a:gridCol>
              </a:tblGrid>
              <a:tr h="254399">
                <a:tc>
                  <a:txBody>
                    <a:bodyPr/>
                    <a:lstStyle/>
                    <a:p>
                      <a:pPr marL="74295">
                        <a:lnSpc>
                          <a:spcPct val="100000"/>
                        </a:lnSpc>
                      </a:pPr>
                      <a:r>
                        <a:rPr sz="1200" b="1" spc="-5" dirty="0">
                          <a:solidFill>
                            <a:srgbClr val="FFFFFF"/>
                          </a:solidFill>
                          <a:latin typeface="Arial"/>
                          <a:cs typeface="Arial"/>
                        </a:rPr>
                        <a:t>PD</a:t>
                      </a:r>
                      <a:r>
                        <a:rPr sz="1200" b="1" dirty="0">
                          <a:solidFill>
                            <a:srgbClr val="FFFFFF"/>
                          </a:solidFill>
                          <a:latin typeface="Arial"/>
                          <a:cs typeface="Arial"/>
                        </a:rPr>
                        <a:t>-</a:t>
                      </a:r>
                      <a:r>
                        <a:rPr sz="1200" b="1" spc="-5" dirty="0">
                          <a:solidFill>
                            <a:srgbClr val="FFFFFF"/>
                          </a:solidFill>
                          <a:latin typeface="Arial"/>
                          <a:cs typeface="Arial"/>
                        </a:rPr>
                        <a:t>L1</a:t>
                      </a:r>
                      <a:r>
                        <a:rPr sz="1200" b="1" dirty="0">
                          <a:solidFill>
                            <a:srgbClr val="FFFFFF"/>
                          </a:solidFill>
                          <a:latin typeface="Arial"/>
                          <a:cs typeface="Arial"/>
                        </a:rPr>
                        <a:t>+</a:t>
                      </a:r>
                      <a:r>
                        <a:rPr sz="1200" b="1" spc="5" dirty="0">
                          <a:solidFill>
                            <a:srgbClr val="FFFFFF"/>
                          </a:solidFill>
                          <a:latin typeface="Arial"/>
                          <a:cs typeface="Arial"/>
                        </a:rPr>
                        <a:t> </a:t>
                      </a:r>
                      <a:r>
                        <a:rPr sz="1200" b="1" spc="-5" dirty="0">
                          <a:solidFill>
                            <a:srgbClr val="FFFFFF"/>
                          </a:solidFill>
                          <a:latin typeface="Arial"/>
                          <a:cs typeface="Arial"/>
                        </a:rPr>
                        <a:t>popu</a:t>
                      </a:r>
                      <a:r>
                        <a:rPr sz="1200" b="1" spc="5" dirty="0">
                          <a:solidFill>
                            <a:srgbClr val="FFFFFF"/>
                          </a:solidFill>
                          <a:latin typeface="Arial"/>
                          <a:cs typeface="Arial"/>
                        </a:rPr>
                        <a:t>l</a:t>
                      </a:r>
                      <a:r>
                        <a:rPr sz="1200" b="1" spc="-5" dirty="0">
                          <a:solidFill>
                            <a:srgbClr val="FFFFFF"/>
                          </a:solidFill>
                          <a:latin typeface="Arial"/>
                          <a:cs typeface="Arial"/>
                        </a:rPr>
                        <a:t>a</a:t>
                      </a:r>
                      <a:r>
                        <a:rPr sz="1200" b="1" spc="5" dirty="0">
                          <a:solidFill>
                            <a:srgbClr val="FFFFFF"/>
                          </a:solidFill>
                          <a:latin typeface="Arial"/>
                          <a:cs typeface="Arial"/>
                        </a:rPr>
                        <a:t>ti</a:t>
                      </a:r>
                      <a:r>
                        <a:rPr sz="1200" b="1" spc="-5" dirty="0">
                          <a:solidFill>
                            <a:srgbClr val="FFFFFF"/>
                          </a:solidFill>
                          <a:latin typeface="Arial"/>
                          <a:cs typeface="Arial"/>
                        </a:rPr>
                        <a:t>on</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2B51"/>
                    </a:solidFill>
                  </a:tcPr>
                </a:tc>
                <a:tc>
                  <a:txBody>
                    <a:bodyPr/>
                    <a:lstStyle/>
                    <a:p>
                      <a:pPr marL="2540" algn="ctr">
                        <a:lnSpc>
                          <a:spcPct val="100000"/>
                        </a:lnSpc>
                      </a:pPr>
                      <a:r>
                        <a:rPr sz="1200" b="1" dirty="0">
                          <a:solidFill>
                            <a:srgbClr val="FFFFFF"/>
                          </a:solidFill>
                          <a:latin typeface="Arial"/>
                          <a:cs typeface="Arial"/>
                        </a:rPr>
                        <a:t>N</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2B51"/>
                    </a:solidFill>
                  </a:tcPr>
                </a:tc>
                <a:tc>
                  <a:txBody>
                    <a:bodyPr/>
                    <a:lstStyle/>
                    <a:p>
                      <a:pPr marL="201295">
                        <a:lnSpc>
                          <a:spcPct val="100000"/>
                        </a:lnSpc>
                      </a:pPr>
                      <a:r>
                        <a:rPr sz="1200" b="1" dirty="0">
                          <a:solidFill>
                            <a:srgbClr val="FFFFFF"/>
                          </a:solidFill>
                          <a:latin typeface="Arial"/>
                          <a:cs typeface="Arial"/>
                        </a:rPr>
                        <a:t>M</a:t>
                      </a:r>
                      <a:r>
                        <a:rPr sz="1200" b="1" spc="-5" dirty="0">
                          <a:solidFill>
                            <a:srgbClr val="FFFFFF"/>
                          </a:solidFill>
                          <a:latin typeface="Arial"/>
                          <a:cs typeface="Arial"/>
                        </a:rPr>
                        <a:t>ed</a:t>
                      </a:r>
                      <a:r>
                        <a:rPr sz="1200" b="1" spc="5" dirty="0">
                          <a:solidFill>
                            <a:srgbClr val="FFFFFF"/>
                          </a:solidFill>
                          <a:latin typeface="Arial"/>
                          <a:cs typeface="Arial"/>
                        </a:rPr>
                        <a:t>i</a:t>
                      </a:r>
                      <a:r>
                        <a:rPr sz="1200" b="1" spc="-5" dirty="0">
                          <a:solidFill>
                            <a:srgbClr val="FFFFFF"/>
                          </a:solidFill>
                          <a:latin typeface="Arial"/>
                          <a:cs typeface="Arial"/>
                        </a:rPr>
                        <a:t>a</a:t>
                      </a:r>
                      <a:r>
                        <a:rPr sz="1200" b="1" dirty="0">
                          <a:solidFill>
                            <a:srgbClr val="FFFFFF"/>
                          </a:solidFill>
                          <a:latin typeface="Arial"/>
                          <a:cs typeface="Arial"/>
                        </a:rPr>
                        <a:t>n </a:t>
                      </a:r>
                      <a:r>
                        <a:rPr sz="1200" b="1" spc="-5" dirty="0">
                          <a:solidFill>
                            <a:srgbClr val="FFFFFF"/>
                          </a:solidFill>
                          <a:latin typeface="Arial"/>
                          <a:cs typeface="Arial"/>
                        </a:rPr>
                        <a:t>PF</a:t>
                      </a:r>
                      <a:r>
                        <a:rPr sz="1200" b="1" dirty="0">
                          <a:solidFill>
                            <a:srgbClr val="FFFFFF"/>
                          </a:solidFill>
                          <a:latin typeface="Arial"/>
                          <a:cs typeface="Arial"/>
                        </a:rPr>
                        <a:t>S</a:t>
                      </a:r>
                      <a:r>
                        <a:rPr sz="1200" b="1" spc="-5" dirty="0">
                          <a:solidFill>
                            <a:srgbClr val="FFFFFF"/>
                          </a:solidFill>
                          <a:latin typeface="Arial"/>
                          <a:cs typeface="Arial"/>
                        </a:rPr>
                        <a:t> </a:t>
                      </a:r>
                      <a:r>
                        <a:rPr sz="1200" b="1" spc="5" dirty="0">
                          <a:solidFill>
                            <a:srgbClr val="FFFFFF"/>
                          </a:solidFill>
                          <a:latin typeface="Arial"/>
                          <a:cs typeface="Arial"/>
                        </a:rPr>
                        <a:t>(</a:t>
                      </a:r>
                      <a:r>
                        <a:rPr sz="1200" b="1" dirty="0">
                          <a:solidFill>
                            <a:srgbClr val="FFFFFF"/>
                          </a:solidFill>
                          <a:latin typeface="Arial"/>
                          <a:cs typeface="Arial"/>
                        </a:rPr>
                        <a:t>m</a:t>
                      </a:r>
                      <a:r>
                        <a:rPr sz="1200" b="1" spc="-5" dirty="0">
                          <a:solidFill>
                            <a:srgbClr val="FFFFFF"/>
                          </a:solidFill>
                          <a:latin typeface="Arial"/>
                          <a:cs typeface="Arial"/>
                        </a:rPr>
                        <a:t>o</a:t>
                      </a:r>
                      <a:r>
                        <a:rPr sz="1200" b="1" dirty="0">
                          <a:solidFill>
                            <a:srgbClr val="FFFFFF"/>
                          </a:solidFill>
                          <a:latin typeface="Arial"/>
                          <a:cs typeface="Arial"/>
                        </a:rPr>
                        <a:t>)</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2B51"/>
                    </a:solidFill>
                  </a:tcPr>
                </a:tc>
                <a:tc>
                  <a:txBody>
                    <a:bodyPr/>
                    <a:lstStyle/>
                    <a:p>
                      <a:pPr marL="227965">
                        <a:lnSpc>
                          <a:spcPct val="100000"/>
                        </a:lnSpc>
                      </a:pPr>
                      <a:r>
                        <a:rPr sz="1200" b="1" spc="-10" dirty="0">
                          <a:solidFill>
                            <a:srgbClr val="FFFFFF"/>
                          </a:solidFill>
                          <a:latin typeface="Arial"/>
                          <a:cs typeface="Arial"/>
                        </a:rPr>
                        <a:t>HR</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2B51"/>
                    </a:solidFill>
                  </a:tcPr>
                </a:tc>
                <a:extLst>
                  <a:ext uri="{0D108BD9-81ED-4DB2-BD59-A6C34878D82A}">
                    <a16:rowId xmlns:a16="http://schemas.microsoft.com/office/drawing/2014/main" val="10000"/>
                  </a:ext>
                </a:extLst>
              </a:tr>
              <a:tr h="251364">
                <a:tc>
                  <a:txBody>
                    <a:bodyPr/>
                    <a:lstStyle/>
                    <a:p>
                      <a:pPr marL="74295">
                        <a:lnSpc>
                          <a:spcPct val="100000"/>
                        </a:lnSpc>
                      </a:pPr>
                      <a:r>
                        <a:rPr sz="1200" b="1" spc="-10" dirty="0">
                          <a:solidFill>
                            <a:srgbClr val="92D050"/>
                          </a:solidFill>
                          <a:latin typeface="Arial"/>
                          <a:cs typeface="Arial"/>
                        </a:rPr>
                        <a:t>A</a:t>
                      </a:r>
                      <a:r>
                        <a:rPr sz="1200" b="1" dirty="0">
                          <a:solidFill>
                            <a:srgbClr val="92D050"/>
                          </a:solidFill>
                          <a:latin typeface="Arial"/>
                          <a:cs typeface="Arial"/>
                        </a:rPr>
                        <a:t>t</a:t>
                      </a:r>
                      <a:r>
                        <a:rPr sz="1200" b="1" spc="-5" dirty="0">
                          <a:solidFill>
                            <a:srgbClr val="92D050"/>
                          </a:solidFill>
                          <a:latin typeface="Arial"/>
                          <a:cs typeface="Arial"/>
                        </a:rPr>
                        <a:t>e</a:t>
                      </a:r>
                      <a:r>
                        <a:rPr sz="1200" b="1" dirty="0">
                          <a:solidFill>
                            <a:srgbClr val="92D050"/>
                          </a:solidFill>
                          <a:latin typeface="Arial"/>
                          <a:cs typeface="Arial"/>
                        </a:rPr>
                        <a:t>zo +</a:t>
                      </a:r>
                      <a:r>
                        <a:rPr sz="1200" b="1" spc="5" dirty="0">
                          <a:solidFill>
                            <a:srgbClr val="92D050"/>
                          </a:solidFill>
                          <a:latin typeface="Arial"/>
                          <a:cs typeface="Arial"/>
                        </a:rPr>
                        <a:t> </a:t>
                      </a:r>
                      <a:r>
                        <a:rPr sz="1200" b="1" spc="-10" dirty="0">
                          <a:solidFill>
                            <a:srgbClr val="92D050"/>
                          </a:solidFill>
                          <a:latin typeface="Arial"/>
                          <a:cs typeface="Arial"/>
                        </a:rPr>
                        <a:t>B</a:t>
                      </a:r>
                      <a:r>
                        <a:rPr sz="1200" b="1" spc="-5" dirty="0">
                          <a:solidFill>
                            <a:srgbClr val="92D050"/>
                          </a:solidFill>
                          <a:latin typeface="Arial"/>
                          <a:cs typeface="Arial"/>
                        </a:rPr>
                        <a:t>e</a:t>
                      </a:r>
                      <a:r>
                        <a:rPr sz="1200" b="1" dirty="0">
                          <a:solidFill>
                            <a:srgbClr val="92D050"/>
                          </a:solidFill>
                          <a:latin typeface="Arial"/>
                          <a:cs typeface="Arial"/>
                        </a:rPr>
                        <a:t>v</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a:txBody>
                    <a:bodyPr/>
                    <a:lstStyle/>
                    <a:p>
                      <a:pPr marL="150495">
                        <a:lnSpc>
                          <a:spcPct val="100000"/>
                        </a:lnSpc>
                      </a:pPr>
                      <a:r>
                        <a:rPr sz="1200" spc="-5" dirty="0">
                          <a:solidFill>
                            <a:srgbClr val="FFFFFF"/>
                          </a:solidFill>
                          <a:latin typeface="Arial"/>
                          <a:cs typeface="Arial"/>
                        </a:rPr>
                        <a:t>178</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a:txBody>
                    <a:bodyPr/>
                    <a:lstStyle/>
                    <a:p>
                      <a:pPr marL="3810" algn="ctr">
                        <a:lnSpc>
                          <a:spcPct val="100000"/>
                        </a:lnSpc>
                      </a:pPr>
                      <a:r>
                        <a:rPr sz="1200" spc="-125" dirty="0">
                          <a:solidFill>
                            <a:srgbClr val="FFFFFF"/>
                          </a:solidFill>
                          <a:latin typeface="Arial"/>
                          <a:cs typeface="Arial"/>
                        </a:rPr>
                        <a:t>1</a:t>
                      </a:r>
                      <a:r>
                        <a:rPr sz="1200" spc="-5" dirty="0">
                          <a:solidFill>
                            <a:srgbClr val="FFFFFF"/>
                          </a:solidFill>
                          <a:latin typeface="Arial"/>
                          <a:cs typeface="Arial"/>
                        </a:rPr>
                        <a:t>1</a:t>
                      </a:r>
                      <a:r>
                        <a:rPr sz="1200" spc="5" dirty="0">
                          <a:solidFill>
                            <a:srgbClr val="FFFFFF"/>
                          </a:solidFill>
                          <a:latin typeface="Arial"/>
                          <a:cs typeface="Arial"/>
                        </a:rPr>
                        <a:t>.</a:t>
                      </a:r>
                      <a:r>
                        <a:rPr sz="1200" dirty="0">
                          <a:solidFill>
                            <a:srgbClr val="FFFFFF"/>
                          </a:solidFill>
                          <a:latin typeface="Arial"/>
                          <a:cs typeface="Arial"/>
                        </a:rPr>
                        <a:t>2</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rowSpan="2">
                  <a:txBody>
                    <a:bodyPr/>
                    <a:lstStyle/>
                    <a:p>
                      <a:pPr marL="176530">
                        <a:lnSpc>
                          <a:spcPct val="100000"/>
                        </a:lnSpc>
                      </a:pPr>
                      <a:r>
                        <a:rPr sz="1200" spc="-5" dirty="0">
                          <a:solidFill>
                            <a:srgbClr val="FFFFFF"/>
                          </a:solidFill>
                          <a:latin typeface="Arial"/>
                          <a:cs typeface="Arial"/>
                        </a:rPr>
                        <a:t>0</a:t>
                      </a:r>
                      <a:r>
                        <a:rPr sz="1200" spc="5" dirty="0">
                          <a:solidFill>
                            <a:srgbClr val="FFFFFF"/>
                          </a:solidFill>
                          <a:latin typeface="Arial"/>
                          <a:cs typeface="Arial"/>
                        </a:rPr>
                        <a:t>.</a:t>
                      </a:r>
                      <a:r>
                        <a:rPr sz="1200" spc="-5" dirty="0">
                          <a:solidFill>
                            <a:srgbClr val="FFFFFF"/>
                          </a:solidFill>
                          <a:latin typeface="Arial"/>
                          <a:cs typeface="Arial"/>
                        </a:rPr>
                        <a:t>74</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extLst>
                  <a:ext uri="{0D108BD9-81ED-4DB2-BD59-A6C34878D82A}">
                    <a16:rowId xmlns:a16="http://schemas.microsoft.com/office/drawing/2014/main" val="10001"/>
                  </a:ext>
                </a:extLst>
              </a:tr>
              <a:tr h="251364">
                <a:tc>
                  <a:txBody>
                    <a:bodyPr/>
                    <a:lstStyle/>
                    <a:p>
                      <a:pPr marL="74295">
                        <a:lnSpc>
                          <a:spcPct val="100000"/>
                        </a:lnSpc>
                      </a:pPr>
                      <a:r>
                        <a:rPr sz="1200" b="1" spc="-5" dirty="0">
                          <a:solidFill>
                            <a:srgbClr val="F8951F"/>
                          </a:solidFill>
                          <a:latin typeface="Arial"/>
                          <a:cs typeface="Arial"/>
                        </a:rPr>
                        <a:t>Sun</a:t>
                      </a:r>
                      <a:r>
                        <a:rPr sz="1200" b="1" spc="5" dirty="0">
                          <a:solidFill>
                            <a:srgbClr val="F8951F"/>
                          </a:solidFill>
                          <a:latin typeface="Arial"/>
                          <a:cs typeface="Arial"/>
                        </a:rPr>
                        <a:t>iti</a:t>
                      </a:r>
                      <a:r>
                        <a:rPr sz="1200" b="1" spc="-5" dirty="0">
                          <a:solidFill>
                            <a:srgbClr val="F8951F"/>
                          </a:solidFill>
                          <a:latin typeface="Arial"/>
                          <a:cs typeface="Arial"/>
                        </a:rPr>
                        <a:t>n</a:t>
                      </a:r>
                      <a:r>
                        <a:rPr sz="1200" b="1" spc="5" dirty="0">
                          <a:solidFill>
                            <a:srgbClr val="F8951F"/>
                          </a:solidFill>
                          <a:latin typeface="Arial"/>
                          <a:cs typeface="Arial"/>
                        </a:rPr>
                        <a:t>i</a:t>
                      </a:r>
                      <a:r>
                        <a:rPr sz="1200" b="1" dirty="0">
                          <a:solidFill>
                            <a:srgbClr val="F8951F"/>
                          </a:solidFill>
                          <a:latin typeface="Arial"/>
                          <a:cs typeface="Arial"/>
                        </a:rPr>
                        <a:t>b</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a:txBody>
                    <a:bodyPr/>
                    <a:lstStyle/>
                    <a:p>
                      <a:pPr marL="150495">
                        <a:lnSpc>
                          <a:spcPct val="100000"/>
                        </a:lnSpc>
                      </a:pPr>
                      <a:r>
                        <a:rPr sz="1200" spc="-5" dirty="0">
                          <a:solidFill>
                            <a:srgbClr val="FFFFFF"/>
                          </a:solidFill>
                          <a:latin typeface="Arial"/>
                          <a:cs typeface="Arial"/>
                        </a:rPr>
                        <a:t>184</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a:txBody>
                    <a:bodyPr/>
                    <a:lstStyle/>
                    <a:p>
                      <a:pPr marL="3810" algn="ctr">
                        <a:lnSpc>
                          <a:spcPct val="100000"/>
                        </a:lnSpc>
                      </a:pPr>
                      <a:r>
                        <a:rPr sz="1200" spc="-5" dirty="0">
                          <a:solidFill>
                            <a:srgbClr val="FFFFFF"/>
                          </a:solidFill>
                          <a:latin typeface="Arial"/>
                          <a:cs typeface="Arial"/>
                        </a:rPr>
                        <a:t>7</a:t>
                      </a:r>
                      <a:r>
                        <a:rPr sz="1200" spc="5" dirty="0">
                          <a:solidFill>
                            <a:srgbClr val="FFFFFF"/>
                          </a:solidFill>
                          <a:latin typeface="Arial"/>
                          <a:cs typeface="Arial"/>
                        </a:rPr>
                        <a:t>.</a:t>
                      </a:r>
                      <a:r>
                        <a:rPr sz="1200" dirty="0">
                          <a:solidFill>
                            <a:srgbClr val="FFFFFF"/>
                          </a:solidFill>
                          <a:latin typeface="Arial"/>
                          <a:cs typeface="Arial"/>
                        </a:rPr>
                        <a:t>7</a:t>
                      </a:r>
                      <a:endParaRPr sz="1200">
                        <a:latin typeface="Arial"/>
                        <a:cs typeface="Arial"/>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tc vMerge="1">
                  <a:txBody>
                    <a:bodyPr/>
                    <a:lstStyle/>
                    <a:p>
                      <a:endParaRPr/>
                    </a:p>
                  </a:txBody>
                  <a:tcPr marL="0" marR="0" marT="0" marB="0">
                    <a:lnL w="12693">
                      <a:solidFill>
                        <a:srgbClr val="FFFFFF"/>
                      </a:solidFill>
                      <a:prstDash val="solid"/>
                    </a:lnL>
                    <a:lnR w="12693">
                      <a:solidFill>
                        <a:srgbClr val="FFFFFF"/>
                      </a:solidFill>
                      <a:prstDash val="solid"/>
                    </a:lnR>
                    <a:lnT w="12693">
                      <a:solidFill>
                        <a:srgbClr val="FFFFFF"/>
                      </a:solidFill>
                      <a:prstDash val="solid"/>
                    </a:lnT>
                    <a:lnB w="12693">
                      <a:solidFill>
                        <a:srgbClr val="FFFFFF"/>
                      </a:solidFill>
                      <a:prstDash val="solid"/>
                    </a:lnB>
                    <a:solidFill>
                      <a:srgbClr val="005796"/>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63366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9062" y="48384"/>
            <a:ext cx="7467600" cy="1143000"/>
          </a:xfrm>
        </p:spPr>
        <p:txBody>
          <a:bodyPr/>
          <a:lstStyle/>
          <a:p>
            <a:r>
              <a:rPr lang="en-US" sz="2200" dirty="0">
                <a:solidFill>
                  <a:schemeClr val="tx2"/>
                </a:solidFill>
              </a:rPr>
              <a:t>JAVELIN RENAL 101: Phase III Study of Avelumab in Combination With Axitinib vs Sunitinib Monotherapy in Treatment-naïve Patients With Advanced RCC</a:t>
            </a:r>
            <a:endParaRPr lang="en-US" sz="2200" baseline="30000" dirty="0">
              <a:solidFill>
                <a:schemeClr val="tx2"/>
              </a:solidFill>
            </a:endParaRPr>
          </a:p>
        </p:txBody>
      </p:sp>
      <p:sp>
        <p:nvSpPr>
          <p:cNvPr id="39" name="TextBox 38"/>
          <p:cNvSpPr txBox="1"/>
          <p:nvPr/>
        </p:nvSpPr>
        <p:spPr>
          <a:xfrm>
            <a:off x="1790201" y="3832680"/>
            <a:ext cx="8749079" cy="2123658"/>
          </a:xfrm>
          <a:prstGeom prst="rect">
            <a:avLst/>
          </a:prstGeom>
          <a:noFill/>
        </p:spPr>
        <p:txBody>
          <a:bodyPr wrap="square" rtlCol="0">
            <a:spAutoFit/>
          </a:bodyPr>
          <a:lstStyle/>
          <a:p>
            <a:pPr>
              <a:spcBef>
                <a:spcPts val="600"/>
              </a:spcBef>
            </a:pPr>
            <a:r>
              <a:rPr lang="en-US" sz="1200" u="sng" dirty="0">
                <a:cs typeface="Arial" panose="020B0604020202020204" pitchFamily="34" charset="0"/>
              </a:rPr>
              <a:t>Primary Endpoints</a:t>
            </a:r>
            <a:r>
              <a:rPr lang="en-US" sz="1200" dirty="0">
                <a:cs typeface="Arial" panose="020B0604020202020204" pitchFamily="34" charset="0"/>
              </a:rPr>
              <a:t>: PFS assessed by IRC in PD-L1+ group*, OS in PD-L1+ group*</a:t>
            </a:r>
          </a:p>
          <a:p>
            <a:pPr defTabSz="820738">
              <a:spcBef>
                <a:spcPts val="600"/>
              </a:spcBef>
              <a:buSzPct val="100000"/>
              <a:tabLst>
                <a:tab pos="4630738" algn="l"/>
              </a:tabLst>
            </a:pPr>
            <a:r>
              <a:rPr lang="en-US" sz="1200" u="sng" dirty="0">
                <a:cs typeface="Arial" panose="020B0604020202020204" pitchFamily="34" charset="0"/>
              </a:rPr>
              <a:t>Key Secondary Endpoints</a:t>
            </a:r>
            <a:r>
              <a:rPr lang="en-US" sz="1200" dirty="0">
                <a:cs typeface="Arial" panose="020B0604020202020204" pitchFamily="34" charset="0"/>
              </a:rPr>
              <a:t>: PFS per IRC in overall population, OS in overall population</a:t>
            </a:r>
            <a:endParaRPr lang="en-US" sz="1200" u="sng" dirty="0">
              <a:cs typeface="Arial" panose="020B0604020202020204" pitchFamily="34" charset="0"/>
            </a:endParaRPr>
          </a:p>
          <a:p>
            <a:pPr defTabSz="820738">
              <a:spcBef>
                <a:spcPts val="600"/>
              </a:spcBef>
              <a:buSzPct val="100000"/>
              <a:tabLst>
                <a:tab pos="4630738" algn="l"/>
              </a:tabLst>
            </a:pPr>
            <a:r>
              <a:rPr lang="en-US" sz="1200" u="sng" dirty="0">
                <a:cs typeface="Arial" panose="020B0604020202020204" pitchFamily="34" charset="0"/>
              </a:rPr>
              <a:t>Secondary Endpoints</a:t>
            </a:r>
            <a:r>
              <a:rPr lang="en-US" sz="1200" dirty="0">
                <a:cs typeface="Arial" panose="020B0604020202020204" pitchFamily="34" charset="0"/>
              </a:rPr>
              <a:t>: ORR, DCR, TTR, DOR, safety, PK, PRO, ADA relationship between treatment response and tumor or blood biomarkers, immune-related PFS, ORR, DCR, TTR, and DOR per immune-related RECIST</a:t>
            </a:r>
          </a:p>
          <a:p>
            <a:pPr defTabSz="820738">
              <a:spcBef>
                <a:spcPts val="600"/>
              </a:spcBef>
              <a:buSzPct val="100000"/>
              <a:tabLst>
                <a:tab pos="4630738" algn="l"/>
              </a:tabLst>
            </a:pPr>
            <a:r>
              <a:rPr lang="en-US" sz="1200" u="sng" dirty="0">
                <a:cs typeface="Arial" panose="020B0604020202020204" pitchFamily="34" charset="0"/>
              </a:rPr>
              <a:t>Stratification</a:t>
            </a:r>
            <a:r>
              <a:rPr lang="en-US" sz="1200" dirty="0">
                <a:cs typeface="Arial" panose="020B0604020202020204" pitchFamily="34" charset="0"/>
              </a:rPr>
              <a:t>: ECOG PS (0 vs 1) and geographic region (US, Canada/Western Europe, rest of the world)</a:t>
            </a:r>
          </a:p>
          <a:p>
            <a:pPr defTabSz="820738">
              <a:spcBef>
                <a:spcPts val="600"/>
              </a:spcBef>
              <a:buSzPct val="100000"/>
              <a:tabLst>
                <a:tab pos="4630738" algn="l"/>
              </a:tabLst>
            </a:pPr>
            <a:r>
              <a:rPr lang="en-US" sz="1200" u="sng" dirty="0">
                <a:cs typeface="Arial" panose="020B0604020202020204" pitchFamily="34" charset="0"/>
              </a:rPr>
              <a:t>Statistical Analyses</a:t>
            </a:r>
            <a:r>
              <a:rPr lang="en-US" sz="1200" dirty="0">
                <a:cs typeface="Arial" panose="020B0604020202020204" pitchFamily="34" charset="0"/>
              </a:rPr>
              <a:t>:</a:t>
            </a:r>
          </a:p>
          <a:p>
            <a:pPr marL="396875" lvl="1" indent="-171450" defTabSz="820738">
              <a:buSzPct val="100000"/>
              <a:buFont typeface="Arial" panose="020B0604020202020204" pitchFamily="34" charset="0"/>
              <a:buChar char="•"/>
              <a:tabLst>
                <a:tab pos="4630738" algn="l"/>
              </a:tabLst>
            </a:pPr>
            <a:r>
              <a:rPr lang="en-US" sz="1000" dirty="0">
                <a:cs typeface="Arial" panose="020B0604020202020204" pitchFamily="34" charset="0"/>
              </a:rPr>
              <a:t>For the primary PFS endpoint, 336 events would provide 90% power to detect a HR of 0.65 at significance level of 0.004.</a:t>
            </a:r>
          </a:p>
          <a:p>
            <a:pPr marL="396875" lvl="1" indent="-171450" defTabSz="820738">
              <a:buSzPct val="100000"/>
              <a:buFont typeface="Arial" panose="020B0604020202020204" pitchFamily="34" charset="0"/>
              <a:buChar char="•"/>
              <a:tabLst>
                <a:tab pos="4630738" algn="l"/>
              </a:tabLst>
            </a:pPr>
            <a:r>
              <a:rPr lang="en-US" sz="1000" dirty="0">
                <a:cs typeface="Arial" panose="020B0604020202020204" pitchFamily="34" charset="0"/>
              </a:rPr>
              <a:t>A gatekeeping strategy, which tested the overall population only if PFS in the PD-L1+ group was significant, was used to control for type 1 error.</a:t>
            </a:r>
          </a:p>
          <a:p>
            <a:pPr marL="396875" lvl="1" indent="-171450" defTabSz="820738">
              <a:buSzPct val="100000"/>
              <a:buFont typeface="Arial" panose="020B0604020202020204" pitchFamily="34" charset="0"/>
              <a:buChar char="•"/>
              <a:tabLst>
                <a:tab pos="4630738" algn="l"/>
              </a:tabLst>
            </a:pPr>
            <a:r>
              <a:rPr lang="en-US" sz="1000" dirty="0">
                <a:cs typeface="Arial" panose="020B0604020202020204" pitchFamily="34" charset="0"/>
              </a:rPr>
              <a:t>Interim analysis was planned for approximately 235 PFS events (70% of total required PFS events) in the PD-L1+ group.</a:t>
            </a:r>
          </a:p>
        </p:txBody>
      </p:sp>
      <p:sp>
        <p:nvSpPr>
          <p:cNvPr id="15" name="Rounded Rectangle 14"/>
          <p:cNvSpPr>
            <a:spLocks noChangeArrowheads="1"/>
          </p:cNvSpPr>
          <p:nvPr/>
        </p:nvSpPr>
        <p:spPr bwMode="auto">
          <a:xfrm>
            <a:off x="7456940" y="1334621"/>
            <a:ext cx="3291840" cy="1025705"/>
          </a:xfrm>
          <a:prstGeom prst="roundRect">
            <a:avLst>
              <a:gd name="adj" fmla="val 16667"/>
            </a:avLst>
          </a:prstGeom>
          <a:solidFill>
            <a:schemeClr val="accent1"/>
          </a:solidFill>
          <a:ln w="9525" algn="ctr">
            <a:solidFill>
              <a:schemeClr val="bg1"/>
            </a:solidFill>
            <a:round/>
            <a:headEnd/>
            <a:tailEnd/>
          </a:ln>
          <a:effectLst>
            <a:outerShdw blurRad="63500" sx="102000" sy="102000" algn="ctr" rotWithShape="0">
              <a:prstClr val="black">
                <a:alpha val="40000"/>
              </a:prstClr>
            </a:outerShdw>
          </a:effectLst>
        </p:spPr>
        <p:txBody>
          <a:bodyPr anchor="ctr"/>
          <a:lstStyle>
            <a:lvl1pPr>
              <a:defRPr>
                <a:solidFill>
                  <a:schemeClr val="tx1"/>
                </a:solidFill>
                <a:latin typeface="Arial Narrow" pitchFamily="34" charset="0"/>
              </a:defRPr>
            </a:lvl1pPr>
            <a:lvl2pPr marL="742950" indent="-285750">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pPr algn="ctr" defTabSz="457200">
              <a:spcBef>
                <a:spcPts val="0"/>
              </a:spcBef>
              <a:defRPr/>
            </a:pPr>
            <a:r>
              <a:rPr lang="en-US" altLang="zh-CN" sz="1600" kern="0" dirty="0">
                <a:solidFill>
                  <a:srgbClr val="FFFFFF"/>
                </a:solidFill>
                <a:latin typeface="Calibri"/>
                <a:ea typeface="Arial Unicode MS" panose="020B0604020202020204" pitchFamily="34" charset="-128"/>
                <a:cs typeface="Arial" panose="020B0604020202020204" pitchFamily="34" charset="0"/>
              </a:rPr>
              <a:t>Avelumab 10 mg/kg IV q2w</a:t>
            </a:r>
          </a:p>
          <a:p>
            <a:pPr algn="ctr" defTabSz="457200">
              <a:spcBef>
                <a:spcPts val="0"/>
              </a:spcBef>
              <a:defRPr/>
            </a:pPr>
            <a:r>
              <a:rPr lang="en-US" altLang="zh-CN" sz="1600" kern="0" dirty="0">
                <a:solidFill>
                  <a:srgbClr val="FFFFFF"/>
                </a:solidFill>
                <a:latin typeface="Calibri"/>
                <a:ea typeface="Arial Unicode MS" panose="020B0604020202020204" pitchFamily="34" charset="-128"/>
                <a:cs typeface="Arial" panose="020B0604020202020204" pitchFamily="34" charset="0"/>
              </a:rPr>
              <a:t>+ Axitinib 5 mg po bid</a:t>
            </a:r>
          </a:p>
          <a:p>
            <a:pPr algn="ctr" defTabSz="457200">
              <a:spcBef>
                <a:spcPts val="0"/>
              </a:spcBef>
              <a:defRPr/>
            </a:pPr>
            <a:r>
              <a:rPr lang="en-US" altLang="zh-CN" sz="1600" kern="0" dirty="0">
                <a:solidFill>
                  <a:srgbClr val="FFFFFF"/>
                </a:solidFill>
                <a:latin typeface="Calibri"/>
                <a:ea typeface="Arial Unicode MS" panose="020B0604020202020204" pitchFamily="34" charset="-128"/>
                <a:cs typeface="Arial" panose="020B0604020202020204" pitchFamily="34" charset="0"/>
              </a:rPr>
              <a:t>(6-week cycle)</a:t>
            </a:r>
          </a:p>
        </p:txBody>
      </p:sp>
      <p:cxnSp>
        <p:nvCxnSpPr>
          <p:cNvPr id="16" name="Straight Arrow Connector 16"/>
          <p:cNvCxnSpPr>
            <a:cxnSpLocks noChangeShapeType="1"/>
          </p:cNvCxnSpPr>
          <p:nvPr/>
        </p:nvCxnSpPr>
        <p:spPr bwMode="gray">
          <a:xfrm>
            <a:off x="6043188" y="2452816"/>
            <a:ext cx="393380" cy="2"/>
          </a:xfrm>
          <a:prstGeom prst="straightConnector1">
            <a:avLst/>
          </a:prstGeom>
          <a:noFill/>
          <a:ln w="38100" cmpd="sng">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Rounded Rectangle 17"/>
          <p:cNvSpPr>
            <a:spLocks noChangeArrowheads="1"/>
          </p:cNvSpPr>
          <p:nvPr/>
        </p:nvSpPr>
        <p:spPr bwMode="auto">
          <a:xfrm>
            <a:off x="7456940" y="2750171"/>
            <a:ext cx="3291840" cy="1025705"/>
          </a:xfrm>
          <a:prstGeom prst="roundRect">
            <a:avLst>
              <a:gd name="adj" fmla="val 16667"/>
            </a:avLst>
          </a:prstGeom>
          <a:solidFill>
            <a:schemeClr val="accent3"/>
          </a:solidFill>
          <a:ln w="9525" algn="ctr">
            <a:solidFill>
              <a:schemeClr val="bg1"/>
            </a:solidFill>
            <a:round/>
            <a:headEnd/>
            <a:tailEnd/>
          </a:ln>
          <a:effectLst>
            <a:outerShdw blurRad="63500" sx="102000" sy="102000" algn="ctr" rotWithShape="0">
              <a:prstClr val="black">
                <a:alpha val="40000"/>
              </a:prstClr>
            </a:outerShdw>
          </a:effectLst>
        </p:spPr>
        <p:txBody>
          <a:bodyPr anchor="ctr"/>
          <a:lstStyle>
            <a:lvl1pPr>
              <a:defRPr>
                <a:solidFill>
                  <a:schemeClr val="tx1"/>
                </a:solidFill>
                <a:latin typeface="Arial Narrow" pitchFamily="34" charset="0"/>
              </a:defRPr>
            </a:lvl1pPr>
            <a:lvl2pPr marL="742950" indent="-285750">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pPr algn="ctr" defTabSz="457200">
              <a:spcBef>
                <a:spcPts val="0"/>
              </a:spcBef>
              <a:defRPr/>
            </a:pPr>
            <a:r>
              <a:rPr lang="en-US" altLang="zh-CN" sz="1600" kern="0" dirty="0">
                <a:solidFill>
                  <a:prstClr val="white"/>
                </a:solidFill>
                <a:latin typeface="Calibri"/>
                <a:ea typeface="Arial Unicode MS" panose="020B0604020202020204" pitchFamily="34" charset="-128"/>
                <a:cs typeface="Arial" panose="020B0604020202020204" pitchFamily="34" charset="0"/>
              </a:rPr>
              <a:t>Sunitinib</a:t>
            </a:r>
          </a:p>
          <a:p>
            <a:pPr algn="ctr" defTabSz="457200">
              <a:spcBef>
                <a:spcPts val="0"/>
              </a:spcBef>
              <a:defRPr/>
            </a:pPr>
            <a:r>
              <a:rPr lang="en-US" altLang="zh-CN" sz="1600" kern="0" dirty="0">
                <a:solidFill>
                  <a:prstClr val="white"/>
                </a:solidFill>
                <a:latin typeface="Calibri"/>
                <a:ea typeface="Arial Unicode MS" panose="020B0604020202020204" pitchFamily="34" charset="-128"/>
                <a:cs typeface="Arial" panose="020B0604020202020204" pitchFamily="34" charset="0"/>
              </a:rPr>
              <a:t>50 mg po </a:t>
            </a:r>
            <a:r>
              <a:rPr lang="en-US" altLang="zh-CN" sz="1600" kern="0" dirty="0" err="1">
                <a:solidFill>
                  <a:prstClr val="white"/>
                </a:solidFill>
                <a:latin typeface="Calibri"/>
                <a:ea typeface="Arial Unicode MS" panose="020B0604020202020204" pitchFamily="34" charset="-128"/>
                <a:cs typeface="Arial" panose="020B0604020202020204" pitchFamily="34" charset="0"/>
              </a:rPr>
              <a:t>qd</a:t>
            </a:r>
            <a:endParaRPr lang="en-US" altLang="zh-CN" sz="1600" kern="0" dirty="0">
              <a:solidFill>
                <a:prstClr val="white"/>
              </a:solidFill>
              <a:latin typeface="Calibri"/>
              <a:ea typeface="Arial Unicode MS" panose="020B0604020202020204" pitchFamily="34" charset="-128"/>
              <a:cs typeface="Arial" panose="020B0604020202020204" pitchFamily="34" charset="0"/>
            </a:endParaRPr>
          </a:p>
          <a:p>
            <a:pPr algn="ctr" defTabSz="457200">
              <a:spcBef>
                <a:spcPts val="0"/>
              </a:spcBef>
              <a:defRPr/>
            </a:pPr>
            <a:r>
              <a:rPr lang="en-US" altLang="zh-CN" sz="1600" kern="0" dirty="0">
                <a:solidFill>
                  <a:prstClr val="white"/>
                </a:solidFill>
                <a:latin typeface="Calibri"/>
                <a:ea typeface="Arial Unicode MS" panose="020B0604020202020204" pitchFamily="34" charset="-128"/>
                <a:cs typeface="Arial" panose="020B0604020202020204" pitchFamily="34" charset="0"/>
              </a:rPr>
              <a:t>(4 weeks on/2 weeks off)</a:t>
            </a:r>
          </a:p>
        </p:txBody>
      </p:sp>
      <p:sp>
        <p:nvSpPr>
          <p:cNvPr id="20" name="Rounded Rectangle 19"/>
          <p:cNvSpPr>
            <a:spLocks noChangeArrowheads="1"/>
          </p:cNvSpPr>
          <p:nvPr/>
        </p:nvSpPr>
        <p:spPr bwMode="auto">
          <a:xfrm>
            <a:off x="2568468" y="1334622"/>
            <a:ext cx="3474720" cy="2238510"/>
          </a:xfrm>
          <a:prstGeom prst="roundRect">
            <a:avLst>
              <a:gd name="adj" fmla="val 16667"/>
            </a:avLst>
          </a:prstGeom>
          <a:solidFill>
            <a:schemeClr val="accent2"/>
          </a:solidFill>
          <a:ln w="9525" algn="ctr">
            <a:solidFill>
              <a:schemeClr val="bg1"/>
            </a:solidFill>
            <a:round/>
            <a:headEnd/>
            <a:tailEnd/>
          </a:ln>
          <a:effectLst>
            <a:outerShdw blurRad="63500" sx="102000" sy="102000" algn="ctr" rotWithShape="0">
              <a:prstClr val="black">
                <a:alpha val="40000"/>
              </a:prstClr>
            </a:outerShdw>
          </a:effectLst>
        </p:spPr>
        <p:txBody>
          <a:bodyPr lIns="0" rIns="0" anchor="ctr"/>
          <a:lstStyle>
            <a:lvl1pPr marL="228600" indent="-228600">
              <a:defRPr>
                <a:solidFill>
                  <a:schemeClr val="tx1"/>
                </a:solidFill>
                <a:latin typeface="Arial Narrow" pitchFamily="34" charset="0"/>
              </a:defRPr>
            </a:lvl1pPr>
            <a:lvl2pPr marL="742950" indent="-285750">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pPr indent="-106363"/>
            <a:r>
              <a:rPr lang="en-US" altLang="en-US" sz="1400" dirty="0">
                <a:solidFill>
                  <a:schemeClr val="bg2"/>
                </a:solidFill>
                <a:latin typeface="Calibri"/>
                <a:cs typeface="Arial" panose="020B0604020202020204" pitchFamily="34" charset="0"/>
              </a:rPr>
              <a:t>Selected Eligibility Criteria (N=886)</a:t>
            </a:r>
          </a:p>
          <a:p>
            <a:pPr defTabSz="669131">
              <a:lnSpc>
                <a:spcPct val="90000"/>
              </a:lnSpc>
              <a:spcBef>
                <a:spcPts val="400"/>
              </a:spcBef>
              <a:buFont typeface="Arial"/>
              <a:buChar char="•"/>
              <a:defRPr/>
            </a:pPr>
            <a:r>
              <a:rPr lang="en-US" altLang="zh-CN" sz="1400" kern="0" dirty="0">
                <a:solidFill>
                  <a:schemeClr val="bg2"/>
                </a:solidFill>
                <a:latin typeface="Calibri"/>
                <a:ea typeface="Arial Unicode MS" panose="020B0604020202020204" pitchFamily="34" charset="-128"/>
                <a:cs typeface="Arial" panose="020B0604020202020204" pitchFamily="34" charset="0"/>
              </a:rPr>
              <a:t>Treatment-naïve, advanced RCC with a clear cell component</a:t>
            </a:r>
          </a:p>
          <a:p>
            <a:pPr defTabSz="669131">
              <a:lnSpc>
                <a:spcPct val="90000"/>
              </a:lnSpc>
              <a:spcBef>
                <a:spcPts val="400"/>
              </a:spcBef>
              <a:buFont typeface="Arial"/>
              <a:buChar char="•"/>
              <a:defRPr/>
            </a:pPr>
            <a:r>
              <a:rPr lang="en-US" altLang="zh-CN" sz="1400" kern="0" dirty="0">
                <a:solidFill>
                  <a:schemeClr val="bg2"/>
                </a:solidFill>
                <a:latin typeface="Calibri"/>
                <a:ea typeface="Arial Unicode MS" panose="020B0604020202020204" pitchFamily="34" charset="-128"/>
                <a:cs typeface="Arial" panose="020B0604020202020204" pitchFamily="34" charset="0"/>
              </a:rPr>
              <a:t>≥1 measurable lesion as defined by RECIST v1.1</a:t>
            </a:r>
          </a:p>
          <a:p>
            <a:pPr defTabSz="669131">
              <a:lnSpc>
                <a:spcPct val="90000"/>
              </a:lnSpc>
              <a:spcBef>
                <a:spcPts val="400"/>
              </a:spcBef>
              <a:buFont typeface="Arial"/>
              <a:buChar char="•"/>
              <a:defRPr/>
            </a:pPr>
            <a:r>
              <a:rPr lang="en-US" altLang="zh-CN" sz="1400" kern="0" dirty="0">
                <a:solidFill>
                  <a:schemeClr val="bg2"/>
                </a:solidFill>
                <a:latin typeface="Calibri"/>
                <a:ea typeface="Arial Unicode MS" panose="020B0604020202020204" pitchFamily="34" charset="-128"/>
                <a:cs typeface="Arial" panose="020B0604020202020204" pitchFamily="34" charset="0"/>
              </a:rPr>
              <a:t>Tumor tissue available for PD-L1 staining</a:t>
            </a:r>
          </a:p>
          <a:p>
            <a:pPr defTabSz="669131">
              <a:lnSpc>
                <a:spcPct val="90000"/>
              </a:lnSpc>
              <a:spcBef>
                <a:spcPts val="400"/>
              </a:spcBef>
              <a:buFont typeface="Arial"/>
              <a:buChar char="•"/>
              <a:defRPr/>
            </a:pPr>
            <a:r>
              <a:rPr lang="en-US" altLang="zh-CN" sz="1400" kern="0" dirty="0">
                <a:solidFill>
                  <a:schemeClr val="bg2"/>
                </a:solidFill>
                <a:latin typeface="Calibri"/>
                <a:ea typeface="Arial Unicode MS" panose="020B0604020202020204" pitchFamily="34" charset="-128"/>
                <a:cs typeface="Arial" panose="020B0604020202020204" pitchFamily="34" charset="0"/>
              </a:rPr>
              <a:t>ECOG PS 0 or 1</a:t>
            </a:r>
          </a:p>
        </p:txBody>
      </p:sp>
      <p:cxnSp>
        <p:nvCxnSpPr>
          <p:cNvPr id="21" name="Straight Arrow Connector 16"/>
          <p:cNvCxnSpPr>
            <a:cxnSpLocks noChangeShapeType="1"/>
          </p:cNvCxnSpPr>
          <p:nvPr/>
        </p:nvCxnSpPr>
        <p:spPr bwMode="gray">
          <a:xfrm rot="5400000" flipH="1" flipV="1">
            <a:off x="6748697" y="1786152"/>
            <a:ext cx="715539" cy="670514"/>
          </a:xfrm>
          <a:prstGeom prst="bentConnector2">
            <a:avLst/>
          </a:prstGeom>
          <a:noFill/>
          <a:ln w="38100" cmpd="sng">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 name="Straight Arrow Connector 16"/>
          <p:cNvCxnSpPr>
            <a:cxnSpLocks noChangeShapeType="1"/>
          </p:cNvCxnSpPr>
          <p:nvPr/>
        </p:nvCxnSpPr>
        <p:spPr bwMode="gray">
          <a:xfrm rot="16200000" flipH="1">
            <a:off x="6847362" y="2560379"/>
            <a:ext cx="548640" cy="670514"/>
          </a:xfrm>
          <a:prstGeom prst="bentConnector2">
            <a:avLst/>
          </a:prstGeom>
          <a:noFill/>
          <a:ln w="38100" cmpd="sng">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 name="Oval 22"/>
          <p:cNvSpPr/>
          <p:nvPr/>
        </p:nvSpPr>
        <p:spPr>
          <a:xfrm>
            <a:off x="6437015" y="2128550"/>
            <a:ext cx="640080" cy="640080"/>
          </a:xfrm>
          <a:prstGeom prst="ellipse">
            <a:avLst/>
          </a:prstGeom>
          <a:solidFill>
            <a:schemeClr val="tx1"/>
          </a:solidFill>
          <a:ln w="9525">
            <a:solidFill>
              <a:schemeClr val="bg1"/>
            </a:solidFill>
            <a:miter lim="800000"/>
            <a:headEnd/>
            <a:tailEnd/>
          </a:ln>
          <a:effectLst>
            <a:outerShdw blurRad="63500" sx="102000" sy="102000" algn="ctr" rotWithShape="0">
              <a:prstClr val="black">
                <a:alpha val="40000"/>
              </a:prstClr>
            </a:outerShdw>
          </a:effectLst>
        </p:spPr>
        <p:txBody>
          <a:bodyPr wrap="none" anchor="ctr">
            <a:noAutofit/>
          </a:bodyPr>
          <a:lstStyle/>
          <a:p>
            <a:pPr algn="ctr" fontAlgn="base">
              <a:spcBef>
                <a:spcPct val="0"/>
              </a:spcBef>
              <a:spcAft>
                <a:spcPct val="0"/>
              </a:spcAft>
            </a:pPr>
            <a:r>
              <a:rPr lang="en-US" sz="1200" kern="0" dirty="0">
                <a:solidFill>
                  <a:schemeClr val="bg2"/>
                </a:solidFill>
                <a:ea typeface="ＭＳ Ｐゴシック" charset="-128"/>
              </a:rPr>
              <a:t>R</a:t>
            </a:r>
          </a:p>
          <a:p>
            <a:pPr algn="ctr" fontAlgn="base">
              <a:spcBef>
                <a:spcPct val="0"/>
              </a:spcBef>
              <a:spcAft>
                <a:spcPct val="0"/>
              </a:spcAft>
            </a:pPr>
            <a:r>
              <a:rPr lang="en-US" sz="1200" kern="0" dirty="0">
                <a:solidFill>
                  <a:schemeClr val="bg2"/>
                </a:solidFill>
                <a:ea typeface="ＭＳ Ｐゴシック" charset="-128"/>
              </a:rPr>
              <a:t>1:1</a:t>
            </a:r>
          </a:p>
        </p:txBody>
      </p:sp>
      <p:sp>
        <p:nvSpPr>
          <p:cNvPr id="26" name="TextBox 25"/>
          <p:cNvSpPr txBox="1">
            <a:spLocks noChangeArrowheads="1"/>
          </p:cNvSpPr>
          <p:nvPr/>
        </p:nvSpPr>
        <p:spPr bwMode="auto">
          <a:xfrm>
            <a:off x="1705154" y="6013142"/>
            <a:ext cx="9572446" cy="707886"/>
          </a:xfrm>
          <a:prstGeom prst="rect">
            <a:avLst/>
          </a:prstGeom>
          <a:noFill/>
          <a:ln>
            <a:noFill/>
          </a:ln>
          <a:extLst/>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sz="1000" b="0" dirty="0">
                <a:latin typeface="Calibri"/>
                <a:ea typeface="ＭＳ Ｐゴシック" charset="-128"/>
              </a:rPr>
              <a:t>bid=twice a day; </a:t>
            </a:r>
            <a:r>
              <a:rPr lang="en-US" sz="1000" b="0" dirty="0">
                <a:latin typeface="Calibri"/>
              </a:rPr>
              <a:t>ECOG=Eastern Cooperative Oncology Group; </a:t>
            </a:r>
            <a:r>
              <a:rPr lang="en-US" sz="1000" b="0" dirty="0">
                <a:latin typeface="Calibri"/>
                <a:ea typeface="ＭＳ Ｐゴシック" charset="-128"/>
              </a:rPr>
              <a:t>PK=pharmacokinetics; PO=orally; PRO=patient-reported outcomes; </a:t>
            </a:r>
            <a:r>
              <a:rPr lang="en-US" sz="1000" b="0" dirty="0" err="1">
                <a:latin typeface="Calibri"/>
                <a:ea typeface="ＭＳ Ｐゴシック" charset="-128"/>
              </a:rPr>
              <a:t>qd</a:t>
            </a:r>
            <a:r>
              <a:rPr lang="en-US" sz="1000" b="0" dirty="0">
                <a:latin typeface="Calibri"/>
                <a:ea typeface="ＭＳ Ｐゴシック" charset="-128"/>
              </a:rPr>
              <a:t>=every day; RECIST=Response Evaluation Criteria in Solid Tumors; TKI=tyrosine kinase inhibitor. * ≥1% PD-L1 expression on tumor-infiltrating immune cells using Ventana PD-L1 (SP263) IHC assay</a:t>
            </a:r>
          </a:p>
          <a:p>
            <a:r>
              <a:rPr lang="en-US" sz="1000" b="0" dirty="0" err="1">
                <a:latin typeface="Calibri"/>
                <a:ea typeface="ＭＳ Ｐゴシック" charset="-128"/>
              </a:rPr>
              <a:t>Motzer</a:t>
            </a:r>
            <a:r>
              <a:rPr lang="en-US" sz="1000" b="0" dirty="0">
                <a:latin typeface="Calibri"/>
                <a:ea typeface="ＭＳ Ｐゴシック" charset="-128"/>
              </a:rPr>
              <a:t> RJ, et al. Presented at ESMO. 2018 (</a:t>
            </a:r>
            <a:r>
              <a:rPr lang="en-US" sz="1000" b="0" dirty="0" err="1">
                <a:latin typeface="Calibri"/>
                <a:ea typeface="ＭＳ Ｐゴシック" charset="-128"/>
              </a:rPr>
              <a:t>abstr</a:t>
            </a:r>
            <a:r>
              <a:rPr lang="en-US" sz="1000" b="0" dirty="0">
                <a:latin typeface="Calibri"/>
                <a:ea typeface="ＭＳ Ｐゴシック" charset="-128"/>
              </a:rPr>
              <a:t> LBA6_PR).</a:t>
            </a:r>
          </a:p>
          <a:p>
            <a:r>
              <a:rPr lang="en-US" sz="1000" b="0" dirty="0">
                <a:latin typeface="Calibri"/>
                <a:ea typeface="ＭＳ Ｐゴシック" charset="-128"/>
              </a:rPr>
              <a:t>https://clinicaltrials.gov/ct2/show/NCT02684006</a:t>
            </a:r>
          </a:p>
        </p:txBody>
      </p:sp>
      <p:sp>
        <p:nvSpPr>
          <p:cNvPr id="4" name="Slide Number Placeholder 3"/>
          <p:cNvSpPr>
            <a:spLocks noGrp="1"/>
          </p:cNvSpPr>
          <p:nvPr>
            <p:ph type="sldNum" sz="quarter" idx="4"/>
          </p:nvPr>
        </p:nvSpPr>
        <p:spPr/>
        <p:txBody>
          <a:bodyPr/>
          <a:lstStyle/>
          <a:p>
            <a:pPr defTabSz="457200"/>
            <a:endParaRPr lang="en-US" dirty="0">
              <a:solidFill>
                <a:srgbClr val="63666A">
                  <a:tint val="75000"/>
                </a:srgbClr>
              </a:solidFill>
            </a:endParaRPr>
          </a:p>
        </p:txBody>
      </p:sp>
    </p:spTree>
    <p:extLst>
      <p:ext uri="{BB962C8B-B14F-4D97-AF65-F5344CB8AC3E}">
        <p14:creationId xmlns:p14="http://schemas.microsoft.com/office/powerpoint/2010/main" val="1171595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50309"/>
            <a:ext cx="7962858" cy="1257147"/>
          </a:xfrm>
        </p:spPr>
        <p:txBody>
          <a:bodyPr/>
          <a:lstStyle/>
          <a:p>
            <a:r>
              <a:rPr lang="en-US" sz="3600" dirty="0">
                <a:solidFill>
                  <a:schemeClr val="tx2"/>
                </a:solidFill>
              </a:rPr>
              <a:t>JAVELIN RENAL 101: PFS per IRC</a:t>
            </a:r>
            <a:endParaRPr lang="en-US" sz="3600" baseline="30000" dirty="0">
              <a:solidFill>
                <a:schemeClr val="tx2"/>
              </a:solidFill>
            </a:endParaRPr>
          </a:p>
        </p:txBody>
      </p:sp>
      <p:sp>
        <p:nvSpPr>
          <p:cNvPr id="26" name="TextBox 25"/>
          <p:cNvSpPr txBox="1">
            <a:spLocks noChangeArrowheads="1"/>
          </p:cNvSpPr>
          <p:nvPr/>
        </p:nvSpPr>
        <p:spPr bwMode="auto">
          <a:xfrm>
            <a:off x="1834794" y="6082235"/>
            <a:ext cx="8458116" cy="707886"/>
          </a:xfrm>
          <a:prstGeom prst="rect">
            <a:avLst/>
          </a:prstGeom>
          <a:noFill/>
          <a:ln>
            <a:noFill/>
          </a:ln>
          <a:extLst/>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sz="1000" b="0" dirty="0">
                <a:latin typeface="+mn-lt"/>
                <a:ea typeface="ＭＳ Ｐゴシック" charset="-128"/>
              </a:rPr>
              <a:t>PD-L1+ group: Minimum follow-up, 6 months. Median follow-up, 9.9 months (avelumab + axitinib) and 8.4 months (sunitinib).</a:t>
            </a:r>
          </a:p>
          <a:p>
            <a:r>
              <a:rPr lang="en-US" sz="1000" b="0" dirty="0">
                <a:latin typeface="+mn-lt"/>
                <a:ea typeface="ＭＳ Ｐゴシック" charset="-128"/>
              </a:rPr>
              <a:t>Overall population: Minimum follow-up, 6 months. Median follow-up, 10.8 months (avelumab + axitinib) and 8.6 months (sunitinib).</a:t>
            </a:r>
          </a:p>
          <a:p>
            <a:r>
              <a:rPr lang="en-US" sz="1000" b="0" dirty="0">
                <a:latin typeface="+mn-lt"/>
                <a:ea typeface="ＭＳ Ｐゴシック" charset="-128"/>
                <a:cs typeface="Times New Roman" charset="0"/>
              </a:rPr>
              <a:t>The PFS analysis crossed the prespecified efficacy boundary based on the alpha-spending function (</a:t>
            </a:r>
            <a:r>
              <a:rPr lang="en-US" sz="1000" b="0" i="1" dirty="0">
                <a:latin typeface="+mn-lt"/>
                <a:ea typeface="ＭＳ Ｐゴシック" charset="-128"/>
                <a:cs typeface="Times New Roman" charset="0"/>
              </a:rPr>
              <a:t>P</a:t>
            </a:r>
            <a:r>
              <a:rPr lang="en-US" sz="1000" b="0" dirty="0">
                <a:latin typeface="+mn-lt"/>
                <a:ea typeface="ＭＳ Ｐゴシック" charset="-128"/>
                <a:cs typeface="Times New Roman" charset="0"/>
              </a:rPr>
              <a:t>=.001)</a:t>
            </a:r>
            <a:endParaRPr lang="en-US" sz="1000" b="0" dirty="0">
              <a:latin typeface="+mn-lt"/>
              <a:ea typeface="Calibri" charset="0"/>
              <a:cs typeface="Times New Roman" charset="0"/>
            </a:endParaRPr>
          </a:p>
          <a:p>
            <a:r>
              <a:rPr lang="en-US" sz="1000" b="0" dirty="0" err="1">
                <a:latin typeface="+mn-lt"/>
                <a:ea typeface="ＭＳ Ｐゴシック" charset="-128"/>
              </a:rPr>
              <a:t>Motzer</a:t>
            </a:r>
            <a:r>
              <a:rPr lang="en-US" sz="1000" b="0" dirty="0">
                <a:latin typeface="+mn-lt"/>
                <a:ea typeface="ＭＳ Ｐゴシック" charset="-128"/>
              </a:rPr>
              <a:t> RJ, et al. Presented at ESMO. 2018 (</a:t>
            </a:r>
            <a:r>
              <a:rPr lang="en-US" sz="1000" b="0" dirty="0" err="1">
                <a:latin typeface="+mn-lt"/>
                <a:ea typeface="ＭＳ Ｐゴシック" charset="-128"/>
              </a:rPr>
              <a:t>abstr</a:t>
            </a:r>
            <a:r>
              <a:rPr lang="en-US" sz="1000" b="0" dirty="0">
                <a:latin typeface="+mn-lt"/>
                <a:ea typeface="ＭＳ Ｐゴシック" charset="-128"/>
              </a:rPr>
              <a:t> LBA6_PR).</a:t>
            </a:r>
          </a:p>
        </p:txBody>
      </p:sp>
      <p:sp>
        <p:nvSpPr>
          <p:cNvPr id="4" name="Slide Number Placeholder 3"/>
          <p:cNvSpPr>
            <a:spLocks noGrp="1"/>
          </p:cNvSpPr>
          <p:nvPr>
            <p:ph type="sldNum" sz="quarter" idx="4"/>
          </p:nvPr>
        </p:nvSpPr>
        <p:spPr/>
        <p:txBody>
          <a:bodyPr/>
          <a:lstStyle/>
          <a:p>
            <a:pPr defTabSz="457200"/>
            <a:endParaRPr lang="en-US" dirty="0">
              <a:solidFill>
                <a:srgbClr val="63666A">
                  <a:tint val="75000"/>
                </a:srgbClr>
              </a:solidFill>
            </a:endParaRPr>
          </a:p>
        </p:txBody>
      </p:sp>
      <p:grpSp>
        <p:nvGrpSpPr>
          <p:cNvPr id="12" name="Group 11">
            <a:extLst>
              <a:ext uri="{FF2B5EF4-FFF2-40B4-BE49-F238E27FC236}">
                <a16:creationId xmlns:a16="http://schemas.microsoft.com/office/drawing/2014/main" id="{49FAAA8C-FC41-402D-A32B-C8338B4F0BD4}"/>
              </a:ext>
            </a:extLst>
          </p:cNvPr>
          <p:cNvGrpSpPr/>
          <p:nvPr/>
        </p:nvGrpSpPr>
        <p:grpSpPr>
          <a:xfrm>
            <a:off x="1600200" y="2876854"/>
            <a:ext cx="4989862" cy="2816727"/>
            <a:chOff x="108347" y="2898273"/>
            <a:chExt cx="4431505" cy="2501540"/>
          </a:xfrm>
        </p:grpSpPr>
        <p:pic>
          <p:nvPicPr>
            <p:cNvPr id="5" name="Picture 4">
              <a:extLst>
                <a:ext uri="{FF2B5EF4-FFF2-40B4-BE49-F238E27FC236}">
                  <a16:creationId xmlns:a16="http://schemas.microsoft.com/office/drawing/2014/main" id="{690817C3-5E9E-453D-A00A-96299244E009}"/>
                </a:ext>
              </a:extLst>
            </p:cNvPr>
            <p:cNvPicPr>
              <a:picLocks noChangeAspect="1"/>
            </p:cNvPicPr>
            <p:nvPr/>
          </p:nvPicPr>
          <p:blipFill rotWithShape="1">
            <a:blip r:embed="rId3"/>
            <a:srcRect l="4028" t="9962" r="18396" b="7262"/>
            <a:stretch/>
          </p:blipFill>
          <p:spPr>
            <a:xfrm>
              <a:off x="108347" y="2898273"/>
              <a:ext cx="4431505" cy="2501540"/>
            </a:xfrm>
            <a:prstGeom prst="rect">
              <a:avLst/>
            </a:prstGeom>
          </p:spPr>
        </p:pic>
        <p:sp>
          <p:nvSpPr>
            <p:cNvPr id="9" name="Rectangle 8">
              <a:extLst>
                <a:ext uri="{FF2B5EF4-FFF2-40B4-BE49-F238E27FC236}">
                  <a16:creationId xmlns:a16="http://schemas.microsoft.com/office/drawing/2014/main" id="{223706A7-11D0-4D03-B1A3-231FD4F649C8}"/>
                </a:ext>
              </a:extLst>
            </p:cNvPr>
            <p:cNvSpPr/>
            <p:nvPr/>
          </p:nvSpPr>
          <p:spPr>
            <a:xfrm>
              <a:off x="2651124" y="2927350"/>
              <a:ext cx="1851025" cy="6699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C712F4F-3D7F-4C04-99AA-2C5E2A6E8069}"/>
              </a:ext>
            </a:extLst>
          </p:cNvPr>
          <p:cNvGrpSpPr/>
          <p:nvPr/>
        </p:nvGrpSpPr>
        <p:grpSpPr>
          <a:xfrm>
            <a:off x="6757808" y="2876854"/>
            <a:ext cx="5062258" cy="2816727"/>
            <a:chOff x="4539852" y="2898273"/>
            <a:chExt cx="4495800" cy="2465953"/>
          </a:xfrm>
        </p:grpSpPr>
        <p:pic>
          <p:nvPicPr>
            <p:cNvPr id="6" name="Picture 5">
              <a:extLst>
                <a:ext uri="{FF2B5EF4-FFF2-40B4-BE49-F238E27FC236}">
                  <a16:creationId xmlns:a16="http://schemas.microsoft.com/office/drawing/2014/main" id="{36DDDEBE-7F6E-4CDD-B665-91DCB9979B2D}"/>
                </a:ext>
              </a:extLst>
            </p:cNvPr>
            <p:cNvPicPr>
              <a:picLocks noChangeAspect="1"/>
            </p:cNvPicPr>
            <p:nvPr/>
          </p:nvPicPr>
          <p:blipFill rotWithShape="1">
            <a:blip r:embed="rId4"/>
            <a:srcRect l="4528" t="11246" r="17641" b="8059"/>
            <a:stretch/>
          </p:blipFill>
          <p:spPr>
            <a:xfrm>
              <a:off x="4539852" y="2898273"/>
              <a:ext cx="4495800" cy="2465953"/>
            </a:xfrm>
            <a:prstGeom prst="rect">
              <a:avLst/>
            </a:prstGeom>
          </p:spPr>
        </p:pic>
        <p:sp>
          <p:nvSpPr>
            <p:cNvPr id="14" name="Rectangle 13">
              <a:extLst>
                <a:ext uri="{FF2B5EF4-FFF2-40B4-BE49-F238E27FC236}">
                  <a16:creationId xmlns:a16="http://schemas.microsoft.com/office/drawing/2014/main" id="{5803A025-2900-4A6E-8D1B-A21A0227148F}"/>
                </a:ext>
              </a:extLst>
            </p:cNvPr>
            <p:cNvSpPr/>
            <p:nvPr/>
          </p:nvSpPr>
          <p:spPr>
            <a:xfrm>
              <a:off x="7082629" y="2898273"/>
              <a:ext cx="1888728" cy="6357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A9C0CF72-EAA7-415B-8E7C-36449A2F51C3}"/>
              </a:ext>
            </a:extLst>
          </p:cNvPr>
          <p:cNvGrpSpPr/>
          <p:nvPr/>
        </p:nvGrpSpPr>
        <p:grpSpPr>
          <a:xfrm>
            <a:off x="2514600" y="1293553"/>
            <a:ext cx="3104292" cy="1566352"/>
            <a:chOff x="781908" y="1355559"/>
            <a:chExt cx="2711004" cy="1367908"/>
          </a:xfrm>
        </p:grpSpPr>
        <p:pic>
          <p:nvPicPr>
            <p:cNvPr id="10" name="Picture 9">
              <a:extLst>
                <a:ext uri="{FF2B5EF4-FFF2-40B4-BE49-F238E27FC236}">
                  <a16:creationId xmlns:a16="http://schemas.microsoft.com/office/drawing/2014/main" id="{F3377E05-EB93-4098-9280-8F4902A33895}"/>
                </a:ext>
              </a:extLst>
            </p:cNvPr>
            <p:cNvPicPr>
              <a:picLocks noChangeAspect="1"/>
            </p:cNvPicPr>
            <p:nvPr/>
          </p:nvPicPr>
          <p:blipFill rotWithShape="1">
            <a:blip r:embed="rId3"/>
            <a:srcRect l="48944" t="11214" r="18959" b="67956"/>
            <a:stretch/>
          </p:blipFill>
          <p:spPr>
            <a:xfrm>
              <a:off x="781908" y="1792717"/>
              <a:ext cx="2711004" cy="930750"/>
            </a:xfrm>
            <a:prstGeom prst="rect">
              <a:avLst/>
            </a:prstGeom>
          </p:spPr>
        </p:pic>
        <p:sp>
          <p:nvSpPr>
            <p:cNvPr id="16" name="TextBox 15">
              <a:extLst>
                <a:ext uri="{FF2B5EF4-FFF2-40B4-BE49-F238E27FC236}">
                  <a16:creationId xmlns:a16="http://schemas.microsoft.com/office/drawing/2014/main" id="{ED4FE9F1-D032-45B7-B0FC-25B6CE9B8432}"/>
                </a:ext>
              </a:extLst>
            </p:cNvPr>
            <p:cNvSpPr txBox="1"/>
            <p:nvPr/>
          </p:nvSpPr>
          <p:spPr>
            <a:xfrm>
              <a:off x="1130506" y="1355559"/>
              <a:ext cx="2063385" cy="430887"/>
            </a:xfrm>
            <a:prstGeom prst="rect">
              <a:avLst/>
            </a:prstGeom>
            <a:noFill/>
          </p:spPr>
          <p:txBody>
            <a:bodyPr wrap="none" rtlCol="0">
              <a:spAutoFit/>
            </a:bodyPr>
            <a:lstStyle/>
            <a:p>
              <a:pPr algn="ctr"/>
              <a:r>
                <a:rPr lang="en-US" sz="2200" dirty="0"/>
                <a:t>PD-L1+ group</a:t>
              </a:r>
            </a:p>
          </p:txBody>
        </p:sp>
      </p:grpSp>
      <p:grpSp>
        <p:nvGrpSpPr>
          <p:cNvPr id="18" name="Group 17">
            <a:extLst>
              <a:ext uri="{FF2B5EF4-FFF2-40B4-BE49-F238E27FC236}">
                <a16:creationId xmlns:a16="http://schemas.microsoft.com/office/drawing/2014/main" id="{B53820F1-6FEC-42CD-89DA-466497F7D8A2}"/>
              </a:ext>
            </a:extLst>
          </p:cNvPr>
          <p:cNvGrpSpPr/>
          <p:nvPr/>
        </p:nvGrpSpPr>
        <p:grpSpPr>
          <a:xfrm>
            <a:off x="7647895" y="1293553"/>
            <a:ext cx="3144610" cy="1574147"/>
            <a:chOff x="5213754" y="1356546"/>
            <a:chExt cx="2746214" cy="1374716"/>
          </a:xfrm>
        </p:grpSpPr>
        <p:pic>
          <p:nvPicPr>
            <p:cNvPr id="11" name="Picture 10">
              <a:extLst>
                <a:ext uri="{FF2B5EF4-FFF2-40B4-BE49-F238E27FC236}">
                  <a16:creationId xmlns:a16="http://schemas.microsoft.com/office/drawing/2014/main" id="{CA2A972F-5EBA-46E0-B85E-9159BC239E6F}"/>
                </a:ext>
              </a:extLst>
            </p:cNvPr>
            <p:cNvPicPr>
              <a:picLocks noChangeAspect="1"/>
            </p:cNvPicPr>
            <p:nvPr/>
          </p:nvPicPr>
          <p:blipFill rotWithShape="1">
            <a:blip r:embed="rId4"/>
            <a:srcRect l="48762" t="11562" r="19083" b="67632"/>
            <a:stretch/>
          </p:blipFill>
          <p:spPr>
            <a:xfrm>
              <a:off x="5213754" y="1791212"/>
              <a:ext cx="2746214" cy="940050"/>
            </a:xfrm>
            <a:prstGeom prst="rect">
              <a:avLst/>
            </a:prstGeom>
          </p:spPr>
        </p:pic>
        <p:sp>
          <p:nvSpPr>
            <p:cNvPr id="17" name="TextBox 16">
              <a:extLst>
                <a:ext uri="{FF2B5EF4-FFF2-40B4-BE49-F238E27FC236}">
                  <a16:creationId xmlns:a16="http://schemas.microsoft.com/office/drawing/2014/main" id="{6D75E968-A0E2-41A9-B896-FC54E1E9C67D}"/>
                </a:ext>
              </a:extLst>
            </p:cNvPr>
            <p:cNvSpPr txBox="1"/>
            <p:nvPr/>
          </p:nvSpPr>
          <p:spPr>
            <a:xfrm>
              <a:off x="5279452" y="1356546"/>
              <a:ext cx="2614818" cy="430887"/>
            </a:xfrm>
            <a:prstGeom prst="rect">
              <a:avLst/>
            </a:prstGeom>
            <a:noFill/>
          </p:spPr>
          <p:txBody>
            <a:bodyPr wrap="none" rtlCol="0">
              <a:spAutoFit/>
            </a:bodyPr>
            <a:lstStyle/>
            <a:p>
              <a:pPr algn="ctr"/>
              <a:r>
                <a:rPr lang="en-US" sz="2200" dirty="0"/>
                <a:t>Overall population</a:t>
              </a:r>
            </a:p>
          </p:txBody>
        </p:sp>
      </p:grpSp>
    </p:spTree>
    <p:extLst>
      <p:ext uri="{BB962C8B-B14F-4D97-AF65-F5344CB8AC3E}">
        <p14:creationId xmlns:p14="http://schemas.microsoft.com/office/powerpoint/2010/main" val="4242484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316DA-D783-2E4D-B568-74649449C5FF}"/>
              </a:ext>
            </a:extLst>
          </p:cNvPr>
          <p:cNvSpPr txBox="1"/>
          <p:nvPr/>
        </p:nvSpPr>
        <p:spPr>
          <a:xfrm>
            <a:off x="729916" y="1369194"/>
            <a:ext cx="10732168" cy="411961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Module 12: </a:t>
            </a:r>
            <a:b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b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Renal Cell and Bladder Cancer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rgbClr val="002656"/>
              </a:solidFill>
              <a:latin typeface="Arial" panose="020B0604020202020204"/>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Drs Quinn and </a:t>
            </a:r>
            <a:r>
              <a:rPr kumimoji="0" lang="en-US" sz="3200" b="1" i="0" u="none" strike="noStrike" kern="1200" cap="none" spc="0" normalizeH="0" baseline="0" noProof="0" dirty="0" err="1">
                <a:ln>
                  <a:noFill/>
                </a:ln>
                <a:solidFill>
                  <a:srgbClr val="002656"/>
                </a:solidFill>
                <a:effectLst/>
                <a:uLnTx/>
                <a:uFillTx/>
                <a:latin typeface="Arial" panose="020B0604020202020204"/>
                <a:ea typeface="+mn-ea"/>
                <a:cs typeface="+mn-cs"/>
              </a:rPr>
              <a:t>Plimack</a:t>
            </a:r>
            <a:endPar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8046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93396"/>
            <a:ext cx="10382162" cy="594360"/>
          </a:xfrm>
        </p:spPr>
        <p:txBody>
          <a:bodyPr/>
          <a:lstStyle/>
          <a:p>
            <a:r>
              <a:rPr lang="en-US" sz="3600" dirty="0">
                <a:solidFill>
                  <a:schemeClr val="tx2"/>
                </a:solidFill>
              </a:rPr>
              <a:t>JAVELIN RENAL 101:  OS in Overall Population</a:t>
            </a:r>
            <a:endParaRPr lang="en-US" sz="3600" baseline="30000" dirty="0">
              <a:solidFill>
                <a:schemeClr val="tx2"/>
              </a:solidFill>
            </a:endParaRPr>
          </a:p>
        </p:txBody>
      </p:sp>
      <p:sp>
        <p:nvSpPr>
          <p:cNvPr id="4" name="Slide Number Placeholder 3"/>
          <p:cNvSpPr>
            <a:spLocks noGrp="1"/>
          </p:cNvSpPr>
          <p:nvPr>
            <p:ph type="sldNum" sz="quarter" idx="4"/>
          </p:nvPr>
        </p:nvSpPr>
        <p:spPr/>
        <p:txBody>
          <a:bodyPr/>
          <a:lstStyle/>
          <a:p>
            <a:pPr defTabSz="457200"/>
            <a:endParaRPr lang="en-US" dirty="0">
              <a:solidFill>
                <a:srgbClr val="63666A">
                  <a:tint val="75000"/>
                </a:srgbClr>
              </a:solidFill>
            </a:endParaRPr>
          </a:p>
        </p:txBody>
      </p:sp>
      <p:sp>
        <p:nvSpPr>
          <p:cNvPr id="11" name="TextBox 10">
            <a:extLst>
              <a:ext uri="{FF2B5EF4-FFF2-40B4-BE49-F238E27FC236}">
                <a16:creationId xmlns:a16="http://schemas.microsoft.com/office/drawing/2014/main" id="{2674DC4B-2CC6-49E6-9B6D-511B3878FDBD}"/>
              </a:ext>
            </a:extLst>
          </p:cNvPr>
          <p:cNvSpPr txBox="1">
            <a:spLocks noChangeArrowheads="1"/>
          </p:cNvSpPr>
          <p:nvPr/>
        </p:nvSpPr>
        <p:spPr bwMode="auto">
          <a:xfrm>
            <a:off x="1866988" y="6320918"/>
            <a:ext cx="8458116" cy="400110"/>
          </a:xfrm>
          <a:prstGeom prst="rect">
            <a:avLst/>
          </a:prstGeom>
          <a:noFill/>
          <a:ln>
            <a:noFill/>
          </a:ln>
          <a:extLst/>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sz="1000" b="0" dirty="0">
                <a:latin typeface="+mn-lt"/>
                <a:ea typeface="ＭＳ Ｐゴシック" charset="-128"/>
              </a:rPr>
              <a:t>Median follow-up, 12.0 months (avelumab + axitinib) and 11.5 months (sunitinib).</a:t>
            </a:r>
          </a:p>
          <a:p>
            <a:r>
              <a:rPr lang="en-US" sz="1000" b="0" dirty="0" err="1">
                <a:latin typeface="+mn-lt"/>
                <a:ea typeface="ＭＳ Ｐゴシック" charset="-128"/>
              </a:rPr>
              <a:t>Motzer</a:t>
            </a:r>
            <a:r>
              <a:rPr lang="en-US" sz="1000" b="0" dirty="0">
                <a:latin typeface="+mn-lt"/>
                <a:ea typeface="ＭＳ Ｐゴシック" charset="-128"/>
              </a:rPr>
              <a:t> RJ, et al. Presented at ESMO. 2018 (</a:t>
            </a:r>
            <a:r>
              <a:rPr lang="en-US" sz="1000" b="0" dirty="0" err="1">
                <a:latin typeface="+mn-lt"/>
                <a:ea typeface="ＭＳ Ｐゴシック" charset="-128"/>
              </a:rPr>
              <a:t>abstr</a:t>
            </a:r>
            <a:r>
              <a:rPr lang="en-US" sz="1000" b="0" dirty="0">
                <a:latin typeface="+mn-lt"/>
                <a:ea typeface="ＭＳ Ｐゴシック" charset="-128"/>
              </a:rPr>
              <a:t> LBA6_PR).</a:t>
            </a:r>
          </a:p>
        </p:txBody>
      </p:sp>
      <p:pic>
        <p:nvPicPr>
          <p:cNvPr id="6" name="Picture 5">
            <a:extLst>
              <a:ext uri="{FF2B5EF4-FFF2-40B4-BE49-F238E27FC236}">
                <a16:creationId xmlns:a16="http://schemas.microsoft.com/office/drawing/2014/main" id="{D2328901-3CB8-462D-B800-B2317D1B6F76}"/>
              </a:ext>
            </a:extLst>
          </p:cNvPr>
          <p:cNvPicPr>
            <a:picLocks noChangeAspect="1"/>
          </p:cNvPicPr>
          <p:nvPr/>
        </p:nvPicPr>
        <p:blipFill rotWithShape="1">
          <a:blip r:embed="rId3"/>
          <a:srcRect l="4688" t="10501" r="14062" b="4207"/>
          <a:stretch/>
        </p:blipFill>
        <p:spPr>
          <a:xfrm>
            <a:off x="2743200" y="1676400"/>
            <a:ext cx="8458115" cy="4261589"/>
          </a:xfrm>
          <a:prstGeom prst="rect">
            <a:avLst/>
          </a:prstGeom>
        </p:spPr>
      </p:pic>
    </p:spTree>
    <p:extLst>
      <p:ext uri="{BB962C8B-B14F-4D97-AF65-F5344CB8AC3E}">
        <p14:creationId xmlns:p14="http://schemas.microsoft.com/office/powerpoint/2010/main" val="1992122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6AE421-EF32-8B4B-84A3-F8E8722657AE}"/>
              </a:ext>
            </a:extLst>
          </p:cNvPr>
          <p:cNvSpPr>
            <a:spLocks noGrp="1"/>
          </p:cNvSpPr>
          <p:nvPr>
            <p:ph type="title"/>
          </p:nvPr>
        </p:nvSpPr>
        <p:spPr>
          <a:xfrm>
            <a:off x="1847850" y="248411"/>
            <a:ext cx="9956800" cy="1143000"/>
          </a:xfrm>
        </p:spPr>
        <p:txBody>
          <a:bodyPr/>
          <a:lstStyle/>
          <a:p>
            <a:r>
              <a:rPr lang="en-US" sz="3600" dirty="0">
                <a:solidFill>
                  <a:srgbClr val="FFFF00"/>
                </a:solidFill>
              </a:rPr>
              <a:t>KEYNOTE-426 Study Design</a:t>
            </a:r>
          </a:p>
        </p:txBody>
      </p:sp>
      <p:sp>
        <p:nvSpPr>
          <p:cNvPr id="7" name="TextBox 6">
            <a:extLst>
              <a:ext uri="{FF2B5EF4-FFF2-40B4-BE49-F238E27FC236}">
                <a16:creationId xmlns:a16="http://schemas.microsoft.com/office/drawing/2014/main" id="{EB4E55B3-910D-5141-9F37-0298ECDFC831}"/>
              </a:ext>
            </a:extLst>
          </p:cNvPr>
          <p:cNvSpPr txBox="1"/>
          <p:nvPr/>
        </p:nvSpPr>
        <p:spPr>
          <a:xfrm>
            <a:off x="1600200" y="6440312"/>
            <a:ext cx="7318029" cy="338554"/>
          </a:xfrm>
          <a:prstGeom prst="rect">
            <a:avLst/>
          </a:prstGeom>
          <a:noFill/>
        </p:spPr>
        <p:txBody>
          <a:bodyPr wrap="none" rtlCol="0">
            <a:spAutoFit/>
          </a:bodyPr>
          <a:lstStyle/>
          <a:p>
            <a:r>
              <a:rPr lang="en-US" sz="1600" dirty="0"/>
              <a:t>Powles T et al. Genitourinary Cancers Symposium 2019; Abstract 543.</a:t>
            </a:r>
          </a:p>
        </p:txBody>
      </p:sp>
      <p:grpSp>
        <p:nvGrpSpPr>
          <p:cNvPr id="3" name="Group 2">
            <a:extLst>
              <a:ext uri="{FF2B5EF4-FFF2-40B4-BE49-F238E27FC236}">
                <a16:creationId xmlns:a16="http://schemas.microsoft.com/office/drawing/2014/main" id="{4E6B17E0-3204-6C4D-9330-BFC2C1D56982}"/>
              </a:ext>
            </a:extLst>
          </p:cNvPr>
          <p:cNvGrpSpPr/>
          <p:nvPr/>
        </p:nvGrpSpPr>
        <p:grpSpPr>
          <a:xfrm>
            <a:off x="1847850" y="1419485"/>
            <a:ext cx="9749424" cy="4434714"/>
            <a:chOff x="1847850" y="1419485"/>
            <a:chExt cx="9749424" cy="4434714"/>
          </a:xfrm>
        </p:grpSpPr>
        <p:pic>
          <p:nvPicPr>
            <p:cNvPr id="6" name="Picture 5">
              <a:extLst>
                <a:ext uri="{FF2B5EF4-FFF2-40B4-BE49-F238E27FC236}">
                  <a16:creationId xmlns:a16="http://schemas.microsoft.com/office/drawing/2014/main" id="{559FFEE2-6915-F543-93BF-5772BFC2990B}"/>
                </a:ext>
              </a:extLst>
            </p:cNvPr>
            <p:cNvPicPr>
              <a:picLocks noChangeAspect="1"/>
            </p:cNvPicPr>
            <p:nvPr/>
          </p:nvPicPr>
          <p:blipFill>
            <a:blip r:embed="rId2"/>
            <a:stretch>
              <a:fillRect/>
            </a:stretch>
          </p:blipFill>
          <p:spPr>
            <a:xfrm>
              <a:off x="1847850" y="1419485"/>
              <a:ext cx="9749424" cy="4434714"/>
            </a:xfrm>
            <a:prstGeom prst="rect">
              <a:avLst/>
            </a:prstGeom>
          </p:spPr>
        </p:pic>
        <p:sp>
          <p:nvSpPr>
            <p:cNvPr id="2" name="Rectangle 1">
              <a:extLst>
                <a:ext uri="{FF2B5EF4-FFF2-40B4-BE49-F238E27FC236}">
                  <a16:creationId xmlns:a16="http://schemas.microsoft.com/office/drawing/2014/main" id="{08A12C7D-A306-E845-B6C2-07B04B87FFEF}"/>
                </a:ext>
              </a:extLst>
            </p:cNvPr>
            <p:cNvSpPr/>
            <p:nvPr/>
          </p:nvSpPr>
          <p:spPr bwMode="auto">
            <a:xfrm>
              <a:off x="10844784" y="2496312"/>
              <a:ext cx="76200" cy="76200"/>
            </a:xfrm>
            <a:prstGeom prst="rect">
              <a:avLst/>
            </a:prstGeom>
            <a:solidFill>
              <a:srgbClr val="12908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Comic Sans MS" pitchFamily="-109" charset="0"/>
              </a:endParaRPr>
            </a:p>
          </p:txBody>
        </p:sp>
        <p:sp>
          <p:nvSpPr>
            <p:cNvPr id="9" name="Rectangle 8">
              <a:extLst>
                <a:ext uri="{FF2B5EF4-FFF2-40B4-BE49-F238E27FC236}">
                  <a16:creationId xmlns:a16="http://schemas.microsoft.com/office/drawing/2014/main" id="{4907B4AD-B366-4045-BF74-550915EF4002}"/>
                </a:ext>
              </a:extLst>
            </p:cNvPr>
            <p:cNvSpPr/>
            <p:nvPr/>
          </p:nvSpPr>
          <p:spPr bwMode="auto">
            <a:xfrm>
              <a:off x="10927080" y="3733800"/>
              <a:ext cx="131064" cy="137160"/>
            </a:xfrm>
            <a:prstGeom prst="rect">
              <a:avLst/>
            </a:prstGeom>
            <a:solidFill>
              <a:srgbClr val="6F244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Comic Sans MS" pitchFamily="-109" charset="0"/>
              </a:endParaRPr>
            </a:p>
          </p:txBody>
        </p:sp>
      </p:grpSp>
    </p:spTree>
    <p:extLst>
      <p:ext uri="{BB962C8B-B14F-4D97-AF65-F5344CB8AC3E}">
        <p14:creationId xmlns:p14="http://schemas.microsoft.com/office/powerpoint/2010/main" val="1302871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0C26-6BEF-464A-9EC3-AEF82062C21F}"/>
              </a:ext>
            </a:extLst>
          </p:cNvPr>
          <p:cNvSpPr>
            <a:spLocks noGrp="1"/>
          </p:cNvSpPr>
          <p:nvPr>
            <p:ph type="title"/>
          </p:nvPr>
        </p:nvSpPr>
        <p:spPr>
          <a:xfrm>
            <a:off x="1803907" y="194487"/>
            <a:ext cx="9956800" cy="886342"/>
          </a:xfrm>
        </p:spPr>
        <p:txBody>
          <a:bodyPr/>
          <a:lstStyle/>
          <a:p>
            <a:r>
              <a:rPr lang="en-US" sz="3600" dirty="0">
                <a:solidFill>
                  <a:srgbClr val="FFFF00"/>
                </a:solidFill>
              </a:rPr>
              <a:t>KEYNOTE-426: Overall Survival</a:t>
            </a:r>
          </a:p>
        </p:txBody>
      </p:sp>
      <p:sp>
        <p:nvSpPr>
          <p:cNvPr id="3" name="TextBox 2">
            <a:extLst>
              <a:ext uri="{FF2B5EF4-FFF2-40B4-BE49-F238E27FC236}">
                <a16:creationId xmlns:a16="http://schemas.microsoft.com/office/drawing/2014/main" id="{B047912C-FD57-204C-A1A6-C81B2B628BB3}"/>
              </a:ext>
            </a:extLst>
          </p:cNvPr>
          <p:cNvSpPr txBox="1"/>
          <p:nvPr/>
        </p:nvSpPr>
        <p:spPr>
          <a:xfrm>
            <a:off x="1524000" y="6452936"/>
            <a:ext cx="5003293" cy="307777"/>
          </a:xfrm>
          <a:prstGeom prst="rect">
            <a:avLst/>
          </a:prstGeom>
          <a:noFill/>
        </p:spPr>
        <p:txBody>
          <a:bodyPr wrap="none" rtlCol="0">
            <a:spAutoFit/>
          </a:bodyPr>
          <a:lstStyle/>
          <a:p>
            <a:r>
              <a:rPr lang="en-US" sz="1400" dirty="0" err="1"/>
              <a:t>Rini</a:t>
            </a:r>
            <a:r>
              <a:rPr lang="en-US" sz="1400" dirty="0"/>
              <a:t> BI et al. NEJM 2019 Feb 16;Epub ahead of print</a:t>
            </a:r>
          </a:p>
        </p:txBody>
      </p:sp>
      <p:pic>
        <p:nvPicPr>
          <p:cNvPr id="5" name="Picture 4">
            <a:extLst>
              <a:ext uri="{FF2B5EF4-FFF2-40B4-BE49-F238E27FC236}">
                <a16:creationId xmlns:a16="http://schemas.microsoft.com/office/drawing/2014/main" id="{1E755716-E96B-E141-A8D1-14B27FEE26A6}"/>
              </a:ext>
            </a:extLst>
          </p:cNvPr>
          <p:cNvPicPr>
            <a:picLocks noChangeAspect="1"/>
          </p:cNvPicPr>
          <p:nvPr/>
        </p:nvPicPr>
        <p:blipFill>
          <a:blip r:embed="rId2"/>
          <a:stretch>
            <a:fillRect/>
          </a:stretch>
        </p:blipFill>
        <p:spPr>
          <a:xfrm>
            <a:off x="3107626" y="1355465"/>
            <a:ext cx="7327900" cy="4822835"/>
          </a:xfrm>
          <a:prstGeom prst="rect">
            <a:avLst/>
          </a:prstGeom>
        </p:spPr>
      </p:pic>
      <p:graphicFrame>
        <p:nvGraphicFramePr>
          <p:cNvPr id="7" name="Table 6">
            <a:extLst>
              <a:ext uri="{FF2B5EF4-FFF2-40B4-BE49-F238E27FC236}">
                <a16:creationId xmlns:a16="http://schemas.microsoft.com/office/drawing/2014/main" id="{00B99170-B67F-1746-9596-EDDE27EC9D70}"/>
              </a:ext>
            </a:extLst>
          </p:cNvPr>
          <p:cNvGraphicFramePr>
            <a:graphicFrameLocks noGrp="1"/>
          </p:cNvGraphicFramePr>
          <p:nvPr>
            <p:extLst>
              <p:ext uri="{D42A27DB-BD31-4B8C-83A1-F6EECF244321}">
                <p14:modId xmlns:p14="http://schemas.microsoft.com/office/powerpoint/2010/main" val="3127045383"/>
              </p:ext>
            </p:extLst>
          </p:nvPr>
        </p:nvGraphicFramePr>
        <p:xfrm>
          <a:off x="4191000" y="3844158"/>
          <a:ext cx="6172199" cy="949960"/>
        </p:xfrm>
        <a:graphic>
          <a:graphicData uri="http://schemas.openxmlformats.org/drawingml/2006/table">
            <a:tbl>
              <a:tblPr firstRow="1" bandRow="1">
                <a:tableStyleId>{5C22544A-7EE6-4342-B048-85BDC9FD1C3A}</a:tableStyleId>
              </a:tblPr>
              <a:tblGrid>
                <a:gridCol w="2362199">
                  <a:extLst>
                    <a:ext uri="{9D8B030D-6E8A-4147-A177-3AD203B41FA5}">
                      <a16:colId xmlns:a16="http://schemas.microsoft.com/office/drawing/2014/main" val="2252349014"/>
                    </a:ext>
                  </a:extLst>
                </a:gridCol>
                <a:gridCol w="2057400">
                  <a:extLst>
                    <a:ext uri="{9D8B030D-6E8A-4147-A177-3AD203B41FA5}">
                      <a16:colId xmlns:a16="http://schemas.microsoft.com/office/drawing/2014/main" val="1370646594"/>
                    </a:ext>
                  </a:extLst>
                </a:gridCol>
                <a:gridCol w="1752600">
                  <a:extLst>
                    <a:ext uri="{9D8B030D-6E8A-4147-A177-3AD203B41FA5}">
                      <a16:colId xmlns:a16="http://schemas.microsoft.com/office/drawing/2014/main" val="411129177"/>
                    </a:ext>
                  </a:extLst>
                </a:gridCol>
              </a:tblGrid>
              <a:tr h="370840">
                <a:tc>
                  <a:txBody>
                    <a:bodyPr/>
                    <a:lstStyle/>
                    <a:p>
                      <a:endParaRPr lang="en-US" sz="1600" dirty="0"/>
                    </a:p>
                  </a:txBody>
                  <a:tcPr/>
                </a:tc>
                <a:tc>
                  <a:txBody>
                    <a:bodyPr/>
                    <a:lstStyle/>
                    <a:p>
                      <a:pPr algn="ctr"/>
                      <a:r>
                        <a:rPr lang="en-US" sz="1600" dirty="0" err="1">
                          <a:solidFill>
                            <a:schemeClr val="bg2"/>
                          </a:solidFill>
                        </a:rPr>
                        <a:t>Pembro-Axitinib</a:t>
                      </a:r>
                      <a:endParaRPr lang="en-US" sz="1600" dirty="0">
                        <a:solidFill>
                          <a:schemeClr val="bg2"/>
                        </a:solidFill>
                      </a:endParaRPr>
                    </a:p>
                    <a:p>
                      <a:pPr algn="ctr"/>
                      <a:r>
                        <a:rPr lang="en-US" sz="1600" dirty="0">
                          <a:solidFill>
                            <a:schemeClr val="bg2"/>
                          </a:solidFill>
                        </a:rPr>
                        <a:t>(n = 432)</a:t>
                      </a:r>
                    </a:p>
                  </a:txBody>
                  <a:tcPr/>
                </a:tc>
                <a:tc>
                  <a:txBody>
                    <a:bodyPr/>
                    <a:lstStyle/>
                    <a:p>
                      <a:pPr algn="ctr"/>
                      <a:r>
                        <a:rPr lang="en-US" sz="1600" dirty="0">
                          <a:solidFill>
                            <a:schemeClr val="bg2"/>
                          </a:solidFill>
                        </a:rPr>
                        <a:t>Sunitinib</a:t>
                      </a:r>
                    </a:p>
                    <a:p>
                      <a:pPr algn="ctr"/>
                      <a:r>
                        <a:rPr lang="en-US" sz="1600" dirty="0">
                          <a:solidFill>
                            <a:schemeClr val="bg2"/>
                          </a:solidFill>
                        </a:rPr>
                        <a:t>(n = 429)</a:t>
                      </a:r>
                    </a:p>
                  </a:txBody>
                  <a:tcPr/>
                </a:tc>
                <a:extLst>
                  <a:ext uri="{0D108BD9-81ED-4DB2-BD59-A6C34878D82A}">
                    <a16:rowId xmlns:a16="http://schemas.microsoft.com/office/drawing/2014/main" val="1404208904"/>
                  </a:ext>
                </a:extLst>
              </a:tr>
              <a:tr h="370840">
                <a:tc>
                  <a:txBody>
                    <a:bodyPr/>
                    <a:lstStyle/>
                    <a:p>
                      <a:r>
                        <a:rPr lang="en-US" sz="1600" dirty="0"/>
                        <a:t>12-mos survival rate</a:t>
                      </a:r>
                    </a:p>
                  </a:txBody>
                  <a:tcPr/>
                </a:tc>
                <a:tc>
                  <a:txBody>
                    <a:bodyPr/>
                    <a:lstStyle/>
                    <a:p>
                      <a:pPr algn="ctr"/>
                      <a:r>
                        <a:rPr lang="en-US" sz="1600" dirty="0"/>
                        <a:t>89.9%</a:t>
                      </a:r>
                    </a:p>
                  </a:txBody>
                  <a:tcPr/>
                </a:tc>
                <a:tc>
                  <a:txBody>
                    <a:bodyPr/>
                    <a:lstStyle/>
                    <a:p>
                      <a:pPr algn="ctr"/>
                      <a:r>
                        <a:rPr lang="en-US" sz="1600" dirty="0"/>
                        <a:t>78.3%</a:t>
                      </a:r>
                    </a:p>
                  </a:txBody>
                  <a:tcPr/>
                </a:tc>
                <a:extLst>
                  <a:ext uri="{0D108BD9-81ED-4DB2-BD59-A6C34878D82A}">
                    <a16:rowId xmlns:a16="http://schemas.microsoft.com/office/drawing/2014/main" val="4043290112"/>
                  </a:ext>
                </a:extLst>
              </a:tr>
            </a:tbl>
          </a:graphicData>
        </a:graphic>
      </p:graphicFrame>
    </p:spTree>
    <p:extLst>
      <p:ext uri="{BB962C8B-B14F-4D97-AF65-F5344CB8AC3E}">
        <p14:creationId xmlns:p14="http://schemas.microsoft.com/office/powerpoint/2010/main" val="2561245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0C26-6BEF-464A-9EC3-AEF82062C21F}"/>
              </a:ext>
            </a:extLst>
          </p:cNvPr>
          <p:cNvSpPr>
            <a:spLocks noGrp="1"/>
          </p:cNvSpPr>
          <p:nvPr>
            <p:ph type="title"/>
          </p:nvPr>
        </p:nvSpPr>
        <p:spPr>
          <a:xfrm>
            <a:off x="1830636" y="73223"/>
            <a:ext cx="9956800" cy="853877"/>
          </a:xfrm>
        </p:spPr>
        <p:txBody>
          <a:bodyPr/>
          <a:lstStyle/>
          <a:p>
            <a:r>
              <a:rPr lang="en-US" sz="3600" dirty="0">
                <a:solidFill>
                  <a:srgbClr val="FFFF00"/>
                </a:solidFill>
              </a:rPr>
              <a:t>KEYNOTE-426: Progression-Free Survival</a:t>
            </a:r>
          </a:p>
        </p:txBody>
      </p:sp>
      <p:sp>
        <p:nvSpPr>
          <p:cNvPr id="3" name="TextBox 2">
            <a:extLst>
              <a:ext uri="{FF2B5EF4-FFF2-40B4-BE49-F238E27FC236}">
                <a16:creationId xmlns:a16="http://schemas.microsoft.com/office/drawing/2014/main" id="{B047912C-FD57-204C-A1A6-C81B2B628BB3}"/>
              </a:ext>
            </a:extLst>
          </p:cNvPr>
          <p:cNvSpPr txBox="1"/>
          <p:nvPr/>
        </p:nvSpPr>
        <p:spPr>
          <a:xfrm>
            <a:off x="1524000" y="6460958"/>
            <a:ext cx="5003293" cy="307777"/>
          </a:xfrm>
          <a:prstGeom prst="rect">
            <a:avLst/>
          </a:prstGeom>
          <a:noFill/>
        </p:spPr>
        <p:txBody>
          <a:bodyPr wrap="none" rtlCol="0">
            <a:spAutoFit/>
          </a:bodyPr>
          <a:lstStyle/>
          <a:p>
            <a:r>
              <a:rPr lang="en-US" sz="1400" dirty="0" err="1"/>
              <a:t>Rini</a:t>
            </a:r>
            <a:r>
              <a:rPr lang="en-US" sz="1400" dirty="0"/>
              <a:t> BI et al. NEJM 2019 Feb 16;Epub ahead of print</a:t>
            </a:r>
          </a:p>
        </p:txBody>
      </p:sp>
      <p:pic>
        <p:nvPicPr>
          <p:cNvPr id="6" name="Picture 5">
            <a:extLst>
              <a:ext uri="{FF2B5EF4-FFF2-40B4-BE49-F238E27FC236}">
                <a16:creationId xmlns:a16="http://schemas.microsoft.com/office/drawing/2014/main" id="{887BCB4E-7719-4D4A-A00B-CCAC395CE233}"/>
              </a:ext>
            </a:extLst>
          </p:cNvPr>
          <p:cNvPicPr>
            <a:picLocks noChangeAspect="1"/>
          </p:cNvPicPr>
          <p:nvPr/>
        </p:nvPicPr>
        <p:blipFill>
          <a:blip r:embed="rId2"/>
          <a:stretch>
            <a:fillRect/>
          </a:stretch>
        </p:blipFill>
        <p:spPr>
          <a:xfrm>
            <a:off x="2895600" y="1134979"/>
            <a:ext cx="8064500" cy="5118100"/>
          </a:xfrm>
          <a:prstGeom prst="rect">
            <a:avLst/>
          </a:prstGeom>
        </p:spPr>
      </p:pic>
      <p:graphicFrame>
        <p:nvGraphicFramePr>
          <p:cNvPr id="7" name="Table 6">
            <a:extLst>
              <a:ext uri="{FF2B5EF4-FFF2-40B4-BE49-F238E27FC236}">
                <a16:creationId xmlns:a16="http://schemas.microsoft.com/office/drawing/2014/main" id="{00B99170-B67F-1746-9596-EDDE27EC9D70}"/>
              </a:ext>
            </a:extLst>
          </p:cNvPr>
          <p:cNvGraphicFramePr>
            <a:graphicFrameLocks noGrp="1"/>
          </p:cNvGraphicFramePr>
          <p:nvPr>
            <p:extLst>
              <p:ext uri="{D42A27DB-BD31-4B8C-83A1-F6EECF244321}">
                <p14:modId xmlns:p14="http://schemas.microsoft.com/office/powerpoint/2010/main" val="1220725928"/>
              </p:ext>
            </p:extLst>
          </p:nvPr>
        </p:nvGraphicFramePr>
        <p:xfrm>
          <a:off x="4178300" y="4487779"/>
          <a:ext cx="4724399" cy="949960"/>
        </p:xfrm>
        <a:graphic>
          <a:graphicData uri="http://schemas.openxmlformats.org/drawingml/2006/table">
            <a:tbl>
              <a:tblPr firstRow="1" bandRow="1">
                <a:tableStyleId>{5C22544A-7EE6-4342-B048-85BDC9FD1C3A}</a:tableStyleId>
              </a:tblPr>
              <a:tblGrid>
                <a:gridCol w="1380977">
                  <a:extLst>
                    <a:ext uri="{9D8B030D-6E8A-4147-A177-3AD203B41FA5}">
                      <a16:colId xmlns:a16="http://schemas.microsoft.com/office/drawing/2014/main" val="2252349014"/>
                    </a:ext>
                  </a:extLst>
                </a:gridCol>
                <a:gridCol w="1817076">
                  <a:extLst>
                    <a:ext uri="{9D8B030D-6E8A-4147-A177-3AD203B41FA5}">
                      <a16:colId xmlns:a16="http://schemas.microsoft.com/office/drawing/2014/main" val="1370646594"/>
                    </a:ext>
                  </a:extLst>
                </a:gridCol>
                <a:gridCol w="1526346">
                  <a:extLst>
                    <a:ext uri="{9D8B030D-6E8A-4147-A177-3AD203B41FA5}">
                      <a16:colId xmlns:a16="http://schemas.microsoft.com/office/drawing/2014/main" val="411129177"/>
                    </a:ext>
                  </a:extLst>
                </a:gridCol>
              </a:tblGrid>
              <a:tr h="370840">
                <a:tc>
                  <a:txBody>
                    <a:bodyPr/>
                    <a:lstStyle/>
                    <a:p>
                      <a:endParaRPr lang="en-US" sz="1600" dirty="0"/>
                    </a:p>
                  </a:txBody>
                  <a:tcPr/>
                </a:tc>
                <a:tc>
                  <a:txBody>
                    <a:bodyPr/>
                    <a:lstStyle/>
                    <a:p>
                      <a:pPr algn="ctr"/>
                      <a:r>
                        <a:rPr lang="en-US" sz="1600" dirty="0" err="1">
                          <a:solidFill>
                            <a:schemeClr val="bg2"/>
                          </a:solidFill>
                        </a:rPr>
                        <a:t>Pembro-Axitinib</a:t>
                      </a:r>
                      <a:endParaRPr lang="en-US" sz="1600" dirty="0">
                        <a:solidFill>
                          <a:schemeClr val="bg2"/>
                        </a:solidFill>
                      </a:endParaRPr>
                    </a:p>
                    <a:p>
                      <a:pPr algn="ctr"/>
                      <a:r>
                        <a:rPr lang="en-US" sz="1600" dirty="0">
                          <a:solidFill>
                            <a:schemeClr val="bg2"/>
                          </a:solidFill>
                        </a:rPr>
                        <a:t>(n = 432)</a:t>
                      </a:r>
                    </a:p>
                  </a:txBody>
                  <a:tcPr/>
                </a:tc>
                <a:tc>
                  <a:txBody>
                    <a:bodyPr/>
                    <a:lstStyle/>
                    <a:p>
                      <a:pPr algn="ctr"/>
                      <a:r>
                        <a:rPr lang="en-US" sz="1600" dirty="0">
                          <a:solidFill>
                            <a:schemeClr val="bg2"/>
                          </a:solidFill>
                        </a:rPr>
                        <a:t>Sunitinib</a:t>
                      </a:r>
                    </a:p>
                    <a:p>
                      <a:pPr algn="ctr"/>
                      <a:r>
                        <a:rPr lang="en-US" sz="1600" dirty="0">
                          <a:solidFill>
                            <a:schemeClr val="bg2"/>
                          </a:solidFill>
                        </a:rPr>
                        <a:t>(n = 429)</a:t>
                      </a:r>
                    </a:p>
                  </a:txBody>
                  <a:tcPr/>
                </a:tc>
                <a:extLst>
                  <a:ext uri="{0D108BD9-81ED-4DB2-BD59-A6C34878D82A}">
                    <a16:rowId xmlns:a16="http://schemas.microsoft.com/office/drawing/2014/main" val="1404208904"/>
                  </a:ext>
                </a:extLst>
              </a:tr>
              <a:tr h="370840">
                <a:tc>
                  <a:txBody>
                    <a:bodyPr/>
                    <a:lstStyle/>
                    <a:p>
                      <a:r>
                        <a:rPr lang="en-US" sz="1600" dirty="0"/>
                        <a:t>Median PFS</a:t>
                      </a:r>
                    </a:p>
                  </a:txBody>
                  <a:tcPr/>
                </a:tc>
                <a:tc>
                  <a:txBody>
                    <a:bodyPr/>
                    <a:lstStyle/>
                    <a:p>
                      <a:pPr algn="ctr"/>
                      <a:r>
                        <a:rPr lang="en-US" sz="1600" dirty="0"/>
                        <a:t>15.1 </a:t>
                      </a:r>
                      <a:r>
                        <a:rPr lang="en-US" sz="1600" dirty="0" err="1"/>
                        <a:t>mo</a:t>
                      </a:r>
                      <a:endParaRPr lang="en-US" sz="1600" dirty="0"/>
                    </a:p>
                  </a:txBody>
                  <a:tcPr/>
                </a:tc>
                <a:tc>
                  <a:txBody>
                    <a:bodyPr/>
                    <a:lstStyle/>
                    <a:p>
                      <a:pPr algn="ctr"/>
                      <a:r>
                        <a:rPr lang="en-US" sz="1600" dirty="0"/>
                        <a:t>11.1 </a:t>
                      </a:r>
                      <a:r>
                        <a:rPr lang="en-US" sz="1600" dirty="0" err="1"/>
                        <a:t>mo</a:t>
                      </a:r>
                      <a:endParaRPr lang="en-US" sz="1600" dirty="0"/>
                    </a:p>
                  </a:txBody>
                  <a:tcPr/>
                </a:tc>
                <a:extLst>
                  <a:ext uri="{0D108BD9-81ED-4DB2-BD59-A6C34878D82A}">
                    <a16:rowId xmlns:a16="http://schemas.microsoft.com/office/drawing/2014/main" val="4043290112"/>
                  </a:ext>
                </a:extLst>
              </a:tr>
            </a:tbl>
          </a:graphicData>
        </a:graphic>
      </p:graphicFrame>
    </p:spTree>
    <p:extLst>
      <p:ext uri="{BB962C8B-B14F-4D97-AF65-F5344CB8AC3E}">
        <p14:creationId xmlns:p14="http://schemas.microsoft.com/office/powerpoint/2010/main" val="2876587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itle 1"/>
          <p:cNvSpPr>
            <a:spLocks noGrp="1"/>
          </p:cNvSpPr>
          <p:nvPr>
            <p:ph type="title"/>
          </p:nvPr>
        </p:nvSpPr>
        <p:spPr>
          <a:xfrm>
            <a:off x="2133600" y="265839"/>
            <a:ext cx="9476860" cy="894119"/>
          </a:xfrm>
        </p:spPr>
        <p:txBody>
          <a:bodyPr/>
          <a:lstStyle/>
          <a:p>
            <a:r>
              <a:rPr lang="en-US" altLang="x-none" sz="2600" dirty="0">
                <a:solidFill>
                  <a:srgbClr val="FFFF00"/>
                </a:solidFill>
                <a:ea typeface="ＭＳ Ｐゴシック" charset="-128"/>
              </a:rPr>
              <a:t>David Quinn</a:t>
            </a:r>
            <a:r>
              <a:rPr lang="en-US" altLang="en-AU" sz="2600" dirty="0">
                <a:solidFill>
                  <a:srgbClr val="FFFF00"/>
                </a:solidFill>
                <a:ea typeface="ＭＳ Ｐゴシック" charset="-128"/>
              </a:rPr>
              <a:t>’</a:t>
            </a:r>
            <a:r>
              <a:rPr lang="en-US" altLang="x-none" sz="2600" dirty="0">
                <a:solidFill>
                  <a:srgbClr val="FFFF00"/>
                </a:solidFill>
                <a:ea typeface="ＭＳ Ｐゴシック" charset="-128"/>
              </a:rPr>
              <a:t>s Preferred Therapeutic Sequencing and Decision Points For </a:t>
            </a:r>
            <a:r>
              <a:rPr lang="en-US" altLang="x-none" sz="2600">
                <a:solidFill>
                  <a:srgbClr val="FFFF00"/>
                </a:solidFill>
                <a:ea typeface="ＭＳ Ｐゴシック" charset="-128"/>
              </a:rPr>
              <a:t>Metastatic RCC </a:t>
            </a:r>
            <a:r>
              <a:rPr lang="en-US" altLang="x-none" sz="2600" dirty="0">
                <a:solidFill>
                  <a:srgbClr val="FFFF00"/>
                </a:solidFill>
                <a:ea typeface="ＭＳ Ｐゴシック" charset="-128"/>
              </a:rPr>
              <a:t>2019</a:t>
            </a:r>
          </a:p>
        </p:txBody>
      </p:sp>
      <p:sp>
        <p:nvSpPr>
          <p:cNvPr id="34" name="Rounded Rectangle 33"/>
          <p:cNvSpPr/>
          <p:nvPr/>
        </p:nvSpPr>
        <p:spPr>
          <a:xfrm>
            <a:off x="2743201" y="1264544"/>
            <a:ext cx="7853111" cy="685625"/>
          </a:xfrm>
          <a:prstGeom prst="roundRect">
            <a:avLst/>
          </a:prstGeom>
          <a:solidFill>
            <a:srgbClr val="80808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800" dirty="0">
                <a:solidFill>
                  <a:schemeClr val="tx1"/>
                </a:solidFill>
                <a:ea typeface="Arial" charset="0"/>
                <a:cs typeface="Arial" charset="0"/>
              </a:rPr>
              <a:t>Baseline: Cytoreductive Nephrectomy; Control Critical Metastases: Brain, Bone; General health measures: TSH, Vitamin D</a:t>
            </a:r>
          </a:p>
        </p:txBody>
      </p:sp>
      <p:grpSp>
        <p:nvGrpSpPr>
          <p:cNvPr id="5" name="Group 4">
            <a:extLst>
              <a:ext uri="{FF2B5EF4-FFF2-40B4-BE49-F238E27FC236}">
                <a16:creationId xmlns:a16="http://schemas.microsoft.com/office/drawing/2014/main" id="{3D3C8CD2-6D0A-FE40-B108-C7693F81CD70}"/>
              </a:ext>
            </a:extLst>
          </p:cNvPr>
          <p:cNvGrpSpPr/>
          <p:nvPr/>
        </p:nvGrpSpPr>
        <p:grpSpPr>
          <a:xfrm>
            <a:off x="2497540" y="2005484"/>
            <a:ext cx="8748980" cy="4285354"/>
            <a:chOff x="2895600" y="2057402"/>
            <a:chExt cx="7700712" cy="3771900"/>
          </a:xfrm>
        </p:grpSpPr>
        <p:sp>
          <p:nvSpPr>
            <p:cNvPr id="22" name="Chevron 21"/>
            <p:cNvSpPr>
              <a:spLocks noChangeArrowheads="1"/>
            </p:cNvSpPr>
            <p:nvPr/>
          </p:nvSpPr>
          <p:spPr bwMode="auto">
            <a:xfrm rot="5400000">
              <a:off x="6330555" y="4338638"/>
              <a:ext cx="165497" cy="289322"/>
            </a:xfrm>
            <a:prstGeom prst="chevron">
              <a:avLst>
                <a:gd name="adj" fmla="val 50000"/>
              </a:avLst>
            </a:prstGeom>
            <a:solidFill>
              <a:srgbClr val="7F7F7F"/>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19050">
                  <a:solidFill>
                    <a:srgbClr val="000000"/>
                  </a:solidFill>
                  <a:miter lim="800000"/>
                  <a:headEnd/>
                  <a:tailEnd/>
                </a14:hiddenLine>
              </a:ext>
            </a:extLst>
          </p:spPr>
          <p:txBody>
            <a:bodyPr anchor="ctr"/>
            <a:lstStyle>
              <a:lvl1pPr>
                <a:defRPr sz="2800" b="1">
                  <a:solidFill>
                    <a:schemeClr val="tx1"/>
                  </a:solidFill>
                  <a:latin typeface="Comic Sans MS" charset="0"/>
                  <a:ea typeface="ＭＳ Ｐゴシック" charset="-128"/>
                </a:defRPr>
              </a:lvl1pPr>
              <a:lvl2pPr marL="742950" indent="-285750">
                <a:defRPr sz="2800" b="1">
                  <a:solidFill>
                    <a:schemeClr val="tx1"/>
                  </a:solidFill>
                  <a:latin typeface="Comic Sans MS" charset="0"/>
                  <a:ea typeface="ＭＳ Ｐゴシック" charset="-128"/>
                </a:defRPr>
              </a:lvl2pPr>
              <a:lvl3pPr marL="1143000" indent="-228600">
                <a:defRPr sz="2800" b="1">
                  <a:solidFill>
                    <a:schemeClr val="tx1"/>
                  </a:solidFill>
                  <a:latin typeface="Comic Sans MS" charset="0"/>
                  <a:ea typeface="ＭＳ Ｐゴシック" charset="-128"/>
                </a:defRPr>
              </a:lvl3pPr>
              <a:lvl4pPr marL="1600200" indent="-228600">
                <a:defRPr sz="2800" b="1">
                  <a:solidFill>
                    <a:schemeClr val="tx1"/>
                  </a:solidFill>
                  <a:latin typeface="Comic Sans MS" charset="0"/>
                  <a:ea typeface="ＭＳ Ｐゴシック" charset="-128"/>
                </a:defRPr>
              </a:lvl4pPr>
              <a:lvl5pPr marL="2057400" indent="-228600">
                <a:defRPr sz="2800" b="1">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800" b="1">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800" b="1">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800" b="1">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800" b="1">
                  <a:solidFill>
                    <a:schemeClr val="tx1"/>
                  </a:solidFill>
                  <a:latin typeface="Comic Sans MS" charset="0"/>
                  <a:ea typeface="ＭＳ Ｐゴシック" charset="-128"/>
                </a:defRPr>
              </a:lvl9pPr>
            </a:lstStyle>
            <a:p>
              <a:pPr algn="ctr"/>
              <a:endParaRPr lang="x-none" altLang="x-none" sz="1800"/>
            </a:p>
          </p:txBody>
        </p:sp>
        <p:sp>
          <p:nvSpPr>
            <p:cNvPr id="23" name="Chevron 22"/>
            <p:cNvSpPr>
              <a:spLocks noChangeArrowheads="1"/>
            </p:cNvSpPr>
            <p:nvPr/>
          </p:nvSpPr>
          <p:spPr bwMode="auto">
            <a:xfrm rot="5400000">
              <a:off x="6319840" y="5080397"/>
              <a:ext cx="165497" cy="289322"/>
            </a:xfrm>
            <a:prstGeom prst="chevron">
              <a:avLst>
                <a:gd name="adj" fmla="val 50000"/>
              </a:avLst>
            </a:prstGeom>
            <a:solidFill>
              <a:srgbClr val="7F7F7F"/>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19050">
                  <a:solidFill>
                    <a:srgbClr val="000000"/>
                  </a:solidFill>
                  <a:miter lim="800000"/>
                  <a:headEnd/>
                  <a:tailEnd/>
                </a14:hiddenLine>
              </a:ext>
            </a:extLst>
          </p:spPr>
          <p:txBody>
            <a:bodyPr anchor="ctr"/>
            <a:lstStyle>
              <a:lvl1pPr>
                <a:defRPr sz="2800" b="1">
                  <a:solidFill>
                    <a:schemeClr val="tx1"/>
                  </a:solidFill>
                  <a:latin typeface="Comic Sans MS" charset="0"/>
                  <a:ea typeface="ＭＳ Ｐゴシック" charset="-128"/>
                </a:defRPr>
              </a:lvl1pPr>
              <a:lvl2pPr marL="742950" indent="-285750">
                <a:defRPr sz="2800" b="1">
                  <a:solidFill>
                    <a:schemeClr val="tx1"/>
                  </a:solidFill>
                  <a:latin typeface="Comic Sans MS" charset="0"/>
                  <a:ea typeface="ＭＳ Ｐゴシック" charset="-128"/>
                </a:defRPr>
              </a:lvl2pPr>
              <a:lvl3pPr marL="1143000" indent="-228600">
                <a:defRPr sz="2800" b="1">
                  <a:solidFill>
                    <a:schemeClr val="tx1"/>
                  </a:solidFill>
                  <a:latin typeface="Comic Sans MS" charset="0"/>
                  <a:ea typeface="ＭＳ Ｐゴシック" charset="-128"/>
                </a:defRPr>
              </a:lvl3pPr>
              <a:lvl4pPr marL="1600200" indent="-228600">
                <a:defRPr sz="2800" b="1">
                  <a:solidFill>
                    <a:schemeClr val="tx1"/>
                  </a:solidFill>
                  <a:latin typeface="Comic Sans MS" charset="0"/>
                  <a:ea typeface="ＭＳ Ｐゴシック" charset="-128"/>
                </a:defRPr>
              </a:lvl4pPr>
              <a:lvl5pPr marL="2057400" indent="-228600">
                <a:defRPr sz="2800" b="1">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800" b="1">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800" b="1">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800" b="1">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800" b="1">
                  <a:solidFill>
                    <a:schemeClr val="tx1"/>
                  </a:solidFill>
                  <a:latin typeface="Comic Sans MS" charset="0"/>
                  <a:ea typeface="ＭＳ Ｐゴシック" charset="-128"/>
                </a:defRPr>
              </a:lvl9pPr>
            </a:lstStyle>
            <a:p>
              <a:pPr algn="ctr"/>
              <a:endParaRPr lang="x-none" altLang="x-none" sz="1800"/>
            </a:p>
          </p:txBody>
        </p:sp>
        <p:sp>
          <p:nvSpPr>
            <p:cNvPr id="21" name="Chevron 20"/>
            <p:cNvSpPr>
              <a:spLocks noChangeArrowheads="1"/>
            </p:cNvSpPr>
            <p:nvPr/>
          </p:nvSpPr>
          <p:spPr bwMode="auto">
            <a:xfrm rot="5400000">
              <a:off x="6299002" y="3030736"/>
              <a:ext cx="164306" cy="289322"/>
            </a:xfrm>
            <a:prstGeom prst="chevron">
              <a:avLst>
                <a:gd name="adj" fmla="val 50000"/>
              </a:avLst>
            </a:prstGeom>
            <a:solidFill>
              <a:srgbClr val="7F7F7F"/>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19050">
                  <a:solidFill>
                    <a:srgbClr val="000000"/>
                  </a:solidFill>
                  <a:miter lim="800000"/>
                  <a:headEnd/>
                  <a:tailEnd/>
                </a14:hiddenLine>
              </a:ext>
            </a:extLst>
          </p:spPr>
          <p:txBody>
            <a:bodyPr anchor="ctr"/>
            <a:lstStyle>
              <a:lvl1pPr>
                <a:defRPr sz="2800" b="1">
                  <a:solidFill>
                    <a:schemeClr val="tx1"/>
                  </a:solidFill>
                  <a:latin typeface="Comic Sans MS" charset="0"/>
                  <a:ea typeface="ＭＳ Ｐゴシック" charset="-128"/>
                </a:defRPr>
              </a:lvl1pPr>
              <a:lvl2pPr marL="742950" indent="-285750">
                <a:defRPr sz="2800" b="1">
                  <a:solidFill>
                    <a:schemeClr val="tx1"/>
                  </a:solidFill>
                  <a:latin typeface="Comic Sans MS" charset="0"/>
                  <a:ea typeface="ＭＳ Ｐゴシック" charset="-128"/>
                </a:defRPr>
              </a:lvl2pPr>
              <a:lvl3pPr marL="1143000" indent="-228600">
                <a:defRPr sz="2800" b="1">
                  <a:solidFill>
                    <a:schemeClr val="tx1"/>
                  </a:solidFill>
                  <a:latin typeface="Comic Sans MS" charset="0"/>
                  <a:ea typeface="ＭＳ Ｐゴシック" charset="-128"/>
                </a:defRPr>
              </a:lvl3pPr>
              <a:lvl4pPr marL="1600200" indent="-228600">
                <a:defRPr sz="2800" b="1">
                  <a:solidFill>
                    <a:schemeClr val="tx1"/>
                  </a:solidFill>
                  <a:latin typeface="Comic Sans MS" charset="0"/>
                  <a:ea typeface="ＭＳ Ｐゴシック" charset="-128"/>
                </a:defRPr>
              </a:lvl4pPr>
              <a:lvl5pPr marL="2057400" indent="-228600">
                <a:defRPr sz="2800" b="1">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800" b="1">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800" b="1">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800" b="1">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800" b="1">
                  <a:solidFill>
                    <a:schemeClr val="tx1"/>
                  </a:solidFill>
                  <a:latin typeface="Comic Sans MS" charset="0"/>
                  <a:ea typeface="ＭＳ Ｐゴシック" charset="-128"/>
                </a:defRPr>
              </a:lvl9pPr>
            </a:lstStyle>
            <a:p>
              <a:pPr algn="ctr"/>
              <a:endParaRPr lang="x-none" altLang="x-none" sz="1800"/>
            </a:p>
          </p:txBody>
        </p:sp>
        <p:sp>
          <p:nvSpPr>
            <p:cNvPr id="8" name="Rounded Rectangle 7"/>
            <p:cNvSpPr/>
            <p:nvPr/>
          </p:nvSpPr>
          <p:spPr>
            <a:xfrm>
              <a:off x="5181600" y="2175035"/>
              <a:ext cx="2057400" cy="369959"/>
            </a:xfrm>
            <a:prstGeom prst="roundRect">
              <a:avLst/>
            </a:prstGeom>
            <a:solidFill>
              <a:srgbClr val="FF6600"/>
            </a:soli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lvl1pPr>
                <a:defRPr sz="2800" b="1">
                  <a:solidFill>
                    <a:schemeClr val="tx1"/>
                  </a:solidFill>
                  <a:latin typeface="Comic Sans MS" charset="0"/>
                  <a:ea typeface="ＭＳ Ｐゴシック" charset="-128"/>
                </a:defRPr>
              </a:lvl1pPr>
              <a:lvl2pPr marL="742950" indent="-285750">
                <a:defRPr sz="2800" b="1">
                  <a:solidFill>
                    <a:schemeClr val="tx1"/>
                  </a:solidFill>
                  <a:latin typeface="Comic Sans MS" charset="0"/>
                  <a:ea typeface="ＭＳ Ｐゴシック" charset="-128"/>
                </a:defRPr>
              </a:lvl2pPr>
              <a:lvl3pPr marL="1143000" indent="-228600">
                <a:defRPr sz="2800" b="1">
                  <a:solidFill>
                    <a:schemeClr val="tx1"/>
                  </a:solidFill>
                  <a:latin typeface="Comic Sans MS" charset="0"/>
                  <a:ea typeface="ＭＳ Ｐゴシック" charset="-128"/>
                </a:defRPr>
              </a:lvl3pPr>
              <a:lvl4pPr marL="1600200" indent="-228600">
                <a:defRPr sz="2800" b="1">
                  <a:solidFill>
                    <a:schemeClr val="tx1"/>
                  </a:solidFill>
                  <a:latin typeface="Comic Sans MS" charset="0"/>
                  <a:ea typeface="ＭＳ Ｐゴシック" charset="-128"/>
                </a:defRPr>
              </a:lvl4pPr>
              <a:lvl5pPr marL="2057400" indent="-228600">
                <a:defRPr sz="2800" b="1">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800" b="1">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800" b="1">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800" b="1">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800" b="1">
                  <a:solidFill>
                    <a:schemeClr val="tx1"/>
                  </a:solidFill>
                  <a:latin typeface="Comic Sans MS" charset="0"/>
                  <a:ea typeface="ＭＳ Ｐゴシック" charset="-128"/>
                </a:defRPr>
              </a:lvl9pPr>
            </a:lstStyle>
            <a:p>
              <a:pPr algn="ctr"/>
              <a:r>
                <a:rPr lang="en-US" altLang="x-none" sz="1500" dirty="0">
                  <a:solidFill>
                    <a:schemeClr val="bg1"/>
                  </a:solidFill>
                </a:rPr>
                <a:t>Interleukin-2, HD</a:t>
              </a:r>
              <a:r>
                <a:rPr lang="en-US" altLang="x-none" sz="1500" baseline="30000" dirty="0">
                  <a:solidFill>
                    <a:schemeClr val="bg1"/>
                  </a:solidFill>
                </a:rPr>
                <a:t>Ψ</a:t>
              </a:r>
            </a:p>
          </p:txBody>
        </p:sp>
        <p:sp>
          <p:nvSpPr>
            <p:cNvPr id="9" name="Rounded Rectangle 8"/>
            <p:cNvSpPr/>
            <p:nvPr/>
          </p:nvSpPr>
          <p:spPr>
            <a:xfrm>
              <a:off x="5430591" y="2737596"/>
              <a:ext cx="1831808" cy="369959"/>
            </a:xfrm>
            <a:prstGeom prst="roundRect">
              <a:avLst/>
            </a:prstGeom>
            <a:solidFill>
              <a:schemeClr val="bg1">
                <a:lumMod val="20000"/>
                <a:lumOff val="80000"/>
              </a:schemeClr>
            </a:soli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algn="ctr">
                <a:spcBef>
                  <a:spcPts val="0"/>
                </a:spcBef>
                <a:defRPr/>
              </a:pPr>
              <a:r>
                <a:rPr lang="en-US" sz="1500" dirty="0">
                  <a:solidFill>
                    <a:schemeClr val="bg1"/>
                  </a:solidFill>
                  <a:cs typeface="Arial" charset="0"/>
                </a:rPr>
                <a:t>Pazopanib</a:t>
              </a:r>
            </a:p>
          </p:txBody>
        </p:sp>
        <p:sp>
          <p:nvSpPr>
            <p:cNvPr id="10" name="Rounded Rectangle 9"/>
            <p:cNvSpPr/>
            <p:nvPr/>
          </p:nvSpPr>
          <p:spPr>
            <a:xfrm>
              <a:off x="3981450" y="3963649"/>
              <a:ext cx="956024" cy="369959"/>
            </a:xfrm>
            <a:prstGeom prst="roundRect">
              <a:avLst/>
            </a:prstGeom>
            <a:solidFill>
              <a:srgbClr val="569CBE"/>
            </a:soli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algn="ctr">
                <a:spcBef>
                  <a:spcPts val="0"/>
                </a:spcBef>
                <a:defRPr/>
              </a:pPr>
              <a:r>
                <a:rPr lang="en-US" sz="1500" dirty="0">
                  <a:solidFill>
                    <a:schemeClr val="bg1"/>
                  </a:solidFill>
                  <a:cs typeface="Arial" charset="0"/>
                </a:rPr>
                <a:t>Axitinib </a:t>
              </a:r>
            </a:p>
          </p:txBody>
        </p:sp>
        <p:sp>
          <p:nvSpPr>
            <p:cNvPr id="11" name="Rounded Rectangle 10"/>
            <p:cNvSpPr/>
            <p:nvPr/>
          </p:nvSpPr>
          <p:spPr>
            <a:xfrm>
              <a:off x="3981450" y="4673759"/>
              <a:ext cx="1252598" cy="352132"/>
            </a:xfrm>
            <a:prstGeom prst="roundRect">
              <a:avLst/>
            </a:prstGeom>
            <a:solidFill>
              <a:srgbClr val="F09828"/>
            </a:soli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algn="ctr">
                <a:spcBef>
                  <a:spcPts val="0"/>
                </a:spcBef>
                <a:defRPr/>
              </a:pPr>
              <a:r>
                <a:rPr lang="en-US" sz="1500" dirty="0">
                  <a:solidFill>
                    <a:schemeClr val="bg1"/>
                  </a:solidFill>
                  <a:cs typeface="Arial" pitchFamily="34" charset="0"/>
                </a:rPr>
                <a:t>Sorafenib</a:t>
              </a:r>
            </a:p>
          </p:txBody>
        </p:sp>
        <p:sp>
          <p:nvSpPr>
            <p:cNvPr id="35" name="Down Arrow 34"/>
            <p:cNvSpPr/>
            <p:nvPr/>
          </p:nvSpPr>
          <p:spPr>
            <a:xfrm>
              <a:off x="3682606" y="2057402"/>
              <a:ext cx="391715" cy="3324225"/>
            </a:xfrm>
            <a:prstGeom prst="downArrow">
              <a:avLst>
                <a:gd name="adj1" fmla="val 50000"/>
                <a:gd name="adj2" fmla="val 47436"/>
              </a:avLst>
            </a:prstGeom>
            <a:gradFill flip="none" rotWithShape="1">
              <a:gsLst>
                <a:gs pos="0">
                  <a:schemeClr val="bg1">
                    <a:lumMod val="65000"/>
                  </a:schemeClr>
                </a:gs>
                <a:gs pos="100000">
                  <a:srgbClr val="7F7F7F"/>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anchor="b"/>
            <a:lstStyle/>
            <a:p>
              <a:pPr algn="ctr">
                <a:defRPr/>
              </a:pPr>
              <a:endParaRPr lang="en-US" sz="1800" dirty="0"/>
            </a:p>
          </p:txBody>
        </p:sp>
        <p:sp>
          <p:nvSpPr>
            <p:cNvPr id="31" name="Rounded Rectangle 30"/>
            <p:cNvSpPr/>
            <p:nvPr/>
          </p:nvSpPr>
          <p:spPr>
            <a:xfrm>
              <a:off x="5323081" y="5459343"/>
              <a:ext cx="1831808" cy="369959"/>
            </a:xfrm>
            <a:prstGeom prst="roundRect">
              <a:avLst/>
            </a:prstGeom>
            <a:solidFill>
              <a:srgbClr val="FF2DCA"/>
            </a:soli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algn="ctr">
                <a:spcBef>
                  <a:spcPts val="0"/>
                </a:spcBef>
                <a:defRPr/>
              </a:pPr>
              <a:r>
                <a:rPr lang="en-US" sz="1500" dirty="0">
                  <a:solidFill>
                    <a:schemeClr val="bg1"/>
                  </a:solidFill>
                  <a:cs typeface="Arial" pitchFamily="34" charset="0"/>
                </a:rPr>
                <a:t>Temsirolimus*</a:t>
              </a:r>
            </a:p>
          </p:txBody>
        </p:sp>
        <p:sp>
          <p:nvSpPr>
            <p:cNvPr id="41" name="Rounded Rectangle 40"/>
            <p:cNvSpPr/>
            <p:nvPr/>
          </p:nvSpPr>
          <p:spPr>
            <a:xfrm>
              <a:off x="5810250" y="4690093"/>
              <a:ext cx="1257300" cy="335799"/>
            </a:xfrm>
            <a:prstGeom prst="roundRect">
              <a:avLst/>
            </a:prstGeom>
            <a:solidFill>
              <a:schemeClr val="accent5">
                <a:lumMod val="50000"/>
              </a:schemeClr>
            </a:soli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algn="ctr">
                <a:spcBef>
                  <a:spcPts val="0"/>
                </a:spcBef>
                <a:defRPr/>
              </a:pPr>
              <a:r>
                <a:rPr lang="en-US" sz="1500" dirty="0" err="1">
                  <a:solidFill>
                    <a:schemeClr val="bg1"/>
                  </a:solidFill>
                  <a:cs typeface="Arial" charset="0"/>
                </a:rPr>
                <a:t>Everolimus</a:t>
              </a:r>
              <a:endParaRPr lang="en-US" sz="1500" dirty="0">
                <a:solidFill>
                  <a:schemeClr val="bg1"/>
                </a:solidFill>
                <a:cs typeface="Arial" charset="0"/>
              </a:endParaRPr>
            </a:p>
          </p:txBody>
        </p:sp>
        <p:sp>
          <p:nvSpPr>
            <p:cNvPr id="42" name="Rounded Rectangle 41"/>
            <p:cNvSpPr/>
            <p:nvPr/>
          </p:nvSpPr>
          <p:spPr>
            <a:xfrm>
              <a:off x="7639050" y="4647366"/>
              <a:ext cx="1543050" cy="378527"/>
            </a:xfrm>
            <a:prstGeom prst="roundRect">
              <a:avLst/>
            </a:prstGeom>
            <a:solidFill>
              <a:srgbClr val="0000FF"/>
            </a:soli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algn="ctr">
                <a:spcBef>
                  <a:spcPts val="0"/>
                </a:spcBef>
                <a:defRPr/>
              </a:pPr>
              <a:r>
                <a:rPr lang="en-US" sz="1500">
                  <a:solidFill>
                    <a:schemeClr val="tx1">
                      <a:lumMod val="95000"/>
                    </a:schemeClr>
                  </a:solidFill>
                  <a:cs typeface="Arial" pitchFamily="34" charset="0"/>
                </a:rPr>
                <a:t>Bevacizumab</a:t>
              </a:r>
            </a:p>
          </p:txBody>
        </p:sp>
        <p:cxnSp>
          <p:nvCxnSpPr>
            <p:cNvPr id="3" name="Straight Arrow Connector 2"/>
            <p:cNvCxnSpPr>
              <a:cxnSpLocks noChangeAspect="1"/>
            </p:cNvCxnSpPr>
            <p:nvPr/>
          </p:nvCxnSpPr>
          <p:spPr bwMode="auto">
            <a:xfrm flipV="1">
              <a:off x="4787885" y="2892031"/>
              <a:ext cx="589360" cy="10715"/>
            </a:xfrm>
            <a:prstGeom prst="straightConnector1">
              <a:avLst/>
            </a:prstGeom>
            <a:noFill/>
            <a:ln w="38100">
              <a:solidFill>
                <a:schemeClr val="accent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3" name="Straight Arrow Connector 42"/>
            <p:cNvCxnSpPr>
              <a:cxnSpLocks noChangeAspect="1"/>
            </p:cNvCxnSpPr>
            <p:nvPr/>
          </p:nvCxnSpPr>
          <p:spPr bwMode="auto">
            <a:xfrm flipV="1">
              <a:off x="5238750" y="4857752"/>
              <a:ext cx="514350" cy="9525"/>
            </a:xfrm>
            <a:prstGeom prst="straightConnector1">
              <a:avLst/>
            </a:prstGeom>
            <a:noFill/>
            <a:ln w="38100">
              <a:solidFill>
                <a:schemeClr val="accent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4" name="Straight Arrow Connector 43"/>
            <p:cNvCxnSpPr>
              <a:cxnSpLocks noChangeAspect="1"/>
            </p:cNvCxnSpPr>
            <p:nvPr/>
          </p:nvCxnSpPr>
          <p:spPr bwMode="auto">
            <a:xfrm flipV="1">
              <a:off x="4956523" y="4165569"/>
              <a:ext cx="590550" cy="10715"/>
            </a:xfrm>
            <a:prstGeom prst="straightConnector1">
              <a:avLst/>
            </a:prstGeom>
            <a:noFill/>
            <a:ln w="38100">
              <a:solidFill>
                <a:schemeClr val="accent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 name="TextBox 1"/>
            <p:cNvSpPr txBox="1"/>
            <p:nvPr/>
          </p:nvSpPr>
          <p:spPr>
            <a:xfrm>
              <a:off x="7296150" y="5414920"/>
              <a:ext cx="2228850" cy="264127"/>
            </a:xfrm>
            <a:prstGeom prst="rect">
              <a:avLst/>
            </a:prstGeom>
            <a:noFill/>
          </p:spPr>
          <p:txBody>
            <a:bodyPr>
              <a:spAutoFit/>
            </a:bodyPr>
            <a:lstStyle>
              <a:lvl1pPr>
                <a:defRPr sz="2800" b="1">
                  <a:solidFill>
                    <a:schemeClr val="tx1"/>
                  </a:solidFill>
                  <a:latin typeface="Comic Sans MS" charset="0"/>
                  <a:ea typeface="ＭＳ Ｐゴシック" charset="-128"/>
                </a:defRPr>
              </a:lvl1pPr>
              <a:lvl2pPr marL="742950" indent="-285750">
                <a:defRPr sz="2800" b="1">
                  <a:solidFill>
                    <a:schemeClr val="tx1"/>
                  </a:solidFill>
                  <a:latin typeface="Comic Sans MS" charset="0"/>
                  <a:ea typeface="ＭＳ Ｐゴシック" charset="-128"/>
                </a:defRPr>
              </a:lvl2pPr>
              <a:lvl3pPr marL="1143000" indent="-228600">
                <a:defRPr sz="2800" b="1">
                  <a:solidFill>
                    <a:schemeClr val="tx1"/>
                  </a:solidFill>
                  <a:latin typeface="Comic Sans MS" charset="0"/>
                  <a:ea typeface="ＭＳ Ｐゴシック" charset="-128"/>
                </a:defRPr>
              </a:lvl3pPr>
              <a:lvl4pPr marL="1600200" indent="-228600">
                <a:defRPr sz="2800" b="1">
                  <a:solidFill>
                    <a:schemeClr val="tx1"/>
                  </a:solidFill>
                  <a:latin typeface="Comic Sans MS" charset="0"/>
                  <a:ea typeface="ＭＳ Ｐゴシック" charset="-128"/>
                </a:defRPr>
              </a:lvl4pPr>
              <a:lvl5pPr marL="2057400" indent="-228600">
                <a:defRPr sz="2800" b="1">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800" b="1">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800" b="1">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800" b="1">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800" b="1">
                  <a:solidFill>
                    <a:schemeClr val="tx1"/>
                  </a:solidFill>
                  <a:latin typeface="Comic Sans MS" charset="0"/>
                  <a:ea typeface="ＭＳ Ｐゴシック" charset="-128"/>
                </a:defRPr>
              </a:lvl9pPr>
            </a:lstStyle>
            <a:p>
              <a:pPr algn="ctr"/>
              <a:r>
                <a:rPr lang="el-GR" altLang="en-US" sz="1400" baseline="30000" dirty="0">
                  <a:latin typeface="Arial" panose="020B0604020202020204" pitchFamily="34" charset="0"/>
                </a:rPr>
                <a:t>Ψ</a:t>
              </a:r>
              <a:r>
                <a:rPr lang="en-US" altLang="x-none" sz="1350" dirty="0"/>
                <a:t>highly selected patients</a:t>
              </a:r>
            </a:p>
          </p:txBody>
        </p:sp>
        <p:cxnSp>
          <p:nvCxnSpPr>
            <p:cNvPr id="24" name="Straight Arrow Connector 23"/>
            <p:cNvCxnSpPr>
              <a:cxnSpLocks noChangeAspect="1"/>
            </p:cNvCxnSpPr>
            <p:nvPr/>
          </p:nvCxnSpPr>
          <p:spPr bwMode="auto">
            <a:xfrm flipV="1">
              <a:off x="7067550" y="4854181"/>
              <a:ext cx="514350" cy="9525"/>
            </a:xfrm>
            <a:prstGeom prst="straightConnector1">
              <a:avLst/>
            </a:prstGeom>
            <a:noFill/>
            <a:ln w="38100">
              <a:solidFill>
                <a:schemeClr val="accent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Rounded Rectangle 24"/>
            <p:cNvSpPr/>
            <p:nvPr/>
          </p:nvSpPr>
          <p:spPr>
            <a:xfrm>
              <a:off x="8036092" y="3973443"/>
              <a:ext cx="1431758" cy="369959"/>
            </a:xfrm>
            <a:prstGeom prst="roundRect">
              <a:avLst/>
            </a:prstGeom>
            <a:solidFill>
              <a:schemeClr val="accent2">
                <a:lumMod val="75000"/>
              </a:schemeClr>
            </a:soli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algn="ctr">
                <a:spcBef>
                  <a:spcPts val="0"/>
                </a:spcBef>
                <a:defRPr/>
              </a:pPr>
              <a:r>
                <a:rPr lang="en-US" sz="1500" u="sng">
                  <a:solidFill>
                    <a:schemeClr val="bg1"/>
                  </a:solidFill>
                  <a:cs typeface="Arial" charset="0"/>
                </a:rPr>
                <a:t>Cabozantinib</a:t>
              </a:r>
            </a:p>
          </p:txBody>
        </p:sp>
        <p:sp>
          <p:nvSpPr>
            <p:cNvPr id="27" name="Chevron 26"/>
            <p:cNvSpPr>
              <a:spLocks noChangeArrowheads="1"/>
            </p:cNvSpPr>
            <p:nvPr/>
          </p:nvSpPr>
          <p:spPr bwMode="auto">
            <a:xfrm rot="5400000">
              <a:off x="6326386" y="3773686"/>
              <a:ext cx="164306" cy="289322"/>
            </a:xfrm>
            <a:prstGeom prst="chevron">
              <a:avLst>
                <a:gd name="adj" fmla="val 50000"/>
              </a:avLst>
            </a:prstGeom>
            <a:solidFill>
              <a:srgbClr val="7F7F7F"/>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19050">
                  <a:solidFill>
                    <a:srgbClr val="000000"/>
                  </a:solidFill>
                  <a:miter lim="800000"/>
                  <a:headEnd/>
                  <a:tailEnd/>
                </a14:hiddenLine>
              </a:ext>
            </a:extLst>
          </p:spPr>
          <p:txBody>
            <a:bodyPr anchor="ctr"/>
            <a:lstStyle>
              <a:lvl1pPr>
                <a:defRPr sz="2800" b="1">
                  <a:solidFill>
                    <a:schemeClr val="tx1"/>
                  </a:solidFill>
                  <a:latin typeface="Comic Sans MS" charset="0"/>
                  <a:ea typeface="ＭＳ Ｐゴシック" charset="-128"/>
                </a:defRPr>
              </a:lvl1pPr>
              <a:lvl2pPr marL="742950" indent="-285750">
                <a:defRPr sz="2800" b="1">
                  <a:solidFill>
                    <a:schemeClr val="tx1"/>
                  </a:solidFill>
                  <a:latin typeface="Comic Sans MS" charset="0"/>
                  <a:ea typeface="ＭＳ Ｐゴシック" charset="-128"/>
                </a:defRPr>
              </a:lvl2pPr>
              <a:lvl3pPr marL="1143000" indent="-228600">
                <a:defRPr sz="2800" b="1">
                  <a:solidFill>
                    <a:schemeClr val="tx1"/>
                  </a:solidFill>
                  <a:latin typeface="Comic Sans MS" charset="0"/>
                  <a:ea typeface="ＭＳ Ｐゴシック" charset="-128"/>
                </a:defRPr>
              </a:lvl3pPr>
              <a:lvl4pPr marL="1600200" indent="-228600">
                <a:defRPr sz="2800" b="1">
                  <a:solidFill>
                    <a:schemeClr val="tx1"/>
                  </a:solidFill>
                  <a:latin typeface="Comic Sans MS" charset="0"/>
                  <a:ea typeface="ＭＳ Ｐゴシック" charset="-128"/>
                </a:defRPr>
              </a:lvl4pPr>
              <a:lvl5pPr marL="2057400" indent="-228600">
                <a:defRPr sz="2800" b="1">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800" b="1">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800" b="1">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800" b="1">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800" b="1">
                  <a:solidFill>
                    <a:schemeClr val="tx1"/>
                  </a:solidFill>
                  <a:latin typeface="Comic Sans MS" charset="0"/>
                  <a:ea typeface="ＭＳ Ｐゴシック" charset="-128"/>
                </a:defRPr>
              </a:lvl9pPr>
            </a:lstStyle>
            <a:p>
              <a:pPr algn="ctr"/>
              <a:endParaRPr lang="x-none" altLang="x-none" sz="1800"/>
            </a:p>
          </p:txBody>
        </p:sp>
        <p:sp>
          <p:nvSpPr>
            <p:cNvPr id="28" name="Rounded Rectangle 27"/>
            <p:cNvSpPr/>
            <p:nvPr/>
          </p:nvSpPr>
          <p:spPr>
            <a:xfrm>
              <a:off x="5524501" y="3344793"/>
              <a:ext cx="1831808" cy="369959"/>
            </a:xfrm>
            <a:prstGeom prst="roundRect">
              <a:avLst/>
            </a:prstGeom>
            <a:solidFill>
              <a:schemeClr val="bg1">
                <a:lumMod val="40000"/>
                <a:lumOff val="60000"/>
              </a:schemeClr>
            </a:soli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algn="ctr">
                <a:spcBef>
                  <a:spcPts val="0"/>
                </a:spcBef>
                <a:defRPr/>
              </a:pPr>
              <a:r>
                <a:rPr lang="en-US" sz="1500">
                  <a:solidFill>
                    <a:schemeClr val="bg1"/>
                  </a:solidFill>
                  <a:cs typeface="Arial" charset="0"/>
                </a:rPr>
                <a:t>Nivolumab</a:t>
              </a:r>
            </a:p>
          </p:txBody>
        </p:sp>
        <p:sp>
          <p:nvSpPr>
            <p:cNvPr id="29" name="Chevron 28"/>
            <p:cNvSpPr>
              <a:spLocks noChangeArrowheads="1"/>
            </p:cNvSpPr>
            <p:nvPr/>
          </p:nvSpPr>
          <p:spPr bwMode="auto">
            <a:xfrm rot="5400000">
              <a:off x="6272809" y="2528292"/>
              <a:ext cx="164306" cy="289322"/>
            </a:xfrm>
            <a:prstGeom prst="chevron">
              <a:avLst>
                <a:gd name="adj" fmla="val 50000"/>
              </a:avLst>
            </a:prstGeom>
            <a:solidFill>
              <a:srgbClr val="7F7F7F"/>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19050">
                  <a:solidFill>
                    <a:srgbClr val="000000"/>
                  </a:solidFill>
                  <a:miter lim="800000"/>
                  <a:headEnd/>
                  <a:tailEnd/>
                </a14:hiddenLine>
              </a:ext>
            </a:extLst>
          </p:spPr>
          <p:txBody>
            <a:bodyPr anchor="ctr"/>
            <a:lstStyle>
              <a:lvl1pPr>
                <a:defRPr sz="2800" b="1">
                  <a:solidFill>
                    <a:schemeClr val="tx1"/>
                  </a:solidFill>
                  <a:latin typeface="Comic Sans MS" charset="0"/>
                  <a:ea typeface="ＭＳ Ｐゴシック" charset="-128"/>
                </a:defRPr>
              </a:lvl1pPr>
              <a:lvl2pPr marL="742950" indent="-285750">
                <a:defRPr sz="2800" b="1">
                  <a:solidFill>
                    <a:schemeClr val="tx1"/>
                  </a:solidFill>
                  <a:latin typeface="Comic Sans MS" charset="0"/>
                  <a:ea typeface="ＭＳ Ｐゴシック" charset="-128"/>
                </a:defRPr>
              </a:lvl2pPr>
              <a:lvl3pPr marL="1143000" indent="-228600">
                <a:defRPr sz="2800" b="1">
                  <a:solidFill>
                    <a:schemeClr val="tx1"/>
                  </a:solidFill>
                  <a:latin typeface="Comic Sans MS" charset="0"/>
                  <a:ea typeface="ＭＳ Ｐゴシック" charset="-128"/>
                </a:defRPr>
              </a:lvl3pPr>
              <a:lvl4pPr marL="1600200" indent="-228600">
                <a:defRPr sz="2800" b="1">
                  <a:solidFill>
                    <a:schemeClr val="tx1"/>
                  </a:solidFill>
                  <a:latin typeface="Comic Sans MS" charset="0"/>
                  <a:ea typeface="ＭＳ Ｐゴシック" charset="-128"/>
                </a:defRPr>
              </a:lvl4pPr>
              <a:lvl5pPr marL="2057400" indent="-228600">
                <a:defRPr sz="2800" b="1">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800" b="1">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800" b="1">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800" b="1">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800" b="1">
                  <a:solidFill>
                    <a:schemeClr val="tx1"/>
                  </a:solidFill>
                  <a:latin typeface="Comic Sans MS" charset="0"/>
                  <a:ea typeface="ＭＳ Ｐゴシック" charset="-128"/>
                </a:defRPr>
              </a:lvl9pPr>
            </a:lstStyle>
            <a:p>
              <a:pPr algn="ctr"/>
              <a:endParaRPr lang="x-none" altLang="x-none" sz="1800"/>
            </a:p>
          </p:txBody>
        </p:sp>
        <p:cxnSp>
          <p:nvCxnSpPr>
            <p:cNvPr id="26" name="Straight Arrow Connector 25"/>
            <p:cNvCxnSpPr>
              <a:cxnSpLocks noChangeAspect="1"/>
            </p:cNvCxnSpPr>
            <p:nvPr/>
          </p:nvCxnSpPr>
          <p:spPr bwMode="auto">
            <a:xfrm flipV="1">
              <a:off x="7410450" y="4165569"/>
              <a:ext cx="590550" cy="10715"/>
            </a:xfrm>
            <a:prstGeom prst="straightConnector1">
              <a:avLst/>
            </a:prstGeom>
            <a:noFill/>
            <a:ln w="38100">
              <a:solidFill>
                <a:schemeClr val="accent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0" name="Rounded Rectangle 29"/>
            <p:cNvSpPr/>
            <p:nvPr/>
          </p:nvSpPr>
          <p:spPr>
            <a:xfrm>
              <a:off x="5582165" y="4004454"/>
              <a:ext cx="1793194" cy="33579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algn="ctr">
                <a:spcBef>
                  <a:spcPts val="0"/>
                </a:spcBef>
                <a:defRPr/>
              </a:pPr>
              <a:r>
                <a:rPr lang="en-US" sz="1050" u="sng" err="1">
                  <a:solidFill>
                    <a:schemeClr val="bg1"/>
                  </a:solidFill>
                  <a:cs typeface="Arial" charset="0"/>
                </a:rPr>
                <a:t>Everolimus</a:t>
              </a:r>
              <a:r>
                <a:rPr lang="en-US" sz="1050" u="sng">
                  <a:solidFill>
                    <a:schemeClr val="bg1"/>
                  </a:solidFill>
                  <a:cs typeface="Arial" charset="0"/>
                </a:rPr>
                <a:t> + </a:t>
              </a:r>
              <a:r>
                <a:rPr lang="en-US" sz="1050" u="sng" err="1">
                  <a:solidFill>
                    <a:schemeClr val="bg1"/>
                  </a:solidFill>
                  <a:cs typeface="Arial" charset="0"/>
                </a:rPr>
                <a:t>Lenvatinib</a:t>
              </a:r>
              <a:endParaRPr lang="en-US" sz="1050" u="sng">
                <a:solidFill>
                  <a:schemeClr val="bg1"/>
                </a:solidFill>
                <a:cs typeface="Arial" charset="0"/>
              </a:endParaRPr>
            </a:p>
          </p:txBody>
        </p:sp>
        <p:sp>
          <p:nvSpPr>
            <p:cNvPr id="4" name="Curved Up Arrow 3"/>
            <p:cNvSpPr/>
            <p:nvPr/>
          </p:nvSpPr>
          <p:spPr bwMode="auto">
            <a:xfrm rot="16200000">
              <a:off x="8455683" y="2986814"/>
              <a:ext cx="1108859" cy="864394"/>
            </a:xfrm>
            <a:prstGeom prst="curvedUpArrow">
              <a:avLst/>
            </a:prstGeom>
            <a:solidFill>
              <a:schemeClr val="accent1"/>
            </a:solid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2100">
                <a:latin typeface="Comic Sans MS" pitchFamily="-109" charset="0"/>
              </a:endParaRPr>
            </a:p>
          </p:txBody>
        </p:sp>
        <p:sp>
          <p:nvSpPr>
            <p:cNvPr id="32" name="Curved Up Arrow 31"/>
            <p:cNvSpPr/>
            <p:nvPr/>
          </p:nvSpPr>
          <p:spPr bwMode="auto">
            <a:xfrm rot="16200000">
              <a:off x="8758518" y="3436086"/>
              <a:ext cx="2261379" cy="864394"/>
            </a:xfrm>
            <a:prstGeom prst="curvedUpArrow">
              <a:avLst/>
            </a:prstGeom>
            <a:solidFill>
              <a:schemeClr val="tx2"/>
            </a:solid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2100">
                <a:latin typeface="Comic Sans MS" pitchFamily="-109" charset="0"/>
              </a:endParaRPr>
            </a:p>
          </p:txBody>
        </p:sp>
        <p:sp>
          <p:nvSpPr>
            <p:cNvPr id="6" name="TextBox 5"/>
            <p:cNvSpPr txBox="1"/>
            <p:nvPr/>
          </p:nvSpPr>
          <p:spPr>
            <a:xfrm>
              <a:off x="9677401" y="3714750"/>
              <a:ext cx="918911" cy="523220"/>
            </a:xfrm>
            <a:prstGeom prst="rect">
              <a:avLst/>
            </a:prstGeom>
            <a:solidFill>
              <a:srgbClr val="92D050"/>
            </a:solidFill>
          </p:spPr>
          <p:txBody>
            <a:bodyPr wrap="square" rtlCol="0">
              <a:spAutoFit/>
            </a:bodyPr>
            <a:lstStyle/>
            <a:p>
              <a:r>
                <a:rPr lang="en-US" sz="1400"/>
                <a:t>?VEGF + CPI</a:t>
              </a:r>
            </a:p>
          </p:txBody>
        </p:sp>
        <p:sp>
          <p:nvSpPr>
            <p:cNvPr id="33" name="Rounded Rectangle 32">
              <a:extLst>
                <a:ext uri="{FF2B5EF4-FFF2-40B4-BE49-F238E27FC236}">
                  <a16:creationId xmlns:a16="http://schemas.microsoft.com/office/drawing/2014/main" id="{EA4B93D1-1584-3948-8770-9247FBB25FF8}"/>
                </a:ext>
              </a:extLst>
            </p:cNvPr>
            <p:cNvSpPr/>
            <p:nvPr/>
          </p:nvSpPr>
          <p:spPr>
            <a:xfrm>
              <a:off x="7920539" y="2725340"/>
              <a:ext cx="1831808" cy="369959"/>
            </a:xfrm>
            <a:prstGeom prst="roundRect">
              <a:avLst/>
            </a:prstGeom>
            <a:solidFill>
              <a:schemeClr val="bg1">
                <a:lumMod val="60000"/>
                <a:lumOff val="40000"/>
              </a:schemeClr>
            </a:soli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algn="ctr">
                <a:spcBef>
                  <a:spcPts val="0"/>
                </a:spcBef>
                <a:defRPr/>
              </a:pPr>
              <a:r>
                <a:rPr lang="en-US" sz="1500" u="sng" dirty="0">
                  <a:solidFill>
                    <a:schemeClr val="tx1"/>
                  </a:solidFill>
                  <a:cs typeface="Arial" charset="0"/>
                </a:rPr>
                <a:t>Nivolumab + </a:t>
              </a:r>
              <a:r>
                <a:rPr lang="en-US" sz="1500" u="sng" dirty="0" err="1">
                  <a:solidFill>
                    <a:schemeClr val="tx1"/>
                  </a:solidFill>
                  <a:cs typeface="Arial" charset="0"/>
                </a:rPr>
                <a:t>Ipi</a:t>
              </a:r>
              <a:endParaRPr lang="en-US" sz="1500" u="sng" dirty="0">
                <a:solidFill>
                  <a:schemeClr val="tx1"/>
                </a:solidFill>
                <a:cs typeface="Arial" charset="0"/>
              </a:endParaRPr>
            </a:p>
          </p:txBody>
        </p:sp>
        <p:cxnSp>
          <p:nvCxnSpPr>
            <p:cNvPr id="36" name="Straight Arrow Connector 35">
              <a:extLst>
                <a:ext uri="{FF2B5EF4-FFF2-40B4-BE49-F238E27FC236}">
                  <a16:creationId xmlns:a16="http://schemas.microsoft.com/office/drawing/2014/main" id="{4704A497-197E-F242-A0DA-DD8311A28009}"/>
                </a:ext>
              </a:extLst>
            </p:cNvPr>
            <p:cNvCxnSpPr>
              <a:cxnSpLocks noChangeAspect="1"/>
            </p:cNvCxnSpPr>
            <p:nvPr/>
          </p:nvCxnSpPr>
          <p:spPr bwMode="auto">
            <a:xfrm flipV="1">
              <a:off x="7277833" y="2879775"/>
              <a:ext cx="589360" cy="10715"/>
            </a:xfrm>
            <a:prstGeom prst="straightConnector1">
              <a:avLst/>
            </a:prstGeom>
            <a:noFill/>
            <a:ln w="38100">
              <a:solidFill>
                <a:schemeClr val="accent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 name="Rounded Rectangle 11"/>
            <p:cNvSpPr/>
            <p:nvPr/>
          </p:nvSpPr>
          <p:spPr>
            <a:xfrm>
              <a:off x="2895600" y="2737816"/>
              <a:ext cx="1831808" cy="369959"/>
            </a:xfrm>
            <a:prstGeom prst="roundRect">
              <a:avLst/>
            </a:prstGeom>
            <a:solidFill>
              <a:srgbClr val="00D000"/>
            </a:solidFill>
            <a:ln>
              <a:noFill/>
            </a:ln>
            <a:effectLst>
              <a:outerShdw blurRad="149987" dist="250190" dir="8460000" sx="90000" sy="9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nchor="ctr"/>
            <a:lstStyle/>
            <a:p>
              <a:pPr algn="ctr">
                <a:spcBef>
                  <a:spcPts val="0"/>
                </a:spcBef>
                <a:defRPr/>
              </a:pPr>
              <a:r>
                <a:rPr lang="en-US" sz="1500">
                  <a:solidFill>
                    <a:schemeClr val="bg1"/>
                  </a:solidFill>
                  <a:cs typeface="Arial" charset="0"/>
                </a:rPr>
                <a:t>Sunitinib</a:t>
              </a:r>
            </a:p>
          </p:txBody>
        </p:sp>
      </p:grpSp>
    </p:spTree>
    <p:extLst>
      <p:ext uri="{BB962C8B-B14F-4D97-AF65-F5344CB8AC3E}">
        <p14:creationId xmlns:p14="http://schemas.microsoft.com/office/powerpoint/2010/main" val="3972684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316DA-D783-2E4D-B568-74649449C5FF}"/>
              </a:ext>
            </a:extLst>
          </p:cNvPr>
          <p:cNvSpPr txBox="1"/>
          <p:nvPr/>
        </p:nvSpPr>
        <p:spPr>
          <a:xfrm>
            <a:off x="729916" y="1369194"/>
            <a:ext cx="10732168" cy="411961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ＭＳ Ｐゴシック" panose="020B0600070205080204" pitchFamily="34" charset="-128"/>
                <a:cs typeface="+mn-cs"/>
              </a:rPr>
              <a:t>Module 12: </a:t>
            </a:r>
            <a:br>
              <a:rPr kumimoji="0" lang="en-US" sz="3200" b="1" i="0" u="none" strike="noStrike" kern="1200" cap="none" spc="0" normalizeH="0" baseline="0" noProof="0" dirty="0">
                <a:ln>
                  <a:noFill/>
                </a:ln>
                <a:solidFill>
                  <a:srgbClr val="002656"/>
                </a:solidFill>
                <a:effectLst/>
                <a:uLnTx/>
                <a:uFillTx/>
                <a:latin typeface="Arial" panose="020B0604020202020204"/>
                <a:ea typeface="ＭＳ Ｐゴシック" panose="020B0600070205080204" pitchFamily="34" charset="-128"/>
                <a:cs typeface="+mn-cs"/>
              </a:rPr>
            </a:br>
            <a:r>
              <a:rPr kumimoji="0" lang="en-US" sz="3200" b="1" i="0" u="none" strike="noStrike" kern="1200" cap="none" spc="0" normalizeH="0" baseline="0" noProof="0" dirty="0">
                <a:ln>
                  <a:noFill/>
                </a:ln>
                <a:solidFill>
                  <a:srgbClr val="002656"/>
                </a:solidFill>
                <a:effectLst/>
                <a:uLnTx/>
                <a:uFillTx/>
                <a:latin typeface="Arial" panose="020B0604020202020204"/>
                <a:ea typeface="ＭＳ Ｐゴシック" panose="020B0600070205080204" pitchFamily="34" charset="-128"/>
                <a:cs typeface="+mn-cs"/>
              </a:rPr>
              <a:t>Renal Cell and Bladder Cancer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656"/>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ＭＳ Ｐゴシック" panose="020B0600070205080204" pitchFamily="34" charset="-128"/>
                <a:cs typeface="+mn-cs"/>
              </a:rPr>
              <a:t>Drs Quinn and </a:t>
            </a:r>
            <a:r>
              <a:rPr kumimoji="0" lang="en-US" sz="3200" b="1" i="0" u="none" strike="noStrike" kern="1200" cap="none" spc="0" normalizeH="0" baseline="0" noProof="0" dirty="0" err="1">
                <a:ln>
                  <a:noFill/>
                </a:ln>
                <a:solidFill>
                  <a:srgbClr val="002656"/>
                </a:solidFill>
                <a:effectLst/>
                <a:uLnTx/>
                <a:uFillTx/>
                <a:latin typeface="Arial" panose="020B0604020202020204"/>
                <a:ea typeface="ＭＳ Ｐゴシック" panose="020B0600070205080204" pitchFamily="34" charset="-128"/>
                <a:cs typeface="+mn-cs"/>
              </a:rPr>
              <a:t>Plimack</a:t>
            </a:r>
            <a:endParaRPr kumimoji="0" lang="en-US" sz="3200" b="1" i="0" u="none" strike="noStrike" kern="1200" cap="none" spc="0" normalizeH="0" baseline="0" noProof="0" dirty="0">
              <a:ln>
                <a:noFill/>
              </a:ln>
              <a:solidFill>
                <a:srgbClr val="002656"/>
              </a:solidFill>
              <a:effectLst/>
              <a:uLnTx/>
              <a:uFillTx/>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138318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1176000" cy="1927225"/>
          </a:xfrm>
        </p:spPr>
        <p:txBody>
          <a:bodyPr/>
          <a:lstStyle/>
          <a:p>
            <a:br>
              <a:rPr lang="en-US" sz="4800" cap="none" dirty="0"/>
            </a:br>
            <a:r>
              <a:rPr lang="en-US" sz="4800" cap="none" dirty="0"/>
              <a:t>Urothelial Bladder Cancer</a:t>
            </a:r>
          </a:p>
        </p:txBody>
      </p:sp>
      <p:sp>
        <p:nvSpPr>
          <p:cNvPr id="3" name="Subtitle 2"/>
          <p:cNvSpPr>
            <a:spLocks noGrp="1"/>
          </p:cNvSpPr>
          <p:nvPr>
            <p:ph type="subTitle" idx="1"/>
          </p:nvPr>
        </p:nvSpPr>
        <p:spPr/>
        <p:txBody>
          <a:bodyPr>
            <a:normAutofit fontScale="70000" lnSpcReduction="20000"/>
          </a:bodyPr>
          <a:lstStyle/>
          <a:p>
            <a:r>
              <a:rPr lang="en-US" dirty="0"/>
              <a:t>Elizabeth R Plimack MD MS</a:t>
            </a:r>
          </a:p>
          <a:p>
            <a:r>
              <a:rPr lang="en-US" dirty="0"/>
              <a:t>Chief, Division of Genitourinary Medical Oncology</a:t>
            </a:r>
          </a:p>
          <a:p>
            <a:r>
              <a:rPr lang="en-US" dirty="0"/>
              <a:t>Director, Genitourinary Clinical Research</a:t>
            </a:r>
          </a:p>
          <a:p>
            <a:r>
              <a:rPr lang="en-US" dirty="0"/>
              <a:t>Associate Professor, Hematology/Oncology</a:t>
            </a:r>
          </a:p>
          <a:p>
            <a:r>
              <a:rPr lang="en-US" dirty="0"/>
              <a:t>Fox Chase Cancer Center, Temple Health</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225" y="3690045"/>
            <a:ext cx="4056380" cy="1311673"/>
          </a:xfrm>
          <a:prstGeom prst="rect">
            <a:avLst/>
          </a:prstGeom>
          <a:ln w="6350">
            <a:solidFill>
              <a:schemeClr val="tx1"/>
            </a:solidFill>
          </a:ln>
        </p:spPr>
      </p:pic>
    </p:spTree>
    <p:extLst>
      <p:ext uri="{BB962C8B-B14F-4D97-AF65-F5344CB8AC3E}">
        <p14:creationId xmlns:p14="http://schemas.microsoft.com/office/powerpoint/2010/main" val="1567046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8AA93-6ACE-5D43-88BD-C3F04A088145}"/>
              </a:ext>
            </a:extLst>
          </p:cNvPr>
          <p:cNvSpPr>
            <a:spLocks noGrp="1"/>
          </p:cNvSpPr>
          <p:nvPr>
            <p:ph type="title"/>
          </p:nvPr>
        </p:nvSpPr>
        <p:spPr/>
        <p:txBody>
          <a:bodyPr/>
          <a:lstStyle/>
          <a:p>
            <a:r>
              <a:rPr lang="en-US" dirty="0"/>
              <a:t>Disclosures</a:t>
            </a:r>
          </a:p>
        </p:txBody>
      </p:sp>
      <p:graphicFrame>
        <p:nvGraphicFramePr>
          <p:cNvPr id="3" name="Table 2">
            <a:extLst>
              <a:ext uri="{FF2B5EF4-FFF2-40B4-BE49-F238E27FC236}">
                <a16:creationId xmlns:a16="http://schemas.microsoft.com/office/drawing/2014/main" id="{6969BD63-CC41-DE4A-A1E0-FCB5FC89F6E4}"/>
              </a:ext>
            </a:extLst>
          </p:cNvPr>
          <p:cNvGraphicFramePr>
            <a:graphicFrameLocks noGrp="1"/>
          </p:cNvGraphicFramePr>
          <p:nvPr>
            <p:extLst/>
          </p:nvPr>
        </p:nvGraphicFramePr>
        <p:xfrm>
          <a:off x="1827463" y="2414737"/>
          <a:ext cx="8880642" cy="2611656"/>
        </p:xfrm>
        <a:graphic>
          <a:graphicData uri="http://schemas.openxmlformats.org/drawingml/2006/table">
            <a:tbl>
              <a:tblPr firstRow="1" bandRow="1">
                <a:tableStyleId>{5C22544A-7EE6-4342-B048-85BDC9FD1C3A}</a:tableStyleId>
              </a:tblPr>
              <a:tblGrid>
                <a:gridCol w="3134486">
                  <a:extLst>
                    <a:ext uri="{9D8B030D-6E8A-4147-A177-3AD203B41FA5}">
                      <a16:colId xmlns:a16="http://schemas.microsoft.com/office/drawing/2014/main" val="1038231007"/>
                    </a:ext>
                  </a:extLst>
                </a:gridCol>
                <a:gridCol w="5746156">
                  <a:extLst>
                    <a:ext uri="{9D8B030D-6E8A-4147-A177-3AD203B41FA5}">
                      <a16:colId xmlns:a16="http://schemas.microsoft.com/office/drawing/2014/main" val="1527571425"/>
                    </a:ext>
                  </a:extLst>
                </a:gridCol>
              </a:tblGrid>
              <a:tr h="698817">
                <a:tc>
                  <a:txBody>
                    <a:bodyPr/>
                    <a:lstStyle/>
                    <a:p>
                      <a:r>
                        <a:rPr lang="en-US" sz="1700" b="1" dirty="0">
                          <a:solidFill>
                            <a:schemeClr val="tx1"/>
                          </a:solidFill>
                        </a:rPr>
                        <a:t>Advisory Committee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b="0" dirty="0">
                          <a:solidFill>
                            <a:schemeClr val="tx1"/>
                          </a:solidFill>
                        </a:rPr>
                        <a:t>Bristol-Myers Squibb Company, Genentech, Incyte Corporation, Janssen Biotech Inc, Merck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2621861"/>
                  </a:ext>
                </a:extLst>
              </a:tr>
              <a:tr h="1157657">
                <a:tc>
                  <a:txBody>
                    <a:bodyPr/>
                    <a:lstStyle/>
                    <a:p>
                      <a:r>
                        <a:rPr lang="en-US" sz="1700" b="1" dirty="0">
                          <a:solidFill>
                            <a:schemeClr val="tx1"/>
                          </a:solidFill>
                        </a:rPr>
                        <a:t>Contracted Research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b="0" dirty="0">
                          <a:solidFill>
                            <a:schemeClr val="tx1"/>
                          </a:solidFill>
                        </a:rPr>
                        <a:t>Astellas Pharma Global Development Inc, AstraZeneca Pharmaceuticals LP, Bristol-Myers Squibb Company, Genentech, Merck, Peloton Therapeutics Inc, Pfizer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8229296"/>
                  </a:ext>
                </a:extLst>
              </a:tr>
              <a:tr h="755182">
                <a:tc>
                  <a:txBody>
                    <a:bodyPr/>
                    <a:lstStyle/>
                    <a:p>
                      <a:r>
                        <a:rPr lang="en-US" sz="1700" b="1" dirty="0">
                          <a:solidFill>
                            <a:schemeClr val="tx1"/>
                          </a:solidFill>
                        </a:rPr>
                        <a:t>Data and Safety Monitoring Board/Committee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b="0" dirty="0">
                          <a:solidFill>
                            <a:schemeClr val="tx1"/>
                          </a:solidFill>
                        </a:rPr>
                        <a:t>AstraZeneca Pharmaceuticals, Pfizer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8321354"/>
                  </a:ext>
                </a:extLst>
              </a:tr>
            </a:tbl>
          </a:graphicData>
        </a:graphic>
      </p:graphicFrame>
    </p:spTree>
    <p:extLst>
      <p:ext uri="{BB962C8B-B14F-4D97-AF65-F5344CB8AC3E}">
        <p14:creationId xmlns:p14="http://schemas.microsoft.com/office/powerpoint/2010/main" val="2321242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133" y="576943"/>
            <a:ext cx="11512731" cy="990600"/>
          </a:xfrm>
        </p:spPr>
        <p:txBody>
          <a:bodyPr>
            <a:normAutofit fontScale="90000"/>
          </a:bodyPr>
          <a:lstStyle/>
          <a:p>
            <a:r>
              <a:rPr lang="en-US" dirty="0"/>
              <a:t>Checkpoint inhibitors </a:t>
            </a:r>
            <a:br>
              <a:rPr lang="en-US" dirty="0"/>
            </a:br>
            <a:r>
              <a:rPr lang="en-US" dirty="0"/>
              <a:t>US FDA approved for UC</a:t>
            </a:r>
          </a:p>
        </p:txBody>
      </p:sp>
      <p:graphicFrame>
        <p:nvGraphicFramePr>
          <p:cNvPr id="6" name="Content Placeholder 5"/>
          <p:cNvGraphicFramePr>
            <a:graphicFrameLocks noGrp="1"/>
          </p:cNvGraphicFramePr>
          <p:nvPr>
            <p:ph idx="1"/>
            <p:extLst/>
          </p:nvPr>
        </p:nvGraphicFramePr>
        <p:xfrm>
          <a:off x="104504" y="1965959"/>
          <a:ext cx="8516982" cy="4389120"/>
        </p:xfrm>
        <a:graphic>
          <a:graphicData uri="http://schemas.openxmlformats.org/drawingml/2006/table">
            <a:tbl>
              <a:tblPr firstRow="1" bandRow="1">
                <a:tableStyleId>{5C22544A-7EE6-4342-B048-85BDC9FD1C3A}</a:tableStyleId>
              </a:tblPr>
              <a:tblGrid>
                <a:gridCol w="2311126">
                  <a:extLst>
                    <a:ext uri="{9D8B030D-6E8A-4147-A177-3AD203B41FA5}">
                      <a16:colId xmlns:a16="http://schemas.microsoft.com/office/drawing/2014/main" val="20000"/>
                    </a:ext>
                  </a:extLst>
                </a:gridCol>
                <a:gridCol w="1050382">
                  <a:extLst>
                    <a:ext uri="{9D8B030D-6E8A-4147-A177-3AD203B41FA5}">
                      <a16:colId xmlns:a16="http://schemas.microsoft.com/office/drawing/2014/main" val="20001"/>
                    </a:ext>
                  </a:extLst>
                </a:gridCol>
                <a:gridCol w="1297577">
                  <a:extLst>
                    <a:ext uri="{9D8B030D-6E8A-4147-A177-3AD203B41FA5}">
                      <a16:colId xmlns:a16="http://schemas.microsoft.com/office/drawing/2014/main" val="20002"/>
                    </a:ext>
                  </a:extLst>
                </a:gridCol>
                <a:gridCol w="1933303">
                  <a:extLst>
                    <a:ext uri="{9D8B030D-6E8A-4147-A177-3AD203B41FA5}">
                      <a16:colId xmlns:a16="http://schemas.microsoft.com/office/drawing/2014/main" val="20003"/>
                    </a:ext>
                  </a:extLst>
                </a:gridCol>
                <a:gridCol w="1924594">
                  <a:extLst>
                    <a:ext uri="{9D8B030D-6E8A-4147-A177-3AD203B41FA5}">
                      <a16:colId xmlns:a16="http://schemas.microsoft.com/office/drawing/2014/main" val="20004"/>
                    </a:ext>
                  </a:extLst>
                </a:gridCol>
              </a:tblGrid>
              <a:tr h="370840">
                <a:tc>
                  <a:txBody>
                    <a:bodyPr/>
                    <a:lstStyle/>
                    <a:p>
                      <a:r>
                        <a:rPr lang="en-US" sz="1600" dirty="0"/>
                        <a:t>Agent</a:t>
                      </a:r>
                    </a:p>
                  </a:txBody>
                  <a:tcPr/>
                </a:tc>
                <a:tc>
                  <a:txBody>
                    <a:bodyPr/>
                    <a:lstStyle/>
                    <a:p>
                      <a:pPr algn="ctr"/>
                      <a:r>
                        <a:rPr lang="en-US" sz="1600" dirty="0"/>
                        <a:t>Ab Inhibits:</a:t>
                      </a:r>
                    </a:p>
                  </a:txBody>
                  <a:tcPr/>
                </a:tc>
                <a:tc>
                  <a:txBody>
                    <a:bodyPr/>
                    <a:lstStyle/>
                    <a:p>
                      <a:pPr algn="ctr"/>
                      <a:r>
                        <a:rPr lang="en-US" sz="1600" dirty="0"/>
                        <a:t>Schedule</a:t>
                      </a:r>
                    </a:p>
                  </a:txBody>
                  <a:tcPr/>
                </a:tc>
                <a:tc>
                  <a:txBody>
                    <a:bodyPr/>
                    <a:lstStyle/>
                    <a:p>
                      <a:pPr algn="ctr"/>
                      <a:r>
                        <a:rPr lang="en-US" sz="1600" dirty="0"/>
                        <a:t>Post Platinum</a:t>
                      </a:r>
                    </a:p>
                  </a:txBody>
                  <a:tcPr/>
                </a:tc>
                <a:tc>
                  <a:txBody>
                    <a:bodyPr/>
                    <a:lstStyle/>
                    <a:p>
                      <a:pPr algn="ctr"/>
                      <a:r>
                        <a:rPr lang="en-US" sz="1600" dirty="0"/>
                        <a:t>Frontline </a:t>
                      </a:r>
                      <a:r>
                        <a:rPr lang="en-US" sz="1600" dirty="0" err="1"/>
                        <a:t>Cis</a:t>
                      </a:r>
                      <a:r>
                        <a:rPr lang="en-US" sz="1600" dirty="0"/>
                        <a:t>-ineligible</a:t>
                      </a:r>
                    </a:p>
                  </a:txBody>
                  <a:tcPr/>
                </a:tc>
                <a:extLst>
                  <a:ext uri="{0D108BD9-81ED-4DB2-BD59-A6C34878D82A}">
                    <a16:rowId xmlns:a16="http://schemas.microsoft.com/office/drawing/2014/main" val="10000"/>
                  </a:ext>
                </a:extLst>
              </a:tr>
              <a:tr h="370840">
                <a:tc>
                  <a:txBody>
                    <a:bodyPr/>
                    <a:lstStyle/>
                    <a:p>
                      <a:r>
                        <a:rPr lang="en-US" sz="2200" dirty="0" err="1"/>
                        <a:t>atezolizumab</a:t>
                      </a:r>
                      <a:endParaRPr lang="en-US" sz="2200" dirty="0"/>
                    </a:p>
                  </a:txBody>
                  <a:tcPr anchor="ctr">
                    <a:solidFill>
                      <a:schemeClr val="accent6">
                        <a:lumMod val="75000"/>
                      </a:schemeClr>
                    </a:solidFill>
                  </a:tcPr>
                </a:tc>
                <a:tc>
                  <a:txBody>
                    <a:bodyPr/>
                    <a:lstStyle/>
                    <a:p>
                      <a:pPr algn="ctr"/>
                      <a:r>
                        <a:rPr lang="en-US" sz="2200" dirty="0"/>
                        <a:t>PD-L1</a:t>
                      </a:r>
                    </a:p>
                  </a:txBody>
                  <a:tcPr anchor="ctr"/>
                </a:tc>
                <a:tc>
                  <a:txBody>
                    <a:bodyPr/>
                    <a:lstStyle/>
                    <a:p>
                      <a:pPr algn="ctr"/>
                      <a:r>
                        <a:rPr lang="en-US" sz="2200" dirty="0"/>
                        <a:t>Q3</a:t>
                      </a:r>
                    </a:p>
                    <a:p>
                      <a:pPr algn="ctr"/>
                      <a:r>
                        <a:rPr lang="en-US" sz="2200" dirty="0"/>
                        <a:t>Weeks</a:t>
                      </a:r>
                    </a:p>
                  </a:txBody>
                  <a:tcPr anchor="ctr"/>
                </a:tc>
                <a:tc>
                  <a:txBody>
                    <a:bodyPr/>
                    <a:lstStyle/>
                    <a:p>
                      <a:pPr algn="ctr"/>
                      <a:r>
                        <a:rPr lang="en-US" sz="2200" dirty="0"/>
                        <a:t>accelerated</a:t>
                      </a:r>
                    </a:p>
                  </a:txBody>
                  <a:tcPr anchor="ctr"/>
                </a:tc>
                <a:tc>
                  <a:txBody>
                    <a:bodyPr/>
                    <a:lstStyle/>
                    <a:p>
                      <a:pPr algn="ctr"/>
                      <a:r>
                        <a:rPr lang="en-US" sz="2200" dirty="0"/>
                        <a:t>accelerated</a:t>
                      </a:r>
                    </a:p>
                  </a:txBody>
                  <a:tcPr anchor="ctr"/>
                </a:tc>
                <a:extLst>
                  <a:ext uri="{0D108BD9-81ED-4DB2-BD59-A6C34878D82A}">
                    <a16:rowId xmlns:a16="http://schemas.microsoft.com/office/drawing/2014/main" val="10001"/>
                  </a:ext>
                </a:extLst>
              </a:tr>
              <a:tr h="370840">
                <a:tc>
                  <a:txBody>
                    <a:bodyPr/>
                    <a:lstStyle/>
                    <a:p>
                      <a:r>
                        <a:rPr lang="en-US" sz="2200" dirty="0"/>
                        <a:t>Nivolumab</a:t>
                      </a:r>
                    </a:p>
                  </a:txBody>
                  <a:tcPr anchor="ctr">
                    <a:solidFill>
                      <a:schemeClr val="accent1"/>
                    </a:solidFill>
                  </a:tcPr>
                </a:tc>
                <a:tc>
                  <a:txBody>
                    <a:bodyPr/>
                    <a:lstStyle/>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PD-1</a:t>
                      </a:r>
                    </a:p>
                  </a:txBody>
                  <a:tcPr anchor="ctr"/>
                </a:tc>
                <a:tc>
                  <a:txBody>
                    <a:bodyPr/>
                    <a:lstStyle/>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Q4</a:t>
                      </a:r>
                    </a:p>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Weeks</a:t>
                      </a:r>
                    </a:p>
                  </a:txBody>
                  <a:tcPr anchor="ctr"/>
                </a:tc>
                <a:tc>
                  <a:txBody>
                    <a:bodyPr/>
                    <a:lstStyle/>
                    <a:p>
                      <a:pPr algn="ctr"/>
                      <a:r>
                        <a:rPr lang="en-US" sz="2200" dirty="0"/>
                        <a:t>accelerated</a:t>
                      </a:r>
                    </a:p>
                  </a:txBody>
                  <a:tcPr anchor="ctr"/>
                </a:tc>
                <a:tc>
                  <a:txBody>
                    <a:bodyPr/>
                    <a:lstStyle/>
                    <a:p>
                      <a:pPr algn="ctr"/>
                      <a:r>
                        <a:rPr lang="en-US" sz="2200" dirty="0"/>
                        <a:t>-</a:t>
                      </a:r>
                    </a:p>
                  </a:txBody>
                  <a:tcPr anchor="ctr"/>
                </a:tc>
                <a:extLst>
                  <a:ext uri="{0D108BD9-81ED-4DB2-BD59-A6C34878D82A}">
                    <a16:rowId xmlns:a16="http://schemas.microsoft.com/office/drawing/2014/main" val="10002"/>
                  </a:ext>
                </a:extLst>
              </a:tr>
              <a:tr h="370840">
                <a:tc>
                  <a:txBody>
                    <a:bodyPr/>
                    <a:lstStyle/>
                    <a:p>
                      <a:r>
                        <a:rPr lang="en-US" sz="2200" dirty="0"/>
                        <a:t>Durvalumab</a:t>
                      </a:r>
                    </a:p>
                  </a:txBody>
                  <a:tcPr anchor="ctr">
                    <a:solidFill>
                      <a:schemeClr val="accent2"/>
                    </a:solidFill>
                  </a:tcPr>
                </a:tc>
                <a:tc>
                  <a:txBody>
                    <a:bodyPr/>
                    <a:lstStyle/>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PD-L1</a:t>
                      </a:r>
                    </a:p>
                  </a:txBody>
                  <a:tcPr anchor="ctr"/>
                </a:tc>
                <a:tc>
                  <a:txBody>
                    <a:bodyPr/>
                    <a:lstStyle/>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Q2</a:t>
                      </a:r>
                    </a:p>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Weeks</a:t>
                      </a:r>
                    </a:p>
                  </a:txBody>
                  <a:tcPr anchor="ctr"/>
                </a:tc>
                <a:tc>
                  <a:txBody>
                    <a:bodyPr/>
                    <a:lstStyle/>
                    <a:p>
                      <a:pPr algn="ctr"/>
                      <a:r>
                        <a:rPr lang="en-US" sz="2200" dirty="0"/>
                        <a:t>accelerated</a:t>
                      </a:r>
                    </a:p>
                  </a:txBody>
                  <a:tcPr anchor="ctr"/>
                </a:tc>
                <a:tc>
                  <a:txBody>
                    <a:bodyPr/>
                    <a:lstStyle/>
                    <a:p>
                      <a:pPr algn="ctr"/>
                      <a:r>
                        <a:rPr lang="en-US" sz="2200" dirty="0"/>
                        <a:t>-</a:t>
                      </a:r>
                    </a:p>
                  </a:txBody>
                  <a:tcPr anchor="ctr"/>
                </a:tc>
                <a:extLst>
                  <a:ext uri="{0D108BD9-81ED-4DB2-BD59-A6C34878D82A}">
                    <a16:rowId xmlns:a16="http://schemas.microsoft.com/office/drawing/2014/main" val="10003"/>
                  </a:ext>
                </a:extLst>
              </a:tr>
              <a:tr h="370840">
                <a:tc>
                  <a:txBody>
                    <a:bodyPr/>
                    <a:lstStyle/>
                    <a:p>
                      <a:r>
                        <a:rPr lang="en-US" sz="2200" dirty="0" err="1"/>
                        <a:t>Avelumab</a:t>
                      </a:r>
                      <a:endParaRPr lang="en-US" sz="2200" dirty="0"/>
                    </a:p>
                  </a:txBody>
                  <a:tcPr anchor="ctr">
                    <a:solidFill>
                      <a:schemeClr val="accent4">
                        <a:lumMod val="60000"/>
                        <a:lumOff val="40000"/>
                      </a:schemeClr>
                    </a:solidFill>
                  </a:tcPr>
                </a:tc>
                <a:tc>
                  <a:txBody>
                    <a:bodyPr/>
                    <a:lstStyle/>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PD-L1</a:t>
                      </a:r>
                    </a:p>
                  </a:txBody>
                  <a:tcPr anchor="ctr"/>
                </a:tc>
                <a:tc>
                  <a:txBody>
                    <a:bodyPr/>
                    <a:lstStyle/>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Q2</a:t>
                      </a:r>
                    </a:p>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Weeks</a:t>
                      </a:r>
                    </a:p>
                  </a:txBody>
                  <a:tcPr anchor="ctr"/>
                </a:tc>
                <a:tc>
                  <a:txBody>
                    <a:bodyPr/>
                    <a:lstStyle/>
                    <a:p>
                      <a:pPr algn="ctr"/>
                      <a:r>
                        <a:rPr lang="en-US" sz="2200" dirty="0"/>
                        <a:t>accelerated</a:t>
                      </a:r>
                    </a:p>
                  </a:txBody>
                  <a:tcPr anchor="ctr"/>
                </a:tc>
                <a:tc>
                  <a:txBody>
                    <a:bodyPr/>
                    <a:lstStyle/>
                    <a:p>
                      <a:pPr algn="ctr"/>
                      <a:r>
                        <a:rPr lang="en-US" sz="2200" dirty="0"/>
                        <a:t>-</a:t>
                      </a:r>
                    </a:p>
                  </a:txBody>
                  <a:tcPr anchor="ctr"/>
                </a:tc>
                <a:extLst>
                  <a:ext uri="{0D108BD9-81ED-4DB2-BD59-A6C34878D82A}">
                    <a16:rowId xmlns:a16="http://schemas.microsoft.com/office/drawing/2014/main" val="10004"/>
                  </a:ext>
                </a:extLst>
              </a:tr>
              <a:tr h="370840">
                <a:tc>
                  <a:txBody>
                    <a:bodyPr/>
                    <a:lstStyle/>
                    <a:p>
                      <a:r>
                        <a:rPr lang="en-US" sz="2200" dirty="0"/>
                        <a:t>Pembrolizumab</a:t>
                      </a:r>
                    </a:p>
                  </a:txBody>
                  <a:tcPr anchor="ctr">
                    <a:solidFill>
                      <a:srgbClr val="92D050"/>
                    </a:solidFill>
                  </a:tcPr>
                </a:tc>
                <a:tc>
                  <a:txBody>
                    <a:bodyPr/>
                    <a:lstStyle/>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PD-1</a:t>
                      </a:r>
                    </a:p>
                  </a:txBody>
                  <a:tcPr anchor="ctr"/>
                </a:tc>
                <a:tc>
                  <a:txBody>
                    <a:bodyPr/>
                    <a:lstStyle/>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Q3</a:t>
                      </a:r>
                    </a:p>
                    <a:p>
                      <a:pPr marL="0" marR="0" indent="0" algn="ctr" defTabSz="1219140" rtl="0" eaLnBrk="1" fontAlgn="auto" latinLnBrk="0" hangingPunct="1">
                        <a:lnSpc>
                          <a:spcPct val="100000"/>
                        </a:lnSpc>
                        <a:spcBef>
                          <a:spcPts val="0"/>
                        </a:spcBef>
                        <a:spcAft>
                          <a:spcPts val="0"/>
                        </a:spcAft>
                        <a:buClrTx/>
                        <a:buSzTx/>
                        <a:buFontTx/>
                        <a:buNone/>
                        <a:tabLst/>
                        <a:defRPr/>
                      </a:pPr>
                      <a:r>
                        <a:rPr lang="en-US" sz="2200" dirty="0"/>
                        <a:t>Weeks</a:t>
                      </a:r>
                    </a:p>
                  </a:txBody>
                  <a:tcPr anchor="ctr"/>
                </a:tc>
                <a:tc>
                  <a:txBody>
                    <a:bodyPr/>
                    <a:lstStyle/>
                    <a:p>
                      <a:pPr algn="ctr"/>
                      <a:r>
                        <a:rPr lang="en-US" sz="2200" dirty="0"/>
                        <a:t>Level</a:t>
                      </a:r>
                      <a:r>
                        <a:rPr lang="en-US" sz="2200" baseline="0" dirty="0"/>
                        <a:t> 1</a:t>
                      </a:r>
                      <a:endParaRPr lang="en-US" sz="2200" dirty="0"/>
                    </a:p>
                  </a:txBody>
                  <a:tcPr anchor="ctr"/>
                </a:tc>
                <a:tc>
                  <a:txBody>
                    <a:bodyPr/>
                    <a:lstStyle/>
                    <a:p>
                      <a:pPr algn="ctr"/>
                      <a:r>
                        <a:rPr lang="en-US" sz="2200" dirty="0"/>
                        <a:t>accelerated</a:t>
                      </a:r>
                    </a:p>
                  </a:txBody>
                  <a:tcPr anchor="ctr"/>
                </a:tc>
                <a:extLst>
                  <a:ext uri="{0D108BD9-81ED-4DB2-BD59-A6C34878D82A}">
                    <a16:rowId xmlns:a16="http://schemas.microsoft.com/office/drawing/2014/main" val="10005"/>
                  </a:ext>
                </a:extLst>
              </a:tr>
            </a:tbl>
          </a:graphicData>
        </a:graphic>
      </p:graphicFrame>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0328" t="854" r="903"/>
          <a:stretch/>
        </p:blipFill>
        <p:spPr bwMode="auto">
          <a:xfrm>
            <a:off x="8742299" y="889363"/>
            <a:ext cx="3292947" cy="505532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sp>
        <p:nvSpPr>
          <p:cNvPr id="7" name="Footer Placeholder 1"/>
          <p:cNvSpPr>
            <a:spLocks noGrp="1"/>
          </p:cNvSpPr>
          <p:nvPr>
            <p:ph type="ftr" sz="quarter" idx="11"/>
          </p:nvPr>
        </p:nvSpPr>
        <p:spPr>
          <a:xfrm>
            <a:off x="10160000" y="6419361"/>
            <a:ext cx="1571008" cy="23202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ea typeface="+mn-ea"/>
                <a:cs typeface="+mn-cs"/>
              </a:rPr>
              <a:t>Ribas</a:t>
            </a:r>
            <a:r>
              <a:rPr kumimoji="0" lang="en-US" sz="1200" b="0" i="0" u="none" strike="noStrike" kern="1200" cap="none" spc="0" normalizeH="0" baseline="0" noProof="0" dirty="0">
                <a:ln>
                  <a:noFill/>
                </a:ln>
                <a:solidFill>
                  <a:prstClr val="black"/>
                </a:solidFill>
                <a:effectLst/>
                <a:uLnTx/>
                <a:uFillTx/>
                <a:latin typeface="Arial"/>
                <a:ea typeface="+mn-ea"/>
                <a:cs typeface="+mn-cs"/>
              </a:rPr>
              <a:t> NEJM 2012</a:t>
            </a:r>
          </a:p>
        </p:txBody>
      </p:sp>
    </p:spTree>
    <p:extLst>
      <p:ext uri="{BB962C8B-B14F-4D97-AF65-F5344CB8AC3E}">
        <p14:creationId xmlns:p14="http://schemas.microsoft.com/office/powerpoint/2010/main" val="4132691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none" dirty="0"/>
              <a:t>First Line Systemic Therapy for Metastatic Disease</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8770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a:t>Do you have any patients in your practice with...</a:t>
            </a:r>
          </a:p>
        </p:txBody>
      </p:sp>
      <p:graphicFrame>
        <p:nvGraphicFramePr>
          <p:cNvPr id="5" name="Content Placeholder 1">
            <a:extLst>
              <a:ext uri="{FF2B5EF4-FFF2-40B4-BE49-F238E27FC236}">
                <a16:creationId xmlns:a16="http://schemas.microsoft.com/office/drawing/2014/main" id="{E12B5768-541E-EC40-871A-0F8F005A6B62}"/>
              </a:ext>
            </a:extLst>
          </p:cNvPr>
          <p:cNvGraphicFramePr>
            <a:graphicFrameLocks/>
          </p:cNvGraphicFramePr>
          <p:nvPr>
            <p:extLst/>
          </p:nvPr>
        </p:nvGraphicFramePr>
        <p:xfrm>
          <a:off x="1190648" y="1862637"/>
          <a:ext cx="9810704" cy="3575208"/>
        </p:xfrm>
        <a:graphic>
          <a:graphicData uri="http://schemas.openxmlformats.org/drawingml/2006/table">
            <a:tbl>
              <a:tblPr firstRow="1" bandRow="1">
                <a:tableStyleId>{21E4AEA4-8DFA-4A89-87EB-49C32662AFE0}</a:tableStyleId>
              </a:tblPr>
              <a:tblGrid>
                <a:gridCol w="3821009">
                  <a:extLst>
                    <a:ext uri="{9D8B030D-6E8A-4147-A177-3AD203B41FA5}">
                      <a16:colId xmlns:a16="http://schemas.microsoft.com/office/drawing/2014/main" val="20000"/>
                    </a:ext>
                  </a:extLst>
                </a:gridCol>
                <a:gridCol w="3007895">
                  <a:extLst>
                    <a:ext uri="{9D8B030D-6E8A-4147-A177-3AD203B41FA5}">
                      <a16:colId xmlns:a16="http://schemas.microsoft.com/office/drawing/2014/main" val="20001"/>
                    </a:ext>
                  </a:extLst>
                </a:gridCol>
                <a:gridCol w="2981800">
                  <a:extLst>
                    <a:ext uri="{9D8B030D-6E8A-4147-A177-3AD203B41FA5}">
                      <a16:colId xmlns:a16="http://schemas.microsoft.com/office/drawing/2014/main" val="2346059162"/>
                    </a:ext>
                  </a:extLst>
                </a:gridCol>
              </a:tblGrid>
              <a:tr h="765883">
                <a:tc>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R="182880" marT="91440" marB="9144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algn="ctr"/>
                      <a:r>
                        <a:rPr lang="en-US" sz="2000" b="1" kern="1200" dirty="0">
                          <a:solidFill>
                            <a:schemeClr val="lt1"/>
                          </a:solidFill>
                          <a:effectLst/>
                          <a:latin typeface="Arial" panose="020B0604020202020204" pitchFamily="34" charset="0"/>
                          <a:ea typeface="+mn-ea"/>
                          <a:cs typeface="Arial" panose="020B0604020202020204" pitchFamily="34" charset="0"/>
                        </a:rPr>
                        <a:t>% responding “yes”</a:t>
                      </a:r>
                    </a:p>
                  </a:txBody>
                  <a:tcPr marL="182880" marR="182880" marT="91440" marB="9144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Median among those</a:t>
                      </a:r>
                    </a:p>
                    <a:p>
                      <a:pPr algn="ctr"/>
                      <a:r>
                        <a:rPr lang="en-US" sz="2000" dirty="0">
                          <a:solidFill>
                            <a:schemeClr val="bg1"/>
                          </a:solidFill>
                          <a:latin typeface="Arial" panose="020B0604020202020204" pitchFamily="34" charset="0"/>
                          <a:cs typeface="Arial" panose="020B0604020202020204" pitchFamily="34" charset="0"/>
                        </a:rPr>
                        <a:t>responding “yes”</a:t>
                      </a:r>
                    </a:p>
                  </a:txBody>
                  <a:tcPr marL="182880" marR="182880" marT="91440" marB="9144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extLst>
                  <a:ext uri="{0D108BD9-81ED-4DB2-BD59-A6C34878D82A}">
                    <a16:rowId xmlns:a16="http://schemas.microsoft.com/office/drawing/2014/main" val="10000"/>
                  </a:ext>
                </a:extLst>
              </a:tr>
              <a:tr h="763882">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Metastatic renal cell carcinoma</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94%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extLst>
                  <a:ext uri="{0D108BD9-81ED-4DB2-BD59-A6C34878D82A}">
                    <a16:rowId xmlns:a16="http://schemas.microsoft.com/office/drawing/2014/main" val="10001"/>
                  </a:ext>
                </a:extLst>
              </a:tr>
              <a:tr h="763882">
                <a:tc>
                  <a:txBody>
                    <a:bodyPr/>
                    <a:lstStyle/>
                    <a:p>
                      <a:r>
                        <a:rPr lang="en-US" sz="2000" kern="1200" dirty="0" err="1">
                          <a:solidFill>
                            <a:schemeClr val="dk1"/>
                          </a:solidFill>
                          <a:effectLst/>
                          <a:latin typeface="Arial" panose="020B0604020202020204" pitchFamily="34" charset="0"/>
                          <a:ea typeface="+mn-ea"/>
                          <a:cs typeface="Arial" panose="020B0604020202020204" pitchFamily="34" charset="0"/>
                        </a:rPr>
                        <a:t>Nonmetastatic</a:t>
                      </a:r>
                      <a:r>
                        <a:rPr lang="en-US" sz="2000" kern="1200" dirty="0">
                          <a:solidFill>
                            <a:schemeClr val="dk1"/>
                          </a:solidFill>
                          <a:effectLst/>
                          <a:latin typeface="Arial" panose="020B0604020202020204" pitchFamily="34" charset="0"/>
                          <a:ea typeface="+mn-ea"/>
                          <a:cs typeface="Arial" panose="020B0604020202020204" pitchFamily="34" charset="0"/>
                        </a:rPr>
                        <a:t> renal cell carcinoma</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82%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199873"/>
                  </a:ext>
                </a:extLst>
              </a:tr>
              <a:tr h="5988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Arial" panose="020B0604020202020204" pitchFamily="34" charset="0"/>
                          <a:ea typeface="+mn-ea"/>
                          <a:cs typeface="Arial" panose="020B0604020202020204" pitchFamily="34" charset="0"/>
                        </a:rPr>
                        <a:t>Metastatic bladder cancer</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80%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extLst>
                  <a:ext uri="{0D108BD9-81ED-4DB2-BD59-A6C34878D82A}">
                    <a16:rowId xmlns:a16="http://schemas.microsoft.com/office/drawing/2014/main" val="1957771620"/>
                  </a:ext>
                </a:extLst>
              </a:tr>
              <a:tr h="598884">
                <a:tc>
                  <a:txBody>
                    <a:bodyPr/>
                    <a:lstStyle/>
                    <a:p>
                      <a:r>
                        <a:rPr lang="en-US" sz="2000" kern="1200" dirty="0" err="1">
                          <a:solidFill>
                            <a:schemeClr val="dk1"/>
                          </a:solidFill>
                          <a:effectLst/>
                          <a:latin typeface="Arial" panose="020B0604020202020204" pitchFamily="34" charset="0"/>
                          <a:ea typeface="+mn-ea"/>
                          <a:cs typeface="Arial" panose="020B0604020202020204" pitchFamily="34" charset="0"/>
                        </a:rPr>
                        <a:t>Nonmetastatic</a:t>
                      </a:r>
                      <a:r>
                        <a:rPr lang="en-US" sz="2000" kern="1200" dirty="0">
                          <a:solidFill>
                            <a:schemeClr val="dk1"/>
                          </a:solidFill>
                          <a:effectLst/>
                          <a:latin typeface="Arial" panose="020B0604020202020204" pitchFamily="34" charset="0"/>
                          <a:ea typeface="+mn-ea"/>
                          <a:cs typeface="Arial" panose="020B0604020202020204" pitchFamily="34" charset="0"/>
                        </a:rPr>
                        <a:t> bladder cancer</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80%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0186620"/>
                  </a:ext>
                </a:extLst>
              </a:tr>
            </a:tbl>
          </a:graphicData>
        </a:graphic>
      </p:graphicFrame>
    </p:spTree>
    <p:extLst>
      <p:ext uri="{BB962C8B-B14F-4D97-AF65-F5344CB8AC3E}">
        <p14:creationId xmlns:p14="http://schemas.microsoft.com/office/powerpoint/2010/main" val="86448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t="-1" b="-2621"/>
          <a:stretch/>
        </p:blipFill>
        <p:spPr>
          <a:xfrm>
            <a:off x="3768712" y="3429438"/>
            <a:ext cx="4010663" cy="3205275"/>
          </a:xfrm>
          <a:prstGeom prst="rect">
            <a:avLst/>
          </a:prstGeom>
        </p:spPr>
      </p:pic>
      <p:sp>
        <p:nvSpPr>
          <p:cNvPr id="2" name="Title 1"/>
          <p:cNvSpPr>
            <a:spLocks noGrp="1"/>
          </p:cNvSpPr>
          <p:nvPr>
            <p:ph type="title"/>
          </p:nvPr>
        </p:nvSpPr>
        <p:spPr>
          <a:xfrm>
            <a:off x="455965" y="493511"/>
            <a:ext cx="11407515" cy="990600"/>
          </a:xfrm>
        </p:spPr>
        <p:txBody>
          <a:bodyPr>
            <a:noAutofit/>
          </a:bodyPr>
          <a:lstStyle/>
          <a:p>
            <a:r>
              <a:rPr lang="en-US" altLang="en-US" sz="4000" dirty="0"/>
              <a:t>Cisplatin based chemo for UC yields durable responses. Cis is the original “tail on the curve”</a:t>
            </a:r>
            <a:endParaRPr lang="en-US" sz="4000" dirty="0"/>
          </a:p>
        </p:txBody>
      </p:sp>
      <p:cxnSp>
        <p:nvCxnSpPr>
          <p:cNvPr id="5" name="Straight Arrow Connector 4"/>
          <p:cNvCxnSpPr/>
          <p:nvPr/>
        </p:nvCxnSpPr>
        <p:spPr>
          <a:xfrm flipH="1">
            <a:off x="6635127" y="4808067"/>
            <a:ext cx="2460" cy="42945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4" name="Rectangle 13"/>
          <p:cNvSpPr/>
          <p:nvPr/>
        </p:nvSpPr>
        <p:spPr>
          <a:xfrm>
            <a:off x="4575346" y="6571199"/>
            <a:ext cx="266057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Sternberg CN et al. Eur J Cancer, 2006</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3381" y="3375969"/>
            <a:ext cx="4030600" cy="315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flipH="1">
            <a:off x="7744123" y="1586720"/>
            <a:ext cx="28915" cy="52456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276781" y="5717000"/>
            <a:ext cx="4064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789433" y="6520843"/>
            <a:ext cx="266057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De Santis M et al. J Clin Oncol. 2012</a:t>
            </a:r>
          </a:p>
        </p:txBody>
      </p:sp>
      <p:sp>
        <p:nvSpPr>
          <p:cNvPr id="12" name="TextBox 11"/>
          <p:cNvSpPr txBox="1"/>
          <p:nvPr/>
        </p:nvSpPr>
        <p:spPr>
          <a:xfrm>
            <a:off x="8820733" y="2078607"/>
            <a:ext cx="2335896" cy="1200329"/>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ORR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CR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mOS     9.3 mo</a:t>
            </a:r>
          </a:p>
        </p:txBody>
      </p:sp>
      <p:sp>
        <p:nvSpPr>
          <p:cNvPr id="23" name="TextBox 22"/>
          <p:cNvSpPr txBox="1"/>
          <p:nvPr/>
        </p:nvSpPr>
        <p:spPr>
          <a:xfrm>
            <a:off x="4353509" y="2101485"/>
            <a:ext cx="2882416" cy="156966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a:ea typeface="+mn-ea"/>
                <a:cs typeface="+mn-cs"/>
              </a:rPr>
              <a:t>Dose Dense MVAC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ORR     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CR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mOS   15.1 mo</a:t>
            </a:r>
          </a:p>
        </p:txBody>
      </p:sp>
      <p:sp>
        <p:nvSpPr>
          <p:cNvPr id="24" name="Rounded Rectangle 23"/>
          <p:cNvSpPr/>
          <p:nvPr/>
        </p:nvSpPr>
        <p:spPr>
          <a:xfrm>
            <a:off x="8116305" y="1626895"/>
            <a:ext cx="3747175" cy="415120"/>
          </a:xfrm>
          <a:prstGeom prst="roundRect">
            <a:avLst/>
          </a:prstGeom>
          <a:gradFill>
            <a:gsLst>
              <a:gs pos="0">
                <a:schemeClr val="accent5">
                  <a:shade val="70000"/>
                  <a:satMod val="150000"/>
                </a:schemeClr>
              </a:gs>
              <a:gs pos="34000">
                <a:schemeClr val="accent5">
                  <a:shade val="70000"/>
                  <a:satMod val="140000"/>
                </a:schemeClr>
              </a:gs>
              <a:gs pos="70000">
                <a:schemeClr val="accent5">
                  <a:tint val="100000"/>
                  <a:shade val="90000"/>
                  <a:satMod val="140000"/>
                </a:schemeClr>
              </a:gs>
              <a:gs pos="100000">
                <a:schemeClr val="accent5">
                  <a:tint val="100000"/>
                  <a:shade val="100000"/>
                  <a:satMod val="100000"/>
                </a:schemeClr>
              </a:gs>
            </a:gsLst>
            <a:path path="circle">
              <a:fillToRect l="100000" t="100000"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Gemcitabine Carboplatin</a:t>
            </a:r>
          </a:p>
        </p:txBody>
      </p:sp>
      <p:sp>
        <p:nvSpPr>
          <p:cNvPr id="25" name="Rounded Rectangle 24"/>
          <p:cNvSpPr/>
          <p:nvPr/>
        </p:nvSpPr>
        <p:spPr>
          <a:xfrm>
            <a:off x="275931" y="1626895"/>
            <a:ext cx="7203055" cy="415120"/>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Cisplatin Eligible</a:t>
            </a:r>
          </a:p>
        </p:txBody>
      </p:sp>
      <p:pic>
        <p:nvPicPr>
          <p:cNvPr id="3" name="Picture 2"/>
          <p:cNvPicPr>
            <a:picLocks noChangeAspect="1"/>
          </p:cNvPicPr>
          <p:nvPr/>
        </p:nvPicPr>
        <p:blipFill>
          <a:blip r:embed="rId5"/>
          <a:stretch>
            <a:fillRect/>
          </a:stretch>
        </p:blipFill>
        <p:spPr>
          <a:xfrm>
            <a:off x="50184" y="3988990"/>
            <a:ext cx="3845572" cy="2315516"/>
          </a:xfrm>
          <a:prstGeom prst="rect">
            <a:avLst/>
          </a:prstGeom>
        </p:spPr>
      </p:pic>
      <p:sp>
        <p:nvSpPr>
          <p:cNvPr id="21" name="TextBox 20"/>
          <p:cNvSpPr txBox="1"/>
          <p:nvPr/>
        </p:nvSpPr>
        <p:spPr>
          <a:xfrm>
            <a:off x="373262" y="2119389"/>
            <a:ext cx="3231615" cy="156966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a:ea typeface="+mn-ea"/>
                <a:cs typeface="+mn-cs"/>
              </a:rPr>
              <a:t>Gemcitabine Cisplatin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ORR     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CR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mOS   14 mo</a:t>
            </a:r>
          </a:p>
        </p:txBody>
      </p:sp>
      <p:cxnSp>
        <p:nvCxnSpPr>
          <p:cNvPr id="22" name="Straight Arrow Connector 21"/>
          <p:cNvCxnSpPr/>
          <p:nvPr/>
        </p:nvCxnSpPr>
        <p:spPr>
          <a:xfrm flipH="1">
            <a:off x="3169772" y="4901697"/>
            <a:ext cx="2460" cy="42945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flipH="1">
            <a:off x="10846356" y="4739977"/>
            <a:ext cx="2460" cy="42945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7" name="Rectangle 26"/>
          <p:cNvSpPr/>
          <p:nvPr/>
        </p:nvSpPr>
        <p:spPr>
          <a:xfrm>
            <a:off x="546506" y="6388903"/>
            <a:ext cx="266057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Von Der Masse et al. JCO, 2005</a:t>
            </a:r>
          </a:p>
        </p:txBody>
      </p:sp>
    </p:spTree>
    <p:extLst>
      <p:ext uri="{BB962C8B-B14F-4D97-AF65-F5344CB8AC3E}">
        <p14:creationId xmlns:p14="http://schemas.microsoft.com/office/powerpoint/2010/main" val="1743182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08" y="427074"/>
            <a:ext cx="10972800" cy="990600"/>
          </a:xfrm>
        </p:spPr>
        <p:txBody>
          <a:bodyPr>
            <a:normAutofit fontScale="90000"/>
          </a:bodyPr>
          <a:lstStyle/>
          <a:p>
            <a:r>
              <a:rPr lang="en-US" dirty="0" err="1"/>
              <a:t>Atezolizumab</a:t>
            </a:r>
            <a:r>
              <a:rPr lang="en-US" dirty="0"/>
              <a:t> first line cisplatin ineligible</a:t>
            </a:r>
          </a:p>
        </p:txBody>
      </p:sp>
      <p:sp>
        <p:nvSpPr>
          <p:cNvPr id="5" name="Rounded Rectangle 4"/>
          <p:cNvSpPr/>
          <p:nvPr/>
        </p:nvSpPr>
        <p:spPr>
          <a:xfrm>
            <a:off x="8595922" y="2647291"/>
            <a:ext cx="3495345" cy="2041557"/>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n=119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Median F/up: 29.3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Overall Response Rate: </a:t>
            </a:r>
            <a:r>
              <a:rPr kumimoji="0" lang="en-US" sz="1800" b="1" i="0" u="none" strike="noStrike" kern="1200" cap="none" spc="0" normalizeH="0" baseline="0" noProof="0" dirty="0">
                <a:ln>
                  <a:noFill/>
                </a:ln>
                <a:solidFill>
                  <a:prstClr val="black"/>
                </a:solidFill>
                <a:effectLst/>
                <a:uLnTx/>
                <a:uFillTx/>
                <a:latin typeface="Arial"/>
                <a:ea typeface="+mn-ea"/>
                <a:cs typeface="+mn-cs"/>
              </a:rPr>
              <a:t>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Median OS: </a:t>
            </a:r>
            <a:r>
              <a:rPr kumimoji="0" lang="en-US" sz="1800" b="1" i="0" u="none" strike="noStrike" kern="1200" cap="none" spc="0" normalizeH="0" baseline="0" noProof="0" dirty="0">
                <a:ln>
                  <a:noFill/>
                </a:ln>
                <a:solidFill>
                  <a:prstClr val="black"/>
                </a:solidFill>
                <a:effectLst/>
                <a:uLnTx/>
                <a:uFillTx/>
                <a:latin typeface="Arial"/>
                <a:ea typeface="+mn-ea"/>
                <a:cs typeface="+mn-cs"/>
              </a:rPr>
              <a:t>16.3 </a:t>
            </a:r>
            <a:r>
              <a:rPr kumimoji="0" lang="en-US" sz="1800" b="0" i="0" u="none" strike="noStrike" kern="1200" cap="none" spc="0" normalizeH="0" baseline="0" noProof="0" dirty="0">
                <a:ln>
                  <a:noFill/>
                </a:ln>
                <a:solidFill>
                  <a:prstClr val="black"/>
                </a:solidFill>
                <a:effectLst/>
                <a:uLnTx/>
                <a:uFillTx/>
                <a:latin typeface="Arial"/>
                <a:ea typeface="+mn-ea"/>
                <a:cs typeface="+mn-cs"/>
              </a:rPr>
              <a:t>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58% </a:t>
            </a:r>
            <a:r>
              <a:rPr kumimoji="0" lang="en-US" sz="1800" b="0" i="0" u="none" strike="noStrike" kern="1200" cap="none" spc="0" normalizeH="0" baseline="0" noProof="0" dirty="0">
                <a:ln>
                  <a:noFill/>
                </a:ln>
                <a:solidFill>
                  <a:prstClr val="black"/>
                </a:solidFill>
                <a:effectLst/>
                <a:uLnTx/>
                <a:uFillTx/>
                <a:latin typeface="Arial"/>
                <a:ea typeface="+mn-ea"/>
                <a:cs typeface="+mn-cs"/>
              </a:rPr>
              <a:t>alive at 12 months</a:t>
            </a:r>
          </a:p>
        </p:txBody>
      </p:sp>
      <p:sp>
        <p:nvSpPr>
          <p:cNvPr id="6" name="Text Placeholder 1"/>
          <p:cNvSpPr txBox="1">
            <a:spLocks/>
          </p:cNvSpPr>
          <p:nvPr/>
        </p:nvSpPr>
        <p:spPr>
          <a:xfrm>
            <a:off x="9837963" y="6424249"/>
            <a:ext cx="2070501" cy="3429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Balar, et al. ASCO 2018</a:t>
            </a:r>
          </a:p>
        </p:txBody>
      </p:sp>
      <p:sp>
        <p:nvSpPr>
          <p:cNvPr id="10" name="Rounded Rectangle 9"/>
          <p:cNvSpPr/>
          <p:nvPr/>
        </p:nvSpPr>
        <p:spPr>
          <a:xfrm>
            <a:off x="0" y="0"/>
            <a:ext cx="1741716" cy="40059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a:ea typeface="+mn-ea"/>
                <a:cs typeface="+mn-cs"/>
              </a:rPr>
              <a:t>Atezolizumab</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p:cNvPicPr>
            <a:picLocks noChangeAspect="1"/>
          </p:cNvPicPr>
          <p:nvPr/>
        </p:nvPicPr>
        <p:blipFill>
          <a:blip r:embed="rId2"/>
          <a:stretch>
            <a:fillRect/>
          </a:stretch>
        </p:blipFill>
        <p:spPr>
          <a:xfrm>
            <a:off x="176658" y="1779951"/>
            <a:ext cx="8173340" cy="4271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267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929" y="365214"/>
            <a:ext cx="10972800" cy="990600"/>
          </a:xfrm>
        </p:spPr>
        <p:txBody>
          <a:bodyPr>
            <a:normAutofit fontScale="90000"/>
          </a:bodyPr>
          <a:lstStyle/>
          <a:p>
            <a:r>
              <a:rPr lang="en-US" sz="4400" dirty="0"/>
              <a:t>Pembrolizumab in first line cisplatin ineligible </a:t>
            </a:r>
            <a:r>
              <a:rPr lang="en-US" sz="4400" dirty="0" err="1"/>
              <a:t>pts</a:t>
            </a:r>
            <a:endParaRPr lang="en-US" sz="4400" dirty="0"/>
          </a:p>
        </p:txBody>
      </p:sp>
      <p:sp>
        <p:nvSpPr>
          <p:cNvPr id="5" name="Rounded Rectangle 4"/>
          <p:cNvSpPr/>
          <p:nvPr/>
        </p:nvSpPr>
        <p:spPr>
          <a:xfrm>
            <a:off x="7484981" y="4098471"/>
            <a:ext cx="4113748" cy="2067469"/>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n=370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Median F/up: 17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Overall Response Rate: </a:t>
            </a:r>
            <a:r>
              <a:rPr kumimoji="0" lang="en-US" sz="1800" b="1" i="0" u="none" strike="noStrike" kern="1200" cap="none" spc="0" normalizeH="0" baseline="0" noProof="0" dirty="0">
                <a:ln>
                  <a:noFill/>
                </a:ln>
                <a:solidFill>
                  <a:prstClr val="black"/>
                </a:solidFill>
                <a:effectLst/>
                <a:uLnTx/>
                <a:uFillTx/>
                <a:latin typeface="Arial"/>
                <a:ea typeface="+mn-ea"/>
                <a:cs typeface="+mn-cs"/>
              </a:rPr>
              <a:t>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Median OS: </a:t>
            </a:r>
            <a:r>
              <a:rPr kumimoji="0" lang="en-US" sz="1800" b="1" i="0" u="none" strike="noStrike" kern="1200" cap="none" spc="0" normalizeH="0" baseline="0" noProof="0" dirty="0">
                <a:ln>
                  <a:noFill/>
                </a:ln>
                <a:solidFill>
                  <a:prstClr val="black"/>
                </a:solidFill>
                <a:effectLst/>
                <a:uLnTx/>
                <a:uFillTx/>
                <a:latin typeface="Arial"/>
                <a:ea typeface="+mn-ea"/>
                <a:cs typeface="+mn-cs"/>
              </a:rPr>
              <a:t>11.5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48% </a:t>
            </a:r>
            <a:r>
              <a:rPr kumimoji="0" lang="en-US" sz="1800" b="0" i="0" u="none" strike="noStrike" kern="1200" cap="none" spc="0" normalizeH="0" baseline="0" noProof="0" dirty="0">
                <a:ln>
                  <a:noFill/>
                </a:ln>
                <a:solidFill>
                  <a:prstClr val="black"/>
                </a:solidFill>
                <a:effectLst/>
                <a:uLnTx/>
                <a:uFillTx/>
                <a:latin typeface="Arial"/>
                <a:ea typeface="+mn-ea"/>
                <a:cs typeface="+mn-cs"/>
              </a:rPr>
              <a:t>Alive at 12 months</a:t>
            </a:r>
          </a:p>
        </p:txBody>
      </p:sp>
      <p:sp>
        <p:nvSpPr>
          <p:cNvPr id="7" name="Text Placeholder 1"/>
          <p:cNvSpPr txBox="1">
            <a:spLocks/>
          </p:cNvSpPr>
          <p:nvPr/>
        </p:nvSpPr>
        <p:spPr>
          <a:xfrm>
            <a:off x="10222319" y="6433457"/>
            <a:ext cx="1860824" cy="3429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Vuky, et al. ASCO 2018</a:t>
            </a:r>
          </a:p>
        </p:txBody>
      </p:sp>
      <p:sp>
        <p:nvSpPr>
          <p:cNvPr id="8" name="Rounded Rectangle 7"/>
          <p:cNvSpPr/>
          <p:nvPr/>
        </p:nvSpPr>
        <p:spPr>
          <a:xfrm>
            <a:off x="0" y="0"/>
            <a:ext cx="1836964" cy="400594"/>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Pembrolizumab</a:t>
            </a:r>
          </a:p>
        </p:txBody>
      </p:sp>
      <p:pic>
        <p:nvPicPr>
          <p:cNvPr id="6" name="Picture 5"/>
          <p:cNvPicPr>
            <a:picLocks noChangeAspect="1"/>
          </p:cNvPicPr>
          <p:nvPr/>
        </p:nvPicPr>
        <p:blipFill>
          <a:blip r:embed="rId2"/>
          <a:stretch>
            <a:fillRect/>
          </a:stretch>
        </p:blipFill>
        <p:spPr>
          <a:xfrm>
            <a:off x="121976" y="1241049"/>
            <a:ext cx="6799705" cy="2637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10" name="Picture 9"/>
          <p:cNvPicPr>
            <a:picLocks noChangeAspect="1"/>
          </p:cNvPicPr>
          <p:nvPr/>
        </p:nvPicPr>
        <p:blipFill>
          <a:blip r:embed="rId3"/>
          <a:stretch>
            <a:fillRect/>
          </a:stretch>
        </p:blipFill>
        <p:spPr>
          <a:xfrm>
            <a:off x="121977" y="4016907"/>
            <a:ext cx="6798670" cy="2628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11" name="Picture 10"/>
          <p:cNvPicPr>
            <a:picLocks noChangeAspect="1"/>
          </p:cNvPicPr>
          <p:nvPr/>
        </p:nvPicPr>
        <p:blipFill>
          <a:blip r:embed="rId4"/>
          <a:stretch>
            <a:fillRect/>
          </a:stretch>
        </p:blipFill>
        <p:spPr>
          <a:xfrm>
            <a:off x="7063492" y="1256055"/>
            <a:ext cx="4869972" cy="2607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6458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t>Response Rates to First Line Therapy for Metastatic </a:t>
            </a:r>
            <a:r>
              <a:rPr lang="en-US" sz="4400" dirty="0" err="1"/>
              <a:t>Urothelial</a:t>
            </a:r>
            <a:r>
              <a:rPr lang="en-US" sz="4400" dirty="0"/>
              <a:t> Carcinoma</a:t>
            </a:r>
          </a:p>
        </p:txBody>
      </p:sp>
      <p:graphicFrame>
        <p:nvGraphicFramePr>
          <p:cNvPr id="4" name="Content Placeholder 3"/>
          <p:cNvGraphicFramePr>
            <a:graphicFrameLocks noGrp="1"/>
          </p:cNvGraphicFramePr>
          <p:nvPr>
            <p:ph idx="1"/>
            <p:extLst/>
          </p:nvPr>
        </p:nvGraphicFramePr>
        <p:xfrm>
          <a:off x="609600" y="1716512"/>
          <a:ext cx="109728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6" name="Rounded Rectangle 5"/>
          <p:cNvSpPr/>
          <p:nvPr/>
        </p:nvSpPr>
        <p:spPr>
          <a:xfrm>
            <a:off x="1280160" y="6156432"/>
            <a:ext cx="2621280" cy="436880"/>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CISPLATIN ELIGIBLE</a:t>
            </a:r>
          </a:p>
        </p:txBody>
      </p:sp>
      <p:sp>
        <p:nvSpPr>
          <p:cNvPr id="7" name="Rounded Rectangle 6"/>
          <p:cNvSpPr/>
          <p:nvPr/>
        </p:nvSpPr>
        <p:spPr>
          <a:xfrm>
            <a:off x="6573520" y="6125952"/>
            <a:ext cx="4714240" cy="43688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CISPLATIN IN-ELIGIBLE</a:t>
            </a:r>
          </a:p>
        </p:txBody>
      </p:sp>
    </p:spTree>
    <p:extLst>
      <p:ext uri="{BB962C8B-B14F-4D97-AF65-F5344CB8AC3E}">
        <p14:creationId xmlns:p14="http://schemas.microsoft.com/office/powerpoint/2010/main" val="770079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May 18 2018 FDA warning</a:t>
            </a:r>
          </a:p>
        </p:txBody>
      </p:sp>
      <p:sp>
        <p:nvSpPr>
          <p:cNvPr id="3" name="Content Placeholder 2"/>
          <p:cNvSpPr>
            <a:spLocks noGrp="1"/>
          </p:cNvSpPr>
          <p:nvPr>
            <p:ph idx="1"/>
          </p:nvPr>
        </p:nvSpPr>
        <p:spPr>
          <a:xfrm>
            <a:off x="285134" y="2625213"/>
            <a:ext cx="11051459" cy="3824747"/>
          </a:xfrm>
        </p:spPr>
        <p:txBody>
          <a:bodyPr>
            <a:noAutofit/>
          </a:bodyPr>
          <a:lstStyle/>
          <a:p>
            <a:pPr lvl="0"/>
            <a:r>
              <a:rPr lang="en-US" sz="1100" b="1" dirty="0"/>
              <a:t>[5/18/2018] </a:t>
            </a:r>
            <a:r>
              <a:rPr lang="en-US" sz="1100" dirty="0"/>
              <a:t>The U.S. Food and Drug Administration is alerting health care professionals, oncology clinical investigators, and the public about decreased survival associated with the use of pembrolizumab or </a:t>
            </a:r>
            <a:r>
              <a:rPr lang="en-US" sz="1100" dirty="0" err="1"/>
              <a:t>atezolizumab</a:t>
            </a:r>
            <a:r>
              <a:rPr lang="en-US" sz="1100" dirty="0"/>
              <a:t> as single therapy (monotherapy) in clinical trials to treat patients with metastatic urothelial cancer who have not received prior therapy and who have low expression of the protein programmed death ligand 1 (PD-L1).</a:t>
            </a:r>
          </a:p>
          <a:p>
            <a:r>
              <a:rPr lang="en-US" sz="1100" dirty="0"/>
              <a:t>In two ongoing clinical trials (KEYNOTE-361 and IMVIGOR-130), the Data Monitoring Committees’ (DMC) early reviews found patients in the monotherapy arms of both trials with PD-L1 low status had decreased survival compared to patients who received cisplatin- or carboplatin-based chemotherapy. There was no change in the adverse event profile of pembrolizumab or </a:t>
            </a:r>
            <a:r>
              <a:rPr lang="en-US" sz="1100" dirty="0" err="1"/>
              <a:t>atezolizumab</a:t>
            </a:r>
            <a:r>
              <a:rPr lang="en-US" sz="1100" dirty="0"/>
              <a:t>. Both Merck, manufacturer of pembrolizumab, and Genentech, manufacturer of </a:t>
            </a:r>
            <a:r>
              <a:rPr lang="en-US" sz="1100" dirty="0" err="1"/>
              <a:t>atezolizumab</a:t>
            </a:r>
            <a:r>
              <a:rPr lang="en-US" sz="1100" dirty="0"/>
              <a:t>, have stopped enrolling patients whose tumors have PD-L1 low status to the pembrolizumab or </a:t>
            </a:r>
            <a:r>
              <a:rPr lang="en-US" sz="1100" dirty="0" err="1"/>
              <a:t>atezolizumab</a:t>
            </a:r>
            <a:r>
              <a:rPr lang="en-US" sz="1100" dirty="0"/>
              <a:t> monotherapy arms per the DMCs’ recommendations.</a:t>
            </a:r>
          </a:p>
          <a:p>
            <a:r>
              <a:rPr lang="en-US" sz="1100" dirty="0"/>
              <a:t>The clinical trials compare platinum-based chemotherapy combined with pembrolizumab or </a:t>
            </a:r>
            <a:r>
              <a:rPr lang="en-US" sz="1100" dirty="0" err="1"/>
              <a:t>atezolizumab</a:t>
            </a:r>
            <a:r>
              <a:rPr lang="en-US" sz="1100" dirty="0"/>
              <a:t> to platinum-based chemotherapy alone. Both trials enrolled a third arm of monotherapy with pembrolizumab or </a:t>
            </a:r>
            <a:r>
              <a:rPr lang="en-US" sz="1100" dirty="0" err="1"/>
              <a:t>atezolizumab</a:t>
            </a:r>
            <a:r>
              <a:rPr lang="en-US" sz="1100" dirty="0"/>
              <a:t> to compare to platinum-based chemotherapy alone. The monotherapy arms remain open only to patients whose tumors have PD-L1 high status. The combination arms and the chemotherapy arms of both studies also remain open. The FDA is reviewing the findings of the ongoing clinical trials and will communicate new information as necessary.</a:t>
            </a:r>
          </a:p>
          <a:p>
            <a:r>
              <a:rPr lang="en-US" sz="1100" dirty="0"/>
              <a:t>Both pembrolizumab and </a:t>
            </a:r>
            <a:r>
              <a:rPr lang="en-US" sz="1100" dirty="0" err="1"/>
              <a:t>atezolizumab</a:t>
            </a:r>
            <a:r>
              <a:rPr lang="en-US" sz="1100" dirty="0"/>
              <a:t> are currently approved under accelerated approval for the treatment of locally advanced or metastatic urothelial carcinoma patients who are not eligible for cisplatin-containing chemotherapy, irrespective of PD-L1 status. Patients taking pembrolizumab or </a:t>
            </a:r>
            <a:r>
              <a:rPr lang="en-US" sz="1100" dirty="0" err="1"/>
              <a:t>atezolizumab</a:t>
            </a:r>
            <a:r>
              <a:rPr lang="en-US" sz="1100" dirty="0"/>
              <a:t> for other approved uses should continue to take their medication as directed by their health care professional.</a:t>
            </a:r>
          </a:p>
          <a:p>
            <a:r>
              <a:rPr lang="en-US" sz="1100" dirty="0"/>
              <a:t>Health care professionals should be aware that the populations enrolled in the ongoing clinical trials were eligible for platinum-containing chemotherapy, and therefore differ from those enrolled in the trials that led to the accelerated approvals of both pembrolizumab and </a:t>
            </a:r>
            <a:r>
              <a:rPr lang="en-US" sz="1100" dirty="0" err="1"/>
              <a:t>atezolizumab</a:t>
            </a:r>
            <a:r>
              <a:rPr lang="en-US" sz="1100" dirty="0"/>
              <a:t> in the treatment of patients with locally advanced or metastatic urothelial carcinoma who are not eligible for cisplatin-containing chemotherapy. FDA recommends providers select patients for the treatment of locally advanced or metastatic urothelial cancer using the criteria described in Section 14 of each label. These criteria supported the approvals for pembrolizumab and </a:t>
            </a:r>
            <a:r>
              <a:rPr lang="en-US" sz="1100" dirty="0" err="1"/>
              <a:t>atezolizumab</a:t>
            </a:r>
            <a:r>
              <a:rPr lang="en-US" sz="1100" dirty="0"/>
              <a:t> for initial monotherapy in cisplatin-ineligible patients. </a:t>
            </a:r>
            <a:r>
              <a:rPr lang="en-US" sz="1100" dirty="0">
                <a:hlinkClick r:id="rId2"/>
              </a:rPr>
              <a:t>Pembrolizumab</a:t>
            </a:r>
            <a:r>
              <a:rPr lang="en-US" sz="1100" dirty="0"/>
              <a:t> and </a:t>
            </a:r>
            <a:r>
              <a:rPr lang="en-US" sz="1100" dirty="0">
                <a:hlinkClick r:id="rId3"/>
              </a:rPr>
              <a:t>atezolizumab</a:t>
            </a:r>
            <a:r>
              <a:rPr lang="en-US" sz="1100" dirty="0"/>
              <a:t> are also currently approved by the FDA for the treatment of multiple types of other cancers.</a:t>
            </a:r>
          </a:p>
          <a:p>
            <a:r>
              <a:rPr lang="en-US" sz="1100" dirty="0"/>
              <a:t>Patients should talk to their doctor if they have questions or concerns about either drug. Health care professionals and patients are encouraged to report any adverse events or side effects related to the use of these products and other similar products to FDA’s </a:t>
            </a:r>
            <a:r>
              <a:rPr lang="en-US" sz="1100" dirty="0">
                <a:hlinkClick r:id="rId4"/>
              </a:rPr>
              <a:t>MedWatch Adverse Event Reporting program</a:t>
            </a:r>
            <a:r>
              <a:rPr lang="en-US" sz="1100" dirty="0"/>
              <a:t>.</a:t>
            </a:r>
          </a:p>
          <a:p>
            <a:pPr marL="0" indent="0">
              <a:buNone/>
            </a:pPr>
            <a:endParaRPr lang="en-US" sz="1100" dirty="0"/>
          </a:p>
        </p:txBody>
      </p:sp>
      <p:sp>
        <p:nvSpPr>
          <p:cNvPr id="5" name="Rectangle 4"/>
          <p:cNvSpPr/>
          <p:nvPr/>
        </p:nvSpPr>
        <p:spPr>
          <a:xfrm>
            <a:off x="344131" y="1568612"/>
            <a:ext cx="1044185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FDA Alerts Health Care Professionals and Oncology Clinical Investigators about an Efficacy Issue Identified in Clinical Trials for Some Patients Taking Pembrolizumab or </a:t>
            </a:r>
            <a:r>
              <a:rPr kumimoji="0" lang="en-US" sz="18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1800" b="0" i="0" u="none" strike="noStrike" kern="1200" cap="none" spc="0" normalizeH="0" baseline="0" noProof="0" dirty="0">
                <a:ln>
                  <a:noFill/>
                </a:ln>
                <a:solidFill>
                  <a:prstClr val="black"/>
                </a:solidFill>
                <a:effectLst/>
                <a:uLnTx/>
                <a:uFillTx/>
                <a:latin typeface="Arial"/>
                <a:ea typeface="+mn-ea"/>
                <a:cs typeface="+mn-cs"/>
              </a:rPr>
              <a:t> as Monotherapy to Treat Urothelial Cancer with Low Expression of PD-L1</a:t>
            </a:r>
          </a:p>
        </p:txBody>
      </p:sp>
      <p:pic>
        <p:nvPicPr>
          <p:cNvPr id="6" name="Picture 5"/>
          <p:cNvPicPr>
            <a:picLocks noChangeAspect="1"/>
          </p:cNvPicPr>
          <p:nvPr/>
        </p:nvPicPr>
        <p:blipFill>
          <a:blip r:embed="rId5"/>
          <a:stretch>
            <a:fillRect/>
          </a:stretch>
        </p:blipFill>
        <p:spPr>
          <a:xfrm>
            <a:off x="8637973" y="563599"/>
            <a:ext cx="3141074" cy="889508"/>
          </a:xfrm>
          <a:prstGeom prst="rect">
            <a:avLst/>
          </a:prstGeom>
        </p:spPr>
      </p:pic>
      <p:sp>
        <p:nvSpPr>
          <p:cNvPr id="9" name="Rounded Rectangle 8"/>
          <p:cNvSpPr/>
          <p:nvPr/>
        </p:nvSpPr>
        <p:spPr>
          <a:xfrm>
            <a:off x="2319688" y="3166712"/>
            <a:ext cx="2300438" cy="22541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70838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May 18 2018 FDA warning</a:t>
            </a:r>
          </a:p>
        </p:txBody>
      </p:sp>
      <p:sp>
        <p:nvSpPr>
          <p:cNvPr id="3" name="Content Placeholder 2"/>
          <p:cNvSpPr>
            <a:spLocks noGrp="1"/>
          </p:cNvSpPr>
          <p:nvPr>
            <p:ph idx="1"/>
          </p:nvPr>
        </p:nvSpPr>
        <p:spPr>
          <a:xfrm>
            <a:off x="285134" y="2625213"/>
            <a:ext cx="11051459" cy="3824747"/>
          </a:xfrm>
        </p:spPr>
        <p:txBody>
          <a:bodyPr>
            <a:noAutofit/>
          </a:bodyPr>
          <a:lstStyle/>
          <a:p>
            <a:pPr lvl="0"/>
            <a:r>
              <a:rPr lang="en-US" sz="1100" b="1" dirty="0"/>
              <a:t>[5/18/2018] </a:t>
            </a:r>
            <a:r>
              <a:rPr lang="en-US" sz="1100" dirty="0"/>
              <a:t>The U.S. Food and Drug Administration is alerting health care professionals, oncology clinical investigators, and the public about decreased survival associated with the use of pembrolizumab or </a:t>
            </a:r>
            <a:r>
              <a:rPr lang="en-US" sz="1100" dirty="0" err="1"/>
              <a:t>atezolizumab</a:t>
            </a:r>
            <a:r>
              <a:rPr lang="en-US" sz="1100" dirty="0"/>
              <a:t> as single therapy (monotherapy) in clinical trials to treat patients with metastatic urothelial cancer who have not received prior therapy and who have low expression of the protein programmed death ligand 1 (PD-L1).</a:t>
            </a:r>
          </a:p>
          <a:p>
            <a:r>
              <a:rPr lang="en-US" sz="1100" dirty="0"/>
              <a:t>In two ongoing clinical trials (KEYNOTE-361 and IMVIGOR-130), the Data Monitoring Committees’ (DMC) early reviews found patients in the monotherapy arms of both trials with PD-L1 low status had decreased survival compared to patients who received cisplatin- or carboplatin-based chemotherapy. There was no change in the adverse event profile of pembrolizumab or </a:t>
            </a:r>
            <a:r>
              <a:rPr lang="en-US" sz="1100" dirty="0" err="1"/>
              <a:t>atezolizumab</a:t>
            </a:r>
            <a:r>
              <a:rPr lang="en-US" sz="1100" dirty="0"/>
              <a:t>. Both Merck, manufacturer of pembrolizumab, and Genentech, manufacturer of </a:t>
            </a:r>
            <a:r>
              <a:rPr lang="en-US" sz="1100" dirty="0" err="1"/>
              <a:t>atezolizumab</a:t>
            </a:r>
            <a:r>
              <a:rPr lang="en-US" sz="1100" dirty="0"/>
              <a:t>, have stopped enrolling patients whose tumors have PD-L1 low status to the pembrolizumab or </a:t>
            </a:r>
            <a:r>
              <a:rPr lang="en-US" sz="1100" dirty="0" err="1"/>
              <a:t>atezolizumab</a:t>
            </a:r>
            <a:r>
              <a:rPr lang="en-US" sz="1100" dirty="0"/>
              <a:t> monotherapy arms per the DMCs’ recommendations.</a:t>
            </a:r>
          </a:p>
          <a:p>
            <a:r>
              <a:rPr lang="en-US" sz="1100" dirty="0"/>
              <a:t>The clinical trials compare platinum-based chemotherapy combined with pembrolizumab or </a:t>
            </a:r>
            <a:r>
              <a:rPr lang="en-US" sz="1100" dirty="0" err="1"/>
              <a:t>atezolizumab</a:t>
            </a:r>
            <a:r>
              <a:rPr lang="en-US" sz="1100" dirty="0"/>
              <a:t> to platinum-based chemotherapy alone. Both trials enrolled a third arm of monotherapy with pembrolizumab or </a:t>
            </a:r>
            <a:r>
              <a:rPr lang="en-US" sz="1100" dirty="0" err="1"/>
              <a:t>atezolizumab</a:t>
            </a:r>
            <a:r>
              <a:rPr lang="en-US" sz="1100" dirty="0"/>
              <a:t> to compare to platinum-based chemotherapy alone. The monotherapy arms remain open only to patients whose tumors have PD-L1 high status. The combination arms and the chemotherapy arms of both studies also remain open. The FDA is reviewing the findings of the ongoing clinical trials and will communicate new information as necessary.</a:t>
            </a:r>
          </a:p>
          <a:p>
            <a:r>
              <a:rPr lang="en-US" sz="1100" dirty="0"/>
              <a:t>Both pembrolizumab and </a:t>
            </a:r>
            <a:r>
              <a:rPr lang="en-US" sz="1100" dirty="0" err="1"/>
              <a:t>atezolizumab</a:t>
            </a:r>
            <a:r>
              <a:rPr lang="en-US" sz="1100" dirty="0"/>
              <a:t> are currently approved under accelerated approval for the treatment of locally advanced or metastatic urothelial carcinoma patients who are not eligible for cisplatin-containing chemotherapy, irrespective of PD-L1 status. Patients taking pembrolizumab or </a:t>
            </a:r>
            <a:r>
              <a:rPr lang="en-US" sz="1100" dirty="0" err="1"/>
              <a:t>atezolizumab</a:t>
            </a:r>
            <a:r>
              <a:rPr lang="en-US" sz="1100" dirty="0"/>
              <a:t> for other approved uses should continue to take their medication as directed by their health care professional.</a:t>
            </a:r>
          </a:p>
          <a:p>
            <a:r>
              <a:rPr lang="en-US" sz="1100" dirty="0"/>
              <a:t>Health care professionals should be aware that the populations enrolled in the ongoing clinical trials were eligible for platinum-containing chemotherapy, and therefore differ from those enrolled in the trials that led to the accelerated approvals of both pembrolizumab and </a:t>
            </a:r>
            <a:r>
              <a:rPr lang="en-US" sz="1100" dirty="0" err="1"/>
              <a:t>atezolizumab</a:t>
            </a:r>
            <a:r>
              <a:rPr lang="en-US" sz="1100" dirty="0"/>
              <a:t> in the treatment of patients with locally advanced or metastatic urothelial carcinoma who are not eligible for cisplatin-containing chemotherapy. FDA recommends providers select patients for the treatment of locally advanced or metastatic urothelial cancer using the criteria described in Section 14 of each label. These criteria supported the approvals for pembrolizumab and </a:t>
            </a:r>
            <a:r>
              <a:rPr lang="en-US" sz="1100" dirty="0" err="1"/>
              <a:t>atezolizumab</a:t>
            </a:r>
            <a:r>
              <a:rPr lang="en-US" sz="1100" dirty="0"/>
              <a:t> for initial monotherapy in cisplatin-ineligible patients. </a:t>
            </a:r>
            <a:r>
              <a:rPr lang="en-US" sz="1100" dirty="0">
                <a:hlinkClick r:id="rId2"/>
              </a:rPr>
              <a:t>Pembrolizumab</a:t>
            </a:r>
            <a:r>
              <a:rPr lang="en-US" sz="1100" dirty="0"/>
              <a:t> and </a:t>
            </a:r>
            <a:r>
              <a:rPr lang="en-US" sz="1100" dirty="0">
                <a:hlinkClick r:id="rId3"/>
              </a:rPr>
              <a:t>atezolizumab</a:t>
            </a:r>
            <a:r>
              <a:rPr lang="en-US" sz="1100" dirty="0"/>
              <a:t> are also currently approved by the FDA for the treatment of multiple types of other cancers.</a:t>
            </a:r>
          </a:p>
          <a:p>
            <a:r>
              <a:rPr lang="en-US" sz="1100" dirty="0"/>
              <a:t>Patients should talk to their doctor if they have questions or concerns about either drug. Health care professionals and patients are encouraged to report any adverse events or side effects related to the use of these products and other similar products to FDA’s </a:t>
            </a:r>
            <a:r>
              <a:rPr lang="en-US" sz="1100" dirty="0">
                <a:hlinkClick r:id="rId4"/>
              </a:rPr>
              <a:t>MedWatch Adverse Event Reporting program</a:t>
            </a:r>
            <a:r>
              <a:rPr lang="en-US" sz="1100" dirty="0"/>
              <a:t>.</a:t>
            </a:r>
          </a:p>
          <a:p>
            <a:pPr marL="0" indent="0">
              <a:buNone/>
            </a:pPr>
            <a:endParaRPr lang="en-US" sz="1100" dirty="0"/>
          </a:p>
        </p:txBody>
      </p:sp>
      <p:sp>
        <p:nvSpPr>
          <p:cNvPr id="5" name="Rectangle 4"/>
          <p:cNvSpPr/>
          <p:nvPr/>
        </p:nvSpPr>
        <p:spPr>
          <a:xfrm>
            <a:off x="344131" y="1568612"/>
            <a:ext cx="1044185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FDA Alerts Health Care Professionals and Oncology Clinical Investigators about an Efficacy Issue Identified in Clinical Trials for Some Patients Taking pembrolizumab (pembrolizumab) or </a:t>
            </a:r>
            <a:r>
              <a:rPr kumimoji="0" lang="en-US" sz="18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1800" b="0" i="0" u="none" strike="noStrike" kern="1200" cap="none" spc="0" normalizeH="0" baseline="0" noProof="0" dirty="0">
                <a:ln>
                  <a:noFill/>
                </a:ln>
                <a:solidFill>
                  <a:prstClr val="black"/>
                </a:solidFill>
                <a:effectLst/>
                <a:uLnTx/>
                <a:uFillTx/>
                <a:latin typeface="Arial"/>
                <a:ea typeface="+mn-ea"/>
                <a:cs typeface="+mn-cs"/>
              </a:rPr>
              <a:t> as Monotherapy to Treat Urothelial Cancer with Low Expression of PD-L1</a:t>
            </a:r>
          </a:p>
        </p:txBody>
      </p:sp>
      <p:pic>
        <p:nvPicPr>
          <p:cNvPr id="6" name="Picture 5"/>
          <p:cNvPicPr>
            <a:picLocks noChangeAspect="1"/>
          </p:cNvPicPr>
          <p:nvPr/>
        </p:nvPicPr>
        <p:blipFill>
          <a:blip r:embed="rId5"/>
          <a:stretch>
            <a:fillRect/>
          </a:stretch>
        </p:blipFill>
        <p:spPr>
          <a:xfrm>
            <a:off x="8637973" y="563599"/>
            <a:ext cx="3141074" cy="889508"/>
          </a:xfrm>
          <a:prstGeom prst="rect">
            <a:avLst/>
          </a:prstGeom>
        </p:spPr>
      </p:pic>
      <p:sp>
        <p:nvSpPr>
          <p:cNvPr id="4" name="Rectangular Callout 3"/>
          <p:cNvSpPr/>
          <p:nvPr/>
        </p:nvSpPr>
        <p:spPr>
          <a:xfrm>
            <a:off x="103238" y="121025"/>
            <a:ext cx="6749260" cy="2058537"/>
          </a:xfrm>
          <a:prstGeom prst="wedgeRectCallout">
            <a:avLst>
              <a:gd name="adj1" fmla="val 89282"/>
              <a:gd name="adj2" fmla="val 77564"/>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Alert! </a:t>
            </a:r>
            <a:r>
              <a:rPr kumimoji="0" lang="en-US" sz="2000" b="0" i="0" u="sng" strike="noStrike" kern="1200" cap="none" spc="0" normalizeH="0" baseline="0" noProof="0" dirty="0">
                <a:ln>
                  <a:noFill/>
                </a:ln>
                <a:solidFill>
                  <a:prstClr val="black"/>
                </a:solidFill>
                <a:effectLst/>
                <a:uLnTx/>
                <a:uFillTx/>
                <a:latin typeface="Arial"/>
                <a:ea typeface="+mn-ea"/>
                <a:cs typeface="+mn-cs"/>
              </a:rPr>
              <a:t>decreased survival </a:t>
            </a:r>
            <a:r>
              <a:rPr kumimoji="0" lang="en-US" sz="2000" b="0" i="0" u="none" strike="noStrike" kern="1200" cap="none" spc="0" normalizeH="0" baseline="0" noProof="0" dirty="0">
                <a:ln>
                  <a:noFill/>
                </a:ln>
                <a:solidFill>
                  <a:prstClr val="black"/>
                </a:solidFill>
                <a:effectLst/>
                <a:uLnTx/>
                <a:uFillTx/>
                <a:latin typeface="Arial"/>
                <a:ea typeface="+mn-ea"/>
                <a:cs typeface="+mn-cs"/>
              </a:rPr>
              <a:t>associated with the use of pembrolizumab or </a:t>
            </a:r>
            <a:r>
              <a:rPr kumimoji="0" lang="en-US" sz="20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2000" b="0" i="0" u="none" strike="noStrike" kern="1200" cap="none" spc="0" normalizeH="0" baseline="0" noProof="0" dirty="0">
                <a:ln>
                  <a:noFill/>
                </a:ln>
                <a:solidFill>
                  <a:prstClr val="black"/>
                </a:solidFill>
                <a:effectLst/>
                <a:uLnTx/>
                <a:uFillTx/>
                <a:latin typeface="Arial"/>
                <a:ea typeface="+mn-ea"/>
                <a:cs typeface="+mn-cs"/>
              </a:rPr>
              <a:t> as monotherapy in clinical trials of patients with metastatic urothelial cancer who have </a:t>
            </a:r>
            <a:r>
              <a:rPr kumimoji="0" lang="en-US" sz="2000" b="0" i="0" u="sng" strike="noStrike" kern="1200" cap="none" spc="0" normalizeH="0" baseline="0" noProof="0" dirty="0">
                <a:ln>
                  <a:noFill/>
                </a:ln>
                <a:solidFill>
                  <a:srgbClr val="FF0000"/>
                </a:solidFill>
                <a:effectLst/>
                <a:uLnTx/>
                <a:uFillTx/>
                <a:latin typeface="Arial"/>
                <a:ea typeface="+mn-ea"/>
                <a:cs typeface="+mn-cs"/>
              </a:rPr>
              <a:t>not received prior therapy </a:t>
            </a:r>
            <a:r>
              <a:rPr kumimoji="0" lang="en-US" sz="2000" b="0" i="0" u="sng" strike="noStrike" kern="1200" cap="none" spc="0" normalizeH="0" baseline="0" noProof="0" dirty="0">
                <a:ln>
                  <a:noFill/>
                </a:ln>
                <a:solidFill>
                  <a:prstClr val="black"/>
                </a:solidFill>
                <a:effectLst/>
                <a:uLnTx/>
                <a:uFillTx/>
                <a:latin typeface="Arial"/>
                <a:ea typeface="+mn-ea"/>
                <a:cs typeface="+mn-cs"/>
              </a:rPr>
              <a:t>and who have </a:t>
            </a:r>
            <a:r>
              <a:rPr kumimoji="0" lang="en-US" sz="2000" b="0" i="0" u="sng" strike="noStrike" kern="1200" cap="none" spc="0" normalizeH="0" baseline="0" noProof="0" dirty="0">
                <a:ln>
                  <a:noFill/>
                </a:ln>
                <a:solidFill>
                  <a:srgbClr val="FF0000"/>
                </a:solidFill>
                <a:effectLst/>
                <a:uLnTx/>
                <a:uFillTx/>
                <a:latin typeface="Arial"/>
                <a:ea typeface="+mn-ea"/>
                <a:cs typeface="+mn-cs"/>
              </a:rPr>
              <a:t>low expression of PD-L1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However…</a:t>
            </a:r>
          </a:p>
        </p:txBody>
      </p:sp>
      <p:grpSp>
        <p:nvGrpSpPr>
          <p:cNvPr id="13" name="Group 12"/>
          <p:cNvGrpSpPr/>
          <p:nvPr/>
        </p:nvGrpSpPr>
        <p:grpSpPr>
          <a:xfrm>
            <a:off x="7312078" y="103238"/>
            <a:ext cx="4776684" cy="2364659"/>
            <a:chOff x="7312078" y="103238"/>
            <a:chExt cx="4776684" cy="2364659"/>
          </a:xfrm>
        </p:grpSpPr>
        <p:sp>
          <p:nvSpPr>
            <p:cNvPr id="7" name="Rectangular Callout 6"/>
            <p:cNvSpPr/>
            <p:nvPr/>
          </p:nvSpPr>
          <p:spPr>
            <a:xfrm>
              <a:off x="7585587" y="103238"/>
              <a:ext cx="4503175" cy="2364659"/>
            </a:xfrm>
            <a:prstGeom prst="wedgeRectCallout">
              <a:avLst>
                <a:gd name="adj1" fmla="val -115742"/>
                <a:gd name="adj2" fmla="val 82634"/>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The studies cited compare monotherapy to platinum chemotherapy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2" name="Picture 11"/>
            <p:cNvPicPr>
              <a:picLocks noChangeAspect="1"/>
            </p:cNvPicPr>
            <p:nvPr/>
          </p:nvPicPr>
          <p:blipFill>
            <a:blip r:embed="rId6"/>
            <a:stretch>
              <a:fillRect/>
            </a:stretch>
          </p:blipFill>
          <p:spPr>
            <a:xfrm>
              <a:off x="7312078" y="428229"/>
              <a:ext cx="3795634" cy="1947230"/>
            </a:xfrm>
            <a:prstGeom prst="rect">
              <a:avLst/>
            </a:prstGeom>
          </p:spPr>
        </p:pic>
      </p:grpSp>
      <p:sp>
        <p:nvSpPr>
          <p:cNvPr id="9" name="Rounded Rectangle 8"/>
          <p:cNvSpPr/>
          <p:nvPr/>
        </p:nvSpPr>
        <p:spPr>
          <a:xfrm>
            <a:off x="2319688" y="3166712"/>
            <a:ext cx="2300438" cy="22541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80776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May 18 2018 FDA warning</a:t>
            </a:r>
          </a:p>
        </p:txBody>
      </p:sp>
      <p:sp>
        <p:nvSpPr>
          <p:cNvPr id="3" name="Content Placeholder 2"/>
          <p:cNvSpPr>
            <a:spLocks noGrp="1"/>
          </p:cNvSpPr>
          <p:nvPr>
            <p:ph idx="1"/>
          </p:nvPr>
        </p:nvSpPr>
        <p:spPr>
          <a:xfrm>
            <a:off x="285134" y="2625213"/>
            <a:ext cx="11051459" cy="3824747"/>
          </a:xfrm>
        </p:spPr>
        <p:txBody>
          <a:bodyPr>
            <a:noAutofit/>
          </a:bodyPr>
          <a:lstStyle/>
          <a:p>
            <a:pPr lvl="0"/>
            <a:r>
              <a:rPr lang="en-US" sz="1100" b="1" dirty="0"/>
              <a:t>[5/18/2018] </a:t>
            </a:r>
            <a:r>
              <a:rPr lang="en-US" sz="1100" dirty="0"/>
              <a:t>The U.S. Food and Drug Administration is alerting health care professionals, oncology clinical investigators, and the public about decreased survival associated with the use of pembrolizumab or </a:t>
            </a:r>
            <a:r>
              <a:rPr lang="en-US" sz="1100" dirty="0" err="1"/>
              <a:t>atezolizumab</a:t>
            </a:r>
            <a:r>
              <a:rPr lang="en-US" sz="1100" dirty="0"/>
              <a:t> as single therapy (monotherapy) in clinical trials to treat patients with metastatic urothelial cancer who have not received prior therapy and who have low expression of the protein programmed death ligand 1 (PD-L1).</a:t>
            </a:r>
          </a:p>
          <a:p>
            <a:r>
              <a:rPr lang="en-US" sz="1100" dirty="0"/>
              <a:t>In two ongoing clinical trials (KEYNOTE-361 and IMVIGOR-130), the Data Monitoring Committees’ (DMC) early reviews found patients in the monotherapy arms of both trials with PD-L1 low status had decreased survival compared to patients who received cisplatin- or carboplatin-based chemotherapy. There was no change in the adverse event profile of pembrolizumab or </a:t>
            </a:r>
            <a:r>
              <a:rPr lang="en-US" sz="1100" dirty="0" err="1"/>
              <a:t>atezolizumab</a:t>
            </a:r>
            <a:r>
              <a:rPr lang="en-US" sz="1100" dirty="0"/>
              <a:t>. Both Merck, manufacturer of pembrolizumab, and Genentech, manufacturer of </a:t>
            </a:r>
            <a:r>
              <a:rPr lang="en-US" sz="1100" dirty="0" err="1"/>
              <a:t>atezolizumab</a:t>
            </a:r>
            <a:r>
              <a:rPr lang="en-US" sz="1100" dirty="0"/>
              <a:t>, have stopped enrolling patients whose tumors have PD-L1 low status to the pembrolizumab or </a:t>
            </a:r>
            <a:r>
              <a:rPr lang="en-US" sz="1100" dirty="0" err="1"/>
              <a:t>atezolizumab</a:t>
            </a:r>
            <a:r>
              <a:rPr lang="en-US" sz="1100" dirty="0"/>
              <a:t> monotherapy arms per the DMCs’ recommendations.</a:t>
            </a:r>
          </a:p>
          <a:p>
            <a:r>
              <a:rPr lang="en-US" sz="1100" dirty="0"/>
              <a:t>The clinical trials compare platinum-based chemotherapy combined with pembrolizumab or </a:t>
            </a:r>
            <a:r>
              <a:rPr lang="en-US" sz="1100" dirty="0" err="1"/>
              <a:t>atezolizumab</a:t>
            </a:r>
            <a:r>
              <a:rPr lang="en-US" sz="1100" dirty="0"/>
              <a:t> to platinum-based chemotherapy alone. Both trials enrolled a third arm of monotherapy with pembrolizumab or </a:t>
            </a:r>
            <a:r>
              <a:rPr lang="en-US" sz="1100" dirty="0" err="1"/>
              <a:t>atezolizumab</a:t>
            </a:r>
            <a:r>
              <a:rPr lang="en-US" sz="1100" dirty="0"/>
              <a:t> to compare to platinum-based chemotherapy alone. The monotherapy arms remain open only to patients whose tumors have PD-L1 high status. The combination arms and the chemotherapy arms of both studies also remain open. The FDA is reviewing the findings of the ongoing clinical trials and will communicate new information as necessary.</a:t>
            </a:r>
          </a:p>
          <a:p>
            <a:r>
              <a:rPr lang="en-US" sz="1100" dirty="0"/>
              <a:t>Both pembrolizumab and </a:t>
            </a:r>
            <a:r>
              <a:rPr lang="en-US" sz="1100" dirty="0" err="1"/>
              <a:t>atezolizumab</a:t>
            </a:r>
            <a:r>
              <a:rPr lang="en-US" sz="1100" dirty="0"/>
              <a:t> are currently approved under accelerated approval for the treatment of locally advanced or metastatic urothelial carcinoma patients who are not eligible for cisplatin-containing chemotherapy, irrespective of PD-L1 status. Patients taking pembrolizumab or </a:t>
            </a:r>
            <a:r>
              <a:rPr lang="en-US" sz="1100" dirty="0" err="1"/>
              <a:t>atezolizumab</a:t>
            </a:r>
            <a:r>
              <a:rPr lang="en-US" sz="1100" dirty="0"/>
              <a:t> for other approved uses should continue to take their medication as directed by their health care professional.</a:t>
            </a:r>
          </a:p>
          <a:p>
            <a:r>
              <a:rPr lang="en-US" sz="1100" dirty="0"/>
              <a:t>Health care professionals should be aware that the populations enrolled in the ongoing clinical trials were eligible for platinum-containing chemotherapy, and therefore differ from those enrolled in the trials that led to the accelerated approvals of both pembrolizumab and </a:t>
            </a:r>
            <a:r>
              <a:rPr lang="en-US" sz="1100" dirty="0" err="1"/>
              <a:t>atezolizumab</a:t>
            </a:r>
            <a:r>
              <a:rPr lang="en-US" sz="1100" dirty="0"/>
              <a:t> in the treatment of patients with locally advanced or metastatic urothelial carcinoma who are not eligible for cisplatin-containing chemotherapy. FDA recommends providers select patients for the treatment of locally advanced or metastatic urothelial cancer using the criteria described in Section 14 of each label. These criteria supported the approvals for pembrolizumab and </a:t>
            </a:r>
            <a:r>
              <a:rPr lang="en-US" sz="1100" dirty="0" err="1"/>
              <a:t>atezolizumab</a:t>
            </a:r>
            <a:r>
              <a:rPr lang="en-US" sz="1100" dirty="0"/>
              <a:t> for initial monotherapy in cisplatin-ineligible patients. </a:t>
            </a:r>
            <a:r>
              <a:rPr lang="en-US" sz="1100" dirty="0">
                <a:hlinkClick r:id="rId2"/>
              </a:rPr>
              <a:t>Pembrolizumab</a:t>
            </a:r>
            <a:r>
              <a:rPr lang="en-US" sz="1100" dirty="0"/>
              <a:t> and </a:t>
            </a:r>
            <a:r>
              <a:rPr lang="en-US" sz="1100" dirty="0">
                <a:hlinkClick r:id="rId3"/>
              </a:rPr>
              <a:t>atezolizumab</a:t>
            </a:r>
            <a:r>
              <a:rPr lang="en-US" sz="1100" dirty="0"/>
              <a:t> are also currently approved by the FDA for the treatment of multiple types of other cancers.</a:t>
            </a:r>
          </a:p>
          <a:p>
            <a:r>
              <a:rPr lang="en-US" sz="1100" dirty="0"/>
              <a:t>Patients should talk to their doctor if they have questions or concerns about either drug. Health care professionals and patients are encouraged to report any adverse events or side effects related to the use of these products and other similar products to FDA’s </a:t>
            </a:r>
            <a:r>
              <a:rPr lang="en-US" sz="1100" dirty="0">
                <a:hlinkClick r:id="rId4"/>
              </a:rPr>
              <a:t>MedWatch Adverse Event Reporting program</a:t>
            </a:r>
            <a:r>
              <a:rPr lang="en-US" sz="1100" dirty="0"/>
              <a:t>.</a:t>
            </a:r>
          </a:p>
          <a:p>
            <a:pPr marL="0" indent="0">
              <a:buNone/>
            </a:pPr>
            <a:endParaRPr lang="en-US" sz="1100" dirty="0"/>
          </a:p>
        </p:txBody>
      </p:sp>
      <p:sp>
        <p:nvSpPr>
          <p:cNvPr id="5" name="Rectangle 4"/>
          <p:cNvSpPr/>
          <p:nvPr/>
        </p:nvSpPr>
        <p:spPr>
          <a:xfrm>
            <a:off x="344131" y="1568612"/>
            <a:ext cx="1044185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FDA Alerts Health Care Professionals and Oncology Clinical Investigators about an Efficacy Issue Identified in Clinical Trials for Some Patients Taking pembrolizumab (pembrolizumab) or </a:t>
            </a:r>
            <a:r>
              <a:rPr kumimoji="0" lang="en-US" sz="18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1800" b="0" i="0" u="none" strike="noStrike" kern="1200" cap="none" spc="0" normalizeH="0" baseline="0" noProof="0" dirty="0">
                <a:ln>
                  <a:noFill/>
                </a:ln>
                <a:solidFill>
                  <a:prstClr val="black"/>
                </a:solidFill>
                <a:effectLst/>
                <a:uLnTx/>
                <a:uFillTx/>
                <a:latin typeface="Arial"/>
                <a:ea typeface="+mn-ea"/>
                <a:cs typeface="+mn-cs"/>
              </a:rPr>
              <a:t> as Monotherapy to Treat Urothelial Cancer with Low Expression of PD-L1</a:t>
            </a:r>
          </a:p>
        </p:txBody>
      </p:sp>
      <p:pic>
        <p:nvPicPr>
          <p:cNvPr id="6" name="Picture 5"/>
          <p:cNvPicPr>
            <a:picLocks noChangeAspect="1"/>
          </p:cNvPicPr>
          <p:nvPr/>
        </p:nvPicPr>
        <p:blipFill>
          <a:blip r:embed="rId5"/>
          <a:stretch>
            <a:fillRect/>
          </a:stretch>
        </p:blipFill>
        <p:spPr>
          <a:xfrm>
            <a:off x="8637973" y="563599"/>
            <a:ext cx="3141074" cy="889508"/>
          </a:xfrm>
          <a:prstGeom prst="rect">
            <a:avLst/>
          </a:prstGeom>
        </p:spPr>
      </p:pic>
      <p:sp>
        <p:nvSpPr>
          <p:cNvPr id="4" name="Rectangular Callout 3"/>
          <p:cNvSpPr/>
          <p:nvPr/>
        </p:nvSpPr>
        <p:spPr>
          <a:xfrm>
            <a:off x="103238" y="121025"/>
            <a:ext cx="6749260" cy="2058537"/>
          </a:xfrm>
          <a:prstGeom prst="wedgeRectCallout">
            <a:avLst>
              <a:gd name="adj1" fmla="val 89282"/>
              <a:gd name="adj2" fmla="val 77564"/>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Alert! </a:t>
            </a:r>
            <a:r>
              <a:rPr kumimoji="0" lang="en-US" sz="2000" b="0" i="0" u="sng" strike="noStrike" kern="1200" cap="none" spc="0" normalizeH="0" baseline="0" noProof="0" dirty="0">
                <a:ln>
                  <a:noFill/>
                </a:ln>
                <a:solidFill>
                  <a:prstClr val="black"/>
                </a:solidFill>
                <a:effectLst/>
                <a:uLnTx/>
                <a:uFillTx/>
                <a:latin typeface="Arial"/>
                <a:ea typeface="+mn-ea"/>
                <a:cs typeface="+mn-cs"/>
              </a:rPr>
              <a:t>decreased survival </a:t>
            </a:r>
            <a:r>
              <a:rPr kumimoji="0" lang="en-US" sz="2000" b="0" i="0" u="none" strike="noStrike" kern="1200" cap="none" spc="0" normalizeH="0" baseline="0" noProof="0" dirty="0">
                <a:ln>
                  <a:noFill/>
                </a:ln>
                <a:solidFill>
                  <a:prstClr val="black"/>
                </a:solidFill>
                <a:effectLst/>
                <a:uLnTx/>
                <a:uFillTx/>
                <a:latin typeface="Arial"/>
                <a:ea typeface="+mn-ea"/>
                <a:cs typeface="+mn-cs"/>
              </a:rPr>
              <a:t>associated with the use of pembrolizumab or </a:t>
            </a:r>
            <a:r>
              <a:rPr kumimoji="0" lang="en-US" sz="20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2000" b="0" i="0" u="none" strike="noStrike" kern="1200" cap="none" spc="0" normalizeH="0" baseline="0" noProof="0" dirty="0">
                <a:ln>
                  <a:noFill/>
                </a:ln>
                <a:solidFill>
                  <a:prstClr val="black"/>
                </a:solidFill>
                <a:effectLst/>
                <a:uLnTx/>
                <a:uFillTx/>
                <a:latin typeface="Arial"/>
                <a:ea typeface="+mn-ea"/>
                <a:cs typeface="+mn-cs"/>
              </a:rPr>
              <a:t> as monotherapy in clinical trials of patients with metastatic urothelial cancer who have </a:t>
            </a:r>
            <a:r>
              <a:rPr kumimoji="0" lang="en-US" sz="2000" b="0" i="0" u="sng" strike="noStrike" kern="1200" cap="none" spc="0" normalizeH="0" baseline="0" noProof="0" dirty="0">
                <a:ln>
                  <a:noFill/>
                </a:ln>
                <a:solidFill>
                  <a:srgbClr val="FF0000"/>
                </a:solidFill>
                <a:effectLst/>
                <a:uLnTx/>
                <a:uFillTx/>
                <a:latin typeface="Arial"/>
                <a:ea typeface="+mn-ea"/>
                <a:cs typeface="+mn-cs"/>
              </a:rPr>
              <a:t>not received prior therapy </a:t>
            </a:r>
            <a:r>
              <a:rPr kumimoji="0" lang="en-US" sz="2000" b="0" i="0" u="sng" strike="noStrike" kern="1200" cap="none" spc="0" normalizeH="0" baseline="0" noProof="0" dirty="0">
                <a:ln>
                  <a:noFill/>
                </a:ln>
                <a:solidFill>
                  <a:prstClr val="black"/>
                </a:solidFill>
                <a:effectLst/>
                <a:uLnTx/>
                <a:uFillTx/>
                <a:latin typeface="Arial"/>
                <a:ea typeface="+mn-ea"/>
                <a:cs typeface="+mn-cs"/>
              </a:rPr>
              <a:t>and who have </a:t>
            </a:r>
            <a:r>
              <a:rPr kumimoji="0" lang="en-US" sz="2000" b="0" i="0" u="sng" strike="noStrike" kern="1200" cap="none" spc="0" normalizeH="0" baseline="0" noProof="0" dirty="0">
                <a:ln>
                  <a:noFill/>
                </a:ln>
                <a:solidFill>
                  <a:srgbClr val="FF0000"/>
                </a:solidFill>
                <a:effectLst/>
                <a:uLnTx/>
                <a:uFillTx/>
                <a:latin typeface="Arial"/>
                <a:ea typeface="+mn-ea"/>
                <a:cs typeface="+mn-cs"/>
              </a:rPr>
              <a:t>low expression of PD-L1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However…</a:t>
            </a:r>
          </a:p>
        </p:txBody>
      </p:sp>
      <p:sp>
        <p:nvSpPr>
          <p:cNvPr id="8" name="Rectangular Callout 7"/>
          <p:cNvSpPr/>
          <p:nvPr/>
        </p:nvSpPr>
        <p:spPr>
          <a:xfrm>
            <a:off x="609600" y="3525400"/>
            <a:ext cx="3165988" cy="1144245"/>
          </a:xfrm>
          <a:prstGeom prst="wedgeRectCallout">
            <a:avLst>
              <a:gd name="adj1" fmla="val 157877"/>
              <a:gd name="adj2" fmla="val 90659"/>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Enrolled </a:t>
            </a:r>
            <a:r>
              <a:rPr kumimoji="0" lang="en-US" sz="2000" b="0" i="0" u="sng" strike="noStrike" kern="1200" cap="none" spc="0" normalizeH="0" baseline="0" noProof="0" dirty="0">
                <a:ln>
                  <a:noFill/>
                </a:ln>
                <a:solidFill>
                  <a:prstClr val="black"/>
                </a:solidFill>
                <a:effectLst/>
                <a:uLnTx/>
                <a:uFillTx/>
                <a:latin typeface="Arial"/>
                <a:ea typeface="+mn-ea"/>
                <a:cs typeface="+mn-cs"/>
              </a:rPr>
              <a:t>cisplatin eligible </a:t>
            </a:r>
            <a:r>
              <a:rPr kumimoji="0" lang="en-US" sz="2000" b="0" i="0" u="none" strike="noStrike" kern="1200" cap="none" spc="0" normalizeH="0" baseline="0" noProof="0" dirty="0">
                <a:ln>
                  <a:noFill/>
                </a:ln>
                <a:solidFill>
                  <a:prstClr val="black"/>
                </a:solidFill>
                <a:effectLst/>
                <a:uLnTx/>
                <a:uFillTx/>
                <a:latin typeface="Arial"/>
                <a:ea typeface="+mn-ea"/>
                <a:cs typeface="+mn-cs"/>
              </a:rPr>
              <a:t>and ineligible patients. </a:t>
            </a:r>
            <a:endParaRPr kumimoji="0" lang="en-US" sz="2000" b="0" i="0" u="sng" strike="noStrike" kern="1200" cap="none" spc="0" normalizeH="0" baseline="0" noProof="0" dirty="0">
              <a:ln>
                <a:noFill/>
              </a:ln>
              <a:solidFill>
                <a:prstClr val="black"/>
              </a:solidFill>
              <a:effectLst/>
              <a:uLnTx/>
              <a:uFillTx/>
              <a:latin typeface="Arial"/>
              <a:ea typeface="+mn-ea"/>
              <a:cs typeface="+mn-cs"/>
            </a:endParaRPr>
          </a:p>
        </p:txBody>
      </p:sp>
      <p:grpSp>
        <p:nvGrpSpPr>
          <p:cNvPr id="13" name="Group 12"/>
          <p:cNvGrpSpPr/>
          <p:nvPr/>
        </p:nvGrpSpPr>
        <p:grpSpPr>
          <a:xfrm>
            <a:off x="7312078" y="103238"/>
            <a:ext cx="4776684" cy="2364659"/>
            <a:chOff x="7312078" y="103238"/>
            <a:chExt cx="4776684" cy="2364659"/>
          </a:xfrm>
        </p:grpSpPr>
        <p:sp>
          <p:nvSpPr>
            <p:cNvPr id="7" name="Rectangular Callout 6"/>
            <p:cNvSpPr/>
            <p:nvPr/>
          </p:nvSpPr>
          <p:spPr>
            <a:xfrm>
              <a:off x="7585587" y="103238"/>
              <a:ext cx="4503175" cy="2364659"/>
            </a:xfrm>
            <a:prstGeom prst="wedgeRectCallout">
              <a:avLst>
                <a:gd name="adj1" fmla="val -115742"/>
                <a:gd name="adj2" fmla="val 82634"/>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The studies cited compare monotherapy to platinum chemotherapy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2" name="Picture 11"/>
            <p:cNvPicPr>
              <a:picLocks noChangeAspect="1"/>
            </p:cNvPicPr>
            <p:nvPr/>
          </p:nvPicPr>
          <p:blipFill>
            <a:blip r:embed="rId6"/>
            <a:stretch>
              <a:fillRect/>
            </a:stretch>
          </p:blipFill>
          <p:spPr>
            <a:xfrm>
              <a:off x="7312078" y="428229"/>
              <a:ext cx="3795634" cy="1947230"/>
            </a:xfrm>
            <a:prstGeom prst="rect">
              <a:avLst/>
            </a:prstGeom>
          </p:spPr>
        </p:pic>
      </p:grpSp>
      <p:sp>
        <p:nvSpPr>
          <p:cNvPr id="9" name="Rounded Rectangle 8"/>
          <p:cNvSpPr/>
          <p:nvPr/>
        </p:nvSpPr>
        <p:spPr>
          <a:xfrm>
            <a:off x="2319688" y="3166712"/>
            <a:ext cx="2300438" cy="22541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27808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830373"/>
            <a:ext cx="10972800" cy="990600"/>
          </a:xfrm>
        </p:spPr>
        <p:txBody>
          <a:bodyPr>
            <a:noAutofit/>
          </a:bodyPr>
          <a:lstStyle/>
          <a:p>
            <a:pPr algn="ctr"/>
            <a:r>
              <a:rPr lang="en-US" sz="4000" dirty="0"/>
              <a:t>June/July 2018: FDA and EMA restrict the indication for treatment 1</a:t>
            </a:r>
            <a:r>
              <a:rPr lang="en-US" sz="4000" baseline="30000" dirty="0"/>
              <a:t>st</a:t>
            </a:r>
            <a:r>
              <a:rPr lang="en-US" sz="4000" dirty="0"/>
              <a:t> line to pts who are cisplatin ineligible and PD-L1+</a:t>
            </a:r>
          </a:p>
        </p:txBody>
      </p:sp>
      <p:sp>
        <p:nvSpPr>
          <p:cNvPr id="7" name="Rectangle 6"/>
          <p:cNvSpPr/>
          <p:nvPr/>
        </p:nvSpPr>
        <p:spPr>
          <a:xfrm>
            <a:off x="208670" y="2416030"/>
            <a:ext cx="11774659" cy="43396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FDA has limited the use of </a:t>
            </a:r>
            <a:r>
              <a:rPr kumimoji="0" lang="en-US" sz="12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1200" b="0" i="0" u="none" strike="noStrike" kern="1200" cap="none" spc="0" normalizeH="0" baseline="0" noProof="0" dirty="0">
                <a:ln>
                  <a:noFill/>
                </a:ln>
                <a:solidFill>
                  <a:prstClr val="black"/>
                </a:solidFill>
                <a:effectLst/>
                <a:uLnTx/>
                <a:uFillTx/>
                <a:latin typeface="Arial"/>
                <a:ea typeface="+mn-ea"/>
                <a:cs typeface="+mn-cs"/>
              </a:rPr>
              <a:t> and pembrolizumab for patients with locally advanced or metastatic urothelial cancer who are not eligible for cisplatin-containing 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The Agency took this action on June 19, 2018, due to decreased survival associated with the use of pembrolizumab (pembrolizumab) or </a:t>
            </a:r>
            <a:r>
              <a:rPr kumimoji="0" lang="en-US" sz="12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1200" b="0" i="0" u="none" strike="noStrike" kern="1200" cap="none" spc="0" normalizeH="0" baseline="0" noProof="0" dirty="0">
                <a:ln>
                  <a:noFill/>
                </a:ln>
                <a:solidFill>
                  <a:prstClr val="black"/>
                </a:solidFill>
                <a:effectLst/>
                <a:uLnTx/>
                <a:uFillTx/>
                <a:latin typeface="Arial"/>
                <a:ea typeface="+mn-ea"/>
                <a:cs typeface="+mn-cs"/>
              </a:rPr>
              <a:t>) as single therapy (monotherapy) compared to platinum-based chemotherapy in clinical trials to treat patients with metastatic urothelial cancer who have not received prior therapy and who have low expression of the protein programmed death ligand 1 (PD-L1).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The labels of both drugs have been revised to reflect the limitation in the indication. The indications read as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Pembrolizumab is indicated for the treatment of patients with locally advanced or metastatic urothelial carcinoma who are not eligible for cisplatin-containing therapy and whose tumors express PD-L1 (Combined Positive Score ≥ 10), or in patients who are not eligible for any platinum-containing chemotherapy regardless of PD-L1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1200" b="0" i="0" u="none" strike="noStrike" kern="1200" cap="none" spc="0" normalizeH="0" baseline="0" noProof="0" dirty="0">
                <a:ln>
                  <a:noFill/>
                </a:ln>
                <a:solidFill>
                  <a:prstClr val="black"/>
                </a:solidFill>
                <a:effectLst/>
                <a:uLnTx/>
                <a:uFillTx/>
                <a:latin typeface="Arial"/>
                <a:ea typeface="+mn-ea"/>
                <a:cs typeface="+mn-cs"/>
              </a:rPr>
              <a:t> is indicated for the treatment of patients with locally advanced or metastatic urothelial carcinoma who: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Are not eligible for cisplatin-containing therapy, and whose tumors express PD-L1 (PD-L1 stained tumor-infiltrating immune cells [IC] covering ≥5% of the tumor area), as determined by an FDA-approved test,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Are not eligible for any platinum-containing therapy regardless of PD-L1 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On July 2, 2018, the FDA approved the </a:t>
            </a:r>
            <a:r>
              <a:rPr kumimoji="0" lang="en-US" sz="1200" b="0" i="0" u="none" strike="noStrike" kern="1200" cap="none" spc="0" normalizeH="0" baseline="0" noProof="0" dirty="0" err="1">
                <a:ln>
                  <a:noFill/>
                </a:ln>
                <a:solidFill>
                  <a:prstClr val="black"/>
                </a:solidFill>
                <a:effectLst/>
                <a:uLnTx/>
                <a:uFillTx/>
                <a:latin typeface="Arial"/>
                <a:ea typeface="+mn-ea"/>
                <a:cs typeface="+mn-cs"/>
              </a:rPr>
              <a:t>Ventana</a:t>
            </a:r>
            <a:r>
              <a:rPr kumimoji="0" lang="en-US" sz="1200" b="0" i="0" u="none" strike="noStrike" kern="1200" cap="none" spc="0" normalizeH="0" baseline="0" noProof="0" dirty="0">
                <a:ln>
                  <a:noFill/>
                </a:ln>
                <a:solidFill>
                  <a:prstClr val="black"/>
                </a:solidFill>
                <a:effectLst/>
                <a:uLnTx/>
                <a:uFillTx/>
                <a:latin typeface="Arial"/>
                <a:ea typeface="+mn-ea"/>
                <a:cs typeface="+mn-cs"/>
              </a:rPr>
              <a:t> PD-L1 (SP142) Assay (</a:t>
            </a:r>
            <a:r>
              <a:rPr kumimoji="0" lang="en-US" sz="1200" b="0" i="0" u="none" strike="noStrike" kern="1200" cap="none" spc="0" normalizeH="0" baseline="0" noProof="0" dirty="0" err="1">
                <a:ln>
                  <a:noFill/>
                </a:ln>
                <a:solidFill>
                  <a:prstClr val="black"/>
                </a:solidFill>
                <a:effectLst/>
                <a:uLnTx/>
                <a:uFillTx/>
                <a:latin typeface="Arial"/>
                <a:ea typeface="+mn-ea"/>
                <a:cs typeface="+mn-cs"/>
              </a:rPr>
              <a:t>Ventana</a:t>
            </a:r>
            <a:r>
              <a:rPr kumimoji="0" lang="en-US" sz="1200" b="0" i="0" u="none" strike="noStrike" kern="1200" cap="none" spc="0" normalizeH="0" baseline="0" noProof="0" dirty="0">
                <a:ln>
                  <a:noFill/>
                </a:ln>
                <a:solidFill>
                  <a:prstClr val="black"/>
                </a:solidFill>
                <a:effectLst/>
                <a:uLnTx/>
                <a:uFillTx/>
                <a:latin typeface="Arial"/>
                <a:ea typeface="+mn-ea"/>
                <a:cs typeface="+mn-cs"/>
              </a:rPr>
              <a:t> Medical Systems, Inc.) for PD‑L1 expression in ≥ 5% IC in urothelial carcinoma tissue. The test should be used to select patients with locally advanced or metastatic urothelial carcinoma for treatment with </a:t>
            </a:r>
            <a:r>
              <a:rPr kumimoji="0" lang="en-US" sz="12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r>
              <a:rPr kumimoji="0" lang="en-US" sz="12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1200" b="0" i="0" u="none" strike="noStrike" kern="1200" cap="none" spc="0" normalizeH="0" baseline="0" noProof="0" dirty="0">
                <a:ln>
                  <a:noFill/>
                </a:ln>
                <a:solidFill>
                  <a:prstClr val="black"/>
                </a:solidFill>
                <a:effectLst/>
                <a:uLnTx/>
                <a:uFillTx/>
                <a:latin typeface="Arial"/>
                <a:ea typeface="+mn-ea"/>
                <a:cs typeface="+mn-cs"/>
              </a:rPr>
              <a:t>, Genentech Inc.). The FDA also updated the Prescribing Information for </a:t>
            </a:r>
            <a:r>
              <a:rPr kumimoji="0" lang="en-US" sz="12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1200" b="0" i="0" u="none" strike="noStrike" kern="1200" cap="none" spc="0" normalizeH="0" baseline="0" noProof="0" dirty="0">
                <a:ln>
                  <a:noFill/>
                </a:ln>
                <a:solidFill>
                  <a:prstClr val="black"/>
                </a:solidFill>
                <a:effectLst/>
                <a:uLnTx/>
                <a:uFillTx/>
                <a:latin typeface="Arial"/>
                <a:ea typeface="+mn-ea"/>
                <a:cs typeface="+mn-cs"/>
              </a:rPr>
              <a:t> to require use of an FDA-approved test for patient selection.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The tests used in the trial to determine PD-L1 expression are listed in Section 14 of each drug label. The FDA is reviewing the findings of ongoing analyses and will communicate new information regarding the PD-L1 assays and indications as it becomes available.</a:t>
            </a:r>
          </a:p>
        </p:txBody>
      </p:sp>
      <p:sp>
        <p:nvSpPr>
          <p:cNvPr id="8" name="Rectangular Callout 7"/>
          <p:cNvSpPr/>
          <p:nvPr/>
        </p:nvSpPr>
        <p:spPr>
          <a:xfrm>
            <a:off x="7394961" y="2349525"/>
            <a:ext cx="4588368" cy="1203348"/>
          </a:xfrm>
          <a:prstGeom prst="wedgeRectCallout">
            <a:avLst>
              <a:gd name="adj1" fmla="val -192949"/>
              <a:gd name="adj2" fmla="val 74953"/>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For pembrolizumab, pts must be cisplatin ineligible and PD-L1+ by CPS score [CPS ≥ 10]</a:t>
            </a:r>
          </a:p>
        </p:txBody>
      </p:sp>
      <p:sp>
        <p:nvSpPr>
          <p:cNvPr id="9" name="Rectangular Callout 8"/>
          <p:cNvSpPr/>
          <p:nvPr/>
        </p:nvSpPr>
        <p:spPr>
          <a:xfrm>
            <a:off x="7394962" y="5367666"/>
            <a:ext cx="4514849" cy="1203348"/>
          </a:xfrm>
          <a:prstGeom prst="wedgeRectCallout">
            <a:avLst>
              <a:gd name="adj1" fmla="val -195184"/>
              <a:gd name="adj2" fmla="val -104303"/>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For </a:t>
            </a:r>
            <a:r>
              <a:rPr kumimoji="0" lang="en-US" sz="2000" b="0" i="0" u="none" strike="noStrike" kern="1200" cap="none" spc="0" normalizeH="0" baseline="0" noProof="0" dirty="0" err="1">
                <a:ln>
                  <a:noFill/>
                </a:ln>
                <a:solidFill>
                  <a:prstClr val="black"/>
                </a:solidFill>
                <a:effectLst/>
                <a:uLnTx/>
                <a:uFillTx/>
                <a:latin typeface="Arial"/>
                <a:ea typeface="+mn-ea"/>
                <a:cs typeface="+mn-cs"/>
              </a:rPr>
              <a:t>atezolizumab</a:t>
            </a:r>
            <a:r>
              <a:rPr kumimoji="0" lang="en-US" sz="2000" b="0" i="0" u="none" strike="noStrike" kern="1200" cap="none" spc="0" normalizeH="0" baseline="0" noProof="0" dirty="0">
                <a:ln>
                  <a:noFill/>
                </a:ln>
                <a:solidFill>
                  <a:prstClr val="black"/>
                </a:solidFill>
                <a:effectLst/>
                <a:uLnTx/>
                <a:uFillTx/>
                <a:latin typeface="Arial"/>
                <a:ea typeface="+mn-ea"/>
                <a:cs typeface="+mn-cs"/>
              </a:rPr>
              <a:t>, pts must be cisplatin ineligible and PD-L1+ by IC score [IC ≥ 5%]</a:t>
            </a:r>
          </a:p>
        </p:txBody>
      </p:sp>
    </p:spTree>
    <p:extLst>
      <p:ext uri="{BB962C8B-B14F-4D97-AF65-F5344CB8AC3E}">
        <p14:creationId xmlns:p14="http://schemas.microsoft.com/office/powerpoint/2010/main" val="992842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Take Home Points: 1</a:t>
            </a:r>
            <a:r>
              <a:rPr lang="en-US" baseline="30000" dirty="0"/>
              <a:t>st</a:t>
            </a:r>
            <a:r>
              <a:rPr lang="en-US" dirty="0"/>
              <a:t> line </a:t>
            </a:r>
            <a:r>
              <a:rPr lang="en-US" dirty="0" err="1"/>
              <a:t>mUC</a:t>
            </a:r>
            <a:endParaRPr lang="en-US" dirty="0"/>
          </a:p>
        </p:txBody>
      </p:sp>
      <p:sp>
        <p:nvSpPr>
          <p:cNvPr id="3" name="Content Placeholder 2"/>
          <p:cNvSpPr>
            <a:spLocks noGrp="1"/>
          </p:cNvSpPr>
          <p:nvPr>
            <p:ph idx="1"/>
          </p:nvPr>
        </p:nvSpPr>
        <p:spPr>
          <a:xfrm>
            <a:off x="443346" y="1807028"/>
            <a:ext cx="10972800" cy="4876800"/>
          </a:xfrm>
        </p:spPr>
        <p:txBody>
          <a:bodyPr>
            <a:noAutofit/>
          </a:bodyPr>
          <a:lstStyle/>
          <a:p>
            <a:r>
              <a:rPr lang="en-US" sz="2800" dirty="0"/>
              <a:t>Chemotherapy is highly active in this space</a:t>
            </a:r>
          </a:p>
          <a:p>
            <a:r>
              <a:rPr lang="en-US" sz="2800" dirty="0"/>
              <a:t>Cisplatin eligible patients should get cisplatin</a:t>
            </a:r>
          </a:p>
          <a:p>
            <a:r>
              <a:rPr lang="en-US" sz="2800" dirty="0"/>
              <a:t>Cisplatin ineligible patients should get gem carbo unless they are PD-L1 positive </a:t>
            </a:r>
            <a:r>
              <a:rPr lang="en-US" sz="2800" u="sng" dirty="0"/>
              <a:t>using the specific companion diagnostic test* </a:t>
            </a:r>
          </a:p>
          <a:p>
            <a:r>
              <a:rPr lang="en-US" sz="2800" dirty="0"/>
              <a:t>Patients ineligible for any chemotherapy can be considered for checkpoint inhibitor therapy regardless of PD-L1 status</a:t>
            </a:r>
          </a:p>
          <a:p>
            <a:endParaRPr lang="en-US" sz="2800" dirty="0"/>
          </a:p>
          <a:p>
            <a:pPr marL="0" indent="0">
              <a:buNone/>
            </a:pPr>
            <a:r>
              <a:rPr lang="en-US" sz="2800" dirty="0"/>
              <a:t>*Access to these specific companion diagnostic tests is highly variable and limited at many institutions</a:t>
            </a:r>
          </a:p>
        </p:txBody>
      </p:sp>
    </p:spTree>
    <p:extLst>
      <p:ext uri="{BB962C8B-B14F-4D97-AF65-F5344CB8AC3E}">
        <p14:creationId xmlns:p14="http://schemas.microsoft.com/office/powerpoint/2010/main" val="961333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none" dirty="0"/>
              <a:t>Breakthrough Therapies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6200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1202"/>
            <a:ext cx="10515600" cy="869589"/>
          </a:xfrm>
        </p:spPr>
        <p:txBody>
          <a:bodyPr>
            <a:noAutofit/>
          </a:bodyPr>
          <a:lstStyle/>
          <a:p>
            <a:pPr algn="l"/>
            <a:r>
              <a:rPr lang="en-US" sz="2500" dirty="0"/>
              <a:t>Have you administered the following (on or off a clinical trial) </a:t>
            </a:r>
            <a:br>
              <a:rPr lang="en-US" sz="2500" dirty="0"/>
            </a:br>
            <a:r>
              <a:rPr lang="en-US" sz="2500" dirty="0"/>
              <a:t>to a patient with renal cell carcinoma?</a:t>
            </a:r>
          </a:p>
        </p:txBody>
      </p:sp>
      <p:graphicFrame>
        <p:nvGraphicFramePr>
          <p:cNvPr id="8" name="Content Placeholder 1">
            <a:extLst>
              <a:ext uri="{FF2B5EF4-FFF2-40B4-BE49-F238E27FC236}">
                <a16:creationId xmlns:a16="http://schemas.microsoft.com/office/drawing/2014/main" id="{BD0A64B2-1A3B-5B4A-8BD4-CDFA57D79C17}"/>
              </a:ext>
            </a:extLst>
          </p:cNvPr>
          <p:cNvGraphicFramePr>
            <a:graphicFrameLocks/>
          </p:cNvGraphicFramePr>
          <p:nvPr>
            <p:extLst/>
          </p:nvPr>
        </p:nvGraphicFramePr>
        <p:xfrm>
          <a:off x="1321340" y="2130550"/>
          <a:ext cx="9549320" cy="2596899"/>
        </p:xfrm>
        <a:graphic>
          <a:graphicData uri="http://schemas.openxmlformats.org/drawingml/2006/table">
            <a:tbl>
              <a:tblPr firstRow="1" bandRow="1">
                <a:tableStyleId>{21E4AEA4-8DFA-4A89-87EB-49C32662AFE0}</a:tableStyleId>
              </a:tblPr>
              <a:tblGrid>
                <a:gridCol w="3606744">
                  <a:extLst>
                    <a:ext uri="{9D8B030D-6E8A-4147-A177-3AD203B41FA5}">
                      <a16:colId xmlns:a16="http://schemas.microsoft.com/office/drawing/2014/main" val="20000"/>
                    </a:ext>
                  </a:extLst>
                </a:gridCol>
                <a:gridCol w="2863516">
                  <a:extLst>
                    <a:ext uri="{9D8B030D-6E8A-4147-A177-3AD203B41FA5}">
                      <a16:colId xmlns:a16="http://schemas.microsoft.com/office/drawing/2014/main" val="20001"/>
                    </a:ext>
                  </a:extLst>
                </a:gridCol>
                <a:gridCol w="3079060">
                  <a:extLst>
                    <a:ext uri="{9D8B030D-6E8A-4147-A177-3AD203B41FA5}">
                      <a16:colId xmlns:a16="http://schemas.microsoft.com/office/drawing/2014/main" val="52910491"/>
                    </a:ext>
                  </a:extLst>
                </a:gridCol>
              </a:tblGrid>
              <a:tr h="771523">
                <a:tc>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R="182880" marT="91440" marB="9144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algn="ctr"/>
                      <a:r>
                        <a:rPr lang="en-US" sz="2000" b="1" kern="1200" dirty="0">
                          <a:solidFill>
                            <a:schemeClr val="lt1"/>
                          </a:solidFill>
                          <a:effectLst/>
                          <a:latin typeface="Arial" panose="020B0604020202020204" pitchFamily="34" charset="0"/>
                          <a:ea typeface="+mn-ea"/>
                          <a:cs typeface="Arial" panose="020B0604020202020204" pitchFamily="34" charset="0"/>
                        </a:rPr>
                        <a:t>% responding “yes”</a:t>
                      </a:r>
                    </a:p>
                  </a:txBody>
                  <a:tcPr marL="182880" marR="182880" marT="91440" marB="9144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Median among those</a:t>
                      </a:r>
                    </a:p>
                    <a:p>
                      <a:pPr algn="ctr"/>
                      <a:r>
                        <a:rPr lang="en-US" sz="2000" dirty="0">
                          <a:solidFill>
                            <a:schemeClr val="bg1"/>
                          </a:solidFill>
                          <a:latin typeface="Arial" panose="020B0604020202020204" pitchFamily="34" charset="0"/>
                          <a:cs typeface="Arial" panose="020B0604020202020204" pitchFamily="34" charset="0"/>
                        </a:rPr>
                        <a:t>responding “yes”</a:t>
                      </a:r>
                    </a:p>
                  </a:txBody>
                  <a:tcPr marL="182880" marR="182880" marT="91440" marB="9144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extLst>
                  <a:ext uri="{0D108BD9-81ED-4DB2-BD59-A6C34878D82A}">
                    <a16:rowId xmlns:a16="http://schemas.microsoft.com/office/drawing/2014/main" val="10000"/>
                  </a:ext>
                </a:extLst>
              </a:tr>
              <a:tr h="1018367">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Anti-PD-1/PD-L1 antibody </a:t>
                      </a:r>
                      <a:br>
                        <a:rPr lang="en-US" sz="2000" kern="1200" dirty="0">
                          <a:solidFill>
                            <a:schemeClr val="dk1"/>
                          </a:solidFill>
                          <a:effectLst/>
                          <a:latin typeface="Arial" panose="020B0604020202020204" pitchFamily="34" charset="0"/>
                          <a:ea typeface="+mn-ea"/>
                          <a:cs typeface="Arial" panose="020B0604020202020204" pitchFamily="34" charset="0"/>
                        </a:rPr>
                      </a:br>
                      <a:r>
                        <a:rPr lang="en-US" sz="2000" kern="1200" dirty="0">
                          <a:solidFill>
                            <a:schemeClr val="dk1"/>
                          </a:solidFill>
                          <a:effectLst/>
                          <a:latin typeface="Arial" panose="020B0604020202020204" pitchFamily="34" charset="0"/>
                          <a:ea typeface="+mn-ea"/>
                          <a:cs typeface="Arial" panose="020B0604020202020204" pitchFamily="34" charset="0"/>
                        </a:rPr>
                        <a:t>in combination with an </a:t>
                      </a:r>
                      <a:br>
                        <a:rPr lang="en-US" sz="2000" kern="1200" dirty="0">
                          <a:solidFill>
                            <a:schemeClr val="dk1"/>
                          </a:solidFill>
                          <a:effectLst/>
                          <a:latin typeface="Arial" panose="020B0604020202020204" pitchFamily="34" charset="0"/>
                          <a:ea typeface="+mn-ea"/>
                          <a:cs typeface="Arial" panose="020B0604020202020204" pitchFamily="34" charset="0"/>
                        </a:rPr>
                      </a:br>
                      <a:r>
                        <a:rPr lang="en-US" sz="2000" kern="1200" dirty="0">
                          <a:solidFill>
                            <a:schemeClr val="dk1"/>
                          </a:solidFill>
                          <a:effectLst/>
                          <a:latin typeface="Arial" panose="020B0604020202020204" pitchFamily="34" charset="0"/>
                          <a:ea typeface="+mn-ea"/>
                          <a:cs typeface="Arial" panose="020B0604020202020204" pitchFamily="34" charset="0"/>
                        </a:rPr>
                        <a:t>anti-CTLA-4 antibody</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76%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extLst>
                  <a:ext uri="{0D108BD9-81ED-4DB2-BD59-A6C34878D82A}">
                    <a16:rowId xmlns:a16="http://schemas.microsoft.com/office/drawing/2014/main" val="10001"/>
                  </a:ext>
                </a:extLst>
              </a:tr>
              <a:tr h="707139">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Cabozantinib</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71%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199873"/>
                  </a:ext>
                </a:extLst>
              </a:tr>
            </a:tbl>
          </a:graphicData>
        </a:graphic>
      </p:graphicFrame>
      <p:sp>
        <p:nvSpPr>
          <p:cNvPr id="5" name="TextBox 4">
            <a:extLst>
              <a:ext uri="{FF2B5EF4-FFF2-40B4-BE49-F238E27FC236}">
                <a16:creationId xmlns:a16="http://schemas.microsoft.com/office/drawing/2014/main" id="{D843AD1F-3085-8049-8498-3DD26B412142}"/>
              </a:ext>
            </a:extLst>
          </p:cNvPr>
          <p:cNvSpPr txBox="1"/>
          <p:nvPr/>
        </p:nvSpPr>
        <p:spPr>
          <a:xfrm>
            <a:off x="927315" y="127982"/>
            <a:ext cx="5284949" cy="523220"/>
          </a:xfrm>
          <a:prstGeom prst="rect">
            <a:avLst/>
          </a:prstGeom>
          <a:solidFill>
            <a:srgbClr val="E62829"/>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all" spc="0" normalizeH="0" baseline="0" noProof="0" dirty="0">
                <a:ln>
                  <a:noFill/>
                </a:ln>
                <a:solidFill>
                  <a:prstClr val="white"/>
                </a:solidFill>
                <a:effectLst/>
                <a:uLnTx/>
                <a:uFillTx/>
                <a:latin typeface="Arial" charset="0"/>
                <a:ea typeface="+mn-ea"/>
                <a:cs typeface="Arial" charset="0"/>
              </a:rPr>
              <a:t>Use of new agents/strategies</a:t>
            </a:r>
            <a:endParaRPr kumimoji="0" lang="en-US" sz="2300" b="0" i="0" u="none" strike="noStrike" kern="1200" cap="all"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4998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8919"/>
            <a:ext cx="10972800" cy="990600"/>
          </a:xfrm>
        </p:spPr>
        <p:txBody>
          <a:bodyPr>
            <a:noAutofit/>
          </a:bodyPr>
          <a:lstStyle/>
          <a:p>
            <a:r>
              <a:rPr lang="en-US" sz="3600" dirty="0"/>
              <a:t>Phase II Erdafitinib: oral pan-FGFR (1-4) inhibitor </a:t>
            </a:r>
          </a:p>
        </p:txBody>
      </p:sp>
      <p:sp>
        <p:nvSpPr>
          <p:cNvPr id="3" name="Content Placeholder 2"/>
          <p:cNvSpPr>
            <a:spLocks noGrp="1"/>
          </p:cNvSpPr>
          <p:nvPr>
            <p:ph idx="1"/>
          </p:nvPr>
        </p:nvSpPr>
        <p:spPr>
          <a:xfrm>
            <a:off x="457201" y="1142761"/>
            <a:ext cx="11734799" cy="990600"/>
          </a:xfrm>
        </p:spPr>
        <p:txBody>
          <a:bodyPr>
            <a:normAutofit/>
          </a:bodyPr>
          <a:lstStyle/>
          <a:p>
            <a:r>
              <a:rPr lang="en-US" sz="2200" dirty="0"/>
              <a:t>FGFR mutation or fusion required for enrollment (prevalence in met UC: 15-20%)</a:t>
            </a:r>
          </a:p>
          <a:p>
            <a:r>
              <a:rPr lang="en-US" sz="2200" dirty="0"/>
              <a:t>At least 1 prior systemic therapy. Prior checkpoint allowed.</a:t>
            </a:r>
          </a:p>
        </p:txBody>
      </p:sp>
      <p:sp>
        <p:nvSpPr>
          <p:cNvPr id="10" name="TextBox 9"/>
          <p:cNvSpPr txBox="1"/>
          <p:nvPr/>
        </p:nvSpPr>
        <p:spPr>
          <a:xfrm>
            <a:off x="9572420" y="6526160"/>
            <a:ext cx="2619580" cy="307777"/>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ＭＳ Ｐゴシック" charset="0"/>
                <a:cs typeface="+mn-cs"/>
              </a:rPr>
              <a:t>Siefker</a:t>
            </a: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mn-cs"/>
              </a:rPr>
              <a:t> </a:t>
            </a:r>
            <a:r>
              <a:rPr kumimoji="0" lang="en-US" sz="1400" b="0" i="0" u="none" strike="noStrike" kern="1200" cap="none" spc="0" normalizeH="0" baseline="0" noProof="0" dirty="0" err="1">
                <a:ln>
                  <a:noFill/>
                </a:ln>
                <a:solidFill>
                  <a:prstClr val="black"/>
                </a:solidFill>
                <a:effectLst/>
                <a:uLnTx/>
                <a:uFillTx/>
                <a:latin typeface="Arial"/>
                <a:ea typeface="ＭＳ Ｐゴシック" charset="0"/>
                <a:cs typeface="+mn-cs"/>
              </a:rPr>
              <a:t>Radtke</a:t>
            </a: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mn-cs"/>
              </a:rPr>
              <a:t> ASCO 2018</a:t>
            </a:r>
          </a:p>
        </p:txBody>
      </p:sp>
      <p:pic>
        <p:nvPicPr>
          <p:cNvPr id="5" name="Picture 4"/>
          <p:cNvPicPr>
            <a:picLocks noChangeAspect="1"/>
          </p:cNvPicPr>
          <p:nvPr/>
        </p:nvPicPr>
        <p:blipFill>
          <a:blip r:embed="rId2"/>
          <a:stretch>
            <a:fillRect/>
          </a:stretch>
        </p:blipFill>
        <p:spPr>
          <a:xfrm>
            <a:off x="0" y="16328"/>
            <a:ext cx="3238084" cy="346859"/>
          </a:xfrm>
          <a:prstGeom prst="rect">
            <a:avLst/>
          </a:prstGeom>
        </p:spPr>
      </p:pic>
      <p:pic>
        <p:nvPicPr>
          <p:cNvPr id="6" name="Picture 5"/>
          <p:cNvPicPr>
            <a:picLocks noChangeAspect="1"/>
          </p:cNvPicPr>
          <p:nvPr/>
        </p:nvPicPr>
        <p:blipFill>
          <a:blip r:embed="rId3"/>
          <a:stretch>
            <a:fillRect/>
          </a:stretch>
        </p:blipFill>
        <p:spPr>
          <a:xfrm>
            <a:off x="457201" y="1994031"/>
            <a:ext cx="9330104" cy="4712333"/>
          </a:xfrm>
          <a:prstGeom prst="rect">
            <a:avLst/>
          </a:prstGeom>
        </p:spPr>
      </p:pic>
    </p:spTree>
    <p:extLst>
      <p:ext uri="{BB962C8B-B14F-4D97-AF65-F5344CB8AC3E}">
        <p14:creationId xmlns:p14="http://schemas.microsoft.com/office/powerpoint/2010/main" val="2455714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3187"/>
            <a:ext cx="10972800" cy="990600"/>
          </a:xfrm>
        </p:spPr>
        <p:txBody>
          <a:bodyPr>
            <a:noAutofit/>
          </a:bodyPr>
          <a:lstStyle/>
          <a:p>
            <a:r>
              <a:rPr lang="en-US" sz="4000" dirty="0"/>
              <a:t>Phase II Erdafitinib: oral pan-FGFR (1-4) inhibitor </a:t>
            </a:r>
          </a:p>
        </p:txBody>
      </p:sp>
      <p:sp>
        <p:nvSpPr>
          <p:cNvPr id="8" name="Content Placeholder 2"/>
          <p:cNvSpPr txBox="1">
            <a:spLocks/>
          </p:cNvSpPr>
          <p:nvPr/>
        </p:nvSpPr>
        <p:spPr>
          <a:xfrm>
            <a:off x="499025" y="1316286"/>
            <a:ext cx="5735974" cy="527782"/>
          </a:xfrm>
          <a:prstGeom prst="rect">
            <a:avLst/>
          </a:prstGeom>
        </p:spPr>
        <p:txBody>
          <a:bodyPr vert="horz" lIns="91440" tIns="45720" rIns="91440" bIns="45720" rtlCol="0">
            <a:noAutofit/>
          </a:bodyPr>
          <a:lstStyle>
            <a:lvl1pPr marL="243834" indent="-243834" algn="l" defTabSz="1219170" rtl="0" eaLnBrk="1" latinLnBrk="0" hangingPunct="1">
              <a:spcBef>
                <a:spcPct val="20000"/>
              </a:spcBef>
              <a:buClr>
                <a:schemeClr val="accent1"/>
              </a:buClr>
              <a:buSzPct val="85000"/>
              <a:buFont typeface="Arial" pitchFamily="34" charset="0"/>
              <a:buChar char="•"/>
              <a:defRPr sz="3200" kern="1200">
                <a:solidFill>
                  <a:schemeClr val="tx1"/>
                </a:solidFill>
                <a:latin typeface="+mn-lt"/>
                <a:ea typeface="+mn-ea"/>
                <a:cs typeface="+mn-cs"/>
              </a:defRPr>
            </a:lvl1pPr>
            <a:lvl2pPr marL="609585" indent="-243834" algn="l" defTabSz="1219170" rtl="0" eaLnBrk="1" latinLnBrk="0" hangingPunct="1">
              <a:spcBef>
                <a:spcPct val="20000"/>
              </a:spcBef>
              <a:buClr>
                <a:schemeClr val="accent1"/>
              </a:buClr>
              <a:buSzPct val="85000"/>
              <a:buFont typeface="Arial" pitchFamily="34" charset="0"/>
              <a:buChar char="•"/>
              <a:defRPr sz="2667" kern="1200">
                <a:solidFill>
                  <a:schemeClr val="tx1"/>
                </a:solidFill>
                <a:latin typeface="+mn-lt"/>
                <a:ea typeface="+mn-ea"/>
                <a:cs typeface="+mn-cs"/>
              </a:defRPr>
            </a:lvl2pPr>
            <a:lvl3pPr marL="975336" indent="-243834" algn="l" defTabSz="1219170" rtl="0" eaLnBrk="1" latinLnBrk="0" hangingPunct="1">
              <a:spcBef>
                <a:spcPct val="20000"/>
              </a:spcBef>
              <a:buClr>
                <a:schemeClr val="accent1"/>
              </a:buClr>
              <a:buSzPct val="90000"/>
              <a:buFont typeface="Arial" pitchFamily="34" charset="0"/>
              <a:buChar char="•"/>
              <a:defRPr sz="2400" kern="1200">
                <a:solidFill>
                  <a:schemeClr val="tx1"/>
                </a:solidFill>
                <a:latin typeface="+mn-lt"/>
                <a:ea typeface="+mn-ea"/>
                <a:cs typeface="+mn-cs"/>
              </a:defRPr>
            </a:lvl3pPr>
            <a:lvl4pPr marL="134108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4pPr>
            <a:lvl5pPr marL="1584920" indent="-182875" algn="l" defTabSz="1219170" rtl="0" eaLnBrk="1" latinLnBrk="0" hangingPunct="1">
              <a:spcBef>
                <a:spcPct val="20000"/>
              </a:spcBef>
              <a:buClr>
                <a:schemeClr val="accent1"/>
              </a:buClr>
              <a:buSzPct val="100000"/>
              <a:buFont typeface="Arial" pitchFamily="34" charset="0"/>
              <a:buChar char="•"/>
              <a:defRPr sz="1867" kern="1200" baseline="0">
                <a:solidFill>
                  <a:schemeClr val="tx1"/>
                </a:solidFill>
                <a:latin typeface="+mn-lt"/>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ct val="20000"/>
              </a:spcBef>
              <a:spcAft>
                <a:spcPts val="0"/>
              </a:spcAft>
              <a:buClr>
                <a:srgbClr val="4F81BD"/>
              </a:buClr>
              <a:buSzPct val="85000"/>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ORR 40%,  </a:t>
            </a:r>
            <a:r>
              <a:rPr kumimoji="0" lang="en-US" sz="2800" b="0" i="0" u="none" strike="noStrike" kern="1200" cap="none" spc="0" normalizeH="0" baseline="0" noProof="0" dirty="0" err="1">
                <a:ln>
                  <a:noFill/>
                </a:ln>
                <a:solidFill>
                  <a:prstClr val="black"/>
                </a:solidFill>
                <a:effectLst/>
                <a:uLnTx/>
                <a:uFillTx/>
                <a:latin typeface="Arial"/>
                <a:ea typeface="+mn-ea"/>
                <a:cs typeface="+mn-cs"/>
              </a:rPr>
              <a:t>mOS</a:t>
            </a:r>
            <a:r>
              <a:rPr kumimoji="0" lang="en-US" sz="2800" b="0" i="0" u="none" strike="noStrike" kern="1200" cap="none" spc="0" normalizeH="0" baseline="0" noProof="0" dirty="0">
                <a:ln>
                  <a:noFill/>
                </a:ln>
                <a:solidFill>
                  <a:prstClr val="black"/>
                </a:solidFill>
                <a:effectLst/>
                <a:uLnTx/>
                <a:uFillTx/>
                <a:latin typeface="Arial"/>
                <a:ea typeface="+mn-ea"/>
                <a:cs typeface="+mn-cs"/>
              </a:rPr>
              <a:t> 13.8 months</a:t>
            </a:r>
          </a:p>
        </p:txBody>
      </p:sp>
      <p:pic>
        <p:nvPicPr>
          <p:cNvPr id="9" name="Picture 8"/>
          <p:cNvPicPr>
            <a:picLocks noChangeAspect="1"/>
          </p:cNvPicPr>
          <p:nvPr/>
        </p:nvPicPr>
        <p:blipFill>
          <a:blip r:embed="rId2"/>
          <a:stretch>
            <a:fillRect/>
          </a:stretch>
        </p:blipFill>
        <p:spPr>
          <a:xfrm>
            <a:off x="94995" y="2334349"/>
            <a:ext cx="6902152" cy="379582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9443075" y="6567034"/>
            <a:ext cx="2619580" cy="307777"/>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ＭＳ Ｐゴシック" charset="0"/>
                <a:cs typeface="+mn-cs"/>
              </a:rPr>
              <a:t>Siefker</a:t>
            </a: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mn-cs"/>
              </a:rPr>
              <a:t> </a:t>
            </a:r>
            <a:r>
              <a:rPr kumimoji="0" lang="en-US" sz="1400" b="0" i="0" u="none" strike="noStrike" kern="1200" cap="none" spc="0" normalizeH="0" baseline="0" noProof="0" dirty="0" err="1">
                <a:ln>
                  <a:noFill/>
                </a:ln>
                <a:solidFill>
                  <a:prstClr val="black"/>
                </a:solidFill>
                <a:effectLst/>
                <a:uLnTx/>
                <a:uFillTx/>
                <a:latin typeface="Arial"/>
                <a:ea typeface="ＭＳ Ｐゴシック" charset="0"/>
                <a:cs typeface="+mn-cs"/>
              </a:rPr>
              <a:t>Radtke</a:t>
            </a: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mn-cs"/>
              </a:rPr>
              <a:t> ASCO 2018</a:t>
            </a:r>
          </a:p>
        </p:txBody>
      </p:sp>
      <p:pic>
        <p:nvPicPr>
          <p:cNvPr id="5" name="Picture 4"/>
          <p:cNvPicPr>
            <a:picLocks noChangeAspect="1"/>
          </p:cNvPicPr>
          <p:nvPr/>
        </p:nvPicPr>
        <p:blipFill>
          <a:blip r:embed="rId3"/>
          <a:stretch>
            <a:fillRect/>
          </a:stretch>
        </p:blipFill>
        <p:spPr>
          <a:xfrm>
            <a:off x="0" y="16328"/>
            <a:ext cx="3238084" cy="346859"/>
          </a:xfrm>
          <a:prstGeom prst="rect">
            <a:avLst/>
          </a:prstGeom>
        </p:spPr>
      </p:pic>
      <p:pic>
        <p:nvPicPr>
          <p:cNvPr id="4" name="Picture 3"/>
          <p:cNvPicPr>
            <a:picLocks noChangeAspect="1"/>
          </p:cNvPicPr>
          <p:nvPr/>
        </p:nvPicPr>
        <p:blipFill>
          <a:blip r:embed="rId4"/>
          <a:stretch>
            <a:fillRect/>
          </a:stretch>
        </p:blipFill>
        <p:spPr>
          <a:xfrm>
            <a:off x="7257184" y="1910597"/>
            <a:ext cx="4650227" cy="4309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3986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Enfortumab </a:t>
            </a:r>
            <a:r>
              <a:rPr lang="en-US" sz="4400" dirty="0" err="1"/>
              <a:t>Vedotin</a:t>
            </a:r>
            <a:r>
              <a:rPr lang="en-US" sz="4400"/>
              <a:t> Is </a:t>
            </a:r>
            <a:r>
              <a:rPr lang="en-US" sz="4400" dirty="0"/>
              <a:t>an Antibody-Drug Conjugate Targeting Nectin-4</a:t>
            </a:r>
          </a:p>
        </p:txBody>
      </p:sp>
      <p:sp>
        <p:nvSpPr>
          <p:cNvPr id="7" name="Content Placeholder 6"/>
          <p:cNvSpPr>
            <a:spLocks noGrp="1"/>
          </p:cNvSpPr>
          <p:nvPr>
            <p:ph sz="half" idx="1"/>
          </p:nvPr>
        </p:nvSpPr>
        <p:spPr>
          <a:xfrm>
            <a:off x="358697" y="1911991"/>
            <a:ext cx="4046035" cy="4101097"/>
          </a:xfrm>
        </p:spPr>
        <p:txBody>
          <a:bodyPr>
            <a:noAutofit/>
          </a:bodyPr>
          <a:lstStyle/>
          <a:p>
            <a:pPr>
              <a:spcBef>
                <a:spcPts val="1080"/>
              </a:spcBef>
            </a:pPr>
            <a:r>
              <a:rPr lang="en-US" sz="2000" dirty="0"/>
              <a:t>Enfortumab vedotin (EV) is a fully humanized monoclonal antibody against Nectin-4 conjugated with the microtubule-disrupting agent monomethyl auristatin E by a protease‑cleavable linker</a:t>
            </a:r>
          </a:p>
          <a:p>
            <a:pPr>
              <a:spcBef>
                <a:spcPts val="1080"/>
              </a:spcBef>
            </a:pPr>
            <a:r>
              <a:rPr lang="en-US" sz="2000" dirty="0"/>
              <a:t>Nectin-4, a transmembrane cell adhesion molecule</a:t>
            </a:r>
            <a:r>
              <a:rPr lang="en-US" sz="2000" baseline="30000" dirty="0"/>
              <a:t>1</a:t>
            </a:r>
            <a:r>
              <a:rPr lang="en-US" sz="2000" dirty="0"/>
              <a:t>, was found to be highly expressed in 97% of mUC patient samples</a:t>
            </a:r>
            <a:r>
              <a:rPr lang="en-US" sz="2000" baseline="30000" dirty="0"/>
              <a:t>3</a:t>
            </a:r>
            <a:r>
              <a:rPr lang="en-US" sz="2000" dirty="0"/>
              <a:t> </a:t>
            </a:r>
          </a:p>
        </p:txBody>
      </p:sp>
      <p:pic>
        <p:nvPicPr>
          <p:cNvPr id="10"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803" t="1735" b="2763"/>
          <a:stretch/>
        </p:blipFill>
        <p:spPr>
          <a:xfrm>
            <a:off x="4658957" y="1827307"/>
            <a:ext cx="7066405" cy="4185781"/>
          </a:xfrm>
          <a:prstGeom prst="rect">
            <a:avLst/>
          </a:prstGeom>
          <a:ln>
            <a:noFill/>
          </a:ln>
          <a:effectLst>
            <a:outerShdw blurRad="292100" dist="139700" dir="2700000" algn="tl" rotWithShape="0">
              <a:srgbClr val="333333">
                <a:alpha val="65000"/>
              </a:srgbClr>
            </a:outerShdw>
          </a:effectLst>
        </p:spPr>
      </p:pic>
      <p:sp>
        <p:nvSpPr>
          <p:cNvPr id="17" name="Footer Placeholder 16">
            <a:extLst>
              <a:ext uri="{FF2B5EF4-FFF2-40B4-BE49-F238E27FC236}">
                <a16:creationId xmlns:a16="http://schemas.microsoft.com/office/drawing/2014/main" id="{81EAB3C8-2843-7749-9684-A900DCCA19A2}"/>
              </a:ext>
            </a:extLst>
          </p:cNvPr>
          <p:cNvSpPr>
            <a:spLocks noGrp="1"/>
          </p:cNvSpPr>
          <p:nvPr>
            <p:ph type="ftr" sz="quarter" idx="10"/>
          </p:nvPr>
        </p:nvSpPr>
        <p:spPr>
          <a:xfrm>
            <a:off x="208255" y="6231711"/>
            <a:ext cx="11232896" cy="32918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prstClr val="black"/>
                </a:solidFill>
                <a:effectLst/>
                <a:uLnTx/>
                <a:uFillTx/>
                <a:latin typeface="Arial"/>
                <a:ea typeface="+mn-ea"/>
                <a:cs typeface="+mn-cs"/>
              </a:rPr>
              <a:t>1</a:t>
            </a:r>
            <a:r>
              <a:rPr kumimoji="0" lang="en-US" sz="1050" b="0" i="0" u="none" strike="noStrike" kern="1200" cap="none" spc="0" normalizeH="0" baseline="0" noProof="0" dirty="0">
                <a:ln>
                  <a:noFill/>
                </a:ln>
                <a:solidFill>
                  <a:prstClr val="black"/>
                </a:solidFill>
                <a:effectLst/>
                <a:uLnTx/>
                <a:uFillTx/>
                <a:latin typeface="Arial"/>
                <a:ea typeface="+mn-ea"/>
                <a:cs typeface="+mn-cs"/>
              </a:rPr>
              <a:t>Samanta D and Almo SC. </a:t>
            </a:r>
            <a:r>
              <a:rPr kumimoji="0" lang="en-US" sz="1050" b="0" i="1" u="none" strike="noStrike" kern="1200" cap="none" spc="0" normalizeH="0" baseline="0" noProof="0" dirty="0">
                <a:ln>
                  <a:noFill/>
                </a:ln>
                <a:solidFill>
                  <a:prstClr val="black"/>
                </a:solidFill>
                <a:effectLst/>
                <a:uLnTx/>
                <a:uFillTx/>
                <a:latin typeface="Arial"/>
                <a:ea typeface="+mn-ea"/>
                <a:cs typeface="+mn-cs"/>
              </a:rPr>
              <a:t>Cell Mol Life Sci. </a:t>
            </a:r>
            <a:r>
              <a:rPr kumimoji="0" lang="en-US" sz="1050" b="0" i="0" u="none" strike="noStrike" kern="1200" cap="none" spc="0" normalizeH="0" baseline="0" noProof="0" dirty="0">
                <a:ln>
                  <a:noFill/>
                </a:ln>
                <a:solidFill>
                  <a:prstClr val="black"/>
                </a:solidFill>
                <a:effectLst/>
                <a:uLnTx/>
                <a:uFillTx/>
                <a:latin typeface="Arial"/>
                <a:ea typeface="+mn-ea"/>
                <a:cs typeface="+mn-cs"/>
              </a:rPr>
              <a:t>2015;72:645–658; </a:t>
            </a:r>
            <a:r>
              <a:rPr kumimoji="0" lang="en-US" sz="1050" b="0" i="0" u="none" strike="noStrike" kern="1200" cap="none" spc="0" normalizeH="0" baseline="30000" noProof="0" dirty="0">
                <a:ln>
                  <a:noFill/>
                </a:ln>
                <a:solidFill>
                  <a:prstClr val="black"/>
                </a:solidFill>
                <a:effectLst/>
                <a:uLnTx/>
                <a:uFillTx/>
                <a:latin typeface="Arial"/>
                <a:ea typeface="+mn-ea"/>
                <a:cs typeface="+mn-cs"/>
              </a:rPr>
              <a:t>2</a:t>
            </a:r>
            <a:r>
              <a:rPr kumimoji="0" lang="en-US" sz="1050" b="0" i="0" u="none" strike="noStrike" kern="1200" cap="none" spc="0" normalizeH="0" baseline="0" noProof="0" dirty="0">
                <a:ln>
                  <a:noFill/>
                </a:ln>
                <a:solidFill>
                  <a:prstClr val="black"/>
                </a:solidFill>
                <a:effectLst/>
                <a:uLnTx/>
                <a:uFillTx/>
                <a:latin typeface="Arial"/>
                <a:ea typeface="+mn-ea"/>
                <a:cs typeface="+mn-cs"/>
              </a:rPr>
              <a:t>Challita-Eid PM et al. </a:t>
            </a:r>
            <a:r>
              <a:rPr kumimoji="0" lang="en-US" sz="1050" b="0" i="1" u="none" strike="noStrike" kern="1200" cap="none" spc="0" normalizeH="0" baseline="0" noProof="0" dirty="0">
                <a:ln>
                  <a:noFill/>
                </a:ln>
                <a:solidFill>
                  <a:prstClr val="black"/>
                </a:solidFill>
                <a:effectLst/>
                <a:uLnTx/>
                <a:uFillTx/>
                <a:latin typeface="Arial"/>
                <a:ea typeface="+mn-ea"/>
                <a:cs typeface="+mn-cs"/>
              </a:rPr>
              <a:t>Cancer Res. </a:t>
            </a:r>
            <a:r>
              <a:rPr kumimoji="0" lang="en-US" sz="1050" b="0" i="0" u="none" strike="noStrike" kern="1200" cap="none" spc="0" normalizeH="0" baseline="0" noProof="0" dirty="0">
                <a:ln>
                  <a:noFill/>
                </a:ln>
                <a:solidFill>
                  <a:prstClr val="black"/>
                </a:solidFill>
                <a:effectLst/>
                <a:uLnTx/>
                <a:uFillTx/>
                <a:latin typeface="Arial"/>
                <a:ea typeface="+mn-ea"/>
                <a:cs typeface="+mn-cs"/>
              </a:rPr>
              <a:t>2016;76:3003–3013; </a:t>
            </a:r>
            <a:r>
              <a:rPr kumimoji="0" lang="en-US" sz="1050" b="0" i="0" u="none" strike="noStrike" kern="1200" cap="none" spc="0" normalizeH="0" baseline="30000" noProof="0" dirty="0">
                <a:ln>
                  <a:noFill/>
                </a:ln>
                <a:solidFill>
                  <a:prstClr val="black"/>
                </a:solidFill>
                <a:effectLst/>
                <a:uLnTx/>
                <a:uFillTx/>
                <a:latin typeface="Arial"/>
                <a:ea typeface="+mn-ea"/>
                <a:cs typeface="+mn-cs"/>
              </a:rPr>
              <a:t>3</a:t>
            </a:r>
            <a:r>
              <a:rPr kumimoji="0" lang="en-US" sz="1050" b="0" i="0" u="none" strike="noStrike" kern="1200" cap="none" spc="0" normalizeH="0" baseline="0" noProof="0" dirty="0">
                <a:ln>
                  <a:noFill/>
                </a:ln>
                <a:solidFill>
                  <a:prstClr val="black"/>
                </a:solidFill>
                <a:effectLst/>
                <a:uLnTx/>
                <a:uFillTx/>
                <a:latin typeface="Arial"/>
                <a:ea typeface="+mn-ea"/>
                <a:cs typeface="+mn-cs"/>
              </a:rPr>
              <a:t>Petrylak DP et al. </a:t>
            </a:r>
            <a:r>
              <a:rPr kumimoji="0" lang="en-US" sz="1050" b="0" i="1" u="none" strike="noStrike" kern="1200" cap="none" spc="0" normalizeH="0" baseline="0" noProof="0" dirty="0">
                <a:ln>
                  <a:noFill/>
                </a:ln>
                <a:solidFill>
                  <a:prstClr val="black"/>
                </a:solidFill>
                <a:effectLst/>
                <a:uLnTx/>
                <a:uFillTx/>
                <a:latin typeface="Arial"/>
                <a:ea typeface="+mn-ea"/>
                <a:cs typeface="+mn-cs"/>
              </a:rPr>
              <a:t>J Clin Oncol. </a:t>
            </a:r>
            <a:r>
              <a:rPr kumimoji="0" lang="en-US" sz="1050" b="0" i="0" u="none" strike="noStrike" kern="1200" cap="none" spc="0" normalizeH="0" baseline="0" noProof="0" dirty="0">
                <a:ln>
                  <a:noFill/>
                </a:ln>
                <a:solidFill>
                  <a:prstClr val="black"/>
                </a:solidFill>
                <a:effectLst/>
                <a:uLnTx/>
                <a:uFillTx/>
                <a:latin typeface="Arial"/>
                <a:ea typeface="+mn-ea"/>
                <a:cs typeface="+mn-cs"/>
              </a:rPr>
              <a:t>2017;35:106–106.</a:t>
            </a:r>
          </a:p>
        </p:txBody>
      </p:sp>
      <p:sp>
        <p:nvSpPr>
          <p:cNvPr id="8" name="TextBox 7"/>
          <p:cNvSpPr txBox="1"/>
          <p:nvPr/>
        </p:nvSpPr>
        <p:spPr>
          <a:xfrm>
            <a:off x="9443075" y="6567034"/>
            <a:ext cx="2619580" cy="307777"/>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mn-cs"/>
              </a:rPr>
              <a:t>Rosenberg ASCO 2018</a:t>
            </a:r>
          </a:p>
        </p:txBody>
      </p:sp>
      <p:pic>
        <p:nvPicPr>
          <p:cNvPr id="9" name="Picture 8"/>
          <p:cNvPicPr>
            <a:picLocks noChangeAspect="1"/>
          </p:cNvPicPr>
          <p:nvPr/>
        </p:nvPicPr>
        <p:blipFill>
          <a:blip r:embed="rId3"/>
          <a:stretch>
            <a:fillRect/>
          </a:stretch>
        </p:blipFill>
        <p:spPr>
          <a:xfrm>
            <a:off x="0" y="-73174"/>
            <a:ext cx="4154218" cy="560226"/>
          </a:xfrm>
          <a:prstGeom prst="rect">
            <a:avLst/>
          </a:prstGeom>
        </p:spPr>
      </p:pic>
    </p:spTree>
    <p:extLst>
      <p:ext uri="{BB962C8B-B14F-4D97-AF65-F5344CB8AC3E}">
        <p14:creationId xmlns:p14="http://schemas.microsoft.com/office/powerpoint/2010/main" val="3741364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2">
            <a:extLst>
              <a:ext uri="{FF2B5EF4-FFF2-40B4-BE49-F238E27FC236}">
                <a16:creationId xmlns:a16="http://schemas.microsoft.com/office/drawing/2014/main" id="{9975391F-40CA-8E4E-BDC7-14D338E2DA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3675" y="1284288"/>
            <a:ext cx="926465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14">
            <a:extLst>
              <a:ext uri="{FF2B5EF4-FFF2-40B4-BE49-F238E27FC236}">
                <a16:creationId xmlns:a16="http://schemas.microsoft.com/office/drawing/2014/main" id="{DC06560E-32B9-CD4E-993B-8C693912DF97}"/>
              </a:ext>
            </a:extLst>
          </p:cNvPr>
          <p:cNvSpPr txBox="1">
            <a:spLocks noChangeArrowheads="1"/>
          </p:cNvSpPr>
          <p:nvPr/>
        </p:nvSpPr>
        <p:spPr bwMode="auto">
          <a:xfrm>
            <a:off x="5423878" y="6512783"/>
            <a:ext cx="6639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8013">
              <a:defRPr>
                <a:solidFill>
                  <a:schemeClr val="tx1"/>
                </a:solidFill>
                <a:latin typeface="Arial" panose="020B0604020202020204" pitchFamily="34" charset="0"/>
              </a:defRPr>
            </a:lvl1pPr>
            <a:lvl2pPr marL="742950" indent="-285750" defTabSz="608013">
              <a:defRPr>
                <a:solidFill>
                  <a:schemeClr val="tx1"/>
                </a:solidFill>
                <a:latin typeface="Arial" panose="020B0604020202020204" pitchFamily="34" charset="0"/>
              </a:defRPr>
            </a:lvl2pPr>
            <a:lvl3pPr marL="1143000" indent="-228600" defTabSz="608013">
              <a:defRPr>
                <a:solidFill>
                  <a:schemeClr val="tx1"/>
                </a:solidFill>
                <a:latin typeface="Arial" panose="020B0604020202020204" pitchFamily="34" charset="0"/>
              </a:defRPr>
            </a:lvl3pPr>
            <a:lvl4pPr marL="1600200" indent="-228600" defTabSz="608013">
              <a:defRPr>
                <a:solidFill>
                  <a:schemeClr val="tx1"/>
                </a:solidFill>
                <a:latin typeface="Arial" panose="020B0604020202020204" pitchFamily="34" charset="0"/>
              </a:defRPr>
            </a:lvl4pPr>
            <a:lvl5pPr marL="2057400" indent="-228600" defTabSz="608013">
              <a:defRPr>
                <a:solidFill>
                  <a:schemeClr val="tx1"/>
                </a:solidFill>
                <a:latin typeface="Arial" panose="020B0604020202020204" pitchFamily="34" charset="0"/>
              </a:defRPr>
            </a:lvl5pPr>
            <a:lvl6pPr marL="2514600" indent="-228600" defTabSz="608013" fontAlgn="base">
              <a:spcBef>
                <a:spcPct val="0"/>
              </a:spcBef>
              <a:spcAft>
                <a:spcPct val="0"/>
              </a:spcAft>
              <a:defRPr>
                <a:solidFill>
                  <a:schemeClr val="tx1"/>
                </a:solidFill>
                <a:latin typeface="Arial" panose="020B0604020202020204" pitchFamily="34" charset="0"/>
              </a:defRPr>
            </a:lvl6pPr>
            <a:lvl7pPr marL="2971800" indent="-228600" defTabSz="608013" fontAlgn="base">
              <a:spcBef>
                <a:spcPct val="0"/>
              </a:spcBef>
              <a:spcAft>
                <a:spcPct val="0"/>
              </a:spcAft>
              <a:defRPr>
                <a:solidFill>
                  <a:schemeClr val="tx1"/>
                </a:solidFill>
                <a:latin typeface="Arial" panose="020B0604020202020204" pitchFamily="34" charset="0"/>
              </a:defRPr>
            </a:lvl7pPr>
            <a:lvl8pPr marL="3429000" indent="-228600" defTabSz="608013" fontAlgn="base">
              <a:spcBef>
                <a:spcPct val="0"/>
              </a:spcBef>
              <a:spcAft>
                <a:spcPct val="0"/>
              </a:spcAft>
              <a:defRPr>
                <a:solidFill>
                  <a:schemeClr val="tx1"/>
                </a:solidFill>
                <a:latin typeface="Arial" panose="020B0604020202020204" pitchFamily="34" charset="0"/>
              </a:defRPr>
            </a:lvl8pPr>
            <a:lvl9pPr marL="3886200" indent="-228600" defTabSz="608013" fontAlgn="base">
              <a:spcBef>
                <a:spcPct val="0"/>
              </a:spcBef>
              <a:spcAft>
                <a:spcPct val="0"/>
              </a:spcAft>
              <a:defRPr>
                <a:solidFill>
                  <a:schemeClr val="tx1"/>
                </a:solidFill>
                <a:latin typeface="Arial" panose="020B0604020202020204" pitchFamily="34" charset="0"/>
              </a:defRPr>
            </a:lvl9pPr>
          </a:lstStyle>
          <a:p>
            <a:pPr marL="0" marR="0" lvl="0" indent="0" algn="r" defTabSz="608013"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Rosenberg JE et al. Genitourinary Cancers Symposium 2019;Abstract 377.</a:t>
            </a:r>
          </a:p>
        </p:txBody>
      </p:sp>
      <p:pic>
        <p:nvPicPr>
          <p:cNvPr id="9221" name="Picture 6">
            <a:extLst>
              <a:ext uri="{FF2B5EF4-FFF2-40B4-BE49-F238E27FC236}">
                <a16:creationId xmlns:a16="http://schemas.microsoft.com/office/drawing/2014/main" id="{4287169B-3FB5-C24B-AA3E-7955C833CC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3025"/>
            <a:ext cx="41544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3210216-7FFA-0040-881D-B509C65C8531}"/>
              </a:ext>
            </a:extLst>
          </p:cNvPr>
          <p:cNvSpPr/>
          <p:nvPr/>
        </p:nvSpPr>
        <p:spPr>
          <a:xfrm>
            <a:off x="2822575" y="1177925"/>
            <a:ext cx="7600950" cy="132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225" name="TextBox 10">
            <a:extLst>
              <a:ext uri="{FF2B5EF4-FFF2-40B4-BE49-F238E27FC236}">
                <a16:creationId xmlns:a16="http://schemas.microsoft.com/office/drawing/2014/main" id="{FDA0DBA9-4901-9A4C-813C-E8686D50956F}"/>
              </a:ext>
            </a:extLst>
          </p:cNvPr>
          <p:cNvSpPr txBox="1">
            <a:spLocks noChangeArrowheads="1"/>
          </p:cNvSpPr>
          <p:nvPr/>
        </p:nvSpPr>
        <p:spPr bwMode="auto">
          <a:xfrm>
            <a:off x="2422525" y="5218113"/>
            <a:ext cx="4514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total of 103 patients had at least </a:t>
            </a: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measurable postbaseline response assessment</a:t>
            </a:r>
          </a:p>
        </p:txBody>
      </p:sp>
      <p:sp>
        <p:nvSpPr>
          <p:cNvPr id="2" name="Title 1">
            <a:extLst>
              <a:ext uri="{FF2B5EF4-FFF2-40B4-BE49-F238E27FC236}">
                <a16:creationId xmlns:a16="http://schemas.microsoft.com/office/drawing/2014/main" id="{00A26867-043D-3D44-8EFB-AEEC3521BBB7}"/>
              </a:ext>
            </a:extLst>
          </p:cNvPr>
          <p:cNvSpPr>
            <a:spLocks noGrp="1"/>
          </p:cNvSpPr>
          <p:nvPr>
            <p:ph type="title"/>
          </p:nvPr>
        </p:nvSpPr>
        <p:spPr>
          <a:xfrm>
            <a:off x="609600" y="450850"/>
            <a:ext cx="10972800" cy="727075"/>
          </a:xfrm>
        </p:spPr>
        <p:txBody>
          <a:bodyPr>
            <a:noAutofit/>
          </a:bodyPr>
          <a:lstStyle/>
          <a:p>
            <a:pPr defTabSz="1219170" fontAlgn="auto">
              <a:lnSpc>
                <a:spcPts val="3600"/>
              </a:lnSpc>
              <a:spcAft>
                <a:spcPts val="0"/>
              </a:spcAft>
              <a:defRPr/>
            </a:pPr>
            <a:r>
              <a:rPr lang="en-US" sz="3200" dirty="0"/>
              <a:t>Phase I EV-101 Trial of </a:t>
            </a:r>
            <a:r>
              <a:rPr lang="en-US" sz="3200" dirty="0" err="1"/>
              <a:t>Enfortumab</a:t>
            </a:r>
            <a:r>
              <a:rPr lang="en-US" sz="3200" dirty="0"/>
              <a:t> </a:t>
            </a:r>
            <a:r>
              <a:rPr lang="en-US" sz="3200" dirty="0" err="1"/>
              <a:t>Vedotin</a:t>
            </a:r>
            <a:r>
              <a:rPr lang="en-US" sz="3200" dirty="0"/>
              <a:t>  in Metastatic Urothelial Cancer: Response</a:t>
            </a:r>
          </a:p>
        </p:txBody>
      </p:sp>
      <p:pic>
        <p:nvPicPr>
          <p:cNvPr id="4" name="Picture 3">
            <a:extLst>
              <a:ext uri="{FF2B5EF4-FFF2-40B4-BE49-F238E27FC236}">
                <a16:creationId xmlns:a16="http://schemas.microsoft.com/office/drawing/2014/main" id="{B8FBF902-7AA5-A748-9865-AD6384F5E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6901" y="1422178"/>
            <a:ext cx="5316839" cy="2312825"/>
          </a:xfrm>
          <a:prstGeom prst="rect">
            <a:avLst/>
          </a:prstGeom>
        </p:spPr>
      </p:pic>
    </p:spTree>
    <p:extLst>
      <p:ext uri="{BB962C8B-B14F-4D97-AF65-F5344CB8AC3E}">
        <p14:creationId xmlns:p14="http://schemas.microsoft.com/office/powerpoint/2010/main" val="3270465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7602"/>
            <a:ext cx="10972800" cy="820458"/>
          </a:xfrm>
        </p:spPr>
        <p:txBody>
          <a:bodyPr>
            <a:normAutofit/>
          </a:bodyPr>
          <a:lstStyle/>
          <a:p>
            <a:pPr algn="ctr"/>
            <a:r>
              <a:rPr lang="en-US" sz="4400" dirty="0"/>
              <a:t>My Recommendations for UC in 2019 </a:t>
            </a:r>
          </a:p>
        </p:txBody>
      </p:sp>
      <p:graphicFrame>
        <p:nvGraphicFramePr>
          <p:cNvPr id="4" name="Content Placeholder 3"/>
          <p:cNvGraphicFramePr>
            <a:graphicFrameLocks noGrp="1" noChangeAspect="1"/>
          </p:cNvGraphicFramePr>
          <p:nvPr>
            <p:ph idx="1"/>
            <p:extLst/>
          </p:nvPr>
        </p:nvGraphicFramePr>
        <p:xfrm>
          <a:off x="470271" y="1259296"/>
          <a:ext cx="11226574" cy="1192328"/>
        </p:xfrm>
        <a:graphic>
          <a:graphicData uri="http://schemas.openxmlformats.org/drawingml/2006/table">
            <a:tbl>
              <a:tblPr firstRow="1" bandRow="1">
                <a:tableStyleId>{F5AB1C69-6EDB-4FF4-983F-18BD219EF322}</a:tableStyleId>
              </a:tblPr>
              <a:tblGrid>
                <a:gridCol w="3984434">
                  <a:extLst>
                    <a:ext uri="{9D8B030D-6E8A-4147-A177-3AD203B41FA5}">
                      <a16:colId xmlns:a16="http://schemas.microsoft.com/office/drawing/2014/main" val="20000"/>
                    </a:ext>
                  </a:extLst>
                </a:gridCol>
                <a:gridCol w="3051879">
                  <a:extLst>
                    <a:ext uri="{9D8B030D-6E8A-4147-A177-3AD203B41FA5}">
                      <a16:colId xmlns:a16="http://schemas.microsoft.com/office/drawing/2014/main" val="20001"/>
                    </a:ext>
                  </a:extLst>
                </a:gridCol>
                <a:gridCol w="4190261">
                  <a:extLst>
                    <a:ext uri="{9D8B030D-6E8A-4147-A177-3AD203B41FA5}">
                      <a16:colId xmlns:a16="http://schemas.microsoft.com/office/drawing/2014/main" val="20002"/>
                    </a:ext>
                  </a:extLst>
                </a:gridCol>
              </a:tblGrid>
              <a:tr h="224712">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Neoadjuvant</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67203">
                <a:tc>
                  <a:txBody>
                    <a:bodyPr/>
                    <a:lstStyle/>
                    <a:p>
                      <a:pPr marL="0" marR="0">
                        <a:spcBef>
                          <a:spcPts val="0"/>
                        </a:spcBef>
                        <a:spcAft>
                          <a:spcPts val="0"/>
                        </a:spcAft>
                      </a:pPr>
                      <a:r>
                        <a:rPr lang="en-US" sz="1800" dirty="0">
                          <a:effectLst/>
                          <a:latin typeface="+mn-lt"/>
                        </a:rPr>
                        <a:t>cisplatin</a:t>
                      </a:r>
                      <a:r>
                        <a:rPr lang="en-US" sz="1800" baseline="0" dirty="0">
                          <a:effectLst/>
                          <a:latin typeface="+mn-lt"/>
                        </a:rPr>
                        <a:t> eligible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DDMVAC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effectLst/>
                          <a:latin typeface="+mn-lt"/>
                        </a:rPr>
                        <a:t>Gem </a:t>
                      </a:r>
                      <a:r>
                        <a:rPr lang="en-US" sz="1800" dirty="0" err="1">
                          <a:effectLst/>
                          <a:latin typeface="+mn-lt"/>
                        </a:rPr>
                        <a:t>Cis</a:t>
                      </a:r>
                      <a:r>
                        <a:rPr lang="en-US" sz="1800" dirty="0">
                          <a:effectLst/>
                          <a:latin typeface="+mn-lt"/>
                        </a:rPr>
                        <a:t> – standard</a:t>
                      </a:r>
                      <a:r>
                        <a:rPr lang="en-US" sz="1800" baseline="0" dirty="0">
                          <a:effectLst/>
                          <a:latin typeface="+mn-lt"/>
                        </a:rPr>
                        <a:t> dosing</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5080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effectLst/>
                          <a:latin typeface="+mn-lt"/>
                        </a:rPr>
                        <a:t>cisplatin ineligible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baseline="0" dirty="0">
                          <a:effectLst/>
                          <a:latin typeface="+mn-lt"/>
                          <a:ea typeface="Calibri" panose="020F0502020204030204" pitchFamily="34" charset="0"/>
                          <a:cs typeface="Times New Roman" panose="02020603050405020304" pitchFamily="18" charset="0"/>
                        </a:rPr>
                        <a:t>Upfront Surgery</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effectLst/>
                          <a:latin typeface="+mn-lt"/>
                          <a:ea typeface="Calibri" panose="020F0502020204030204" pitchFamily="34" charset="0"/>
                          <a:cs typeface="Times New Roman" panose="02020603050405020304" pitchFamily="18" charset="0"/>
                        </a:rPr>
                        <a:t>Checkpoint inhibitor on a clinical trial</a:t>
                      </a:r>
                    </a:p>
                  </a:txBody>
                  <a:tcPr marL="68580" marR="68580"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8" name="Content Placeholder 3"/>
          <p:cNvGraphicFramePr>
            <a:graphicFrameLocks/>
          </p:cNvGraphicFramePr>
          <p:nvPr>
            <p:extLst/>
          </p:nvPr>
        </p:nvGraphicFramePr>
        <p:xfrm>
          <a:off x="470271" y="2735093"/>
          <a:ext cx="11259317" cy="1495691"/>
        </p:xfrm>
        <a:graphic>
          <a:graphicData uri="http://schemas.openxmlformats.org/drawingml/2006/table">
            <a:tbl>
              <a:tblPr firstRow="1" bandRow="1">
                <a:tableStyleId>{F5AB1C69-6EDB-4FF4-983F-18BD219EF322}</a:tableStyleId>
              </a:tblPr>
              <a:tblGrid>
                <a:gridCol w="3996055">
                  <a:extLst>
                    <a:ext uri="{9D8B030D-6E8A-4147-A177-3AD203B41FA5}">
                      <a16:colId xmlns:a16="http://schemas.microsoft.com/office/drawing/2014/main" val="20000"/>
                    </a:ext>
                  </a:extLst>
                </a:gridCol>
                <a:gridCol w="3064124">
                  <a:extLst>
                    <a:ext uri="{9D8B030D-6E8A-4147-A177-3AD203B41FA5}">
                      <a16:colId xmlns:a16="http://schemas.microsoft.com/office/drawing/2014/main" val="20001"/>
                    </a:ext>
                  </a:extLst>
                </a:gridCol>
                <a:gridCol w="4199138">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First line metastatic</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25699">
                <a:tc>
                  <a:txBody>
                    <a:bodyPr/>
                    <a:lstStyle/>
                    <a:p>
                      <a:pPr marL="0" marR="0">
                        <a:spcBef>
                          <a:spcPts val="0"/>
                        </a:spcBef>
                        <a:spcAft>
                          <a:spcPts val="0"/>
                        </a:spcAft>
                      </a:pPr>
                      <a:r>
                        <a:rPr lang="en-US" sz="1800" dirty="0">
                          <a:effectLst/>
                          <a:latin typeface="+mn-lt"/>
                        </a:rPr>
                        <a:t>cisplatin</a:t>
                      </a:r>
                      <a:r>
                        <a:rPr lang="en-US" sz="1800" baseline="0" dirty="0">
                          <a:effectLst/>
                          <a:latin typeface="+mn-lt"/>
                        </a:rPr>
                        <a:t> eligible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rPr>
                        <a:t>DDMVAC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Gem Cis – standard</a:t>
                      </a:r>
                      <a:r>
                        <a:rPr lang="en-US" sz="1800" baseline="0" dirty="0">
                          <a:effectLst/>
                          <a:latin typeface="+mn-lt"/>
                        </a:rPr>
                        <a:t> dosing</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447836">
                <a:tc>
                  <a:txBody>
                    <a:bodyPr/>
                    <a:lstStyle/>
                    <a:p>
                      <a:pPr marL="0" marR="0">
                        <a:spcBef>
                          <a:spcPts val="0"/>
                        </a:spcBef>
                        <a:spcAft>
                          <a:spcPts val="0"/>
                        </a:spcAft>
                      </a:pPr>
                      <a:r>
                        <a:rPr lang="en-US" sz="1800" dirty="0">
                          <a:effectLst/>
                          <a:latin typeface="+mn-lt"/>
                        </a:rPr>
                        <a:t>cisplatin ineligible, PD-L1+</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rPr>
                        <a:t>Pembrolizumab</a:t>
                      </a:r>
                    </a:p>
                  </a:txBody>
                  <a:tcPr marL="68580" marR="68580" marT="0" marB="0" anchor="ctr"/>
                </a:tc>
                <a:tc>
                  <a:txBody>
                    <a:bodyPr/>
                    <a:lstStyle/>
                    <a:p>
                      <a:pPr marL="0" marR="0">
                        <a:spcBef>
                          <a:spcPts val="0"/>
                        </a:spcBef>
                        <a:spcAft>
                          <a:spcPts val="0"/>
                        </a:spcAft>
                      </a:pPr>
                      <a:r>
                        <a:rPr lang="en-US" sz="1800" dirty="0" err="1">
                          <a:effectLst/>
                          <a:latin typeface="+mn-lt"/>
                        </a:rPr>
                        <a:t>atezolizumab</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447836">
                <a:tc>
                  <a:txBody>
                    <a:bodyPr/>
                    <a:lstStyle/>
                    <a:p>
                      <a:pPr marL="0" marR="0">
                        <a:spcBef>
                          <a:spcPts val="0"/>
                        </a:spcBef>
                        <a:spcAft>
                          <a:spcPts val="0"/>
                        </a:spcAft>
                      </a:pPr>
                      <a:r>
                        <a:rPr lang="en-US" sz="1800" dirty="0">
                          <a:effectLst/>
                          <a:latin typeface="+mn-lt"/>
                        </a:rPr>
                        <a:t>cisplatin ineligible, PD-L1 neg</a:t>
                      </a:r>
                      <a:r>
                        <a:rPr lang="en-US" sz="1800" baseline="0" dirty="0">
                          <a:effectLst/>
                          <a:latin typeface="+mn-lt"/>
                        </a:rPr>
                        <a:t> or </a:t>
                      </a:r>
                      <a:r>
                        <a:rPr lang="en-US" sz="1800" baseline="0" dirty="0" err="1">
                          <a:effectLst/>
                          <a:latin typeface="+mn-lt"/>
                        </a:rPr>
                        <a:t>unkn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err="1">
                          <a:effectLst/>
                          <a:latin typeface="+mn-lt"/>
                        </a:rPr>
                        <a:t>Carbo</a:t>
                      </a:r>
                      <a:r>
                        <a:rPr lang="en-US" sz="1800" dirty="0">
                          <a:effectLst/>
                          <a:latin typeface="+mn-lt"/>
                        </a:rPr>
                        <a:t> Gem / Clinical Trial</a:t>
                      </a:r>
                    </a:p>
                  </a:txBody>
                  <a:tcPr marL="68580" marR="68580" marT="0" marB="0" anchor="ctr">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a:effectLst/>
                          <a:latin typeface="+mn-lt"/>
                          <a:ea typeface="+mn-ea"/>
                          <a:cs typeface="+mn-cs"/>
                        </a:rPr>
                        <a:t>Supportiv</a:t>
                      </a:r>
                      <a:r>
                        <a:rPr lang="en-US" sz="1800" baseline="0" dirty="0">
                          <a:effectLst/>
                          <a:latin typeface="+mn-lt"/>
                          <a:ea typeface="+mn-ea"/>
                          <a:cs typeface="+mn-cs"/>
                        </a:rPr>
                        <a:t>e Care / Clinical Trial</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7" name="Content Placeholder 3"/>
          <p:cNvGraphicFramePr>
            <a:graphicFrameLocks/>
          </p:cNvGraphicFramePr>
          <p:nvPr>
            <p:extLst/>
          </p:nvPr>
        </p:nvGraphicFramePr>
        <p:xfrm>
          <a:off x="470271" y="5938150"/>
          <a:ext cx="11251458" cy="691353"/>
        </p:xfrm>
        <a:graphic>
          <a:graphicData uri="http://schemas.openxmlformats.org/drawingml/2006/table">
            <a:tbl>
              <a:tblPr firstRow="1" bandRow="1">
                <a:tableStyleId>{F5AB1C69-6EDB-4FF4-983F-18BD219EF322}</a:tableStyleId>
              </a:tblPr>
              <a:tblGrid>
                <a:gridCol w="4669900">
                  <a:extLst>
                    <a:ext uri="{9D8B030D-6E8A-4147-A177-3AD203B41FA5}">
                      <a16:colId xmlns:a16="http://schemas.microsoft.com/office/drawing/2014/main" val="20000"/>
                    </a:ext>
                  </a:extLst>
                </a:gridCol>
                <a:gridCol w="2406555">
                  <a:extLst>
                    <a:ext uri="{9D8B030D-6E8A-4147-A177-3AD203B41FA5}">
                      <a16:colId xmlns:a16="http://schemas.microsoft.com/office/drawing/2014/main" val="20001"/>
                    </a:ext>
                  </a:extLst>
                </a:gridCol>
                <a:gridCol w="4175003">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Post</a:t>
                      </a:r>
                      <a:r>
                        <a:rPr lang="en-US" sz="1800" baseline="0" dirty="0">
                          <a:effectLst/>
                          <a:latin typeface="+mn-lt"/>
                          <a:ea typeface="Calibri" panose="020F0502020204030204" pitchFamily="34" charset="0"/>
                          <a:cs typeface="Times New Roman" panose="02020603050405020304" pitchFamily="18" charset="0"/>
                        </a:rPr>
                        <a:t> 1</a:t>
                      </a:r>
                      <a:r>
                        <a:rPr lang="en-US" sz="1800" baseline="30000" dirty="0">
                          <a:effectLst/>
                          <a:latin typeface="+mn-lt"/>
                          <a:ea typeface="Calibri" panose="020F0502020204030204" pitchFamily="34" charset="0"/>
                          <a:cs typeface="Times New Roman" panose="02020603050405020304" pitchFamily="18" charset="0"/>
                        </a:rPr>
                        <a:t>st</a:t>
                      </a:r>
                      <a:r>
                        <a:rPr lang="en-US" sz="1800" baseline="0" dirty="0">
                          <a:effectLst/>
                          <a:latin typeface="+mn-lt"/>
                          <a:ea typeface="Calibri" panose="020F0502020204030204" pitchFamily="34" charset="0"/>
                          <a:cs typeface="Times New Roman" panose="02020603050405020304" pitchFamily="18" charset="0"/>
                        </a:rPr>
                        <a:t> line </a:t>
                      </a:r>
                      <a:r>
                        <a:rPr lang="en-US" sz="1800" dirty="0">
                          <a:effectLst/>
                          <a:latin typeface="+mn-lt"/>
                          <a:ea typeface="Calibri" panose="020F0502020204030204" pitchFamily="34" charset="0"/>
                          <a:cs typeface="Times New Roman" panose="02020603050405020304" pitchFamily="18" charset="0"/>
                        </a:rPr>
                        <a:t>Checkpoint</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17033">
                <a:tc>
                  <a:txBody>
                    <a:bodyPr/>
                    <a:lstStyle/>
                    <a:p>
                      <a:pPr marL="0" marR="0">
                        <a:spcBef>
                          <a:spcPts val="0"/>
                        </a:spcBef>
                        <a:spcAft>
                          <a:spcPts val="0"/>
                        </a:spcAft>
                      </a:pPr>
                      <a:r>
                        <a:rPr lang="en-US" sz="1800" dirty="0">
                          <a:effectLst/>
                          <a:latin typeface="+mn-lt"/>
                        </a:rPr>
                        <a:t>cisplatin</a:t>
                      </a:r>
                      <a:r>
                        <a:rPr lang="en-US" sz="1800" baseline="0" dirty="0">
                          <a:effectLst/>
                          <a:latin typeface="+mn-lt"/>
                        </a:rPr>
                        <a:t> eligible (by definition)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rPr>
                        <a:t>Gemcitabine +/- </a:t>
                      </a:r>
                      <a:r>
                        <a:rPr lang="en-US" sz="1800" dirty="0" err="1">
                          <a:effectLst/>
                          <a:latin typeface="+mn-lt"/>
                        </a:rPr>
                        <a:t>carbo</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err="1">
                          <a:effectLst/>
                          <a:latin typeface="+mn-lt"/>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graphicFrame>
        <p:nvGraphicFramePr>
          <p:cNvPr id="9" name="Content Placeholder 3"/>
          <p:cNvGraphicFramePr>
            <a:graphicFrameLocks/>
          </p:cNvGraphicFramePr>
          <p:nvPr>
            <p:extLst/>
          </p:nvPr>
        </p:nvGraphicFramePr>
        <p:xfrm>
          <a:off x="470271" y="4569033"/>
          <a:ext cx="11259317" cy="1047855"/>
        </p:xfrm>
        <a:graphic>
          <a:graphicData uri="http://schemas.openxmlformats.org/drawingml/2006/table">
            <a:tbl>
              <a:tblPr firstRow="1" bandRow="1">
                <a:tableStyleId>{F5AB1C69-6EDB-4FF4-983F-18BD219EF322}</a:tableStyleId>
              </a:tblPr>
              <a:tblGrid>
                <a:gridCol w="3996055">
                  <a:extLst>
                    <a:ext uri="{9D8B030D-6E8A-4147-A177-3AD203B41FA5}">
                      <a16:colId xmlns:a16="http://schemas.microsoft.com/office/drawing/2014/main" val="20000"/>
                    </a:ext>
                  </a:extLst>
                </a:gridCol>
                <a:gridCol w="3976338">
                  <a:extLst>
                    <a:ext uri="{9D8B030D-6E8A-4147-A177-3AD203B41FA5}">
                      <a16:colId xmlns:a16="http://schemas.microsoft.com/office/drawing/2014/main" val="20001"/>
                    </a:ext>
                  </a:extLst>
                </a:gridCol>
                <a:gridCol w="3286924">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Post Platinum</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25699">
                <a:tc>
                  <a:txBody>
                    <a:bodyPr/>
                    <a:lstStyle/>
                    <a:p>
                      <a:pPr marL="0" marR="0">
                        <a:spcBef>
                          <a:spcPts val="0"/>
                        </a:spcBef>
                        <a:spcAft>
                          <a:spcPts val="0"/>
                        </a:spcAft>
                      </a:pPr>
                      <a:r>
                        <a:rPr lang="en-US" sz="1800" dirty="0">
                          <a:effectLst/>
                          <a:latin typeface="+mn-lt"/>
                        </a:rPr>
                        <a:t>Post DDMVAC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ea typeface="+mn-ea"/>
                          <a:cs typeface="+mn-cs"/>
                        </a:rPr>
                        <a:t>Pem</a:t>
                      </a:r>
                      <a:r>
                        <a:rPr lang="en-US" sz="1800" baseline="0" dirty="0">
                          <a:effectLst/>
                          <a:latin typeface="+mn-lt"/>
                          <a:ea typeface="+mn-ea"/>
                          <a:cs typeface="+mn-cs"/>
                        </a:rPr>
                        <a:t>brolizumab </a:t>
                      </a:r>
                      <a:r>
                        <a:rPr lang="en-US" sz="1800" baseline="0" dirty="0">
                          <a:effectLst/>
                          <a:latin typeface="+mn-lt"/>
                          <a:ea typeface="+mn-ea"/>
                          <a:cs typeface="+mn-cs"/>
                          <a:sym typeface="Wingdings" panose="05000000000000000000" pitchFamily="2" charset="2"/>
                        </a:rPr>
                        <a:t> Gem  </a:t>
                      </a:r>
                      <a:r>
                        <a:rPr lang="en-US" sz="1800" baseline="0" dirty="0" err="1">
                          <a:effectLst/>
                          <a:latin typeface="+mn-lt"/>
                          <a:ea typeface="+mn-ea"/>
                          <a:cs typeface="+mn-cs"/>
                          <a:sym typeface="Wingdings" panose="05000000000000000000" pitchFamily="2" charset="2"/>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Gem, </a:t>
                      </a:r>
                      <a:r>
                        <a:rPr lang="en-US" sz="1800" dirty="0" err="1">
                          <a:effectLst/>
                          <a:latin typeface="+mn-lt"/>
                          <a:ea typeface="Calibri" panose="020F0502020204030204" pitchFamily="34" charset="0"/>
                          <a:cs typeface="Times New Roman" panose="02020603050405020304" pitchFamily="18" charset="0"/>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447836">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Post</a:t>
                      </a:r>
                      <a:r>
                        <a:rPr lang="en-US" sz="1800" baseline="0" dirty="0">
                          <a:effectLst/>
                          <a:latin typeface="+mn-lt"/>
                          <a:ea typeface="Calibri" panose="020F0502020204030204" pitchFamily="34" charset="0"/>
                          <a:cs typeface="Times New Roman" panose="02020603050405020304" pitchFamily="18" charset="0"/>
                        </a:rPr>
                        <a:t> Gem </a:t>
                      </a:r>
                      <a:r>
                        <a:rPr lang="en-US" sz="1800" baseline="0" dirty="0" err="1">
                          <a:effectLst/>
                          <a:latin typeface="+mn-lt"/>
                          <a:ea typeface="Calibri" panose="020F0502020204030204" pitchFamily="34" charset="0"/>
                          <a:cs typeface="Times New Roman" panose="02020603050405020304" pitchFamily="18" charset="0"/>
                        </a:rPr>
                        <a:t>Cis</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err="1">
                          <a:effectLst/>
                          <a:latin typeface="+mn-lt"/>
                        </a:rPr>
                        <a:t>atezolizumab</a:t>
                      </a:r>
                      <a:r>
                        <a:rPr lang="en-US" sz="1800" baseline="0" dirty="0">
                          <a:effectLst/>
                          <a:latin typeface="+mn-lt"/>
                        </a:rPr>
                        <a:t> </a:t>
                      </a:r>
                      <a:r>
                        <a:rPr lang="en-US" sz="1800" baseline="0" dirty="0">
                          <a:effectLst/>
                          <a:latin typeface="+mn-lt"/>
                          <a:sym typeface="Wingdings" panose="05000000000000000000" pitchFamily="2" charset="2"/>
                        </a:rPr>
                        <a:t> </a:t>
                      </a:r>
                      <a:r>
                        <a:rPr lang="en-US" sz="1800" baseline="0" dirty="0" err="1">
                          <a:effectLst/>
                          <a:latin typeface="+mn-lt"/>
                          <a:sym typeface="Wingdings" panose="05000000000000000000" pitchFamily="2" charset="2"/>
                        </a:rPr>
                        <a:t>T</a:t>
                      </a:r>
                      <a:r>
                        <a:rPr lang="en-US" sz="1800" baseline="0" dirty="0" err="1">
                          <a:effectLst/>
                          <a:latin typeface="+mn-lt"/>
                        </a:rPr>
                        <a:t>axane</a:t>
                      </a:r>
                      <a:endParaRPr lang="en-US" sz="1800" dirty="0">
                        <a:effectLst/>
                        <a:latin typeface="+mn-lt"/>
                      </a:endParaRPr>
                    </a:p>
                  </a:txBody>
                  <a:tcPr marL="68580" marR="68580" marT="0" marB="0" anchor="ctr">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err="1">
                          <a:effectLst/>
                          <a:latin typeface="+mn-lt"/>
                          <a:ea typeface="Calibri" panose="020F0502020204030204" pitchFamily="34" charset="0"/>
                          <a:cs typeface="Times New Roman" panose="02020603050405020304" pitchFamily="18" charset="0"/>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ounded Rectangle 5"/>
          <p:cNvSpPr/>
          <p:nvPr/>
        </p:nvSpPr>
        <p:spPr>
          <a:xfrm>
            <a:off x="375048" y="1186269"/>
            <a:ext cx="11443317" cy="137025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20771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7602"/>
            <a:ext cx="10972800" cy="820458"/>
          </a:xfrm>
        </p:spPr>
        <p:txBody>
          <a:bodyPr>
            <a:normAutofit/>
          </a:bodyPr>
          <a:lstStyle/>
          <a:p>
            <a:pPr algn="ctr"/>
            <a:r>
              <a:rPr lang="en-US" sz="4400" dirty="0"/>
              <a:t>My Recommendations for UC in 2019 </a:t>
            </a:r>
          </a:p>
        </p:txBody>
      </p:sp>
      <p:graphicFrame>
        <p:nvGraphicFramePr>
          <p:cNvPr id="4" name="Content Placeholder 3"/>
          <p:cNvGraphicFramePr>
            <a:graphicFrameLocks noGrp="1" noChangeAspect="1"/>
          </p:cNvGraphicFramePr>
          <p:nvPr>
            <p:ph idx="1"/>
            <p:extLst/>
          </p:nvPr>
        </p:nvGraphicFramePr>
        <p:xfrm>
          <a:off x="470271" y="1259296"/>
          <a:ext cx="11226574" cy="1192328"/>
        </p:xfrm>
        <a:graphic>
          <a:graphicData uri="http://schemas.openxmlformats.org/drawingml/2006/table">
            <a:tbl>
              <a:tblPr firstRow="1" bandRow="1">
                <a:tableStyleId>{F5AB1C69-6EDB-4FF4-983F-18BD219EF322}</a:tableStyleId>
              </a:tblPr>
              <a:tblGrid>
                <a:gridCol w="3984434">
                  <a:extLst>
                    <a:ext uri="{9D8B030D-6E8A-4147-A177-3AD203B41FA5}">
                      <a16:colId xmlns:a16="http://schemas.microsoft.com/office/drawing/2014/main" val="20000"/>
                    </a:ext>
                  </a:extLst>
                </a:gridCol>
                <a:gridCol w="3051879">
                  <a:extLst>
                    <a:ext uri="{9D8B030D-6E8A-4147-A177-3AD203B41FA5}">
                      <a16:colId xmlns:a16="http://schemas.microsoft.com/office/drawing/2014/main" val="20001"/>
                    </a:ext>
                  </a:extLst>
                </a:gridCol>
                <a:gridCol w="4190261">
                  <a:extLst>
                    <a:ext uri="{9D8B030D-6E8A-4147-A177-3AD203B41FA5}">
                      <a16:colId xmlns:a16="http://schemas.microsoft.com/office/drawing/2014/main" val="20002"/>
                    </a:ext>
                  </a:extLst>
                </a:gridCol>
              </a:tblGrid>
              <a:tr h="224712">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Neoadjuvant</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67203">
                <a:tc>
                  <a:txBody>
                    <a:bodyPr/>
                    <a:lstStyle/>
                    <a:p>
                      <a:pPr marL="0" marR="0">
                        <a:spcBef>
                          <a:spcPts val="0"/>
                        </a:spcBef>
                        <a:spcAft>
                          <a:spcPts val="0"/>
                        </a:spcAft>
                      </a:pPr>
                      <a:r>
                        <a:rPr lang="en-US" sz="1800" dirty="0">
                          <a:effectLst/>
                          <a:latin typeface="+mn-lt"/>
                        </a:rPr>
                        <a:t>cisplatin</a:t>
                      </a:r>
                      <a:r>
                        <a:rPr lang="en-US" sz="1800" baseline="0" dirty="0">
                          <a:effectLst/>
                          <a:latin typeface="+mn-lt"/>
                        </a:rPr>
                        <a:t> eligible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DDMVAC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effectLst/>
                          <a:latin typeface="+mn-lt"/>
                        </a:rPr>
                        <a:t>Gem </a:t>
                      </a:r>
                      <a:r>
                        <a:rPr lang="en-US" sz="1800" dirty="0" err="1">
                          <a:effectLst/>
                          <a:latin typeface="+mn-lt"/>
                        </a:rPr>
                        <a:t>Cis</a:t>
                      </a:r>
                      <a:r>
                        <a:rPr lang="en-US" sz="1800" dirty="0">
                          <a:effectLst/>
                          <a:latin typeface="+mn-lt"/>
                        </a:rPr>
                        <a:t> – standard</a:t>
                      </a:r>
                      <a:r>
                        <a:rPr lang="en-US" sz="1800" baseline="0" dirty="0">
                          <a:effectLst/>
                          <a:latin typeface="+mn-lt"/>
                        </a:rPr>
                        <a:t> dosing</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5080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effectLst/>
                          <a:latin typeface="+mn-lt"/>
                        </a:rPr>
                        <a:t>cisplatin ineligible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baseline="0" dirty="0">
                          <a:effectLst/>
                          <a:latin typeface="+mn-lt"/>
                          <a:ea typeface="Calibri" panose="020F0502020204030204" pitchFamily="34" charset="0"/>
                          <a:cs typeface="Times New Roman" panose="02020603050405020304" pitchFamily="18" charset="0"/>
                        </a:rPr>
                        <a:t>Upfront Surgery</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effectLst/>
                          <a:latin typeface="+mn-lt"/>
                          <a:ea typeface="Calibri" panose="020F0502020204030204" pitchFamily="34" charset="0"/>
                          <a:cs typeface="Times New Roman" panose="02020603050405020304" pitchFamily="18" charset="0"/>
                        </a:rPr>
                        <a:t>Checkpoint inhibitor on a clinical trial</a:t>
                      </a:r>
                    </a:p>
                  </a:txBody>
                  <a:tcPr marL="68580" marR="68580"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8" name="Content Placeholder 3"/>
          <p:cNvGraphicFramePr>
            <a:graphicFrameLocks/>
          </p:cNvGraphicFramePr>
          <p:nvPr>
            <p:extLst/>
          </p:nvPr>
        </p:nvGraphicFramePr>
        <p:xfrm>
          <a:off x="470271" y="2735093"/>
          <a:ext cx="11259317" cy="1495691"/>
        </p:xfrm>
        <a:graphic>
          <a:graphicData uri="http://schemas.openxmlformats.org/drawingml/2006/table">
            <a:tbl>
              <a:tblPr firstRow="1" bandRow="1">
                <a:tableStyleId>{F5AB1C69-6EDB-4FF4-983F-18BD219EF322}</a:tableStyleId>
              </a:tblPr>
              <a:tblGrid>
                <a:gridCol w="3996055">
                  <a:extLst>
                    <a:ext uri="{9D8B030D-6E8A-4147-A177-3AD203B41FA5}">
                      <a16:colId xmlns:a16="http://schemas.microsoft.com/office/drawing/2014/main" val="20000"/>
                    </a:ext>
                  </a:extLst>
                </a:gridCol>
                <a:gridCol w="3064124">
                  <a:extLst>
                    <a:ext uri="{9D8B030D-6E8A-4147-A177-3AD203B41FA5}">
                      <a16:colId xmlns:a16="http://schemas.microsoft.com/office/drawing/2014/main" val="20001"/>
                    </a:ext>
                  </a:extLst>
                </a:gridCol>
                <a:gridCol w="4199138">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First line metastatic</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25699">
                <a:tc>
                  <a:txBody>
                    <a:bodyPr/>
                    <a:lstStyle/>
                    <a:p>
                      <a:pPr marL="0" marR="0">
                        <a:spcBef>
                          <a:spcPts val="0"/>
                        </a:spcBef>
                        <a:spcAft>
                          <a:spcPts val="0"/>
                        </a:spcAft>
                      </a:pPr>
                      <a:r>
                        <a:rPr lang="en-US" sz="1800" dirty="0">
                          <a:effectLst/>
                          <a:latin typeface="+mn-lt"/>
                        </a:rPr>
                        <a:t>cisplatin</a:t>
                      </a:r>
                      <a:r>
                        <a:rPr lang="en-US" sz="1800" baseline="0" dirty="0">
                          <a:effectLst/>
                          <a:latin typeface="+mn-lt"/>
                        </a:rPr>
                        <a:t> eligible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rPr>
                        <a:t>DDMVAC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Gem Cis – standard</a:t>
                      </a:r>
                      <a:r>
                        <a:rPr lang="en-US" sz="1800" baseline="0" dirty="0">
                          <a:effectLst/>
                          <a:latin typeface="+mn-lt"/>
                        </a:rPr>
                        <a:t> dosing</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447836">
                <a:tc>
                  <a:txBody>
                    <a:bodyPr/>
                    <a:lstStyle/>
                    <a:p>
                      <a:pPr marL="0" marR="0">
                        <a:spcBef>
                          <a:spcPts val="0"/>
                        </a:spcBef>
                        <a:spcAft>
                          <a:spcPts val="0"/>
                        </a:spcAft>
                      </a:pPr>
                      <a:r>
                        <a:rPr lang="en-US" sz="1800" dirty="0">
                          <a:effectLst/>
                          <a:latin typeface="+mn-lt"/>
                        </a:rPr>
                        <a:t>cisplatin ineligible, PD-L1+</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rPr>
                        <a:t>Pembrolizumab</a:t>
                      </a:r>
                    </a:p>
                  </a:txBody>
                  <a:tcPr marL="68580" marR="68580" marT="0" marB="0" anchor="ctr"/>
                </a:tc>
                <a:tc>
                  <a:txBody>
                    <a:bodyPr/>
                    <a:lstStyle/>
                    <a:p>
                      <a:pPr marL="0" marR="0">
                        <a:spcBef>
                          <a:spcPts val="0"/>
                        </a:spcBef>
                        <a:spcAft>
                          <a:spcPts val="0"/>
                        </a:spcAft>
                      </a:pPr>
                      <a:r>
                        <a:rPr lang="en-US" sz="1800" dirty="0" err="1">
                          <a:effectLst/>
                          <a:latin typeface="+mn-lt"/>
                        </a:rPr>
                        <a:t>atezolizumab</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447836">
                <a:tc>
                  <a:txBody>
                    <a:bodyPr/>
                    <a:lstStyle/>
                    <a:p>
                      <a:pPr marL="0" marR="0">
                        <a:spcBef>
                          <a:spcPts val="0"/>
                        </a:spcBef>
                        <a:spcAft>
                          <a:spcPts val="0"/>
                        </a:spcAft>
                      </a:pPr>
                      <a:r>
                        <a:rPr lang="en-US" sz="1800" dirty="0">
                          <a:effectLst/>
                          <a:latin typeface="+mn-lt"/>
                        </a:rPr>
                        <a:t>cisplatin ineligible, PD-L1 neg</a:t>
                      </a:r>
                      <a:r>
                        <a:rPr lang="en-US" sz="1800" baseline="0" dirty="0">
                          <a:effectLst/>
                          <a:latin typeface="+mn-lt"/>
                        </a:rPr>
                        <a:t> or </a:t>
                      </a:r>
                      <a:r>
                        <a:rPr lang="en-US" sz="1800" baseline="0" dirty="0" err="1">
                          <a:effectLst/>
                          <a:latin typeface="+mn-lt"/>
                        </a:rPr>
                        <a:t>unkn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err="1">
                          <a:effectLst/>
                          <a:latin typeface="+mn-lt"/>
                        </a:rPr>
                        <a:t>Carbo</a:t>
                      </a:r>
                      <a:r>
                        <a:rPr lang="en-US" sz="1800" dirty="0">
                          <a:effectLst/>
                          <a:latin typeface="+mn-lt"/>
                        </a:rPr>
                        <a:t> Gem / Clinical Trial</a:t>
                      </a:r>
                    </a:p>
                  </a:txBody>
                  <a:tcPr marL="68580" marR="68580" marT="0" marB="0" anchor="ctr">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a:effectLst/>
                          <a:latin typeface="+mn-lt"/>
                          <a:ea typeface="+mn-ea"/>
                          <a:cs typeface="+mn-cs"/>
                        </a:rPr>
                        <a:t>Supportiv</a:t>
                      </a:r>
                      <a:r>
                        <a:rPr lang="en-US" sz="1800" baseline="0" dirty="0">
                          <a:effectLst/>
                          <a:latin typeface="+mn-lt"/>
                          <a:ea typeface="+mn-ea"/>
                          <a:cs typeface="+mn-cs"/>
                        </a:rPr>
                        <a:t>e Care / Clinical Trial</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7" name="Content Placeholder 3"/>
          <p:cNvGraphicFramePr>
            <a:graphicFrameLocks/>
          </p:cNvGraphicFramePr>
          <p:nvPr>
            <p:extLst/>
          </p:nvPr>
        </p:nvGraphicFramePr>
        <p:xfrm>
          <a:off x="470271" y="5938150"/>
          <a:ext cx="11251458" cy="691353"/>
        </p:xfrm>
        <a:graphic>
          <a:graphicData uri="http://schemas.openxmlformats.org/drawingml/2006/table">
            <a:tbl>
              <a:tblPr firstRow="1" bandRow="1">
                <a:tableStyleId>{F5AB1C69-6EDB-4FF4-983F-18BD219EF322}</a:tableStyleId>
              </a:tblPr>
              <a:tblGrid>
                <a:gridCol w="4669900">
                  <a:extLst>
                    <a:ext uri="{9D8B030D-6E8A-4147-A177-3AD203B41FA5}">
                      <a16:colId xmlns:a16="http://schemas.microsoft.com/office/drawing/2014/main" val="20000"/>
                    </a:ext>
                  </a:extLst>
                </a:gridCol>
                <a:gridCol w="2406555">
                  <a:extLst>
                    <a:ext uri="{9D8B030D-6E8A-4147-A177-3AD203B41FA5}">
                      <a16:colId xmlns:a16="http://schemas.microsoft.com/office/drawing/2014/main" val="20001"/>
                    </a:ext>
                  </a:extLst>
                </a:gridCol>
                <a:gridCol w="4175003">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Post</a:t>
                      </a:r>
                      <a:r>
                        <a:rPr lang="en-US" sz="1800" baseline="0" dirty="0">
                          <a:effectLst/>
                          <a:latin typeface="+mn-lt"/>
                          <a:ea typeface="Calibri" panose="020F0502020204030204" pitchFamily="34" charset="0"/>
                          <a:cs typeface="Times New Roman" panose="02020603050405020304" pitchFamily="18" charset="0"/>
                        </a:rPr>
                        <a:t> 1</a:t>
                      </a:r>
                      <a:r>
                        <a:rPr lang="en-US" sz="1800" baseline="30000" dirty="0">
                          <a:effectLst/>
                          <a:latin typeface="+mn-lt"/>
                          <a:ea typeface="Calibri" panose="020F0502020204030204" pitchFamily="34" charset="0"/>
                          <a:cs typeface="Times New Roman" panose="02020603050405020304" pitchFamily="18" charset="0"/>
                        </a:rPr>
                        <a:t>st</a:t>
                      </a:r>
                      <a:r>
                        <a:rPr lang="en-US" sz="1800" baseline="0" dirty="0">
                          <a:effectLst/>
                          <a:latin typeface="+mn-lt"/>
                          <a:ea typeface="Calibri" panose="020F0502020204030204" pitchFamily="34" charset="0"/>
                          <a:cs typeface="Times New Roman" panose="02020603050405020304" pitchFamily="18" charset="0"/>
                        </a:rPr>
                        <a:t> line </a:t>
                      </a:r>
                      <a:r>
                        <a:rPr lang="en-US" sz="1800" dirty="0">
                          <a:effectLst/>
                          <a:latin typeface="+mn-lt"/>
                          <a:ea typeface="Calibri" panose="020F0502020204030204" pitchFamily="34" charset="0"/>
                          <a:cs typeface="Times New Roman" panose="02020603050405020304" pitchFamily="18" charset="0"/>
                        </a:rPr>
                        <a:t>Checkpoint</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17033">
                <a:tc>
                  <a:txBody>
                    <a:bodyPr/>
                    <a:lstStyle/>
                    <a:p>
                      <a:pPr marL="0" marR="0">
                        <a:spcBef>
                          <a:spcPts val="0"/>
                        </a:spcBef>
                        <a:spcAft>
                          <a:spcPts val="0"/>
                        </a:spcAft>
                      </a:pPr>
                      <a:r>
                        <a:rPr lang="en-US" sz="1800" dirty="0">
                          <a:effectLst/>
                          <a:latin typeface="+mn-lt"/>
                        </a:rPr>
                        <a:t>cisplatin</a:t>
                      </a:r>
                      <a:r>
                        <a:rPr lang="en-US" sz="1800" baseline="0" dirty="0">
                          <a:effectLst/>
                          <a:latin typeface="+mn-lt"/>
                        </a:rPr>
                        <a:t> eligible (by definition)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rPr>
                        <a:t>Gemcitabine +/- </a:t>
                      </a:r>
                      <a:r>
                        <a:rPr lang="en-US" sz="1800" dirty="0" err="1">
                          <a:effectLst/>
                          <a:latin typeface="+mn-lt"/>
                        </a:rPr>
                        <a:t>carbo</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err="1">
                          <a:effectLst/>
                          <a:latin typeface="+mn-lt"/>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graphicFrame>
        <p:nvGraphicFramePr>
          <p:cNvPr id="9" name="Content Placeholder 3"/>
          <p:cNvGraphicFramePr>
            <a:graphicFrameLocks/>
          </p:cNvGraphicFramePr>
          <p:nvPr>
            <p:extLst/>
          </p:nvPr>
        </p:nvGraphicFramePr>
        <p:xfrm>
          <a:off x="470271" y="4569033"/>
          <a:ext cx="11259317" cy="1047855"/>
        </p:xfrm>
        <a:graphic>
          <a:graphicData uri="http://schemas.openxmlformats.org/drawingml/2006/table">
            <a:tbl>
              <a:tblPr firstRow="1" bandRow="1">
                <a:tableStyleId>{F5AB1C69-6EDB-4FF4-983F-18BD219EF322}</a:tableStyleId>
              </a:tblPr>
              <a:tblGrid>
                <a:gridCol w="3996055">
                  <a:extLst>
                    <a:ext uri="{9D8B030D-6E8A-4147-A177-3AD203B41FA5}">
                      <a16:colId xmlns:a16="http://schemas.microsoft.com/office/drawing/2014/main" val="20000"/>
                    </a:ext>
                  </a:extLst>
                </a:gridCol>
                <a:gridCol w="3976338">
                  <a:extLst>
                    <a:ext uri="{9D8B030D-6E8A-4147-A177-3AD203B41FA5}">
                      <a16:colId xmlns:a16="http://schemas.microsoft.com/office/drawing/2014/main" val="20001"/>
                    </a:ext>
                  </a:extLst>
                </a:gridCol>
                <a:gridCol w="3286924">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Post Platinum</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25699">
                <a:tc>
                  <a:txBody>
                    <a:bodyPr/>
                    <a:lstStyle/>
                    <a:p>
                      <a:pPr marL="0" marR="0">
                        <a:spcBef>
                          <a:spcPts val="0"/>
                        </a:spcBef>
                        <a:spcAft>
                          <a:spcPts val="0"/>
                        </a:spcAft>
                      </a:pPr>
                      <a:r>
                        <a:rPr lang="en-US" sz="1800" dirty="0">
                          <a:effectLst/>
                          <a:latin typeface="+mn-lt"/>
                        </a:rPr>
                        <a:t>Post DDMVAC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ea typeface="+mn-ea"/>
                          <a:cs typeface="+mn-cs"/>
                        </a:rPr>
                        <a:t>Pem</a:t>
                      </a:r>
                      <a:r>
                        <a:rPr lang="en-US" sz="1800" baseline="0" dirty="0">
                          <a:effectLst/>
                          <a:latin typeface="+mn-lt"/>
                          <a:ea typeface="+mn-ea"/>
                          <a:cs typeface="+mn-cs"/>
                        </a:rPr>
                        <a:t>brolizumab </a:t>
                      </a:r>
                      <a:r>
                        <a:rPr lang="en-US" sz="1800" baseline="0" dirty="0">
                          <a:effectLst/>
                          <a:latin typeface="+mn-lt"/>
                          <a:ea typeface="+mn-ea"/>
                          <a:cs typeface="+mn-cs"/>
                          <a:sym typeface="Wingdings" panose="05000000000000000000" pitchFamily="2" charset="2"/>
                        </a:rPr>
                        <a:t> Gem  </a:t>
                      </a:r>
                      <a:r>
                        <a:rPr lang="en-US" sz="1800" baseline="0" dirty="0" err="1">
                          <a:effectLst/>
                          <a:latin typeface="+mn-lt"/>
                          <a:ea typeface="+mn-ea"/>
                          <a:cs typeface="+mn-cs"/>
                          <a:sym typeface="Wingdings" panose="05000000000000000000" pitchFamily="2" charset="2"/>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Gem, </a:t>
                      </a:r>
                      <a:r>
                        <a:rPr lang="en-US" sz="1800" dirty="0" err="1">
                          <a:effectLst/>
                          <a:latin typeface="+mn-lt"/>
                          <a:ea typeface="Calibri" panose="020F0502020204030204" pitchFamily="34" charset="0"/>
                          <a:cs typeface="Times New Roman" panose="02020603050405020304" pitchFamily="18" charset="0"/>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447836">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Post</a:t>
                      </a:r>
                      <a:r>
                        <a:rPr lang="en-US" sz="1800" baseline="0" dirty="0">
                          <a:effectLst/>
                          <a:latin typeface="+mn-lt"/>
                          <a:ea typeface="Calibri" panose="020F0502020204030204" pitchFamily="34" charset="0"/>
                          <a:cs typeface="Times New Roman" panose="02020603050405020304" pitchFamily="18" charset="0"/>
                        </a:rPr>
                        <a:t> Gem </a:t>
                      </a:r>
                      <a:r>
                        <a:rPr lang="en-US" sz="1800" baseline="0" dirty="0" err="1">
                          <a:effectLst/>
                          <a:latin typeface="+mn-lt"/>
                          <a:ea typeface="Calibri" panose="020F0502020204030204" pitchFamily="34" charset="0"/>
                          <a:cs typeface="Times New Roman" panose="02020603050405020304" pitchFamily="18" charset="0"/>
                        </a:rPr>
                        <a:t>Cis</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err="1">
                          <a:effectLst/>
                          <a:latin typeface="+mn-lt"/>
                        </a:rPr>
                        <a:t>atezolizumab</a:t>
                      </a:r>
                      <a:r>
                        <a:rPr lang="en-US" sz="1800" baseline="0" dirty="0">
                          <a:effectLst/>
                          <a:latin typeface="+mn-lt"/>
                        </a:rPr>
                        <a:t> </a:t>
                      </a:r>
                      <a:r>
                        <a:rPr lang="en-US" sz="1800" baseline="0" dirty="0">
                          <a:effectLst/>
                          <a:latin typeface="+mn-lt"/>
                          <a:sym typeface="Wingdings" panose="05000000000000000000" pitchFamily="2" charset="2"/>
                        </a:rPr>
                        <a:t> </a:t>
                      </a:r>
                      <a:r>
                        <a:rPr lang="en-US" sz="1800" baseline="0" dirty="0" err="1">
                          <a:effectLst/>
                          <a:latin typeface="+mn-lt"/>
                          <a:sym typeface="Wingdings" panose="05000000000000000000" pitchFamily="2" charset="2"/>
                        </a:rPr>
                        <a:t>T</a:t>
                      </a:r>
                      <a:r>
                        <a:rPr lang="en-US" sz="1800" baseline="0" dirty="0" err="1">
                          <a:effectLst/>
                          <a:latin typeface="+mn-lt"/>
                        </a:rPr>
                        <a:t>axane</a:t>
                      </a:r>
                      <a:endParaRPr lang="en-US" sz="1800" dirty="0">
                        <a:effectLst/>
                        <a:latin typeface="+mn-lt"/>
                      </a:endParaRPr>
                    </a:p>
                  </a:txBody>
                  <a:tcPr marL="68580" marR="68580" marT="0" marB="0" anchor="ctr">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err="1">
                          <a:effectLst/>
                          <a:latin typeface="+mn-lt"/>
                          <a:ea typeface="Calibri" panose="020F0502020204030204" pitchFamily="34" charset="0"/>
                          <a:cs typeface="Times New Roman" panose="02020603050405020304" pitchFamily="18" charset="0"/>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ounded Rectangle 5"/>
          <p:cNvSpPr/>
          <p:nvPr/>
        </p:nvSpPr>
        <p:spPr>
          <a:xfrm>
            <a:off x="375048" y="1186269"/>
            <a:ext cx="11443317" cy="137025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ounded Rectangle 22"/>
          <p:cNvSpPr/>
          <p:nvPr/>
        </p:nvSpPr>
        <p:spPr>
          <a:xfrm>
            <a:off x="374341" y="2621868"/>
            <a:ext cx="11443317" cy="16950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30850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7602"/>
            <a:ext cx="10972800" cy="820458"/>
          </a:xfrm>
        </p:spPr>
        <p:txBody>
          <a:bodyPr>
            <a:normAutofit/>
          </a:bodyPr>
          <a:lstStyle/>
          <a:p>
            <a:pPr algn="ctr"/>
            <a:r>
              <a:rPr lang="en-US" sz="4400" dirty="0"/>
              <a:t>My Recommendations for UC in 2019 </a:t>
            </a:r>
          </a:p>
        </p:txBody>
      </p:sp>
      <p:graphicFrame>
        <p:nvGraphicFramePr>
          <p:cNvPr id="4" name="Content Placeholder 3"/>
          <p:cNvGraphicFramePr>
            <a:graphicFrameLocks noGrp="1" noChangeAspect="1"/>
          </p:cNvGraphicFramePr>
          <p:nvPr>
            <p:ph idx="1"/>
            <p:extLst/>
          </p:nvPr>
        </p:nvGraphicFramePr>
        <p:xfrm>
          <a:off x="470271" y="1259296"/>
          <a:ext cx="11226574" cy="1192328"/>
        </p:xfrm>
        <a:graphic>
          <a:graphicData uri="http://schemas.openxmlformats.org/drawingml/2006/table">
            <a:tbl>
              <a:tblPr firstRow="1" bandRow="1">
                <a:tableStyleId>{F5AB1C69-6EDB-4FF4-983F-18BD219EF322}</a:tableStyleId>
              </a:tblPr>
              <a:tblGrid>
                <a:gridCol w="3984434">
                  <a:extLst>
                    <a:ext uri="{9D8B030D-6E8A-4147-A177-3AD203B41FA5}">
                      <a16:colId xmlns:a16="http://schemas.microsoft.com/office/drawing/2014/main" val="20000"/>
                    </a:ext>
                  </a:extLst>
                </a:gridCol>
                <a:gridCol w="3051879">
                  <a:extLst>
                    <a:ext uri="{9D8B030D-6E8A-4147-A177-3AD203B41FA5}">
                      <a16:colId xmlns:a16="http://schemas.microsoft.com/office/drawing/2014/main" val="20001"/>
                    </a:ext>
                  </a:extLst>
                </a:gridCol>
                <a:gridCol w="4190261">
                  <a:extLst>
                    <a:ext uri="{9D8B030D-6E8A-4147-A177-3AD203B41FA5}">
                      <a16:colId xmlns:a16="http://schemas.microsoft.com/office/drawing/2014/main" val="20002"/>
                    </a:ext>
                  </a:extLst>
                </a:gridCol>
              </a:tblGrid>
              <a:tr h="224712">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Neoadjuvant</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67203">
                <a:tc>
                  <a:txBody>
                    <a:bodyPr/>
                    <a:lstStyle/>
                    <a:p>
                      <a:pPr marL="0" marR="0">
                        <a:spcBef>
                          <a:spcPts val="0"/>
                        </a:spcBef>
                        <a:spcAft>
                          <a:spcPts val="0"/>
                        </a:spcAft>
                      </a:pPr>
                      <a:r>
                        <a:rPr lang="en-US" sz="1800" dirty="0">
                          <a:effectLst/>
                          <a:latin typeface="+mn-lt"/>
                        </a:rPr>
                        <a:t>cisplatin</a:t>
                      </a:r>
                      <a:r>
                        <a:rPr lang="en-US" sz="1800" baseline="0" dirty="0">
                          <a:effectLst/>
                          <a:latin typeface="+mn-lt"/>
                        </a:rPr>
                        <a:t> eligible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DDMVAC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effectLst/>
                          <a:latin typeface="+mn-lt"/>
                        </a:rPr>
                        <a:t>Gem </a:t>
                      </a:r>
                      <a:r>
                        <a:rPr lang="en-US" sz="1800" dirty="0" err="1">
                          <a:effectLst/>
                          <a:latin typeface="+mn-lt"/>
                        </a:rPr>
                        <a:t>Cis</a:t>
                      </a:r>
                      <a:r>
                        <a:rPr lang="en-US" sz="1800" dirty="0">
                          <a:effectLst/>
                          <a:latin typeface="+mn-lt"/>
                        </a:rPr>
                        <a:t> – standard</a:t>
                      </a:r>
                      <a:r>
                        <a:rPr lang="en-US" sz="1800" baseline="0" dirty="0">
                          <a:effectLst/>
                          <a:latin typeface="+mn-lt"/>
                        </a:rPr>
                        <a:t> dosing</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50805">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effectLst/>
                          <a:latin typeface="+mn-lt"/>
                        </a:rPr>
                        <a:t>cisplatin ineligible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baseline="0" dirty="0">
                          <a:effectLst/>
                          <a:latin typeface="+mn-lt"/>
                          <a:ea typeface="Calibri" panose="020F0502020204030204" pitchFamily="34" charset="0"/>
                          <a:cs typeface="Times New Roman" panose="02020603050405020304" pitchFamily="18" charset="0"/>
                        </a:rPr>
                        <a:t>Upfront Surgery</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effectLst/>
                          <a:latin typeface="+mn-lt"/>
                          <a:ea typeface="Calibri" panose="020F0502020204030204" pitchFamily="34" charset="0"/>
                          <a:cs typeface="Times New Roman" panose="02020603050405020304" pitchFamily="18" charset="0"/>
                        </a:rPr>
                        <a:t>Checkpoint inhibitor on a clinical trial</a:t>
                      </a:r>
                    </a:p>
                  </a:txBody>
                  <a:tcPr marL="68580" marR="68580"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8" name="Content Placeholder 3"/>
          <p:cNvGraphicFramePr>
            <a:graphicFrameLocks/>
          </p:cNvGraphicFramePr>
          <p:nvPr>
            <p:extLst/>
          </p:nvPr>
        </p:nvGraphicFramePr>
        <p:xfrm>
          <a:off x="470271" y="2735093"/>
          <a:ext cx="11259317" cy="1495691"/>
        </p:xfrm>
        <a:graphic>
          <a:graphicData uri="http://schemas.openxmlformats.org/drawingml/2006/table">
            <a:tbl>
              <a:tblPr firstRow="1" bandRow="1">
                <a:tableStyleId>{F5AB1C69-6EDB-4FF4-983F-18BD219EF322}</a:tableStyleId>
              </a:tblPr>
              <a:tblGrid>
                <a:gridCol w="3996055">
                  <a:extLst>
                    <a:ext uri="{9D8B030D-6E8A-4147-A177-3AD203B41FA5}">
                      <a16:colId xmlns:a16="http://schemas.microsoft.com/office/drawing/2014/main" val="20000"/>
                    </a:ext>
                  </a:extLst>
                </a:gridCol>
                <a:gridCol w="3064124">
                  <a:extLst>
                    <a:ext uri="{9D8B030D-6E8A-4147-A177-3AD203B41FA5}">
                      <a16:colId xmlns:a16="http://schemas.microsoft.com/office/drawing/2014/main" val="20001"/>
                    </a:ext>
                  </a:extLst>
                </a:gridCol>
                <a:gridCol w="4199138">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First line metastatic</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25699">
                <a:tc>
                  <a:txBody>
                    <a:bodyPr/>
                    <a:lstStyle/>
                    <a:p>
                      <a:pPr marL="0" marR="0">
                        <a:spcBef>
                          <a:spcPts val="0"/>
                        </a:spcBef>
                        <a:spcAft>
                          <a:spcPts val="0"/>
                        </a:spcAft>
                      </a:pPr>
                      <a:r>
                        <a:rPr lang="en-US" sz="1800" dirty="0">
                          <a:effectLst/>
                          <a:latin typeface="+mn-lt"/>
                        </a:rPr>
                        <a:t>cisplatin</a:t>
                      </a:r>
                      <a:r>
                        <a:rPr lang="en-US" sz="1800" baseline="0" dirty="0">
                          <a:effectLst/>
                          <a:latin typeface="+mn-lt"/>
                        </a:rPr>
                        <a:t> eligible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rPr>
                        <a:t>DDMVAC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Gem Cis – standard</a:t>
                      </a:r>
                      <a:r>
                        <a:rPr lang="en-US" sz="1800" baseline="0" dirty="0">
                          <a:effectLst/>
                          <a:latin typeface="+mn-lt"/>
                        </a:rPr>
                        <a:t> dosing</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447836">
                <a:tc>
                  <a:txBody>
                    <a:bodyPr/>
                    <a:lstStyle/>
                    <a:p>
                      <a:pPr marL="0" marR="0">
                        <a:spcBef>
                          <a:spcPts val="0"/>
                        </a:spcBef>
                        <a:spcAft>
                          <a:spcPts val="0"/>
                        </a:spcAft>
                      </a:pPr>
                      <a:r>
                        <a:rPr lang="en-US" sz="1800" dirty="0">
                          <a:effectLst/>
                          <a:latin typeface="+mn-lt"/>
                        </a:rPr>
                        <a:t>cisplatin ineligible, PD-L1+</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rPr>
                        <a:t>Pembrolizumab</a:t>
                      </a:r>
                    </a:p>
                  </a:txBody>
                  <a:tcPr marL="68580" marR="68580" marT="0" marB="0" anchor="ctr"/>
                </a:tc>
                <a:tc>
                  <a:txBody>
                    <a:bodyPr/>
                    <a:lstStyle/>
                    <a:p>
                      <a:pPr marL="0" marR="0">
                        <a:spcBef>
                          <a:spcPts val="0"/>
                        </a:spcBef>
                        <a:spcAft>
                          <a:spcPts val="0"/>
                        </a:spcAft>
                      </a:pPr>
                      <a:r>
                        <a:rPr lang="en-US" sz="1800" dirty="0" err="1">
                          <a:effectLst/>
                          <a:latin typeface="+mn-lt"/>
                        </a:rPr>
                        <a:t>atezolizumab</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447836">
                <a:tc>
                  <a:txBody>
                    <a:bodyPr/>
                    <a:lstStyle/>
                    <a:p>
                      <a:pPr marL="0" marR="0">
                        <a:spcBef>
                          <a:spcPts val="0"/>
                        </a:spcBef>
                        <a:spcAft>
                          <a:spcPts val="0"/>
                        </a:spcAft>
                      </a:pPr>
                      <a:r>
                        <a:rPr lang="en-US" sz="1800" dirty="0">
                          <a:effectLst/>
                          <a:latin typeface="+mn-lt"/>
                        </a:rPr>
                        <a:t>cisplatin ineligible, PD-L1 neg</a:t>
                      </a:r>
                      <a:r>
                        <a:rPr lang="en-US" sz="1800" baseline="0" dirty="0">
                          <a:effectLst/>
                          <a:latin typeface="+mn-lt"/>
                        </a:rPr>
                        <a:t> or </a:t>
                      </a:r>
                      <a:r>
                        <a:rPr lang="en-US" sz="1800" baseline="0" dirty="0" err="1">
                          <a:effectLst/>
                          <a:latin typeface="+mn-lt"/>
                        </a:rPr>
                        <a:t>unkn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err="1">
                          <a:effectLst/>
                          <a:latin typeface="+mn-lt"/>
                        </a:rPr>
                        <a:t>Carbo</a:t>
                      </a:r>
                      <a:r>
                        <a:rPr lang="en-US" sz="1800" dirty="0">
                          <a:effectLst/>
                          <a:latin typeface="+mn-lt"/>
                        </a:rPr>
                        <a:t> Gem / Clinical Trial</a:t>
                      </a:r>
                    </a:p>
                  </a:txBody>
                  <a:tcPr marL="68580" marR="68580" marT="0" marB="0" anchor="ctr">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a:effectLst/>
                          <a:latin typeface="+mn-lt"/>
                          <a:ea typeface="+mn-ea"/>
                          <a:cs typeface="+mn-cs"/>
                        </a:rPr>
                        <a:t>Supportiv</a:t>
                      </a:r>
                      <a:r>
                        <a:rPr lang="en-US" sz="1800" baseline="0" dirty="0">
                          <a:effectLst/>
                          <a:latin typeface="+mn-lt"/>
                          <a:ea typeface="+mn-ea"/>
                          <a:cs typeface="+mn-cs"/>
                        </a:rPr>
                        <a:t>e Care / Clinical Trial</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7" name="Content Placeholder 3"/>
          <p:cNvGraphicFramePr>
            <a:graphicFrameLocks/>
          </p:cNvGraphicFramePr>
          <p:nvPr>
            <p:extLst/>
          </p:nvPr>
        </p:nvGraphicFramePr>
        <p:xfrm>
          <a:off x="470271" y="5938150"/>
          <a:ext cx="11251458" cy="691353"/>
        </p:xfrm>
        <a:graphic>
          <a:graphicData uri="http://schemas.openxmlformats.org/drawingml/2006/table">
            <a:tbl>
              <a:tblPr firstRow="1" bandRow="1">
                <a:tableStyleId>{F5AB1C69-6EDB-4FF4-983F-18BD219EF322}</a:tableStyleId>
              </a:tblPr>
              <a:tblGrid>
                <a:gridCol w="4669900">
                  <a:extLst>
                    <a:ext uri="{9D8B030D-6E8A-4147-A177-3AD203B41FA5}">
                      <a16:colId xmlns:a16="http://schemas.microsoft.com/office/drawing/2014/main" val="20000"/>
                    </a:ext>
                  </a:extLst>
                </a:gridCol>
                <a:gridCol w="2406555">
                  <a:extLst>
                    <a:ext uri="{9D8B030D-6E8A-4147-A177-3AD203B41FA5}">
                      <a16:colId xmlns:a16="http://schemas.microsoft.com/office/drawing/2014/main" val="20001"/>
                    </a:ext>
                  </a:extLst>
                </a:gridCol>
                <a:gridCol w="4175003">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Post</a:t>
                      </a:r>
                      <a:r>
                        <a:rPr lang="en-US" sz="1800" baseline="0" dirty="0">
                          <a:effectLst/>
                          <a:latin typeface="+mn-lt"/>
                          <a:ea typeface="Calibri" panose="020F0502020204030204" pitchFamily="34" charset="0"/>
                          <a:cs typeface="Times New Roman" panose="02020603050405020304" pitchFamily="18" charset="0"/>
                        </a:rPr>
                        <a:t> 1</a:t>
                      </a:r>
                      <a:r>
                        <a:rPr lang="en-US" sz="1800" baseline="30000" dirty="0">
                          <a:effectLst/>
                          <a:latin typeface="+mn-lt"/>
                          <a:ea typeface="Calibri" panose="020F0502020204030204" pitchFamily="34" charset="0"/>
                          <a:cs typeface="Times New Roman" panose="02020603050405020304" pitchFamily="18" charset="0"/>
                        </a:rPr>
                        <a:t>st</a:t>
                      </a:r>
                      <a:r>
                        <a:rPr lang="en-US" sz="1800" baseline="0" dirty="0">
                          <a:effectLst/>
                          <a:latin typeface="+mn-lt"/>
                          <a:ea typeface="Calibri" panose="020F0502020204030204" pitchFamily="34" charset="0"/>
                          <a:cs typeface="Times New Roman" panose="02020603050405020304" pitchFamily="18" charset="0"/>
                        </a:rPr>
                        <a:t> line </a:t>
                      </a:r>
                      <a:r>
                        <a:rPr lang="en-US" sz="1800" dirty="0">
                          <a:effectLst/>
                          <a:latin typeface="+mn-lt"/>
                          <a:ea typeface="Calibri" panose="020F0502020204030204" pitchFamily="34" charset="0"/>
                          <a:cs typeface="Times New Roman" panose="02020603050405020304" pitchFamily="18" charset="0"/>
                        </a:rPr>
                        <a:t>Checkpoint</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17033">
                <a:tc>
                  <a:txBody>
                    <a:bodyPr/>
                    <a:lstStyle/>
                    <a:p>
                      <a:pPr marL="0" marR="0">
                        <a:spcBef>
                          <a:spcPts val="0"/>
                        </a:spcBef>
                        <a:spcAft>
                          <a:spcPts val="0"/>
                        </a:spcAft>
                      </a:pPr>
                      <a:r>
                        <a:rPr lang="en-US" sz="1800" dirty="0">
                          <a:effectLst/>
                          <a:latin typeface="+mn-lt"/>
                        </a:rPr>
                        <a:t>cisplatin</a:t>
                      </a:r>
                      <a:r>
                        <a:rPr lang="en-US" sz="1800" baseline="0" dirty="0">
                          <a:effectLst/>
                          <a:latin typeface="+mn-lt"/>
                        </a:rPr>
                        <a:t> eligible (by definition)</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rPr>
                        <a:t>Gemcitabine +/- </a:t>
                      </a:r>
                      <a:r>
                        <a:rPr lang="en-US" sz="1800" dirty="0" err="1">
                          <a:effectLst/>
                          <a:latin typeface="+mn-lt"/>
                        </a:rPr>
                        <a:t>carbo</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err="1">
                          <a:effectLst/>
                          <a:latin typeface="+mn-lt"/>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graphicFrame>
        <p:nvGraphicFramePr>
          <p:cNvPr id="9" name="Content Placeholder 3"/>
          <p:cNvGraphicFramePr>
            <a:graphicFrameLocks/>
          </p:cNvGraphicFramePr>
          <p:nvPr>
            <p:extLst/>
          </p:nvPr>
        </p:nvGraphicFramePr>
        <p:xfrm>
          <a:off x="470271" y="4569033"/>
          <a:ext cx="11259317" cy="1047855"/>
        </p:xfrm>
        <a:graphic>
          <a:graphicData uri="http://schemas.openxmlformats.org/drawingml/2006/table">
            <a:tbl>
              <a:tblPr firstRow="1" bandRow="1">
                <a:tableStyleId>{F5AB1C69-6EDB-4FF4-983F-18BD219EF322}</a:tableStyleId>
              </a:tblPr>
              <a:tblGrid>
                <a:gridCol w="3996055">
                  <a:extLst>
                    <a:ext uri="{9D8B030D-6E8A-4147-A177-3AD203B41FA5}">
                      <a16:colId xmlns:a16="http://schemas.microsoft.com/office/drawing/2014/main" val="20000"/>
                    </a:ext>
                  </a:extLst>
                </a:gridCol>
                <a:gridCol w="3976338">
                  <a:extLst>
                    <a:ext uri="{9D8B030D-6E8A-4147-A177-3AD203B41FA5}">
                      <a16:colId xmlns:a16="http://schemas.microsoft.com/office/drawing/2014/main" val="20001"/>
                    </a:ext>
                  </a:extLst>
                </a:gridCol>
                <a:gridCol w="3286924">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Post Platinum</a:t>
                      </a:r>
                    </a:p>
                  </a:txBody>
                  <a:tcPr marL="68580" marR="68580" marT="0" marB="0" anchor="ctr"/>
                </a:tc>
                <a:tc>
                  <a:txBody>
                    <a:bodyPr/>
                    <a:lstStyle/>
                    <a:p>
                      <a:pPr marL="0" marR="0">
                        <a:spcBef>
                          <a:spcPts val="0"/>
                        </a:spcBef>
                        <a:spcAft>
                          <a:spcPts val="0"/>
                        </a:spcAft>
                      </a:pPr>
                      <a:r>
                        <a:rPr lang="en-US" sz="1800" dirty="0">
                          <a:effectLst/>
                          <a:latin typeface="+mn-lt"/>
                        </a:rPr>
                        <a:t>Preferred</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rPr>
                        <a:t>Alternate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25699">
                <a:tc>
                  <a:txBody>
                    <a:bodyPr/>
                    <a:lstStyle/>
                    <a:p>
                      <a:pPr marL="0" marR="0">
                        <a:spcBef>
                          <a:spcPts val="0"/>
                        </a:spcBef>
                        <a:spcAft>
                          <a:spcPts val="0"/>
                        </a:spcAft>
                      </a:pPr>
                      <a:r>
                        <a:rPr lang="en-US" sz="1800" dirty="0">
                          <a:effectLst/>
                          <a:latin typeface="+mn-lt"/>
                        </a:rPr>
                        <a:t>Post DDMVAC</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1800" dirty="0">
                          <a:effectLst/>
                          <a:latin typeface="+mn-lt"/>
                          <a:ea typeface="+mn-ea"/>
                          <a:cs typeface="+mn-cs"/>
                        </a:rPr>
                        <a:t>Pem</a:t>
                      </a:r>
                      <a:r>
                        <a:rPr lang="en-US" sz="1800" baseline="0" dirty="0">
                          <a:effectLst/>
                          <a:latin typeface="+mn-lt"/>
                          <a:ea typeface="+mn-ea"/>
                          <a:cs typeface="+mn-cs"/>
                        </a:rPr>
                        <a:t>brolizumab </a:t>
                      </a:r>
                      <a:r>
                        <a:rPr lang="en-US" sz="1800" baseline="0" dirty="0">
                          <a:effectLst/>
                          <a:latin typeface="+mn-lt"/>
                          <a:ea typeface="+mn-ea"/>
                          <a:cs typeface="+mn-cs"/>
                          <a:sym typeface="Wingdings" panose="05000000000000000000" pitchFamily="2" charset="2"/>
                        </a:rPr>
                        <a:t> Gem  </a:t>
                      </a:r>
                      <a:r>
                        <a:rPr lang="en-US" sz="1800" baseline="0" dirty="0" err="1">
                          <a:effectLst/>
                          <a:latin typeface="+mn-lt"/>
                          <a:ea typeface="+mn-ea"/>
                          <a:cs typeface="+mn-cs"/>
                          <a:sym typeface="Wingdings" panose="05000000000000000000" pitchFamily="2" charset="2"/>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Gem, </a:t>
                      </a:r>
                      <a:r>
                        <a:rPr lang="en-US" sz="1800" dirty="0" err="1">
                          <a:effectLst/>
                          <a:latin typeface="+mn-lt"/>
                          <a:ea typeface="Calibri" panose="020F0502020204030204" pitchFamily="34" charset="0"/>
                          <a:cs typeface="Times New Roman" panose="02020603050405020304" pitchFamily="18" charset="0"/>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447836">
                <a:tc>
                  <a:txBody>
                    <a:bodyPr/>
                    <a:lstStyle/>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Post</a:t>
                      </a:r>
                      <a:r>
                        <a:rPr lang="en-US" sz="1800" baseline="0" dirty="0">
                          <a:effectLst/>
                          <a:latin typeface="+mn-lt"/>
                          <a:ea typeface="Calibri" panose="020F0502020204030204" pitchFamily="34" charset="0"/>
                          <a:cs typeface="Times New Roman" panose="02020603050405020304" pitchFamily="18" charset="0"/>
                        </a:rPr>
                        <a:t> Gem </a:t>
                      </a:r>
                      <a:r>
                        <a:rPr lang="en-US" sz="1800" baseline="0" dirty="0" err="1">
                          <a:effectLst/>
                          <a:latin typeface="+mn-lt"/>
                          <a:ea typeface="Calibri" panose="020F0502020204030204" pitchFamily="34" charset="0"/>
                          <a:cs typeface="Times New Roman" panose="02020603050405020304" pitchFamily="18" charset="0"/>
                        </a:rPr>
                        <a:t>Cis</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err="1">
                          <a:effectLst/>
                          <a:latin typeface="+mn-lt"/>
                        </a:rPr>
                        <a:t>atezolizumab</a:t>
                      </a:r>
                      <a:r>
                        <a:rPr lang="en-US" sz="1800" baseline="0" dirty="0">
                          <a:effectLst/>
                          <a:latin typeface="+mn-lt"/>
                        </a:rPr>
                        <a:t> </a:t>
                      </a:r>
                      <a:r>
                        <a:rPr lang="en-US" sz="1800" baseline="0" dirty="0">
                          <a:effectLst/>
                          <a:latin typeface="+mn-lt"/>
                          <a:sym typeface="Wingdings" panose="05000000000000000000" pitchFamily="2" charset="2"/>
                        </a:rPr>
                        <a:t> </a:t>
                      </a:r>
                      <a:r>
                        <a:rPr lang="en-US" sz="1800" baseline="0" dirty="0" err="1">
                          <a:effectLst/>
                          <a:latin typeface="+mn-lt"/>
                          <a:sym typeface="Wingdings" panose="05000000000000000000" pitchFamily="2" charset="2"/>
                        </a:rPr>
                        <a:t>T</a:t>
                      </a:r>
                      <a:r>
                        <a:rPr lang="en-US" sz="1800" baseline="0" dirty="0" err="1">
                          <a:effectLst/>
                          <a:latin typeface="+mn-lt"/>
                        </a:rPr>
                        <a:t>axane</a:t>
                      </a:r>
                      <a:endParaRPr lang="en-US" sz="1800" dirty="0">
                        <a:effectLst/>
                        <a:latin typeface="+mn-lt"/>
                      </a:endParaRPr>
                    </a:p>
                  </a:txBody>
                  <a:tcPr marL="68580" marR="68580" marT="0" marB="0" anchor="ctr">
                    <a:lnB w="12700" cap="flat" cmpd="sng" algn="ctr">
                      <a:noFill/>
                      <a:prstDash val="solid"/>
                      <a:round/>
                      <a:headEnd type="none" w="med" len="med"/>
                      <a:tailEnd type="none" w="med" len="med"/>
                    </a:lnB>
                  </a:tcPr>
                </a:tc>
                <a:tc>
                  <a:txBody>
                    <a:bodyPr/>
                    <a:lstStyle/>
                    <a:p>
                      <a:pPr marL="0" marR="0">
                        <a:spcBef>
                          <a:spcPts val="0"/>
                        </a:spcBef>
                        <a:spcAft>
                          <a:spcPts val="0"/>
                        </a:spcAft>
                      </a:pPr>
                      <a:r>
                        <a:rPr lang="en-US" sz="1800" dirty="0" err="1">
                          <a:effectLst/>
                          <a:latin typeface="+mn-lt"/>
                          <a:ea typeface="Calibri" panose="020F0502020204030204" pitchFamily="34" charset="0"/>
                          <a:cs typeface="Times New Roman" panose="02020603050405020304" pitchFamily="18" charset="0"/>
                        </a:rPr>
                        <a:t>Taxane</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ounded Rectangle 5"/>
          <p:cNvSpPr/>
          <p:nvPr/>
        </p:nvSpPr>
        <p:spPr>
          <a:xfrm>
            <a:off x="375048" y="1186269"/>
            <a:ext cx="11443317" cy="137025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ounded Rectangle 22"/>
          <p:cNvSpPr/>
          <p:nvPr/>
        </p:nvSpPr>
        <p:spPr>
          <a:xfrm>
            <a:off x="374341" y="2621868"/>
            <a:ext cx="11443317" cy="16950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ounded Rectangle 24"/>
          <p:cNvSpPr/>
          <p:nvPr/>
        </p:nvSpPr>
        <p:spPr>
          <a:xfrm>
            <a:off x="373634" y="4369382"/>
            <a:ext cx="11443317" cy="13486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ounded Rectangle 25"/>
          <p:cNvSpPr/>
          <p:nvPr/>
        </p:nvSpPr>
        <p:spPr>
          <a:xfrm>
            <a:off x="372927" y="5783414"/>
            <a:ext cx="11443317" cy="91095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89251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192864-BB79-074E-A78C-604A75EE127F}"/>
              </a:ext>
            </a:extLst>
          </p:cNvPr>
          <p:cNvSpPr txBox="1"/>
          <p:nvPr/>
        </p:nvSpPr>
        <p:spPr>
          <a:xfrm>
            <a:off x="729917" y="1369194"/>
            <a:ext cx="8375006" cy="566928"/>
          </a:xfrm>
          <a:prstGeom prst="rect">
            <a:avLst/>
          </a:prstGeom>
          <a:solidFill>
            <a:srgbClr val="E62828"/>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all" spc="0" normalizeH="0" baseline="0" noProof="0" dirty="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F4316DA-D783-2E4D-B568-74649449C5FF}"/>
              </a:ext>
            </a:extLst>
          </p:cNvPr>
          <p:cNvSpPr txBox="1"/>
          <p:nvPr/>
        </p:nvSpPr>
        <p:spPr>
          <a:xfrm>
            <a:off x="729916" y="1369194"/>
            <a:ext cx="10732168" cy="411961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Module 12: Renal Cell and Bladder Cancer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Boards Mini-Review: </a:t>
            </a:r>
            <a:r>
              <a:rPr kumimoji="0" lang="en-US" sz="3200" b="1" i="0" u="none" strike="noStrike" kern="1200" cap="none" spc="0" normalizeH="0" baseline="0" noProof="0" dirty="0" err="1">
                <a:ln>
                  <a:noFill/>
                </a:ln>
                <a:solidFill>
                  <a:srgbClr val="002656"/>
                </a:solidFill>
                <a:effectLst/>
                <a:uLnTx/>
                <a:uFillTx/>
                <a:latin typeface="Arial" panose="020B0604020202020204"/>
                <a:ea typeface="+mn-ea"/>
                <a:cs typeface="+mn-cs"/>
              </a:rPr>
              <a:t>Dr</a:t>
            </a: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 Quinn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656"/>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Topic/issue: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656"/>
                </a:solidFill>
                <a:effectLst/>
                <a:uLnTx/>
                <a:uFillTx/>
                <a:latin typeface="Arial" panose="020B0604020202020204"/>
                <a:ea typeface="+mn-ea"/>
                <a:cs typeface="+mn-cs"/>
              </a:rPr>
              <a:t>Indications for debulking nephrectomy</a:t>
            </a:r>
          </a:p>
        </p:txBody>
      </p:sp>
    </p:spTree>
    <p:extLst>
      <p:ext uri="{BB962C8B-B14F-4D97-AF65-F5344CB8AC3E}">
        <p14:creationId xmlns:p14="http://schemas.microsoft.com/office/powerpoint/2010/main" val="155812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8F1FF4-3162-864E-80DE-9AA768BAF1C9}"/>
              </a:ext>
            </a:extLst>
          </p:cNvPr>
          <p:cNvSpPr>
            <a:spLocks noGrp="1"/>
          </p:cNvSpPr>
          <p:nvPr>
            <p:ph type="title"/>
          </p:nvPr>
        </p:nvSpPr>
        <p:spPr/>
        <p:txBody>
          <a:bodyPr/>
          <a:lstStyle/>
          <a:p>
            <a:r>
              <a:rPr lang="en-US" dirty="0"/>
              <a:t>Sample question</a:t>
            </a:r>
          </a:p>
        </p:txBody>
      </p:sp>
      <p:sp>
        <p:nvSpPr>
          <p:cNvPr id="4" name="Content Placeholder 3">
            <a:extLst>
              <a:ext uri="{FF2B5EF4-FFF2-40B4-BE49-F238E27FC236}">
                <a16:creationId xmlns:a16="http://schemas.microsoft.com/office/drawing/2014/main" id="{30385E84-48AC-7A44-8E72-73C8ADDFC6B7}"/>
              </a:ext>
            </a:extLst>
          </p:cNvPr>
          <p:cNvSpPr>
            <a:spLocks noGrp="1"/>
          </p:cNvSpPr>
          <p:nvPr>
            <p:ph idx="1"/>
          </p:nvPr>
        </p:nvSpPr>
        <p:spPr>
          <a:xfrm>
            <a:off x="838200" y="1383737"/>
            <a:ext cx="10591800" cy="4800600"/>
          </a:xfrm>
        </p:spPr>
        <p:txBody>
          <a:bodyPr>
            <a:noAutofit/>
          </a:bodyPr>
          <a:lstStyle/>
          <a:p>
            <a:pPr marL="0" indent="0">
              <a:lnSpc>
                <a:spcPct val="100000"/>
              </a:lnSpc>
              <a:spcAft>
                <a:spcPts val="1200"/>
              </a:spcAft>
              <a:buNone/>
            </a:pPr>
            <a:r>
              <a:rPr lang="en-US" sz="2400" dirty="0"/>
              <a:t>A 66-year-old man presents with abdominal pain and is incidentally found to have a large right kidney mass. Imaging reveals multiple bilateral pulmonary nodules. CT-guided biopsy of one of the lung nodules confirms metastatic clear cell renal cell carcinoma. The kidney lesion is completely asymptomatic. The patient will start therapy with an oral tyrosine kinase inhibitor. What would you recommend with regard to the kidney mass?</a:t>
            </a:r>
          </a:p>
          <a:p>
            <a:pPr marL="457200" indent="-457200">
              <a:lnSpc>
                <a:spcPct val="100000"/>
              </a:lnSpc>
              <a:spcBef>
                <a:spcPts val="0"/>
              </a:spcBef>
              <a:buFont typeface="+mj-lt"/>
              <a:buAutoNum type="alphaLcPeriod"/>
            </a:pPr>
            <a:r>
              <a:rPr lang="en-US" sz="2400" dirty="0"/>
              <a:t>Up-front nephrectomy</a:t>
            </a:r>
          </a:p>
          <a:p>
            <a:pPr marL="457200" indent="-457200">
              <a:lnSpc>
                <a:spcPct val="100000"/>
              </a:lnSpc>
              <a:spcBef>
                <a:spcPts val="0"/>
              </a:spcBef>
              <a:buFont typeface="+mj-lt"/>
              <a:buAutoNum type="alphaLcPeriod"/>
            </a:pPr>
            <a:r>
              <a:rPr lang="en-US" sz="2400" dirty="0"/>
              <a:t>Nephrectomy after systemic therapy yields a response in the lung nodules </a:t>
            </a:r>
          </a:p>
          <a:p>
            <a:pPr marL="457200" indent="-457200">
              <a:lnSpc>
                <a:spcPct val="100000"/>
              </a:lnSpc>
              <a:spcBef>
                <a:spcPts val="0"/>
              </a:spcBef>
              <a:buFont typeface="+mj-lt"/>
              <a:buAutoNum type="alphaLcPeriod"/>
            </a:pPr>
            <a:r>
              <a:rPr lang="en-US" sz="2400" dirty="0"/>
              <a:t>Nephrectomy after 6 months of therapy</a:t>
            </a:r>
          </a:p>
          <a:p>
            <a:pPr marL="457200" indent="-457200">
              <a:lnSpc>
                <a:spcPct val="100000"/>
              </a:lnSpc>
              <a:spcBef>
                <a:spcPts val="0"/>
              </a:spcBef>
              <a:buFont typeface="+mj-lt"/>
              <a:buAutoNum type="alphaLcPeriod"/>
            </a:pPr>
            <a:r>
              <a:rPr lang="en-US" sz="2400" dirty="0"/>
              <a:t>No local therapy is needed for the kidney unless symptoms occur</a:t>
            </a:r>
          </a:p>
          <a:p>
            <a:pPr marL="457200" indent="-457200">
              <a:lnSpc>
                <a:spcPct val="100000"/>
              </a:lnSpc>
              <a:spcBef>
                <a:spcPts val="0"/>
              </a:spcBef>
              <a:buFont typeface="+mj-lt"/>
              <a:buAutoNum type="alphaLcPeriod"/>
            </a:pPr>
            <a:r>
              <a:rPr lang="en-US" sz="2400" dirty="0"/>
              <a:t>Other  </a:t>
            </a:r>
          </a:p>
        </p:txBody>
      </p:sp>
    </p:spTree>
    <p:extLst>
      <p:ext uri="{BB962C8B-B14F-4D97-AF65-F5344CB8AC3E}">
        <p14:creationId xmlns:p14="http://schemas.microsoft.com/office/powerpoint/2010/main" val="1726560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7EBA96-D27F-9B4F-ADFE-0D6F0B88C479}"/>
              </a:ext>
            </a:extLst>
          </p:cNvPr>
          <p:cNvSpPr txBox="1"/>
          <p:nvPr/>
        </p:nvSpPr>
        <p:spPr>
          <a:xfrm>
            <a:off x="729916" y="1369194"/>
            <a:ext cx="8359375" cy="566928"/>
          </a:xfrm>
          <a:prstGeom prst="rect">
            <a:avLst/>
          </a:prstGeom>
          <a:solidFill>
            <a:srgbClr val="E62828"/>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all" spc="0" normalizeH="0" baseline="0" noProof="0" dirty="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F4316DA-D783-2E4D-B568-74649449C5FF}"/>
              </a:ext>
            </a:extLst>
          </p:cNvPr>
          <p:cNvSpPr txBox="1"/>
          <p:nvPr/>
        </p:nvSpPr>
        <p:spPr>
          <a:xfrm>
            <a:off x="729916" y="1369194"/>
            <a:ext cx="10732168" cy="411961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Module 12: Renal Cell and Bladder Cancer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Boards Mini-Review: </a:t>
            </a:r>
            <a:r>
              <a:rPr kumimoji="0" lang="en-US" sz="3200" b="1" i="0" u="none" strike="noStrike" kern="1200" cap="none" spc="0" normalizeH="0" baseline="0" noProof="0" dirty="0" err="1">
                <a:ln>
                  <a:noFill/>
                </a:ln>
                <a:solidFill>
                  <a:srgbClr val="002656"/>
                </a:solidFill>
                <a:effectLst/>
                <a:uLnTx/>
                <a:uFillTx/>
                <a:latin typeface="Arial" panose="020B0604020202020204"/>
                <a:ea typeface="+mn-ea"/>
                <a:cs typeface="+mn-cs"/>
              </a:rPr>
              <a:t>Dr</a:t>
            </a: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2656"/>
                </a:solidFill>
                <a:effectLst/>
                <a:uLnTx/>
                <a:uFillTx/>
                <a:latin typeface="Arial" panose="020B0604020202020204"/>
                <a:ea typeface="+mn-ea"/>
                <a:cs typeface="+mn-cs"/>
              </a:rPr>
              <a:t>Plimack</a:t>
            </a: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656"/>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Topic/issue: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656"/>
                </a:solidFill>
                <a:effectLst/>
                <a:uLnTx/>
                <a:uFillTx/>
                <a:latin typeface="Arial" panose="020B0604020202020204"/>
                <a:ea typeface="+mn-ea"/>
                <a:cs typeface="+mn-cs"/>
              </a:rPr>
              <a:t>Neoadjuvant versus adjuvant systemic treatment for bladder cancer</a:t>
            </a:r>
          </a:p>
        </p:txBody>
      </p:sp>
    </p:spTree>
    <p:extLst>
      <p:ext uri="{BB962C8B-B14F-4D97-AF65-F5344CB8AC3E}">
        <p14:creationId xmlns:p14="http://schemas.microsoft.com/office/powerpoint/2010/main" val="3828662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1202"/>
            <a:ext cx="10515600" cy="869589"/>
          </a:xfrm>
        </p:spPr>
        <p:txBody>
          <a:bodyPr>
            <a:noAutofit/>
          </a:bodyPr>
          <a:lstStyle/>
          <a:p>
            <a:pPr algn="l"/>
            <a:r>
              <a:rPr lang="en-US" sz="2500" dirty="0"/>
              <a:t>Have you administered the following (on or off a clinical trial) to a patient with bladder cancer?</a:t>
            </a:r>
          </a:p>
        </p:txBody>
      </p:sp>
      <p:graphicFrame>
        <p:nvGraphicFramePr>
          <p:cNvPr id="8" name="Content Placeholder 1">
            <a:extLst>
              <a:ext uri="{FF2B5EF4-FFF2-40B4-BE49-F238E27FC236}">
                <a16:creationId xmlns:a16="http://schemas.microsoft.com/office/drawing/2014/main" id="{BD0A64B2-1A3B-5B4A-8BD4-CDFA57D79C17}"/>
              </a:ext>
            </a:extLst>
          </p:cNvPr>
          <p:cNvGraphicFramePr>
            <a:graphicFrameLocks/>
          </p:cNvGraphicFramePr>
          <p:nvPr>
            <p:extLst/>
          </p:nvPr>
        </p:nvGraphicFramePr>
        <p:xfrm>
          <a:off x="1321340" y="2285891"/>
          <a:ext cx="9549320" cy="2286217"/>
        </p:xfrm>
        <a:graphic>
          <a:graphicData uri="http://schemas.openxmlformats.org/drawingml/2006/table">
            <a:tbl>
              <a:tblPr firstRow="1" bandRow="1">
                <a:tableStyleId>{21E4AEA4-8DFA-4A89-87EB-49C32662AFE0}</a:tableStyleId>
              </a:tblPr>
              <a:tblGrid>
                <a:gridCol w="3342050">
                  <a:extLst>
                    <a:ext uri="{9D8B030D-6E8A-4147-A177-3AD203B41FA5}">
                      <a16:colId xmlns:a16="http://schemas.microsoft.com/office/drawing/2014/main" val="20000"/>
                    </a:ext>
                  </a:extLst>
                </a:gridCol>
                <a:gridCol w="2935705">
                  <a:extLst>
                    <a:ext uri="{9D8B030D-6E8A-4147-A177-3AD203B41FA5}">
                      <a16:colId xmlns:a16="http://schemas.microsoft.com/office/drawing/2014/main" val="20001"/>
                    </a:ext>
                  </a:extLst>
                </a:gridCol>
                <a:gridCol w="3271565">
                  <a:extLst>
                    <a:ext uri="{9D8B030D-6E8A-4147-A177-3AD203B41FA5}">
                      <a16:colId xmlns:a16="http://schemas.microsoft.com/office/drawing/2014/main" val="52910491"/>
                    </a:ext>
                  </a:extLst>
                </a:gridCol>
              </a:tblGrid>
              <a:tr h="985462">
                <a:tc>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R="182880" marT="91440" marB="9144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algn="ctr"/>
                      <a:r>
                        <a:rPr lang="en-US" sz="2000" b="1" kern="1200" dirty="0">
                          <a:solidFill>
                            <a:schemeClr val="lt1"/>
                          </a:solidFill>
                          <a:effectLst/>
                          <a:latin typeface="Arial" panose="020B0604020202020204" pitchFamily="34" charset="0"/>
                          <a:ea typeface="+mn-ea"/>
                          <a:cs typeface="Arial" panose="020B0604020202020204" pitchFamily="34" charset="0"/>
                        </a:rPr>
                        <a:t>% responding “yes”</a:t>
                      </a:r>
                    </a:p>
                  </a:txBody>
                  <a:tcPr marL="182880" marR="182880" marT="91440" marB="9144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algn="ctr"/>
                      <a:r>
                        <a:rPr lang="en-US" sz="2000" dirty="0">
                          <a:solidFill>
                            <a:schemeClr val="bg1"/>
                          </a:solidFill>
                          <a:latin typeface="Arial" panose="020B0604020202020204" pitchFamily="34" charset="0"/>
                          <a:cs typeface="Arial" panose="020B0604020202020204" pitchFamily="34" charset="0"/>
                        </a:rPr>
                        <a:t>Median among those</a:t>
                      </a:r>
                    </a:p>
                    <a:p>
                      <a:pPr algn="ctr"/>
                      <a:r>
                        <a:rPr lang="en-US" sz="2000" dirty="0">
                          <a:solidFill>
                            <a:schemeClr val="bg1"/>
                          </a:solidFill>
                          <a:latin typeface="Arial" panose="020B0604020202020204" pitchFamily="34" charset="0"/>
                          <a:cs typeface="Arial" panose="020B0604020202020204" pitchFamily="34" charset="0"/>
                        </a:rPr>
                        <a:t>responding “yes”</a:t>
                      </a:r>
                    </a:p>
                  </a:txBody>
                  <a:tcPr marL="182880" marR="182880" marT="91440" marB="9144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extLst>
                  <a:ext uri="{0D108BD9-81ED-4DB2-BD59-A6C34878D82A}">
                    <a16:rowId xmlns:a16="http://schemas.microsoft.com/office/drawing/2014/main" val="10000"/>
                  </a:ext>
                </a:extLst>
              </a:tr>
              <a:tr h="1300755">
                <a:tc>
                  <a:txBody>
                    <a:bodyPr/>
                    <a:lstStyle/>
                    <a:p>
                      <a:r>
                        <a:rPr lang="en-US" sz="2000" kern="1200" dirty="0">
                          <a:solidFill>
                            <a:schemeClr val="dk1"/>
                          </a:solidFill>
                          <a:effectLst/>
                          <a:latin typeface="Arial" panose="020B0604020202020204" pitchFamily="34" charset="0"/>
                          <a:ea typeface="+mn-ea"/>
                          <a:cs typeface="Arial" panose="020B0604020202020204" pitchFamily="34" charset="0"/>
                        </a:rPr>
                        <a:t>Anti-PD-1/PD-L1 antibody as first-line treatment for metastatic disease</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63%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A922CD75-AD94-954F-B447-77D420685C00}"/>
              </a:ext>
            </a:extLst>
          </p:cNvPr>
          <p:cNvSpPr txBox="1"/>
          <p:nvPr/>
        </p:nvSpPr>
        <p:spPr>
          <a:xfrm>
            <a:off x="927315" y="127982"/>
            <a:ext cx="5284949" cy="523220"/>
          </a:xfrm>
          <a:prstGeom prst="rect">
            <a:avLst/>
          </a:prstGeom>
          <a:solidFill>
            <a:srgbClr val="E62829"/>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all" spc="0" normalizeH="0" baseline="0" noProof="0" dirty="0">
                <a:ln>
                  <a:noFill/>
                </a:ln>
                <a:solidFill>
                  <a:prstClr val="white"/>
                </a:solidFill>
                <a:effectLst/>
                <a:uLnTx/>
                <a:uFillTx/>
                <a:latin typeface="Arial" charset="0"/>
                <a:ea typeface="+mn-ea"/>
                <a:cs typeface="Arial" charset="0"/>
              </a:rPr>
              <a:t>Use of new agents/strategies</a:t>
            </a:r>
            <a:endParaRPr kumimoji="0" lang="en-US" sz="2300" b="0" i="0" u="none" strike="noStrike" kern="1200" cap="all"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922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8F1FF4-3162-864E-80DE-9AA768BAF1C9}"/>
              </a:ext>
            </a:extLst>
          </p:cNvPr>
          <p:cNvSpPr>
            <a:spLocks noGrp="1"/>
          </p:cNvSpPr>
          <p:nvPr>
            <p:ph type="title"/>
          </p:nvPr>
        </p:nvSpPr>
        <p:spPr/>
        <p:txBody>
          <a:bodyPr/>
          <a:lstStyle/>
          <a:p>
            <a:r>
              <a:rPr lang="en-US" dirty="0"/>
              <a:t>Sample question</a:t>
            </a:r>
          </a:p>
        </p:txBody>
      </p:sp>
      <p:sp>
        <p:nvSpPr>
          <p:cNvPr id="4" name="Content Placeholder 3">
            <a:extLst>
              <a:ext uri="{FF2B5EF4-FFF2-40B4-BE49-F238E27FC236}">
                <a16:creationId xmlns:a16="http://schemas.microsoft.com/office/drawing/2014/main" id="{30385E84-48AC-7A44-8E72-73C8ADDFC6B7}"/>
              </a:ext>
            </a:extLst>
          </p:cNvPr>
          <p:cNvSpPr>
            <a:spLocks noGrp="1"/>
          </p:cNvSpPr>
          <p:nvPr>
            <p:ph idx="1"/>
          </p:nvPr>
        </p:nvSpPr>
        <p:spPr>
          <a:xfrm>
            <a:off x="838200" y="1383737"/>
            <a:ext cx="10591800" cy="4800600"/>
          </a:xfrm>
        </p:spPr>
        <p:txBody>
          <a:bodyPr>
            <a:noAutofit/>
          </a:bodyPr>
          <a:lstStyle/>
          <a:p>
            <a:pPr marL="0" indent="0">
              <a:lnSpc>
                <a:spcPct val="100000"/>
              </a:lnSpc>
              <a:spcAft>
                <a:spcPts val="1200"/>
              </a:spcAft>
              <a:buNone/>
            </a:pPr>
            <a:r>
              <a:rPr lang="en-US" sz="2400" dirty="0"/>
              <a:t>A 66-year-old man presents after 4 months of painless hematuria. Cystoscopy reveals a large mass in the dome of the urinary bladder, which is biopsy confirmed to be muscle-invasive urothelial carcinoma. No disease is present outside the urinary bladder, and the patient has normal renal function. What would you recommend?</a:t>
            </a:r>
          </a:p>
          <a:p>
            <a:pPr marL="457200" indent="-457200">
              <a:lnSpc>
                <a:spcPct val="100000"/>
              </a:lnSpc>
              <a:spcBef>
                <a:spcPts val="500"/>
              </a:spcBef>
              <a:buFont typeface="+mj-lt"/>
              <a:buAutoNum type="alphaLcPeriod"/>
            </a:pPr>
            <a:r>
              <a:rPr lang="en-US" sz="2400" dirty="0"/>
              <a:t>Neoadjuvant cisplatin-containing chemotherapy</a:t>
            </a:r>
          </a:p>
          <a:p>
            <a:pPr marL="457200" indent="-457200">
              <a:lnSpc>
                <a:spcPct val="100000"/>
              </a:lnSpc>
              <a:spcBef>
                <a:spcPts val="500"/>
              </a:spcBef>
              <a:buFont typeface="+mj-lt"/>
              <a:buAutoNum type="alphaLcPeriod"/>
            </a:pPr>
            <a:r>
              <a:rPr lang="en-US" sz="2400" dirty="0"/>
              <a:t>Neoadjuvant radiation therapy</a:t>
            </a:r>
          </a:p>
          <a:p>
            <a:pPr marL="457200" indent="-457200">
              <a:lnSpc>
                <a:spcPct val="100000"/>
              </a:lnSpc>
              <a:spcBef>
                <a:spcPts val="500"/>
              </a:spcBef>
              <a:buFont typeface="+mj-lt"/>
              <a:buAutoNum type="alphaLcPeriod"/>
            </a:pPr>
            <a:r>
              <a:rPr lang="en-US" sz="2400" dirty="0"/>
              <a:t>Check PD-L1 staining and administer a neoadjuvant anti-PD-1/PD-L1 antibody if greater than 10%</a:t>
            </a:r>
          </a:p>
          <a:p>
            <a:pPr marL="457200" indent="-457200">
              <a:lnSpc>
                <a:spcPct val="100000"/>
              </a:lnSpc>
              <a:spcBef>
                <a:spcPts val="500"/>
              </a:spcBef>
              <a:buFont typeface="+mj-lt"/>
              <a:buAutoNum type="alphaLcPeriod"/>
            </a:pPr>
            <a:r>
              <a:rPr lang="en-US" sz="2400" dirty="0"/>
              <a:t>Proceed with cystectomy followed by adjuvant therapy</a:t>
            </a:r>
          </a:p>
          <a:p>
            <a:pPr marL="457200" indent="-457200">
              <a:lnSpc>
                <a:spcPct val="100000"/>
              </a:lnSpc>
              <a:spcBef>
                <a:spcPts val="500"/>
              </a:spcBef>
              <a:buFont typeface="+mj-lt"/>
              <a:buAutoNum type="alphaLcPeriod"/>
            </a:pPr>
            <a:r>
              <a:rPr lang="en-US" sz="2400" dirty="0"/>
              <a:t>Other   </a:t>
            </a:r>
          </a:p>
        </p:txBody>
      </p:sp>
    </p:spTree>
    <p:extLst>
      <p:ext uri="{BB962C8B-B14F-4D97-AF65-F5344CB8AC3E}">
        <p14:creationId xmlns:p14="http://schemas.microsoft.com/office/powerpoint/2010/main" val="1449097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D6E6EF-60CD-F64E-9C50-AD657C091B3C}"/>
              </a:ext>
            </a:extLst>
          </p:cNvPr>
          <p:cNvSpPr>
            <a:spLocks noGrp="1" noChangeArrowheads="1"/>
          </p:cNvSpPr>
          <p:nvPr>
            <p:ph type="ctrTitle"/>
          </p:nvPr>
        </p:nvSpPr>
        <p:spPr>
          <a:xfrm>
            <a:off x="2286000" y="76200"/>
            <a:ext cx="8382000" cy="2590800"/>
          </a:xfrm>
        </p:spPr>
        <p:txBody>
          <a:bodyPr/>
          <a:lstStyle/>
          <a:p>
            <a:pPr>
              <a:defRPr/>
            </a:pPr>
            <a:r>
              <a:rPr lang="en-US" sz="4200" dirty="0">
                <a:solidFill>
                  <a:schemeClr val="tx2"/>
                </a:solidFill>
              </a:rPr>
              <a:t>Renal Cell Cancer</a:t>
            </a:r>
            <a:br>
              <a:rPr lang="en-US" sz="3600" dirty="0">
                <a:solidFill>
                  <a:schemeClr val="tx2"/>
                </a:solidFill>
              </a:rPr>
            </a:br>
            <a:r>
              <a:rPr lang="en-US" sz="2400" dirty="0">
                <a:solidFill>
                  <a:schemeClr val="tx2"/>
                </a:solidFill>
              </a:rPr>
              <a:t>	</a:t>
            </a:r>
            <a:br>
              <a:rPr lang="en-US" sz="2400" dirty="0">
                <a:solidFill>
                  <a:schemeClr val="tx2"/>
                </a:solidFill>
              </a:rPr>
            </a:br>
            <a:r>
              <a:rPr lang="en-US" sz="1800" dirty="0">
                <a:solidFill>
                  <a:schemeClr val="tx1"/>
                </a:solidFill>
              </a:rPr>
              <a:t>Miami, Feb 2019</a:t>
            </a:r>
            <a:endParaRPr lang="en-US" altLang="ja-JP" sz="1800" b="1" dirty="0">
              <a:solidFill>
                <a:schemeClr val="tx1"/>
              </a:solidFill>
              <a:ea typeface="ＭＳ Ｐゴシック" pitchFamily="34" charset="-128"/>
            </a:endParaRPr>
          </a:p>
        </p:txBody>
      </p:sp>
      <p:sp>
        <p:nvSpPr>
          <p:cNvPr id="5122" name="Rectangle 6">
            <a:extLst>
              <a:ext uri="{FF2B5EF4-FFF2-40B4-BE49-F238E27FC236}">
                <a16:creationId xmlns:a16="http://schemas.microsoft.com/office/drawing/2014/main" id="{30BE093A-DF72-AD45-8D24-D73443965FCD}"/>
              </a:ext>
            </a:extLst>
          </p:cNvPr>
          <p:cNvSpPr>
            <a:spLocks noGrp="1" noChangeArrowheads="1"/>
          </p:cNvSpPr>
          <p:nvPr>
            <p:ph type="subTitle" idx="1"/>
          </p:nvPr>
        </p:nvSpPr>
        <p:spPr>
          <a:xfrm>
            <a:off x="7279935" y="2564273"/>
            <a:ext cx="4645365" cy="1752600"/>
          </a:xfrm>
        </p:spPr>
        <p:txBody>
          <a:bodyPr/>
          <a:lstStyle/>
          <a:p>
            <a:pPr>
              <a:lnSpc>
                <a:spcPct val="90000"/>
              </a:lnSpc>
              <a:spcBef>
                <a:spcPct val="0"/>
              </a:spcBef>
            </a:pPr>
            <a:endParaRPr lang="en-AU" altLang="ja-JP" sz="2400" b="1" dirty="0">
              <a:ea typeface="ＭＳ Ｐゴシック" panose="020B0600070205080204" pitchFamily="34" charset="-128"/>
            </a:endParaRPr>
          </a:p>
          <a:p>
            <a:pPr>
              <a:lnSpc>
                <a:spcPct val="90000"/>
              </a:lnSpc>
              <a:spcBef>
                <a:spcPct val="0"/>
              </a:spcBef>
            </a:pPr>
            <a:r>
              <a:rPr lang="en-US" altLang="ja-JP" sz="1800" dirty="0">
                <a:ea typeface="ＭＳ Ｐゴシック" panose="020B0600070205080204" pitchFamily="34" charset="-128"/>
              </a:rPr>
              <a:t>David I Quinn </a:t>
            </a:r>
          </a:p>
          <a:p>
            <a:pPr>
              <a:lnSpc>
                <a:spcPct val="90000"/>
              </a:lnSpc>
              <a:spcBef>
                <a:spcPct val="0"/>
              </a:spcBef>
            </a:pPr>
            <a:r>
              <a:rPr lang="en-US" altLang="ja-JP" sz="1800" dirty="0">
                <a:ea typeface="ＭＳ Ｐゴシック" panose="020B0600070205080204" pitchFamily="34" charset="-128"/>
              </a:rPr>
              <a:t>MBBS (Hons) PhD FRACP FACP</a:t>
            </a:r>
          </a:p>
          <a:p>
            <a:pPr>
              <a:lnSpc>
                <a:spcPct val="90000"/>
              </a:lnSpc>
              <a:spcBef>
                <a:spcPct val="0"/>
              </a:spcBef>
            </a:pPr>
            <a:r>
              <a:rPr lang="en-AU" altLang="ja-JP" sz="1800" dirty="0">
                <a:ea typeface="ＭＳ Ｐゴシック" panose="020B0600070205080204" pitchFamily="34" charset="-128"/>
              </a:rPr>
              <a:t>Associate Professor of Medicine Chief, Section of GU Medical Oncology</a:t>
            </a:r>
          </a:p>
          <a:p>
            <a:pPr>
              <a:lnSpc>
                <a:spcPct val="90000"/>
              </a:lnSpc>
              <a:spcBef>
                <a:spcPct val="0"/>
              </a:spcBef>
            </a:pPr>
            <a:r>
              <a:rPr lang="en-AU" altLang="ja-JP" sz="1800" dirty="0">
                <a:ea typeface="ＭＳ Ｐゴシック" panose="020B0600070205080204" pitchFamily="34" charset="-128"/>
              </a:rPr>
              <a:t>Division of Medical Oncology</a:t>
            </a:r>
          </a:p>
          <a:p>
            <a:pPr>
              <a:lnSpc>
                <a:spcPct val="90000"/>
              </a:lnSpc>
              <a:spcBef>
                <a:spcPct val="0"/>
              </a:spcBef>
            </a:pPr>
            <a:r>
              <a:rPr lang="en-AU" altLang="ja-JP" sz="1800" dirty="0">
                <a:ea typeface="ＭＳ Ｐゴシック" panose="020B0600070205080204" pitchFamily="34" charset="-128"/>
              </a:rPr>
              <a:t>Medical Director, Norris Cancer Hospital &amp; Clinics</a:t>
            </a:r>
          </a:p>
          <a:p>
            <a:pPr>
              <a:lnSpc>
                <a:spcPct val="90000"/>
              </a:lnSpc>
              <a:spcBef>
                <a:spcPct val="0"/>
              </a:spcBef>
            </a:pPr>
            <a:r>
              <a:rPr lang="en-AU" altLang="ja-JP" sz="1800" dirty="0">
                <a:ea typeface="ＭＳ Ｐゴシック" panose="020B0600070205080204" pitchFamily="34" charset="-128"/>
              </a:rPr>
              <a:t>Member, USC Institute of Urology </a:t>
            </a:r>
          </a:p>
          <a:p>
            <a:pPr>
              <a:lnSpc>
                <a:spcPct val="90000"/>
              </a:lnSpc>
              <a:spcBef>
                <a:spcPct val="0"/>
              </a:spcBef>
            </a:pPr>
            <a:r>
              <a:rPr lang="en-AU" altLang="ja-JP" sz="1800" dirty="0">
                <a:ea typeface="ＭＳ Ｐゴシック" panose="020B0600070205080204" pitchFamily="34" charset="-128"/>
              </a:rPr>
              <a:t>Kenneth J. Norris Comprehensive Cancer </a:t>
            </a:r>
            <a:r>
              <a:rPr lang="en-AU" altLang="ja-JP" sz="1800" dirty="0" err="1">
                <a:ea typeface="ＭＳ Ｐゴシック" panose="020B0600070205080204" pitchFamily="34" charset="-128"/>
              </a:rPr>
              <a:t>Center</a:t>
            </a:r>
            <a:endParaRPr lang="en-AU" altLang="ja-JP" sz="1800" dirty="0">
              <a:ea typeface="ＭＳ Ｐゴシック" panose="020B0600070205080204" pitchFamily="34" charset="-128"/>
            </a:endParaRPr>
          </a:p>
          <a:p>
            <a:pPr>
              <a:lnSpc>
                <a:spcPct val="90000"/>
              </a:lnSpc>
              <a:spcBef>
                <a:spcPct val="0"/>
              </a:spcBef>
            </a:pPr>
            <a:r>
              <a:rPr lang="en-AU" altLang="ja-JP" sz="1800" dirty="0">
                <a:ea typeface="ＭＳ Ｐゴシック" panose="020B0600070205080204" pitchFamily="34" charset="-128"/>
              </a:rPr>
              <a:t>Keck School of Medicine</a:t>
            </a:r>
          </a:p>
          <a:p>
            <a:pPr>
              <a:lnSpc>
                <a:spcPct val="90000"/>
              </a:lnSpc>
              <a:spcBef>
                <a:spcPct val="0"/>
              </a:spcBef>
            </a:pPr>
            <a:r>
              <a:rPr lang="en-AU" altLang="ja-JP" sz="1800" dirty="0">
                <a:ea typeface="ＭＳ Ｐゴシック" panose="020B0600070205080204" pitchFamily="34" charset="-128"/>
              </a:rPr>
              <a:t>University of Southern California</a:t>
            </a:r>
            <a:endParaRPr lang="en-AU" altLang="ja-JP" sz="1400" b="1" dirty="0">
              <a:ea typeface="ＭＳ Ｐゴシック" panose="020B0600070205080204" pitchFamily="34" charset="-128"/>
            </a:endParaRPr>
          </a:p>
        </p:txBody>
      </p:sp>
      <p:pic>
        <p:nvPicPr>
          <p:cNvPr id="5123" name="Picture 2" descr="willebrant-surf_totems-lge">
            <a:extLst>
              <a:ext uri="{FF2B5EF4-FFF2-40B4-BE49-F238E27FC236}">
                <a16:creationId xmlns:a16="http://schemas.microsoft.com/office/drawing/2014/main" id="{33CE1384-DEF4-6E44-9FAE-670016D63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2681288"/>
            <a:ext cx="52101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7490EDF-E975-264A-8C96-DD244DB76746}"/>
              </a:ext>
            </a:extLst>
          </p:cNvPr>
          <p:cNvPicPr>
            <a:picLocks noChangeAspect="1"/>
          </p:cNvPicPr>
          <p:nvPr/>
        </p:nvPicPr>
        <p:blipFill>
          <a:blip r:embed="rId4"/>
          <a:stretch>
            <a:fillRect/>
          </a:stretch>
        </p:blipFill>
        <p:spPr>
          <a:xfrm>
            <a:off x="1742208" y="2646651"/>
            <a:ext cx="5258666" cy="3644611"/>
          </a:xfrm>
          <a:prstGeom prst="rect">
            <a:avLst/>
          </a:prstGeom>
        </p:spPr>
      </p:pic>
      <p:pic>
        <p:nvPicPr>
          <p:cNvPr id="4" name="Picture 3">
            <a:extLst>
              <a:ext uri="{FF2B5EF4-FFF2-40B4-BE49-F238E27FC236}">
                <a16:creationId xmlns:a16="http://schemas.microsoft.com/office/drawing/2014/main" id="{D31D8336-DA3A-B440-A31C-32C2FA4C997A}"/>
              </a:ext>
            </a:extLst>
          </p:cNvPr>
          <p:cNvPicPr>
            <a:picLocks noChangeAspect="1"/>
          </p:cNvPicPr>
          <p:nvPr/>
        </p:nvPicPr>
        <p:blipFill>
          <a:blip r:embed="rId5"/>
          <a:stretch>
            <a:fillRect/>
          </a:stretch>
        </p:blipFill>
        <p:spPr>
          <a:xfrm>
            <a:off x="1742208" y="2605087"/>
            <a:ext cx="5461527" cy="3686174"/>
          </a:xfrm>
          <a:prstGeom prst="rect">
            <a:avLst/>
          </a:prstGeom>
        </p:spPr>
      </p:pic>
      <p:pic>
        <p:nvPicPr>
          <p:cNvPr id="5" name="Picture 4">
            <a:extLst>
              <a:ext uri="{FF2B5EF4-FFF2-40B4-BE49-F238E27FC236}">
                <a16:creationId xmlns:a16="http://schemas.microsoft.com/office/drawing/2014/main" id="{10A1F6EA-453D-F142-83F4-4738E6C616CA}"/>
              </a:ext>
            </a:extLst>
          </p:cNvPr>
          <p:cNvPicPr>
            <a:picLocks noChangeAspect="1"/>
          </p:cNvPicPr>
          <p:nvPr/>
        </p:nvPicPr>
        <p:blipFill>
          <a:blip r:embed="rId6"/>
          <a:stretch>
            <a:fillRect/>
          </a:stretch>
        </p:blipFill>
        <p:spPr>
          <a:xfrm>
            <a:off x="1714500" y="2576512"/>
            <a:ext cx="5489235" cy="3742660"/>
          </a:xfrm>
          <a:prstGeom prst="rect">
            <a:avLst/>
          </a:prstGeom>
        </p:spPr>
      </p:pic>
    </p:spTree>
    <p:extLst>
      <p:ext uri="{BB962C8B-B14F-4D97-AF65-F5344CB8AC3E}">
        <p14:creationId xmlns:p14="http://schemas.microsoft.com/office/powerpoint/2010/main" val="149425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54CE-BCD6-7D44-87FD-52ABB0CDBD43}"/>
              </a:ext>
            </a:extLst>
          </p:cNvPr>
          <p:cNvSpPr>
            <a:spLocks noGrp="1"/>
          </p:cNvSpPr>
          <p:nvPr>
            <p:ph type="title"/>
          </p:nvPr>
        </p:nvSpPr>
        <p:spPr>
          <a:xfrm>
            <a:off x="1828800" y="533400"/>
            <a:ext cx="9956800" cy="1143000"/>
          </a:xfrm>
        </p:spPr>
        <p:txBody>
          <a:bodyPr/>
          <a:lstStyle/>
          <a:p>
            <a:r>
              <a:rPr lang="en-US" dirty="0">
                <a:solidFill>
                  <a:schemeClr val="tx2"/>
                </a:solidFill>
              </a:rPr>
              <a:t>Disclosures</a:t>
            </a:r>
          </a:p>
        </p:txBody>
      </p:sp>
      <p:graphicFrame>
        <p:nvGraphicFramePr>
          <p:cNvPr id="3" name="Table 2">
            <a:extLst>
              <a:ext uri="{FF2B5EF4-FFF2-40B4-BE49-F238E27FC236}">
                <a16:creationId xmlns:a16="http://schemas.microsoft.com/office/drawing/2014/main" id="{2AC28AC1-86E8-2147-B779-844CAC962618}"/>
              </a:ext>
            </a:extLst>
          </p:cNvPr>
          <p:cNvGraphicFramePr>
            <a:graphicFrameLocks noGrp="1"/>
          </p:cNvGraphicFramePr>
          <p:nvPr>
            <p:extLst>
              <p:ext uri="{D42A27DB-BD31-4B8C-83A1-F6EECF244321}">
                <p14:modId xmlns:p14="http://schemas.microsoft.com/office/powerpoint/2010/main" val="4254146769"/>
              </p:ext>
            </p:extLst>
          </p:nvPr>
        </p:nvGraphicFramePr>
        <p:xfrm>
          <a:off x="2590800" y="2057400"/>
          <a:ext cx="8813800" cy="384048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3553240715"/>
                    </a:ext>
                  </a:extLst>
                </a:gridCol>
                <a:gridCol w="5918200">
                  <a:extLst>
                    <a:ext uri="{9D8B030D-6E8A-4147-A177-3AD203B41FA5}">
                      <a16:colId xmlns:a16="http://schemas.microsoft.com/office/drawing/2014/main" val="2666824926"/>
                    </a:ext>
                  </a:extLst>
                </a:gridCol>
              </a:tblGrid>
              <a:tr h="370840">
                <a:tc>
                  <a:txBody>
                    <a:bodyPr/>
                    <a:lstStyle/>
                    <a:p>
                      <a:r>
                        <a:rPr lang="en-US" b="1" dirty="0">
                          <a:solidFill>
                            <a:schemeClr val="tx1"/>
                          </a:solidFill>
                        </a:rPr>
                        <a:t>Advisory Committee and Consulting Agreements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Astellas Pharma Global Development Inc, AstraZeneca Pharmaceuticals LP, Bayer HealthCare Pharmaceuticals, Bristol-Myers Squibb Company, Celgene Corporation, Clovis Oncology, </a:t>
                      </a:r>
                      <a:r>
                        <a:rPr lang="en-US" b="0" dirty="0" err="1">
                          <a:solidFill>
                            <a:schemeClr val="tx1"/>
                          </a:solidFill>
                        </a:rPr>
                        <a:t>Dendreon</a:t>
                      </a:r>
                      <a:r>
                        <a:rPr lang="en-US" b="0" dirty="0">
                          <a:solidFill>
                            <a:schemeClr val="tx1"/>
                          </a:solidFill>
                        </a:rPr>
                        <a:t> Pharmaceuticals Inc, </a:t>
                      </a:r>
                      <a:r>
                        <a:rPr lang="en-US" b="0" dirty="0" err="1">
                          <a:solidFill>
                            <a:schemeClr val="tx1"/>
                          </a:solidFill>
                        </a:rPr>
                        <a:t>Exelixis</a:t>
                      </a:r>
                      <a:r>
                        <a:rPr lang="en-US" b="0" dirty="0">
                          <a:solidFill>
                            <a:schemeClr val="tx1"/>
                          </a:solidFill>
                        </a:rPr>
                        <a:t> Inc, Genentech, Janssen Biotech Inc, Merck, Novartis, Pfizer Inc, Roche Laboratories Inc, Sanofi Genzyme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9602108"/>
                  </a:ext>
                </a:extLst>
              </a:tr>
              <a:tr h="370840">
                <a:tc>
                  <a:txBody>
                    <a:bodyPr/>
                    <a:lstStyle/>
                    <a:p>
                      <a:r>
                        <a:rPr lang="en-US" b="1" dirty="0">
                          <a:solidFill>
                            <a:schemeClr val="tx1"/>
                          </a:solidFill>
                        </a:rPr>
                        <a:t>Contracted Research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Astellas Pharma Global Development Inc, Bayer HealthCare Pharmaceuticals, Bristol-Myers Squibb Company, Genentech, Merck, Pfizer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405921"/>
                  </a:ext>
                </a:extLst>
              </a:tr>
              <a:tr h="370840">
                <a:tc>
                  <a:txBody>
                    <a:bodyPr/>
                    <a:lstStyle/>
                    <a:p>
                      <a:r>
                        <a:rPr lang="en-US" b="1" dirty="0">
                          <a:solidFill>
                            <a:schemeClr val="tx1"/>
                          </a:solidFill>
                        </a:rPr>
                        <a:t>Data and Safety Monitoring Board/Committee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Eisai Inc, US Biotest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7373910"/>
                  </a:ext>
                </a:extLst>
              </a:tr>
            </a:tbl>
          </a:graphicData>
        </a:graphic>
      </p:graphicFrame>
    </p:spTree>
    <p:extLst>
      <p:ext uri="{BB962C8B-B14F-4D97-AF65-F5344CB8AC3E}">
        <p14:creationId xmlns:p14="http://schemas.microsoft.com/office/powerpoint/2010/main" val="2276896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CDAD2DD8-2827-5B4D-8D75-49AE184506FE}"/>
              </a:ext>
            </a:extLst>
          </p:cNvPr>
          <p:cNvSpPr>
            <a:spLocks noGrp="1" noChangeArrowheads="1"/>
          </p:cNvSpPr>
          <p:nvPr>
            <p:ph type="title"/>
          </p:nvPr>
        </p:nvSpPr>
        <p:spPr>
          <a:xfrm>
            <a:off x="1955800" y="282575"/>
            <a:ext cx="9855200" cy="825500"/>
          </a:xfrm>
        </p:spPr>
        <p:txBody>
          <a:bodyPr/>
          <a:lstStyle/>
          <a:p>
            <a:r>
              <a:rPr lang="en-US" altLang="en-US" sz="2800" dirty="0" err="1">
                <a:solidFill>
                  <a:schemeClr val="tx2"/>
                </a:solidFill>
                <a:ea typeface="ＭＳ Ｐゴシック" panose="020B0600070205080204" pitchFamily="34" charset="-128"/>
              </a:rPr>
              <a:t>CheckMate</a:t>
            </a:r>
            <a:r>
              <a:rPr lang="en-US" altLang="en-US" sz="2800" dirty="0">
                <a:solidFill>
                  <a:schemeClr val="tx2"/>
                </a:solidFill>
                <a:ea typeface="ＭＳ Ｐゴシック" panose="020B0600070205080204" pitchFamily="34" charset="-128"/>
              </a:rPr>
              <a:t> 214: Phase 3 Study of Nivolumab + Ipilimumab vs Sunitinib in 1L Advanced/Metastatic RCC</a:t>
            </a:r>
            <a:r>
              <a:rPr lang="en-US" altLang="en-US" sz="2800" baseline="30000" dirty="0">
                <a:solidFill>
                  <a:schemeClr val="tx2"/>
                </a:solidFill>
                <a:ea typeface="ＭＳ Ｐゴシック" panose="020B0600070205080204" pitchFamily="34" charset="-128"/>
              </a:rPr>
              <a:t>1,2</a:t>
            </a:r>
          </a:p>
        </p:txBody>
      </p:sp>
      <p:sp>
        <p:nvSpPr>
          <p:cNvPr id="20" name="TextBox 78">
            <a:extLst>
              <a:ext uri="{FF2B5EF4-FFF2-40B4-BE49-F238E27FC236}">
                <a16:creationId xmlns:a16="http://schemas.microsoft.com/office/drawing/2014/main" id="{A1E3A57C-0A7A-3F43-8A49-F14281786D47}"/>
              </a:ext>
            </a:extLst>
          </p:cNvPr>
          <p:cNvSpPr txBox="1">
            <a:spLocks noChangeArrowheads="1"/>
          </p:cNvSpPr>
          <p:nvPr/>
        </p:nvSpPr>
        <p:spPr bwMode="auto">
          <a:xfrm>
            <a:off x="1752600" y="6605501"/>
            <a:ext cx="8093074" cy="11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b="1">
                <a:solidFill>
                  <a:srgbClr val="000000"/>
                </a:solidFill>
                <a:latin typeface="Arial" panose="020B0604020202020204" pitchFamily="34" charset="0"/>
              </a:defRPr>
            </a:lvl1pPr>
            <a:lvl2pPr marL="742950" indent="-285750">
              <a:defRPr b="1">
                <a:solidFill>
                  <a:srgbClr val="000000"/>
                </a:solidFill>
                <a:latin typeface="Arial" panose="020B0604020202020204" pitchFamily="34" charset="0"/>
              </a:defRPr>
            </a:lvl2pPr>
            <a:lvl3pPr marL="1143000" indent="-228600">
              <a:defRPr b="1">
                <a:solidFill>
                  <a:srgbClr val="000000"/>
                </a:solidFill>
                <a:latin typeface="Arial" panose="020B0604020202020204" pitchFamily="34" charset="0"/>
              </a:defRPr>
            </a:lvl3pPr>
            <a:lvl4pPr marL="1600200" indent="-228600">
              <a:defRPr b="1">
                <a:solidFill>
                  <a:srgbClr val="000000"/>
                </a:solidFill>
                <a:latin typeface="Arial" panose="020B0604020202020204" pitchFamily="34" charset="0"/>
              </a:defRPr>
            </a:lvl4pPr>
            <a:lvl5pPr marL="2057400" indent="-228600">
              <a:defRPr b="1">
                <a:solidFill>
                  <a:srgbClr val="000000"/>
                </a:solidFill>
                <a:latin typeface="Arial" panose="020B0604020202020204" pitchFamily="34" charset="0"/>
              </a:defRPr>
            </a:lvl5pPr>
            <a:lvl6pPr marL="2514600" indent="-228600" eaLnBrk="0" fontAlgn="base" hangingPunct="0">
              <a:spcBef>
                <a:spcPct val="0"/>
              </a:spcBef>
              <a:spcAft>
                <a:spcPct val="0"/>
              </a:spcAft>
              <a:defRPr b="1">
                <a:solidFill>
                  <a:srgbClr val="000000"/>
                </a:solidFill>
                <a:latin typeface="Arial" panose="020B0604020202020204" pitchFamily="34" charset="0"/>
              </a:defRPr>
            </a:lvl6pPr>
            <a:lvl7pPr marL="2971800" indent="-228600" eaLnBrk="0" fontAlgn="base" hangingPunct="0">
              <a:spcBef>
                <a:spcPct val="0"/>
              </a:spcBef>
              <a:spcAft>
                <a:spcPct val="0"/>
              </a:spcAft>
              <a:defRPr b="1">
                <a:solidFill>
                  <a:srgbClr val="000000"/>
                </a:solidFill>
                <a:latin typeface="Arial" panose="020B0604020202020204" pitchFamily="34" charset="0"/>
              </a:defRPr>
            </a:lvl7pPr>
            <a:lvl8pPr marL="3429000" indent="-228600" eaLnBrk="0" fontAlgn="base" hangingPunct="0">
              <a:spcBef>
                <a:spcPct val="0"/>
              </a:spcBef>
              <a:spcAft>
                <a:spcPct val="0"/>
              </a:spcAft>
              <a:defRPr b="1">
                <a:solidFill>
                  <a:srgbClr val="000000"/>
                </a:solidFill>
                <a:latin typeface="Arial" panose="020B0604020202020204" pitchFamily="34" charset="0"/>
              </a:defRPr>
            </a:lvl8pPr>
            <a:lvl9pPr marL="3886200" indent="-228600" eaLnBrk="0" fontAlgn="base" hangingPunct="0">
              <a:spcBef>
                <a:spcPct val="0"/>
              </a:spcBef>
              <a:spcAft>
                <a:spcPct val="0"/>
              </a:spcAft>
              <a:defRPr b="1">
                <a:solidFill>
                  <a:srgbClr val="000000"/>
                </a:solidFill>
                <a:latin typeface="Arial" panose="020B0604020202020204" pitchFamily="34" charset="0"/>
              </a:defRPr>
            </a:lvl9pPr>
          </a:lstStyle>
          <a:p>
            <a:pPr eaLnBrk="1" fontAlgn="auto" hangingPunct="1">
              <a:lnSpc>
                <a:spcPct val="80000"/>
              </a:lnSpc>
              <a:spcBef>
                <a:spcPts val="240"/>
              </a:spcBef>
              <a:spcAft>
                <a:spcPts val="0"/>
              </a:spcAft>
              <a:defRPr/>
            </a:pPr>
            <a:r>
              <a:rPr lang="en-US" sz="900" b="0" dirty="0">
                <a:solidFill>
                  <a:schemeClr val="tx1"/>
                </a:solidFill>
                <a:latin typeface="+mn-lt"/>
              </a:rPr>
              <a:t>1. </a:t>
            </a:r>
            <a:r>
              <a:rPr lang="en-US" sz="900" b="0" dirty="0" err="1">
                <a:solidFill>
                  <a:schemeClr val="tx1"/>
                </a:solidFill>
              </a:rPr>
              <a:t>Escudier</a:t>
            </a:r>
            <a:r>
              <a:rPr lang="en-US" sz="900" b="0" dirty="0">
                <a:solidFill>
                  <a:schemeClr val="tx1"/>
                </a:solidFill>
              </a:rPr>
              <a:t> B et al. Oral Presentation at ESMO 2017. LBA5. </a:t>
            </a:r>
            <a:r>
              <a:rPr lang="en-US" sz="900" b="0" dirty="0">
                <a:solidFill>
                  <a:schemeClr val="tx1"/>
                </a:solidFill>
                <a:latin typeface="+mn-lt"/>
              </a:rPr>
              <a:t>2. Clinicaltrials.gov. NCT02231749. Accessed February 2019.</a:t>
            </a:r>
          </a:p>
        </p:txBody>
      </p:sp>
      <p:sp>
        <p:nvSpPr>
          <p:cNvPr id="21" name="Content Placeholder 7">
            <a:extLst>
              <a:ext uri="{FF2B5EF4-FFF2-40B4-BE49-F238E27FC236}">
                <a16:creationId xmlns:a16="http://schemas.microsoft.com/office/drawing/2014/main" id="{CDCB017F-4CFF-BF4E-B891-8CAC046D3BB4}"/>
              </a:ext>
            </a:extLst>
          </p:cNvPr>
          <p:cNvSpPr txBox="1">
            <a:spLocks/>
          </p:cNvSpPr>
          <p:nvPr/>
        </p:nvSpPr>
        <p:spPr bwMode="auto">
          <a:xfrm>
            <a:off x="6705600" y="4892467"/>
            <a:ext cx="48085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ct val="45000"/>
              </a:spcBef>
              <a:defRPr sz="2400" b="1">
                <a:solidFill>
                  <a:srgbClr val="D15F09"/>
                </a:solidFill>
                <a:latin typeface="Arial" panose="020B0604020202020204" pitchFamily="34" charset="0"/>
              </a:defRPr>
            </a:lvl1pPr>
            <a:lvl2pPr marL="576263" indent="-228600">
              <a:lnSpc>
                <a:spcPct val="90000"/>
              </a:lnSpc>
              <a:spcBef>
                <a:spcPct val="45000"/>
              </a:spcBef>
              <a:buClr>
                <a:srgbClr val="D15F09"/>
              </a:buClr>
              <a:buSzPct val="65000"/>
              <a:buFont typeface="Wingdings" panose="05000000000000000000" pitchFamily="2" charset="2"/>
              <a:buChar char="u"/>
              <a:defRPr sz="2400" b="1">
                <a:solidFill>
                  <a:schemeClr val="tx1"/>
                </a:solidFill>
                <a:latin typeface="Arial" panose="020B0604020202020204" pitchFamily="34" charset="0"/>
              </a:defRPr>
            </a:lvl2pPr>
            <a:lvl3pPr marL="804863" indent="-117475">
              <a:lnSpc>
                <a:spcPct val="90000"/>
              </a:lnSpc>
              <a:spcBef>
                <a:spcPct val="45000"/>
              </a:spcBef>
              <a:buClr>
                <a:srgbClr val="0066CC"/>
              </a:buClr>
              <a:buFont typeface="Arial" panose="020B0604020202020204" pitchFamily="34" charset="0"/>
              <a:buChar char="–"/>
              <a:defRPr sz="2400" b="1">
                <a:solidFill>
                  <a:schemeClr val="tx1"/>
                </a:solidFill>
                <a:latin typeface="Arial" panose="020B0604020202020204" pitchFamily="34" charset="0"/>
              </a:defRPr>
            </a:lvl3pPr>
            <a:lvl4pPr marL="1084263" indent="-169863">
              <a:lnSpc>
                <a:spcPct val="90000"/>
              </a:lnSpc>
              <a:spcBef>
                <a:spcPct val="45000"/>
              </a:spcBef>
              <a:buClr>
                <a:srgbClr val="0066CC"/>
              </a:buClr>
              <a:buChar char="•"/>
              <a:defRPr sz="2400" b="1">
                <a:solidFill>
                  <a:schemeClr val="tx1"/>
                </a:solidFill>
                <a:latin typeface="Arial" panose="020B0604020202020204" pitchFamily="34" charset="0"/>
              </a:defRPr>
            </a:lvl4pPr>
            <a:lvl5pPr marL="1371600" indent="-169863">
              <a:lnSpc>
                <a:spcPct val="85000"/>
              </a:lnSpc>
              <a:spcBef>
                <a:spcPct val="45000"/>
              </a:spcBef>
              <a:buChar char="»"/>
              <a:defRPr sz="2000">
                <a:solidFill>
                  <a:schemeClr val="bg1"/>
                </a:solidFill>
                <a:latin typeface="Arial" panose="020B0604020202020204" pitchFamily="34" charset="0"/>
              </a:defRPr>
            </a:lvl5pPr>
            <a:lvl6pPr marL="1828800" indent="-169863" eaLnBrk="0" fontAlgn="base" hangingPunct="0">
              <a:lnSpc>
                <a:spcPct val="85000"/>
              </a:lnSpc>
              <a:spcBef>
                <a:spcPct val="45000"/>
              </a:spcBef>
              <a:spcAft>
                <a:spcPct val="0"/>
              </a:spcAft>
              <a:buChar char="»"/>
              <a:defRPr sz="2000">
                <a:solidFill>
                  <a:schemeClr val="bg1"/>
                </a:solidFill>
                <a:latin typeface="Arial" panose="020B0604020202020204" pitchFamily="34" charset="0"/>
              </a:defRPr>
            </a:lvl6pPr>
            <a:lvl7pPr marL="2286000" indent="-169863" eaLnBrk="0" fontAlgn="base" hangingPunct="0">
              <a:lnSpc>
                <a:spcPct val="85000"/>
              </a:lnSpc>
              <a:spcBef>
                <a:spcPct val="45000"/>
              </a:spcBef>
              <a:spcAft>
                <a:spcPct val="0"/>
              </a:spcAft>
              <a:buChar char="»"/>
              <a:defRPr sz="2000">
                <a:solidFill>
                  <a:schemeClr val="bg1"/>
                </a:solidFill>
                <a:latin typeface="Arial" panose="020B0604020202020204" pitchFamily="34" charset="0"/>
              </a:defRPr>
            </a:lvl7pPr>
            <a:lvl8pPr marL="2743200" indent="-169863" eaLnBrk="0" fontAlgn="base" hangingPunct="0">
              <a:lnSpc>
                <a:spcPct val="85000"/>
              </a:lnSpc>
              <a:spcBef>
                <a:spcPct val="45000"/>
              </a:spcBef>
              <a:spcAft>
                <a:spcPct val="0"/>
              </a:spcAft>
              <a:buChar char="»"/>
              <a:defRPr sz="2000">
                <a:solidFill>
                  <a:schemeClr val="bg1"/>
                </a:solidFill>
                <a:latin typeface="Arial" panose="020B0604020202020204" pitchFamily="34" charset="0"/>
              </a:defRPr>
            </a:lvl8pPr>
            <a:lvl9pPr marL="3200400" indent="-169863" eaLnBrk="0" fontAlgn="base" hangingPunct="0">
              <a:lnSpc>
                <a:spcPct val="85000"/>
              </a:lnSpc>
              <a:spcBef>
                <a:spcPct val="45000"/>
              </a:spcBef>
              <a:spcAft>
                <a:spcPct val="0"/>
              </a:spcAft>
              <a:buChar char="»"/>
              <a:defRPr sz="2000">
                <a:solidFill>
                  <a:schemeClr val="bg1"/>
                </a:solidFill>
                <a:latin typeface="Arial" panose="020B0604020202020204" pitchFamily="34" charset="0"/>
              </a:defRPr>
            </a:lvl9pPr>
          </a:lstStyle>
          <a:p>
            <a:pPr>
              <a:lnSpc>
                <a:spcPct val="100000"/>
              </a:lnSpc>
              <a:spcBef>
                <a:spcPct val="0"/>
              </a:spcBef>
              <a:spcAft>
                <a:spcPts val="0"/>
              </a:spcAft>
              <a:buClr>
                <a:prstClr val="black"/>
              </a:buClr>
              <a:defRPr/>
            </a:pPr>
            <a:r>
              <a:rPr lang="en-US" sz="1200" dirty="0">
                <a:solidFill>
                  <a:schemeClr val="tx1"/>
                </a:solidFill>
                <a:latin typeface="+mn-lt"/>
              </a:rPr>
              <a:t>Primary Outcome Measure: </a:t>
            </a:r>
            <a:r>
              <a:rPr lang="en-US" sz="1200" b="0" kern="0" dirty="0">
                <a:solidFill>
                  <a:schemeClr val="tx1"/>
                </a:solidFill>
                <a:latin typeface="+mn-lt"/>
              </a:rPr>
              <a:t>PFS, OS, ORR</a:t>
            </a:r>
          </a:p>
          <a:p>
            <a:pPr>
              <a:lnSpc>
                <a:spcPct val="100000"/>
              </a:lnSpc>
              <a:spcBef>
                <a:spcPct val="0"/>
              </a:spcBef>
              <a:spcAft>
                <a:spcPts val="0"/>
              </a:spcAft>
              <a:buClr>
                <a:prstClr val="black"/>
              </a:buClr>
              <a:defRPr/>
            </a:pPr>
            <a:r>
              <a:rPr lang="en-US" sz="1200" kern="0" dirty="0">
                <a:solidFill>
                  <a:schemeClr val="tx1"/>
                </a:solidFill>
                <a:latin typeface="+mn-lt"/>
              </a:rPr>
              <a:t>Secondary Outcome Measures: </a:t>
            </a:r>
            <a:r>
              <a:rPr lang="en-US" sz="1200" b="0" kern="0" dirty="0">
                <a:solidFill>
                  <a:schemeClr val="tx1"/>
                </a:solidFill>
                <a:latin typeface="+mn-lt"/>
              </a:rPr>
              <a:t>Safety</a:t>
            </a:r>
          </a:p>
          <a:p>
            <a:pPr>
              <a:lnSpc>
                <a:spcPct val="100000"/>
              </a:lnSpc>
              <a:spcBef>
                <a:spcPct val="0"/>
              </a:spcBef>
              <a:spcAft>
                <a:spcPts val="0"/>
              </a:spcAft>
              <a:buClr>
                <a:prstClr val="black"/>
              </a:buClr>
              <a:defRPr/>
            </a:pPr>
            <a:r>
              <a:rPr lang="en-US" sz="1200" kern="0" dirty="0">
                <a:solidFill>
                  <a:schemeClr val="tx1"/>
                </a:solidFill>
                <a:latin typeface="+mn-lt"/>
              </a:rPr>
              <a:t>Key Exploratory Measures: </a:t>
            </a:r>
            <a:r>
              <a:rPr lang="en-US" sz="1200" b="0" kern="0" dirty="0">
                <a:solidFill>
                  <a:schemeClr val="tx1"/>
                </a:solidFill>
                <a:latin typeface="+mn-lt"/>
              </a:rPr>
              <a:t>antitumor activity (ORR, PFS, OS) in favorable risk patients, outcomes by tumor PD-L1 expression level, health-related QoL based on FKSI-19</a:t>
            </a:r>
          </a:p>
        </p:txBody>
      </p:sp>
      <p:sp>
        <p:nvSpPr>
          <p:cNvPr id="22" name="AutoShape 5">
            <a:extLst>
              <a:ext uri="{FF2B5EF4-FFF2-40B4-BE49-F238E27FC236}">
                <a16:creationId xmlns:a16="http://schemas.microsoft.com/office/drawing/2014/main" id="{8C593A62-146C-4B41-A7D8-F5002D300355}"/>
              </a:ext>
            </a:extLst>
          </p:cNvPr>
          <p:cNvSpPr>
            <a:spLocks noChangeArrowheads="1"/>
          </p:cNvSpPr>
          <p:nvPr/>
        </p:nvSpPr>
        <p:spPr bwMode="blackWhite">
          <a:xfrm>
            <a:off x="6705600" y="1897357"/>
            <a:ext cx="2770186" cy="995362"/>
          </a:xfrm>
          <a:prstGeom prst="roundRect">
            <a:avLst/>
          </a:prstGeom>
          <a:gradFill>
            <a:gsLst>
              <a:gs pos="0">
                <a:srgbClr val="FF916E"/>
              </a:gs>
              <a:gs pos="100000">
                <a:srgbClr val="D15F09"/>
              </a:gs>
            </a:gsLst>
          </a:gradFill>
          <a:ln>
            <a:solidFill>
              <a:schemeClr val="accent2"/>
            </a:solidFill>
            <a:headEnd/>
            <a:tailEnd/>
          </a:ln>
          <a:effectLst>
            <a:outerShdw blurRad="127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tIns="68580" bIns="68580" anchor="ctr"/>
          <a:lstStyle/>
          <a:p>
            <a:pPr algn="ctr" defTabSz="685800">
              <a:lnSpc>
                <a:spcPct val="90000"/>
              </a:lnSpc>
              <a:defRPr/>
            </a:pPr>
            <a:r>
              <a:rPr lang="en-US" sz="1400" kern="0" dirty="0" err="1">
                <a:solidFill>
                  <a:schemeClr val="bg2"/>
                </a:solidFill>
                <a:ea typeface="MS PGothic" pitchFamily="34" charset="-128"/>
                <a:cs typeface="Arial" charset="0"/>
              </a:rPr>
              <a:t>Nivolumab</a:t>
            </a:r>
            <a:r>
              <a:rPr lang="en-US" sz="1400" kern="0" dirty="0">
                <a:solidFill>
                  <a:schemeClr val="bg2"/>
                </a:solidFill>
                <a:ea typeface="MS PGothic" pitchFamily="34" charset="-128"/>
                <a:cs typeface="Arial" charset="0"/>
              </a:rPr>
              <a:t> 3 mg/kg + </a:t>
            </a:r>
          </a:p>
          <a:p>
            <a:pPr algn="ctr" defTabSz="685800">
              <a:lnSpc>
                <a:spcPct val="90000"/>
              </a:lnSpc>
              <a:defRPr/>
            </a:pPr>
            <a:r>
              <a:rPr lang="en-US" sz="1400" kern="0" dirty="0">
                <a:solidFill>
                  <a:schemeClr val="bg2"/>
                </a:solidFill>
                <a:ea typeface="MS PGothic" pitchFamily="34" charset="-128"/>
                <a:cs typeface="Arial" charset="0"/>
              </a:rPr>
              <a:t>Ipilimumab  1 mg/kg</a:t>
            </a:r>
            <a:br>
              <a:rPr lang="en-US" sz="1400" kern="0" dirty="0">
                <a:solidFill>
                  <a:schemeClr val="bg2"/>
                </a:solidFill>
                <a:ea typeface="MS PGothic" pitchFamily="34" charset="-128"/>
                <a:cs typeface="Arial" charset="0"/>
              </a:rPr>
            </a:br>
            <a:r>
              <a:rPr lang="en-US" sz="1400" kern="0" dirty="0">
                <a:solidFill>
                  <a:schemeClr val="bg2"/>
                </a:solidFill>
                <a:ea typeface="MS PGothic" pitchFamily="34" charset="-128"/>
                <a:cs typeface="Arial" charset="0"/>
              </a:rPr>
              <a:t>q3w for 4w, then</a:t>
            </a:r>
          </a:p>
          <a:p>
            <a:pPr algn="ctr" defTabSz="685800">
              <a:lnSpc>
                <a:spcPct val="90000"/>
              </a:lnSpc>
              <a:defRPr/>
            </a:pPr>
            <a:r>
              <a:rPr lang="en-US" sz="1400" kern="0" dirty="0">
                <a:solidFill>
                  <a:schemeClr val="bg2"/>
                </a:solidFill>
                <a:ea typeface="MS PGothic" pitchFamily="34" charset="-128"/>
                <a:cs typeface="Arial" charset="0"/>
              </a:rPr>
              <a:t>Nivolumab 3 mg/kg IV q2w</a:t>
            </a:r>
          </a:p>
        </p:txBody>
      </p:sp>
      <p:sp>
        <p:nvSpPr>
          <p:cNvPr id="23" name="AutoShape 6">
            <a:extLst>
              <a:ext uri="{FF2B5EF4-FFF2-40B4-BE49-F238E27FC236}">
                <a16:creationId xmlns:a16="http://schemas.microsoft.com/office/drawing/2014/main" id="{CD306894-F8A8-E14C-972C-60A1DBCC263F}"/>
              </a:ext>
            </a:extLst>
          </p:cNvPr>
          <p:cNvSpPr>
            <a:spLocks noChangeArrowheads="1"/>
          </p:cNvSpPr>
          <p:nvPr/>
        </p:nvSpPr>
        <p:spPr bwMode="blackWhite">
          <a:xfrm>
            <a:off x="6705600" y="3495970"/>
            <a:ext cx="2770186" cy="942975"/>
          </a:xfrm>
          <a:prstGeom prst="roundRect">
            <a:avLst/>
          </a:prstGeom>
          <a:gradFill>
            <a:gsLst>
              <a:gs pos="0">
                <a:srgbClr val="CCECFF"/>
              </a:gs>
              <a:gs pos="100000">
                <a:srgbClr val="2FADD6"/>
              </a:gs>
            </a:gsLst>
          </a:gradFill>
          <a:ln>
            <a:solidFill>
              <a:srgbClr val="2FADD6"/>
            </a:solidFill>
            <a:headEnd/>
            <a:tailEnd/>
          </a:ln>
          <a:effectLst>
            <a:outerShdw blurRad="127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lIns="54864" tIns="68580" rIns="54864" bIns="68580" anchor="ctr"/>
          <a:lstStyle/>
          <a:p>
            <a:pPr marL="128588" indent="-128588" algn="ctr" defTabSz="645319">
              <a:lnSpc>
                <a:spcPct val="90000"/>
              </a:lnSpc>
              <a:buClr>
                <a:srgbClr val="FFE947"/>
              </a:buClr>
              <a:defRPr/>
            </a:pPr>
            <a:r>
              <a:rPr lang="en-US" sz="1400" dirty="0" err="1">
                <a:solidFill>
                  <a:schemeClr val="bg2"/>
                </a:solidFill>
              </a:rPr>
              <a:t>Sunitinib</a:t>
            </a:r>
            <a:r>
              <a:rPr lang="en-US" sz="1400" dirty="0">
                <a:solidFill>
                  <a:schemeClr val="bg2"/>
                </a:solidFill>
              </a:rPr>
              <a:t> </a:t>
            </a:r>
          </a:p>
          <a:p>
            <a:pPr marL="128588" indent="-128588" algn="ctr" defTabSz="645319">
              <a:lnSpc>
                <a:spcPct val="90000"/>
              </a:lnSpc>
              <a:buClr>
                <a:srgbClr val="FFE947"/>
              </a:buClr>
              <a:defRPr/>
            </a:pPr>
            <a:r>
              <a:rPr lang="en-US" sz="1400" dirty="0">
                <a:solidFill>
                  <a:schemeClr val="bg2"/>
                </a:solidFill>
              </a:rPr>
              <a:t>50 mg PO </a:t>
            </a:r>
            <a:r>
              <a:rPr lang="en-US" sz="1400" dirty="0" err="1">
                <a:solidFill>
                  <a:schemeClr val="bg2"/>
                </a:solidFill>
              </a:rPr>
              <a:t>qd</a:t>
            </a:r>
            <a:endParaRPr lang="en-US" sz="1400" dirty="0">
              <a:solidFill>
                <a:schemeClr val="bg2"/>
              </a:solidFill>
            </a:endParaRPr>
          </a:p>
          <a:p>
            <a:pPr marL="128588" indent="-128588" algn="ctr" defTabSz="645319">
              <a:lnSpc>
                <a:spcPct val="90000"/>
              </a:lnSpc>
              <a:buClr>
                <a:srgbClr val="FFE947"/>
              </a:buClr>
              <a:defRPr/>
            </a:pPr>
            <a:r>
              <a:rPr lang="en-US" sz="1400" dirty="0">
                <a:solidFill>
                  <a:schemeClr val="bg2"/>
                </a:solidFill>
              </a:rPr>
              <a:t>4 weeks on, 2 weeks off</a:t>
            </a:r>
          </a:p>
        </p:txBody>
      </p:sp>
      <p:sp>
        <p:nvSpPr>
          <p:cNvPr id="24" name="Rectangle: Rounded Corners 23">
            <a:extLst>
              <a:ext uri="{FF2B5EF4-FFF2-40B4-BE49-F238E27FC236}">
                <a16:creationId xmlns:a16="http://schemas.microsoft.com/office/drawing/2014/main" id="{853F63EF-C3E9-9248-AD83-B8E6D74969CC}"/>
              </a:ext>
            </a:extLst>
          </p:cNvPr>
          <p:cNvSpPr/>
          <p:nvPr/>
        </p:nvSpPr>
        <p:spPr>
          <a:xfrm>
            <a:off x="9475786" y="2892719"/>
            <a:ext cx="1820862" cy="514350"/>
          </a:xfrm>
          <a:prstGeom prst="roundRect">
            <a:avLst/>
          </a:prstGeom>
          <a:noFill/>
          <a:ln>
            <a:noFill/>
          </a:ln>
          <a:effectLst/>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1200" b="0" i="1" kern="0" dirty="0">
                <a:solidFill>
                  <a:schemeClr val="tx1"/>
                </a:solidFill>
              </a:rPr>
              <a:t>Until disease progression or unacceptable toxicity</a:t>
            </a:r>
          </a:p>
        </p:txBody>
      </p:sp>
      <p:sp>
        <p:nvSpPr>
          <p:cNvPr id="26" name="Text Box 7">
            <a:extLst>
              <a:ext uri="{FF2B5EF4-FFF2-40B4-BE49-F238E27FC236}">
                <a16:creationId xmlns:a16="http://schemas.microsoft.com/office/drawing/2014/main" id="{22B4F64E-9924-0040-A4D9-A56E8329071F}"/>
              </a:ext>
            </a:extLst>
          </p:cNvPr>
          <p:cNvSpPr txBox="1">
            <a:spLocks noChangeArrowheads="1"/>
          </p:cNvSpPr>
          <p:nvPr/>
        </p:nvSpPr>
        <p:spPr bwMode="gray">
          <a:xfrm>
            <a:off x="1955800" y="1518357"/>
            <a:ext cx="1250950" cy="2587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a:defRPr b="1">
                <a:solidFill>
                  <a:srgbClr val="000000"/>
                </a:solidFill>
                <a:latin typeface="Arial" panose="020B0604020202020204" pitchFamily="34" charset="0"/>
              </a:defRPr>
            </a:lvl1pPr>
            <a:lvl2pPr marL="742950" indent="-285750">
              <a:defRPr b="1">
                <a:solidFill>
                  <a:srgbClr val="000000"/>
                </a:solidFill>
                <a:latin typeface="Arial" panose="020B0604020202020204" pitchFamily="34" charset="0"/>
              </a:defRPr>
            </a:lvl2pPr>
            <a:lvl3pPr marL="1143000" indent="-228600">
              <a:defRPr b="1">
                <a:solidFill>
                  <a:srgbClr val="000000"/>
                </a:solidFill>
                <a:latin typeface="Arial" panose="020B0604020202020204" pitchFamily="34" charset="0"/>
              </a:defRPr>
            </a:lvl3pPr>
            <a:lvl4pPr marL="1600200" indent="-228600">
              <a:defRPr b="1">
                <a:solidFill>
                  <a:srgbClr val="000000"/>
                </a:solidFill>
                <a:latin typeface="Arial" panose="020B0604020202020204" pitchFamily="34" charset="0"/>
              </a:defRPr>
            </a:lvl4pPr>
            <a:lvl5pPr marL="2057400" indent="-228600">
              <a:defRPr b="1">
                <a:solidFill>
                  <a:srgbClr val="000000"/>
                </a:solidFill>
                <a:latin typeface="Arial" panose="020B0604020202020204" pitchFamily="34" charset="0"/>
              </a:defRPr>
            </a:lvl5pPr>
            <a:lvl6pPr marL="2514600" indent="-228600" eaLnBrk="0" fontAlgn="base" hangingPunct="0">
              <a:spcBef>
                <a:spcPct val="0"/>
              </a:spcBef>
              <a:spcAft>
                <a:spcPct val="0"/>
              </a:spcAft>
              <a:defRPr b="1">
                <a:solidFill>
                  <a:srgbClr val="000000"/>
                </a:solidFill>
                <a:latin typeface="Arial" panose="020B0604020202020204" pitchFamily="34" charset="0"/>
              </a:defRPr>
            </a:lvl6pPr>
            <a:lvl7pPr marL="2971800" indent="-228600" eaLnBrk="0" fontAlgn="base" hangingPunct="0">
              <a:spcBef>
                <a:spcPct val="0"/>
              </a:spcBef>
              <a:spcAft>
                <a:spcPct val="0"/>
              </a:spcAft>
              <a:defRPr b="1">
                <a:solidFill>
                  <a:srgbClr val="000000"/>
                </a:solidFill>
                <a:latin typeface="Arial" panose="020B0604020202020204" pitchFamily="34" charset="0"/>
              </a:defRPr>
            </a:lvl7pPr>
            <a:lvl8pPr marL="3429000" indent="-228600" eaLnBrk="0" fontAlgn="base" hangingPunct="0">
              <a:spcBef>
                <a:spcPct val="0"/>
              </a:spcBef>
              <a:spcAft>
                <a:spcPct val="0"/>
              </a:spcAft>
              <a:defRPr b="1">
                <a:solidFill>
                  <a:srgbClr val="000000"/>
                </a:solidFill>
                <a:latin typeface="Arial" panose="020B0604020202020204" pitchFamily="34" charset="0"/>
              </a:defRPr>
            </a:lvl8pPr>
            <a:lvl9pPr marL="3886200" indent="-228600" eaLnBrk="0" fontAlgn="base" hangingPunct="0">
              <a:spcBef>
                <a:spcPct val="0"/>
              </a:spcBef>
              <a:spcAft>
                <a:spcPct val="0"/>
              </a:spcAft>
              <a:defRPr b="1">
                <a:solidFill>
                  <a:srgbClr val="000000"/>
                </a:solidFill>
                <a:latin typeface="Arial" panose="020B0604020202020204" pitchFamily="34" charset="0"/>
              </a:defRPr>
            </a:lvl9pPr>
          </a:lstStyle>
          <a:p>
            <a:pPr defTabSz="685800">
              <a:lnSpc>
                <a:spcPct val="90000"/>
              </a:lnSpc>
              <a:spcBef>
                <a:spcPts val="270"/>
              </a:spcBef>
              <a:defRPr/>
            </a:pPr>
            <a:r>
              <a:rPr lang="en-GB" sz="1200" kern="0" dirty="0">
                <a:solidFill>
                  <a:schemeClr val="tx1"/>
                </a:solidFill>
                <a:cs typeface="Arial" pitchFamily="34" charset="0"/>
              </a:rPr>
              <a:t>N=1070</a:t>
            </a:r>
          </a:p>
        </p:txBody>
      </p:sp>
      <p:sp>
        <p:nvSpPr>
          <p:cNvPr id="27" name="AutoShape 5">
            <a:extLst>
              <a:ext uri="{FF2B5EF4-FFF2-40B4-BE49-F238E27FC236}">
                <a16:creationId xmlns:a16="http://schemas.microsoft.com/office/drawing/2014/main" id="{10078F76-8E2F-C443-8D52-D39AAE707774}"/>
              </a:ext>
            </a:extLst>
          </p:cNvPr>
          <p:cNvSpPr>
            <a:spLocks noChangeArrowheads="1"/>
          </p:cNvSpPr>
          <p:nvPr>
            <p:custDataLst>
              <p:tags r:id="rId2"/>
            </p:custDataLst>
          </p:nvPr>
        </p:nvSpPr>
        <p:spPr bwMode="blackWhite">
          <a:xfrm>
            <a:off x="1744577" y="1897357"/>
            <a:ext cx="3360738" cy="2960686"/>
          </a:xfrm>
          <a:prstGeom prst="roundRect">
            <a:avLst>
              <a:gd name="adj" fmla="val 10736"/>
            </a:avLst>
          </a:prstGeom>
          <a:gradFill rotWithShape="1">
            <a:gsLst>
              <a:gs pos="0">
                <a:srgbClr val="FFECD9"/>
              </a:gs>
              <a:gs pos="100000">
                <a:schemeClr val="accent1"/>
              </a:gs>
            </a:gsLst>
            <a:lin ang="18900000" scaled="1"/>
          </a:gradFill>
          <a:ln w="19050" algn="ctr">
            <a:solidFill>
              <a:srgbClr val="FFCC00"/>
            </a:solidFill>
            <a:miter lim="800000"/>
            <a:headEnd type="none" w="sm" len="sm"/>
            <a:tailEnd type="none" w="sm" len="sm"/>
          </a:ln>
          <a:effectLst>
            <a:outerShdw dist="71842" dir="2700000" algn="ctr" rotWithShape="0">
              <a:schemeClr val="bg2">
                <a:alpha val="50000"/>
              </a:schemeClr>
            </a:outerShdw>
          </a:effectLst>
        </p:spPr>
        <p:txBody>
          <a:bodyPr lIns="0" tIns="0" rIns="0" bIns="0" anchor="ctr"/>
          <a:lstStyle>
            <a:lvl1pPr marL="171450" indent="-171450" defTabSz="860425">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450850" indent="-171450" defTabSz="8604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860425">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860425">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860425">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860425"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860425"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860425"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860425"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ts val="300"/>
              </a:spcBef>
              <a:buClr>
                <a:srgbClr val="FFE947"/>
              </a:buClr>
              <a:buNone/>
            </a:pPr>
            <a:r>
              <a:rPr lang="en-US" altLang="en-US" sz="1400" dirty="0">
                <a:solidFill>
                  <a:schemeClr val="bg2"/>
                </a:solidFill>
              </a:rPr>
              <a:t>Eligibility:</a:t>
            </a:r>
          </a:p>
          <a:p>
            <a:pPr>
              <a:spcBef>
                <a:spcPts val="300"/>
              </a:spcBef>
            </a:pPr>
            <a:r>
              <a:rPr lang="en-US" altLang="en-US" sz="1400" b="0" dirty="0">
                <a:solidFill>
                  <a:schemeClr val="bg2"/>
                </a:solidFill>
              </a:rPr>
              <a:t>Adv/metastatic (AJCC Stage 4) RCC</a:t>
            </a:r>
          </a:p>
          <a:p>
            <a:pPr>
              <a:spcBef>
                <a:spcPts val="300"/>
              </a:spcBef>
            </a:pPr>
            <a:r>
              <a:rPr lang="en-US" altLang="en-US" sz="1400" b="0" dirty="0">
                <a:solidFill>
                  <a:schemeClr val="bg2"/>
                </a:solidFill>
              </a:rPr>
              <a:t>No prior systemic Tx for RCC unless 1 prior adjuvant/neoadjuvant Tx (no VEGF/VEGFR targeted therapy)</a:t>
            </a:r>
          </a:p>
          <a:p>
            <a:pPr lvl="1">
              <a:spcBef>
                <a:spcPts val="300"/>
              </a:spcBef>
              <a:buFont typeface="Arial" panose="020B0604020202020204" pitchFamily="34" charset="0"/>
              <a:buChar char="•"/>
            </a:pPr>
            <a:r>
              <a:rPr lang="en-US" altLang="en-US" sz="1400" b="0" dirty="0">
                <a:solidFill>
                  <a:schemeClr val="bg2"/>
                </a:solidFill>
              </a:rPr>
              <a:t>KPS ≥70%</a:t>
            </a:r>
          </a:p>
          <a:p>
            <a:pPr lvl="1">
              <a:spcBef>
                <a:spcPts val="300"/>
              </a:spcBef>
              <a:buFont typeface="Arial" panose="020B0604020202020204" pitchFamily="34" charset="0"/>
              <a:buChar char="•"/>
            </a:pPr>
            <a:r>
              <a:rPr lang="en-US" altLang="en-US" sz="1400" b="0" dirty="0">
                <a:solidFill>
                  <a:schemeClr val="bg2"/>
                </a:solidFill>
              </a:rPr>
              <a:t>Measurable disease (RECIST 1.1 defined)</a:t>
            </a:r>
          </a:p>
          <a:p>
            <a:pPr>
              <a:spcBef>
                <a:spcPts val="300"/>
              </a:spcBef>
            </a:pPr>
            <a:r>
              <a:rPr lang="en-US" altLang="en-US" sz="1400" b="0" dirty="0">
                <a:solidFill>
                  <a:schemeClr val="bg2"/>
                </a:solidFill>
              </a:rPr>
              <a:t>Tumor tissue available for PD-L1 testing</a:t>
            </a:r>
          </a:p>
        </p:txBody>
      </p:sp>
      <p:cxnSp>
        <p:nvCxnSpPr>
          <p:cNvPr id="92169" name="Elbow Connector 8">
            <a:extLst>
              <a:ext uri="{FF2B5EF4-FFF2-40B4-BE49-F238E27FC236}">
                <a16:creationId xmlns:a16="http://schemas.microsoft.com/office/drawing/2014/main" id="{6295A39F-FF78-7A43-ABCF-3A1EDABE1C2D}"/>
              </a:ext>
            </a:extLst>
          </p:cNvPr>
          <p:cNvCxnSpPr>
            <a:cxnSpLocks noChangeShapeType="1"/>
            <a:endCxn id="22" idx="1"/>
          </p:cNvCxnSpPr>
          <p:nvPr/>
        </p:nvCxnSpPr>
        <p:spPr bwMode="auto">
          <a:xfrm flipV="1">
            <a:off x="5486401" y="2395038"/>
            <a:ext cx="1219199" cy="910093"/>
          </a:xfrm>
          <a:prstGeom prst="bentConnector3">
            <a:avLst>
              <a:gd name="adj1" fmla="val 50000"/>
            </a:avLst>
          </a:prstGeom>
          <a:noFill/>
          <a:ln w="158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2170" name="Elbow Connector 9">
            <a:extLst>
              <a:ext uri="{FF2B5EF4-FFF2-40B4-BE49-F238E27FC236}">
                <a16:creationId xmlns:a16="http://schemas.microsoft.com/office/drawing/2014/main" id="{88B58EC9-F0A6-1741-91D4-69E2D2DDDDC6}"/>
              </a:ext>
            </a:extLst>
          </p:cNvPr>
          <p:cNvCxnSpPr>
            <a:cxnSpLocks noChangeShapeType="1"/>
          </p:cNvCxnSpPr>
          <p:nvPr/>
        </p:nvCxnSpPr>
        <p:spPr bwMode="auto">
          <a:xfrm>
            <a:off x="5029200" y="3301651"/>
            <a:ext cx="1924843" cy="608908"/>
          </a:xfrm>
          <a:prstGeom prst="bentConnector3">
            <a:avLst>
              <a:gd name="adj1" fmla="val 55001"/>
            </a:avLst>
          </a:prstGeom>
          <a:noFill/>
          <a:ln w="158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 name="Oval 29">
            <a:extLst>
              <a:ext uri="{FF2B5EF4-FFF2-40B4-BE49-F238E27FC236}">
                <a16:creationId xmlns:a16="http://schemas.microsoft.com/office/drawing/2014/main" id="{9318621C-9EB8-8E48-9F72-B2E49E4FF751}"/>
              </a:ext>
            </a:extLst>
          </p:cNvPr>
          <p:cNvSpPr/>
          <p:nvPr/>
        </p:nvSpPr>
        <p:spPr bwMode="auto">
          <a:xfrm>
            <a:off x="5353758" y="3002407"/>
            <a:ext cx="601663" cy="598487"/>
          </a:xfrm>
          <a:prstGeom prst="ellipse">
            <a:avLst/>
          </a:prstGeom>
          <a:gradFill>
            <a:gsLst>
              <a:gs pos="0">
                <a:schemeClr val="bg1">
                  <a:lumMod val="75000"/>
                </a:schemeClr>
              </a:gs>
              <a:gs pos="50000">
                <a:schemeClr val="bg2"/>
              </a:gs>
              <a:gs pos="100000">
                <a:schemeClr val="bg2"/>
              </a:gs>
            </a:gsLst>
          </a:gradFill>
          <a:ln>
            <a:noFill/>
            <a:headEnd/>
            <a:tailEnd/>
          </a:ln>
        </p:spPr>
        <p:style>
          <a:lnRef idx="1">
            <a:schemeClr val="accent6"/>
          </a:lnRef>
          <a:fillRef idx="3">
            <a:schemeClr val="accent6"/>
          </a:fillRef>
          <a:effectRef idx="2">
            <a:schemeClr val="accent6"/>
          </a:effectRef>
          <a:fontRef idx="minor">
            <a:schemeClr val="lt1"/>
          </a:fontRef>
        </p:style>
        <p:txBody>
          <a:bodyPr lIns="0" tIns="0" rIns="0" bIns="0" anchor="ctr"/>
          <a:lstStyle/>
          <a:p>
            <a:pPr algn="ctr" defTabSz="645319">
              <a:lnSpc>
                <a:spcPct val="90000"/>
              </a:lnSpc>
              <a:spcBef>
                <a:spcPct val="30000"/>
              </a:spcBef>
              <a:buClr>
                <a:srgbClr val="FFE947"/>
              </a:buClr>
              <a:defRPr/>
            </a:pPr>
            <a:r>
              <a:rPr lang="en-US" sz="1200" kern="0" dirty="0">
                <a:solidFill>
                  <a:schemeClr val="tx2"/>
                </a:solidFill>
              </a:rPr>
              <a:t>R</a:t>
            </a:r>
            <a:br>
              <a:rPr lang="en-US" sz="1200" kern="0" dirty="0">
                <a:solidFill>
                  <a:schemeClr val="tx2"/>
                </a:solidFill>
              </a:rPr>
            </a:br>
            <a:r>
              <a:rPr lang="en-US" sz="1200" kern="0" dirty="0">
                <a:solidFill>
                  <a:schemeClr val="tx2"/>
                </a:solidFill>
              </a:rPr>
              <a:t>1:1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42764C3F-C53B-3C41-9BD6-0504EDD5BD10}"/>
              </a:ext>
            </a:extLst>
          </p:cNvPr>
          <p:cNvSpPr>
            <a:spLocks noGrp="1" noChangeArrowheads="1"/>
          </p:cNvSpPr>
          <p:nvPr>
            <p:ph type="title"/>
          </p:nvPr>
        </p:nvSpPr>
        <p:spPr>
          <a:xfrm>
            <a:off x="2248012" y="151557"/>
            <a:ext cx="8712200" cy="1087437"/>
          </a:xfrm>
        </p:spPr>
        <p:txBody>
          <a:bodyPr/>
          <a:lstStyle/>
          <a:p>
            <a:r>
              <a:rPr lang="en-US" altLang="en-US" sz="3600" dirty="0" err="1">
                <a:solidFill>
                  <a:schemeClr val="tx2"/>
                </a:solidFill>
                <a:ea typeface="ＭＳ Ｐゴシック" panose="020B0600070205080204" pitchFamily="34" charset="-128"/>
              </a:rPr>
              <a:t>CheckMate</a:t>
            </a:r>
            <a:r>
              <a:rPr lang="en-US" altLang="en-US" sz="3600" dirty="0">
                <a:solidFill>
                  <a:schemeClr val="tx2"/>
                </a:solidFill>
                <a:ea typeface="ＭＳ Ｐゴシック" panose="020B0600070205080204" pitchFamily="34" charset="-128"/>
              </a:rPr>
              <a:t> 214: OS in IMDC                 Intermediate- /Poor-Risk Patients</a:t>
            </a:r>
          </a:p>
        </p:txBody>
      </p:sp>
      <p:sp>
        <p:nvSpPr>
          <p:cNvPr id="5" name="Rectangle 4">
            <a:extLst>
              <a:ext uri="{FF2B5EF4-FFF2-40B4-BE49-F238E27FC236}">
                <a16:creationId xmlns:a16="http://schemas.microsoft.com/office/drawing/2014/main" id="{1FE6C2C4-3E46-A54B-BE45-00C658EC0858}"/>
              </a:ext>
            </a:extLst>
          </p:cNvPr>
          <p:cNvSpPr/>
          <p:nvPr/>
        </p:nvSpPr>
        <p:spPr>
          <a:xfrm>
            <a:off x="1661430" y="6284600"/>
            <a:ext cx="760888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eaLnBrk="1" fontAlgn="auto" hangingPunct="1">
              <a:lnSpc>
                <a:spcPct val="80000"/>
              </a:lnSpc>
              <a:spcBef>
                <a:spcPts val="240"/>
              </a:spcBef>
              <a:spcAft>
                <a:spcPts val="0"/>
              </a:spcAft>
              <a:defRPr/>
            </a:pPr>
            <a:r>
              <a:rPr lang="en-US" sz="900" b="0" dirty="0">
                <a:latin typeface="+mn-lt"/>
              </a:rPr>
              <a:t>*Pneumonitis, immune mediated bronchitis, lower GI hemorrhage, hemophagocytic syndrome, sudden death, liver toxicity, lung infection. </a:t>
            </a:r>
          </a:p>
          <a:p>
            <a:pPr eaLnBrk="1" fontAlgn="auto" hangingPunct="1">
              <a:lnSpc>
                <a:spcPct val="80000"/>
              </a:lnSpc>
              <a:spcBef>
                <a:spcPts val="240"/>
              </a:spcBef>
              <a:spcAft>
                <a:spcPts val="0"/>
              </a:spcAft>
              <a:defRPr/>
            </a:pPr>
            <a:r>
              <a:rPr lang="en-US" sz="900" b="0" baseline="30000" dirty="0">
                <a:latin typeface="+mn-lt"/>
              </a:rPr>
              <a:t>†</a:t>
            </a:r>
            <a:r>
              <a:rPr lang="en-US" sz="900" b="0" dirty="0">
                <a:latin typeface="+mn-lt"/>
              </a:rPr>
              <a:t>Cardiac arrest (n = 2), heart failure, multiple organ failure.</a:t>
            </a:r>
          </a:p>
          <a:p>
            <a:pPr eaLnBrk="1" fontAlgn="auto" hangingPunct="1">
              <a:lnSpc>
                <a:spcPct val="80000"/>
              </a:lnSpc>
              <a:spcBef>
                <a:spcPts val="240"/>
              </a:spcBef>
              <a:spcAft>
                <a:spcPts val="0"/>
              </a:spcAft>
              <a:defRPr/>
            </a:pPr>
            <a:r>
              <a:rPr lang="en-US" sz="900" b="0" dirty="0" err="1">
                <a:latin typeface="+mn-lt"/>
              </a:rPr>
              <a:t>Escudier</a:t>
            </a:r>
            <a:r>
              <a:rPr lang="en-US" sz="900" b="0" dirty="0">
                <a:latin typeface="+mn-lt"/>
              </a:rPr>
              <a:t> B et al. Oral Presentation at ESMO 2017. LBA5.</a:t>
            </a:r>
          </a:p>
        </p:txBody>
      </p:sp>
      <p:sp>
        <p:nvSpPr>
          <p:cNvPr id="389" name="TextBox 388">
            <a:extLst>
              <a:ext uri="{FF2B5EF4-FFF2-40B4-BE49-F238E27FC236}">
                <a16:creationId xmlns:a16="http://schemas.microsoft.com/office/drawing/2014/main" id="{AEDC926F-6C2F-304D-B688-25AC3B0AB9BD}"/>
              </a:ext>
            </a:extLst>
          </p:cNvPr>
          <p:cNvSpPr txBox="1"/>
          <p:nvPr/>
        </p:nvSpPr>
        <p:spPr>
          <a:xfrm>
            <a:off x="2064157" y="1460038"/>
            <a:ext cx="2667916" cy="276999"/>
          </a:xfrm>
          <a:prstGeom prst="rect">
            <a:avLst/>
          </a:prstGeom>
          <a:ln>
            <a:noFill/>
            <a:headEnd/>
            <a:tailEnd/>
          </a:ln>
        </p:spPr>
        <p:style>
          <a:lnRef idx="0">
            <a:schemeClr val="accent5"/>
          </a:lnRef>
          <a:fillRef idx="3">
            <a:schemeClr val="accent5"/>
          </a:fillRef>
          <a:effectRef idx="3">
            <a:schemeClr val="accent5"/>
          </a:effectRef>
          <a:fontRef idx="minor">
            <a:schemeClr val="lt1"/>
          </a:fontRef>
        </p:style>
        <p:txBody>
          <a:bodyPr tIns="91440" bIns="91440" anchor="ctr"/>
          <a:lstStyle>
            <a:defPPr>
              <a:defRPr lang="en-US"/>
            </a:defPPr>
            <a:lvl1pPr marR="0" lvl="0" defTabSz="457200" eaLnBrk="1" fontAlgn="auto" latinLnBrk="0" hangingPunct="1">
              <a:lnSpc>
                <a:spcPct val="100000"/>
              </a:lnSpc>
              <a:spcBef>
                <a:spcPts val="600"/>
              </a:spcBef>
              <a:spcAft>
                <a:spcPts val="0"/>
              </a:spcAft>
              <a:buClrTx/>
              <a:buSzTx/>
              <a:tabLst/>
              <a:defRPr kumimoji="0" sz="1200" i="0" u="none" strike="noStrike" cap="none" spc="0" normalizeH="0" baseline="0">
                <a:ln>
                  <a:noFill/>
                </a:ln>
                <a:solidFill>
                  <a:prstClr val="white"/>
                </a:solidFill>
                <a:effectLst/>
                <a:uLnTx/>
                <a:uFillTx/>
                <a:cs typeface="Arial" panose="020B0604020202020204" pitchFamily="34" charset="0"/>
              </a:defRPr>
            </a:lvl1pPr>
          </a:lstStyle>
          <a:p>
            <a:pPr>
              <a:defRPr/>
            </a:pPr>
            <a:r>
              <a:rPr lang="en-US" dirty="0">
                <a:solidFill>
                  <a:schemeClr val="bg2"/>
                </a:solidFill>
              </a:rPr>
              <a:t>Median follow-up: 25.2 months</a:t>
            </a:r>
          </a:p>
        </p:txBody>
      </p:sp>
      <p:grpSp>
        <p:nvGrpSpPr>
          <p:cNvPr id="98311" name="Group 434">
            <a:extLst>
              <a:ext uri="{FF2B5EF4-FFF2-40B4-BE49-F238E27FC236}">
                <a16:creationId xmlns:a16="http://schemas.microsoft.com/office/drawing/2014/main" id="{E63CC580-90D5-5849-8C47-A6547B30F60E}"/>
              </a:ext>
            </a:extLst>
          </p:cNvPr>
          <p:cNvGrpSpPr>
            <a:grpSpLocks/>
          </p:cNvGrpSpPr>
          <p:nvPr/>
        </p:nvGrpSpPr>
        <p:grpSpPr bwMode="auto">
          <a:xfrm>
            <a:off x="3316288" y="2278063"/>
            <a:ext cx="5918200" cy="1300162"/>
            <a:chOff x="1124087" y="2423238"/>
            <a:chExt cx="3690448" cy="1053436"/>
          </a:xfrm>
        </p:grpSpPr>
        <p:grpSp>
          <p:nvGrpSpPr>
            <p:cNvPr id="98404" name="Group 435">
              <a:extLst>
                <a:ext uri="{FF2B5EF4-FFF2-40B4-BE49-F238E27FC236}">
                  <a16:creationId xmlns:a16="http://schemas.microsoft.com/office/drawing/2014/main" id="{208BBC37-2FB6-F042-8466-764FBFAEDDEF}"/>
                </a:ext>
              </a:extLst>
            </p:cNvPr>
            <p:cNvGrpSpPr>
              <a:grpSpLocks/>
            </p:cNvGrpSpPr>
            <p:nvPr/>
          </p:nvGrpSpPr>
          <p:grpSpPr bwMode="auto">
            <a:xfrm>
              <a:off x="1128928" y="2423238"/>
              <a:ext cx="3685607" cy="1053436"/>
              <a:chOff x="5742884" y="2465901"/>
              <a:chExt cx="3685607" cy="1053436"/>
            </a:xfrm>
          </p:grpSpPr>
          <p:sp>
            <p:nvSpPr>
              <p:cNvPr id="1016" name="Freeform 125">
                <a:extLst>
                  <a:ext uri="{FF2B5EF4-FFF2-40B4-BE49-F238E27FC236}">
                    <a16:creationId xmlns:a16="http://schemas.microsoft.com/office/drawing/2014/main" id="{C166B1AE-F345-3345-8126-D162033321B6}"/>
                  </a:ext>
                </a:extLst>
              </p:cNvPr>
              <p:cNvSpPr>
                <a:spLocks/>
              </p:cNvSpPr>
              <p:nvPr/>
            </p:nvSpPr>
            <p:spPr bwMode="auto">
              <a:xfrm>
                <a:off x="5742993" y="2482622"/>
                <a:ext cx="3675599" cy="1019994"/>
              </a:xfrm>
              <a:custGeom>
                <a:avLst/>
                <a:gdLst>
                  <a:gd name="T0" fmla="*/ 3686 w 4556"/>
                  <a:gd name="T1" fmla="*/ 702 h 712"/>
                  <a:gd name="T2" fmla="*/ 3420 w 4556"/>
                  <a:gd name="T3" fmla="*/ 664 h 712"/>
                  <a:gd name="T4" fmla="*/ 3262 w 4556"/>
                  <a:gd name="T5" fmla="*/ 650 h 712"/>
                  <a:gd name="T6" fmla="*/ 3194 w 4556"/>
                  <a:gd name="T7" fmla="*/ 636 h 712"/>
                  <a:gd name="T8" fmla="*/ 3118 w 4556"/>
                  <a:gd name="T9" fmla="*/ 626 h 712"/>
                  <a:gd name="T10" fmla="*/ 2966 w 4556"/>
                  <a:gd name="T11" fmla="*/ 612 h 712"/>
                  <a:gd name="T12" fmla="*/ 2942 w 4556"/>
                  <a:gd name="T13" fmla="*/ 602 h 712"/>
                  <a:gd name="T14" fmla="*/ 2868 w 4556"/>
                  <a:gd name="T15" fmla="*/ 598 h 712"/>
                  <a:gd name="T16" fmla="*/ 2806 w 4556"/>
                  <a:gd name="T17" fmla="*/ 584 h 712"/>
                  <a:gd name="T18" fmla="*/ 2750 w 4556"/>
                  <a:gd name="T19" fmla="*/ 578 h 712"/>
                  <a:gd name="T20" fmla="*/ 2572 w 4556"/>
                  <a:gd name="T21" fmla="*/ 558 h 712"/>
                  <a:gd name="T22" fmla="*/ 2528 w 4556"/>
                  <a:gd name="T23" fmla="*/ 544 h 712"/>
                  <a:gd name="T24" fmla="*/ 2440 w 4556"/>
                  <a:gd name="T25" fmla="*/ 532 h 712"/>
                  <a:gd name="T26" fmla="*/ 2324 w 4556"/>
                  <a:gd name="T27" fmla="*/ 524 h 712"/>
                  <a:gd name="T28" fmla="*/ 2248 w 4556"/>
                  <a:gd name="T29" fmla="*/ 516 h 712"/>
                  <a:gd name="T30" fmla="*/ 2172 w 4556"/>
                  <a:gd name="T31" fmla="*/ 506 h 712"/>
                  <a:gd name="T32" fmla="*/ 2086 w 4556"/>
                  <a:gd name="T33" fmla="*/ 482 h 712"/>
                  <a:gd name="T34" fmla="*/ 2058 w 4556"/>
                  <a:gd name="T35" fmla="*/ 464 h 712"/>
                  <a:gd name="T36" fmla="*/ 2020 w 4556"/>
                  <a:gd name="T37" fmla="*/ 454 h 712"/>
                  <a:gd name="T38" fmla="*/ 1916 w 4556"/>
                  <a:gd name="T39" fmla="*/ 436 h 712"/>
                  <a:gd name="T40" fmla="*/ 1854 w 4556"/>
                  <a:gd name="T41" fmla="*/ 428 h 712"/>
                  <a:gd name="T42" fmla="*/ 1786 w 4556"/>
                  <a:gd name="T43" fmla="*/ 408 h 712"/>
                  <a:gd name="T44" fmla="*/ 1732 w 4556"/>
                  <a:gd name="T45" fmla="*/ 394 h 712"/>
                  <a:gd name="T46" fmla="*/ 1676 w 4556"/>
                  <a:gd name="T47" fmla="*/ 388 h 712"/>
                  <a:gd name="T48" fmla="*/ 1600 w 4556"/>
                  <a:gd name="T49" fmla="*/ 370 h 712"/>
                  <a:gd name="T50" fmla="*/ 1480 w 4556"/>
                  <a:gd name="T51" fmla="*/ 354 h 712"/>
                  <a:gd name="T52" fmla="*/ 1392 w 4556"/>
                  <a:gd name="T53" fmla="*/ 336 h 712"/>
                  <a:gd name="T54" fmla="*/ 1330 w 4556"/>
                  <a:gd name="T55" fmla="*/ 318 h 712"/>
                  <a:gd name="T56" fmla="*/ 1270 w 4556"/>
                  <a:gd name="T57" fmla="*/ 300 h 712"/>
                  <a:gd name="T58" fmla="*/ 1242 w 4556"/>
                  <a:gd name="T59" fmla="*/ 294 h 712"/>
                  <a:gd name="T60" fmla="*/ 1170 w 4556"/>
                  <a:gd name="T61" fmla="*/ 284 h 712"/>
                  <a:gd name="T62" fmla="*/ 1098 w 4556"/>
                  <a:gd name="T63" fmla="*/ 272 h 712"/>
                  <a:gd name="T64" fmla="*/ 1078 w 4556"/>
                  <a:gd name="T65" fmla="*/ 252 h 712"/>
                  <a:gd name="T66" fmla="*/ 996 w 4556"/>
                  <a:gd name="T67" fmla="*/ 238 h 712"/>
                  <a:gd name="T68" fmla="*/ 970 w 4556"/>
                  <a:gd name="T69" fmla="*/ 224 h 712"/>
                  <a:gd name="T70" fmla="*/ 874 w 4556"/>
                  <a:gd name="T71" fmla="*/ 204 h 712"/>
                  <a:gd name="T72" fmla="*/ 830 w 4556"/>
                  <a:gd name="T73" fmla="*/ 182 h 712"/>
                  <a:gd name="T74" fmla="*/ 798 w 4556"/>
                  <a:gd name="T75" fmla="*/ 160 h 712"/>
                  <a:gd name="T76" fmla="*/ 732 w 4556"/>
                  <a:gd name="T77" fmla="*/ 142 h 712"/>
                  <a:gd name="T78" fmla="*/ 630 w 4556"/>
                  <a:gd name="T79" fmla="*/ 126 h 712"/>
                  <a:gd name="T80" fmla="*/ 574 w 4556"/>
                  <a:gd name="T81" fmla="*/ 100 h 712"/>
                  <a:gd name="T82" fmla="*/ 508 w 4556"/>
                  <a:gd name="T83" fmla="*/ 86 h 712"/>
                  <a:gd name="T84" fmla="*/ 392 w 4556"/>
                  <a:gd name="T85" fmla="*/ 76 h 712"/>
                  <a:gd name="T86" fmla="*/ 312 w 4556"/>
                  <a:gd name="T87" fmla="*/ 54 h 712"/>
                  <a:gd name="T88" fmla="*/ 280 w 4556"/>
                  <a:gd name="T89" fmla="*/ 40 h 712"/>
                  <a:gd name="T90" fmla="*/ 236 w 4556"/>
                  <a:gd name="T91" fmla="*/ 32 h 712"/>
                  <a:gd name="T92" fmla="*/ 202 w 4556"/>
                  <a:gd name="T93" fmla="*/ 18 h 712"/>
                  <a:gd name="T94" fmla="*/ 164 w 4556"/>
                  <a:gd name="T95" fmla="*/ 10 h 712"/>
                  <a:gd name="T96" fmla="*/ 0 w 4556"/>
                  <a:gd name="T97" fmla="*/ 0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56" h="712">
                    <a:moveTo>
                      <a:pt x="4556" y="712"/>
                    </a:moveTo>
                    <a:lnTo>
                      <a:pt x="3714" y="712"/>
                    </a:lnTo>
                    <a:lnTo>
                      <a:pt x="3714" y="702"/>
                    </a:lnTo>
                    <a:lnTo>
                      <a:pt x="3686" y="702"/>
                    </a:lnTo>
                    <a:lnTo>
                      <a:pt x="3686" y="686"/>
                    </a:lnTo>
                    <a:lnTo>
                      <a:pt x="3670" y="686"/>
                    </a:lnTo>
                    <a:lnTo>
                      <a:pt x="3670" y="664"/>
                    </a:lnTo>
                    <a:lnTo>
                      <a:pt x="3420" y="664"/>
                    </a:lnTo>
                    <a:lnTo>
                      <a:pt x="3420" y="656"/>
                    </a:lnTo>
                    <a:lnTo>
                      <a:pt x="3344" y="656"/>
                    </a:lnTo>
                    <a:lnTo>
                      <a:pt x="3344" y="650"/>
                    </a:lnTo>
                    <a:lnTo>
                      <a:pt x="3262" y="650"/>
                    </a:lnTo>
                    <a:lnTo>
                      <a:pt x="3262" y="642"/>
                    </a:lnTo>
                    <a:lnTo>
                      <a:pt x="3228" y="642"/>
                    </a:lnTo>
                    <a:lnTo>
                      <a:pt x="3228" y="636"/>
                    </a:lnTo>
                    <a:lnTo>
                      <a:pt x="3194" y="636"/>
                    </a:lnTo>
                    <a:lnTo>
                      <a:pt x="3194" y="632"/>
                    </a:lnTo>
                    <a:lnTo>
                      <a:pt x="3158" y="632"/>
                    </a:lnTo>
                    <a:lnTo>
                      <a:pt x="3158" y="626"/>
                    </a:lnTo>
                    <a:lnTo>
                      <a:pt x="3118" y="626"/>
                    </a:lnTo>
                    <a:lnTo>
                      <a:pt x="3118" y="618"/>
                    </a:lnTo>
                    <a:lnTo>
                      <a:pt x="2998" y="618"/>
                    </a:lnTo>
                    <a:lnTo>
                      <a:pt x="2998" y="612"/>
                    </a:lnTo>
                    <a:lnTo>
                      <a:pt x="2966" y="612"/>
                    </a:lnTo>
                    <a:lnTo>
                      <a:pt x="2966" y="608"/>
                    </a:lnTo>
                    <a:lnTo>
                      <a:pt x="2948" y="608"/>
                    </a:lnTo>
                    <a:lnTo>
                      <a:pt x="2948" y="602"/>
                    </a:lnTo>
                    <a:lnTo>
                      <a:pt x="2942" y="602"/>
                    </a:lnTo>
                    <a:lnTo>
                      <a:pt x="2942" y="600"/>
                    </a:lnTo>
                    <a:lnTo>
                      <a:pt x="2910" y="600"/>
                    </a:lnTo>
                    <a:lnTo>
                      <a:pt x="2910" y="598"/>
                    </a:lnTo>
                    <a:lnTo>
                      <a:pt x="2868" y="598"/>
                    </a:lnTo>
                    <a:lnTo>
                      <a:pt x="2868" y="592"/>
                    </a:lnTo>
                    <a:lnTo>
                      <a:pt x="2836" y="592"/>
                    </a:lnTo>
                    <a:lnTo>
                      <a:pt x="2836" y="584"/>
                    </a:lnTo>
                    <a:lnTo>
                      <a:pt x="2806" y="584"/>
                    </a:lnTo>
                    <a:lnTo>
                      <a:pt x="2806" y="580"/>
                    </a:lnTo>
                    <a:lnTo>
                      <a:pt x="2774" y="580"/>
                    </a:lnTo>
                    <a:lnTo>
                      <a:pt x="2774" y="578"/>
                    </a:lnTo>
                    <a:lnTo>
                      <a:pt x="2750" y="578"/>
                    </a:lnTo>
                    <a:lnTo>
                      <a:pt x="2750" y="564"/>
                    </a:lnTo>
                    <a:lnTo>
                      <a:pt x="2742" y="564"/>
                    </a:lnTo>
                    <a:lnTo>
                      <a:pt x="2742" y="558"/>
                    </a:lnTo>
                    <a:lnTo>
                      <a:pt x="2572" y="558"/>
                    </a:lnTo>
                    <a:lnTo>
                      <a:pt x="2572" y="554"/>
                    </a:lnTo>
                    <a:lnTo>
                      <a:pt x="2554" y="554"/>
                    </a:lnTo>
                    <a:lnTo>
                      <a:pt x="2554" y="544"/>
                    </a:lnTo>
                    <a:lnTo>
                      <a:pt x="2528" y="544"/>
                    </a:lnTo>
                    <a:lnTo>
                      <a:pt x="2528" y="536"/>
                    </a:lnTo>
                    <a:lnTo>
                      <a:pt x="2476" y="536"/>
                    </a:lnTo>
                    <a:lnTo>
                      <a:pt x="2476" y="532"/>
                    </a:lnTo>
                    <a:lnTo>
                      <a:pt x="2440" y="532"/>
                    </a:lnTo>
                    <a:lnTo>
                      <a:pt x="2440" y="528"/>
                    </a:lnTo>
                    <a:lnTo>
                      <a:pt x="2374" y="528"/>
                    </a:lnTo>
                    <a:lnTo>
                      <a:pt x="2374" y="524"/>
                    </a:lnTo>
                    <a:lnTo>
                      <a:pt x="2324" y="524"/>
                    </a:lnTo>
                    <a:lnTo>
                      <a:pt x="2324" y="522"/>
                    </a:lnTo>
                    <a:lnTo>
                      <a:pt x="2270" y="522"/>
                    </a:lnTo>
                    <a:lnTo>
                      <a:pt x="2270" y="516"/>
                    </a:lnTo>
                    <a:lnTo>
                      <a:pt x="2248" y="516"/>
                    </a:lnTo>
                    <a:lnTo>
                      <a:pt x="2248" y="510"/>
                    </a:lnTo>
                    <a:lnTo>
                      <a:pt x="2224" y="510"/>
                    </a:lnTo>
                    <a:lnTo>
                      <a:pt x="2224" y="506"/>
                    </a:lnTo>
                    <a:lnTo>
                      <a:pt x="2172" y="506"/>
                    </a:lnTo>
                    <a:lnTo>
                      <a:pt x="2172" y="500"/>
                    </a:lnTo>
                    <a:lnTo>
                      <a:pt x="2138" y="500"/>
                    </a:lnTo>
                    <a:lnTo>
                      <a:pt x="2138" y="482"/>
                    </a:lnTo>
                    <a:lnTo>
                      <a:pt x="2086" y="482"/>
                    </a:lnTo>
                    <a:lnTo>
                      <a:pt x="2086" y="472"/>
                    </a:lnTo>
                    <a:lnTo>
                      <a:pt x="2074" y="472"/>
                    </a:lnTo>
                    <a:lnTo>
                      <a:pt x="2074" y="464"/>
                    </a:lnTo>
                    <a:lnTo>
                      <a:pt x="2058" y="464"/>
                    </a:lnTo>
                    <a:lnTo>
                      <a:pt x="2058" y="460"/>
                    </a:lnTo>
                    <a:lnTo>
                      <a:pt x="2040" y="460"/>
                    </a:lnTo>
                    <a:lnTo>
                      <a:pt x="2040" y="454"/>
                    </a:lnTo>
                    <a:lnTo>
                      <a:pt x="2020" y="454"/>
                    </a:lnTo>
                    <a:lnTo>
                      <a:pt x="2020" y="444"/>
                    </a:lnTo>
                    <a:lnTo>
                      <a:pt x="1974" y="444"/>
                    </a:lnTo>
                    <a:lnTo>
                      <a:pt x="1974" y="436"/>
                    </a:lnTo>
                    <a:lnTo>
                      <a:pt x="1916" y="436"/>
                    </a:lnTo>
                    <a:lnTo>
                      <a:pt x="1916" y="430"/>
                    </a:lnTo>
                    <a:lnTo>
                      <a:pt x="1904" y="430"/>
                    </a:lnTo>
                    <a:lnTo>
                      <a:pt x="1904" y="428"/>
                    </a:lnTo>
                    <a:lnTo>
                      <a:pt x="1854" y="428"/>
                    </a:lnTo>
                    <a:lnTo>
                      <a:pt x="1854" y="424"/>
                    </a:lnTo>
                    <a:lnTo>
                      <a:pt x="1818" y="424"/>
                    </a:lnTo>
                    <a:lnTo>
                      <a:pt x="1818" y="408"/>
                    </a:lnTo>
                    <a:lnTo>
                      <a:pt x="1786" y="408"/>
                    </a:lnTo>
                    <a:lnTo>
                      <a:pt x="1786" y="404"/>
                    </a:lnTo>
                    <a:lnTo>
                      <a:pt x="1768" y="404"/>
                    </a:lnTo>
                    <a:lnTo>
                      <a:pt x="1768" y="394"/>
                    </a:lnTo>
                    <a:lnTo>
                      <a:pt x="1732" y="394"/>
                    </a:lnTo>
                    <a:lnTo>
                      <a:pt x="1732" y="392"/>
                    </a:lnTo>
                    <a:lnTo>
                      <a:pt x="1718" y="392"/>
                    </a:lnTo>
                    <a:lnTo>
                      <a:pt x="1718" y="388"/>
                    </a:lnTo>
                    <a:lnTo>
                      <a:pt x="1676" y="388"/>
                    </a:lnTo>
                    <a:lnTo>
                      <a:pt x="1676" y="376"/>
                    </a:lnTo>
                    <a:lnTo>
                      <a:pt x="1668" y="376"/>
                    </a:lnTo>
                    <a:lnTo>
                      <a:pt x="1668" y="370"/>
                    </a:lnTo>
                    <a:lnTo>
                      <a:pt x="1600" y="370"/>
                    </a:lnTo>
                    <a:lnTo>
                      <a:pt x="1600" y="360"/>
                    </a:lnTo>
                    <a:lnTo>
                      <a:pt x="1540" y="360"/>
                    </a:lnTo>
                    <a:lnTo>
                      <a:pt x="1540" y="354"/>
                    </a:lnTo>
                    <a:lnTo>
                      <a:pt x="1480" y="354"/>
                    </a:lnTo>
                    <a:lnTo>
                      <a:pt x="1480" y="340"/>
                    </a:lnTo>
                    <a:lnTo>
                      <a:pt x="1436" y="340"/>
                    </a:lnTo>
                    <a:lnTo>
                      <a:pt x="1436" y="336"/>
                    </a:lnTo>
                    <a:lnTo>
                      <a:pt x="1392" y="336"/>
                    </a:lnTo>
                    <a:lnTo>
                      <a:pt x="1392" y="322"/>
                    </a:lnTo>
                    <a:lnTo>
                      <a:pt x="1370" y="322"/>
                    </a:lnTo>
                    <a:lnTo>
                      <a:pt x="1370" y="318"/>
                    </a:lnTo>
                    <a:lnTo>
                      <a:pt x="1330" y="318"/>
                    </a:lnTo>
                    <a:lnTo>
                      <a:pt x="1330" y="306"/>
                    </a:lnTo>
                    <a:lnTo>
                      <a:pt x="1282" y="306"/>
                    </a:lnTo>
                    <a:lnTo>
                      <a:pt x="1282" y="300"/>
                    </a:lnTo>
                    <a:lnTo>
                      <a:pt x="1270" y="300"/>
                    </a:lnTo>
                    <a:lnTo>
                      <a:pt x="1270" y="296"/>
                    </a:lnTo>
                    <a:lnTo>
                      <a:pt x="1262" y="296"/>
                    </a:lnTo>
                    <a:lnTo>
                      <a:pt x="1262" y="294"/>
                    </a:lnTo>
                    <a:lnTo>
                      <a:pt x="1242" y="294"/>
                    </a:lnTo>
                    <a:lnTo>
                      <a:pt x="1242" y="290"/>
                    </a:lnTo>
                    <a:lnTo>
                      <a:pt x="1186" y="290"/>
                    </a:lnTo>
                    <a:lnTo>
                      <a:pt x="1186" y="284"/>
                    </a:lnTo>
                    <a:lnTo>
                      <a:pt x="1170" y="284"/>
                    </a:lnTo>
                    <a:lnTo>
                      <a:pt x="1170" y="276"/>
                    </a:lnTo>
                    <a:lnTo>
                      <a:pt x="1150" y="276"/>
                    </a:lnTo>
                    <a:lnTo>
                      <a:pt x="1150" y="272"/>
                    </a:lnTo>
                    <a:lnTo>
                      <a:pt x="1098" y="272"/>
                    </a:lnTo>
                    <a:lnTo>
                      <a:pt x="1098" y="256"/>
                    </a:lnTo>
                    <a:lnTo>
                      <a:pt x="1090" y="256"/>
                    </a:lnTo>
                    <a:lnTo>
                      <a:pt x="1090" y="252"/>
                    </a:lnTo>
                    <a:lnTo>
                      <a:pt x="1078" y="252"/>
                    </a:lnTo>
                    <a:lnTo>
                      <a:pt x="1078" y="244"/>
                    </a:lnTo>
                    <a:lnTo>
                      <a:pt x="1042" y="244"/>
                    </a:lnTo>
                    <a:lnTo>
                      <a:pt x="1042" y="238"/>
                    </a:lnTo>
                    <a:lnTo>
                      <a:pt x="996" y="238"/>
                    </a:lnTo>
                    <a:lnTo>
                      <a:pt x="996" y="228"/>
                    </a:lnTo>
                    <a:lnTo>
                      <a:pt x="982" y="228"/>
                    </a:lnTo>
                    <a:lnTo>
                      <a:pt x="982" y="224"/>
                    </a:lnTo>
                    <a:lnTo>
                      <a:pt x="970" y="224"/>
                    </a:lnTo>
                    <a:lnTo>
                      <a:pt x="970" y="218"/>
                    </a:lnTo>
                    <a:lnTo>
                      <a:pt x="920" y="218"/>
                    </a:lnTo>
                    <a:lnTo>
                      <a:pt x="920" y="204"/>
                    </a:lnTo>
                    <a:lnTo>
                      <a:pt x="874" y="204"/>
                    </a:lnTo>
                    <a:lnTo>
                      <a:pt x="874" y="196"/>
                    </a:lnTo>
                    <a:lnTo>
                      <a:pt x="844" y="196"/>
                    </a:lnTo>
                    <a:lnTo>
                      <a:pt x="844" y="182"/>
                    </a:lnTo>
                    <a:lnTo>
                      <a:pt x="830" y="182"/>
                    </a:lnTo>
                    <a:lnTo>
                      <a:pt x="830" y="174"/>
                    </a:lnTo>
                    <a:lnTo>
                      <a:pt x="812" y="174"/>
                    </a:lnTo>
                    <a:lnTo>
                      <a:pt x="812" y="160"/>
                    </a:lnTo>
                    <a:lnTo>
                      <a:pt x="798" y="160"/>
                    </a:lnTo>
                    <a:lnTo>
                      <a:pt x="798" y="156"/>
                    </a:lnTo>
                    <a:lnTo>
                      <a:pt x="750" y="156"/>
                    </a:lnTo>
                    <a:lnTo>
                      <a:pt x="750" y="142"/>
                    </a:lnTo>
                    <a:lnTo>
                      <a:pt x="732" y="142"/>
                    </a:lnTo>
                    <a:lnTo>
                      <a:pt x="732" y="132"/>
                    </a:lnTo>
                    <a:lnTo>
                      <a:pt x="670" y="132"/>
                    </a:lnTo>
                    <a:lnTo>
                      <a:pt x="670" y="126"/>
                    </a:lnTo>
                    <a:lnTo>
                      <a:pt x="630" y="126"/>
                    </a:lnTo>
                    <a:lnTo>
                      <a:pt x="630" y="112"/>
                    </a:lnTo>
                    <a:lnTo>
                      <a:pt x="584" y="112"/>
                    </a:lnTo>
                    <a:lnTo>
                      <a:pt x="584" y="100"/>
                    </a:lnTo>
                    <a:lnTo>
                      <a:pt x="574" y="100"/>
                    </a:lnTo>
                    <a:lnTo>
                      <a:pt x="574" y="88"/>
                    </a:lnTo>
                    <a:lnTo>
                      <a:pt x="534" y="88"/>
                    </a:lnTo>
                    <a:lnTo>
                      <a:pt x="534" y="86"/>
                    </a:lnTo>
                    <a:lnTo>
                      <a:pt x="508" y="86"/>
                    </a:lnTo>
                    <a:lnTo>
                      <a:pt x="508" y="82"/>
                    </a:lnTo>
                    <a:lnTo>
                      <a:pt x="446" y="82"/>
                    </a:lnTo>
                    <a:lnTo>
                      <a:pt x="446" y="76"/>
                    </a:lnTo>
                    <a:lnTo>
                      <a:pt x="392" y="76"/>
                    </a:lnTo>
                    <a:lnTo>
                      <a:pt x="392" y="64"/>
                    </a:lnTo>
                    <a:lnTo>
                      <a:pt x="348" y="64"/>
                    </a:lnTo>
                    <a:lnTo>
                      <a:pt x="348" y="54"/>
                    </a:lnTo>
                    <a:lnTo>
                      <a:pt x="312" y="54"/>
                    </a:lnTo>
                    <a:lnTo>
                      <a:pt x="312" y="46"/>
                    </a:lnTo>
                    <a:lnTo>
                      <a:pt x="296" y="46"/>
                    </a:lnTo>
                    <a:lnTo>
                      <a:pt x="296" y="40"/>
                    </a:lnTo>
                    <a:lnTo>
                      <a:pt x="280" y="40"/>
                    </a:lnTo>
                    <a:lnTo>
                      <a:pt x="280" y="36"/>
                    </a:lnTo>
                    <a:lnTo>
                      <a:pt x="250" y="36"/>
                    </a:lnTo>
                    <a:lnTo>
                      <a:pt x="250" y="32"/>
                    </a:lnTo>
                    <a:lnTo>
                      <a:pt x="236" y="32"/>
                    </a:lnTo>
                    <a:lnTo>
                      <a:pt x="236" y="24"/>
                    </a:lnTo>
                    <a:lnTo>
                      <a:pt x="212" y="24"/>
                    </a:lnTo>
                    <a:lnTo>
                      <a:pt x="212" y="18"/>
                    </a:lnTo>
                    <a:lnTo>
                      <a:pt x="202" y="18"/>
                    </a:lnTo>
                    <a:lnTo>
                      <a:pt x="202" y="14"/>
                    </a:lnTo>
                    <a:lnTo>
                      <a:pt x="190" y="14"/>
                    </a:lnTo>
                    <a:lnTo>
                      <a:pt x="190" y="10"/>
                    </a:lnTo>
                    <a:lnTo>
                      <a:pt x="164" y="10"/>
                    </a:lnTo>
                    <a:lnTo>
                      <a:pt x="164" y="6"/>
                    </a:lnTo>
                    <a:lnTo>
                      <a:pt x="78" y="6"/>
                    </a:lnTo>
                    <a:lnTo>
                      <a:pt x="78" y="0"/>
                    </a:lnTo>
                    <a:lnTo>
                      <a:pt x="0" y="0"/>
                    </a:lnTo>
                  </a:path>
                </a:pathLst>
              </a:cu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grpSp>
            <p:nvGrpSpPr>
              <p:cNvPr id="98561" name="Group 1016">
                <a:extLst>
                  <a:ext uri="{FF2B5EF4-FFF2-40B4-BE49-F238E27FC236}">
                    <a16:creationId xmlns:a16="http://schemas.microsoft.com/office/drawing/2014/main" id="{AF96A29B-942A-B240-88C3-330A7E1FFD74}"/>
                  </a:ext>
                </a:extLst>
              </p:cNvPr>
              <p:cNvGrpSpPr>
                <a:grpSpLocks/>
              </p:cNvGrpSpPr>
              <p:nvPr/>
            </p:nvGrpSpPr>
            <p:grpSpPr bwMode="auto">
              <a:xfrm>
                <a:off x="5744498" y="2465901"/>
                <a:ext cx="3683993" cy="1053436"/>
                <a:chOff x="1009273" y="1721447"/>
                <a:chExt cx="7248526" cy="1177319"/>
              </a:xfrm>
            </p:grpSpPr>
            <p:sp>
              <p:nvSpPr>
                <p:cNvPr id="1018" name="Freeform 126">
                  <a:extLst>
                    <a:ext uri="{FF2B5EF4-FFF2-40B4-BE49-F238E27FC236}">
                      <a16:creationId xmlns:a16="http://schemas.microsoft.com/office/drawing/2014/main" id="{84C41293-B97B-1D49-9C74-8517E0F5A5FC}"/>
                    </a:ext>
                  </a:extLst>
                </p:cNvPr>
                <p:cNvSpPr>
                  <a:spLocks/>
                </p:cNvSpPr>
                <p:nvPr/>
              </p:nvSpPr>
              <p:spPr bwMode="auto">
                <a:xfrm>
                  <a:off x="1010207" y="1721447"/>
                  <a:ext cx="35060"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19" name="Freeform 127">
                  <a:extLst>
                    <a:ext uri="{FF2B5EF4-FFF2-40B4-BE49-F238E27FC236}">
                      <a16:creationId xmlns:a16="http://schemas.microsoft.com/office/drawing/2014/main" id="{5E195548-27A6-CE41-9C83-16EB83F19249}"/>
                    </a:ext>
                  </a:extLst>
                </p:cNvPr>
                <p:cNvSpPr>
                  <a:spLocks/>
                </p:cNvSpPr>
                <p:nvPr/>
              </p:nvSpPr>
              <p:spPr bwMode="auto">
                <a:xfrm>
                  <a:off x="1023842" y="1721447"/>
                  <a:ext cx="37007"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20" name="Freeform 128">
                  <a:extLst>
                    <a:ext uri="{FF2B5EF4-FFF2-40B4-BE49-F238E27FC236}">
                      <a16:creationId xmlns:a16="http://schemas.microsoft.com/office/drawing/2014/main" id="{94E79FA7-7476-2049-B773-7D4219048954}"/>
                    </a:ext>
                  </a:extLst>
                </p:cNvPr>
                <p:cNvSpPr>
                  <a:spLocks/>
                </p:cNvSpPr>
                <p:nvPr/>
              </p:nvSpPr>
              <p:spPr bwMode="auto">
                <a:xfrm>
                  <a:off x="1308214" y="1750197"/>
                  <a:ext cx="38955"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21" name="Freeform 129">
                  <a:extLst>
                    <a:ext uri="{FF2B5EF4-FFF2-40B4-BE49-F238E27FC236}">
                      <a16:creationId xmlns:a16="http://schemas.microsoft.com/office/drawing/2014/main" id="{C3D2A8AD-60D2-BE40-9D2A-A252F9E986E7}"/>
                    </a:ext>
                  </a:extLst>
                </p:cNvPr>
                <p:cNvSpPr>
                  <a:spLocks/>
                </p:cNvSpPr>
                <p:nvPr/>
              </p:nvSpPr>
              <p:spPr bwMode="auto">
                <a:xfrm>
                  <a:off x="1323796" y="1750197"/>
                  <a:ext cx="35060"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22" name="Freeform 130">
                  <a:extLst>
                    <a:ext uri="{FF2B5EF4-FFF2-40B4-BE49-F238E27FC236}">
                      <a16:creationId xmlns:a16="http://schemas.microsoft.com/office/drawing/2014/main" id="{83A98BE5-CE31-904F-9EB4-8364F817DA13}"/>
                    </a:ext>
                  </a:extLst>
                </p:cNvPr>
                <p:cNvSpPr>
                  <a:spLocks/>
                </p:cNvSpPr>
                <p:nvPr/>
              </p:nvSpPr>
              <p:spPr bwMode="auto">
                <a:xfrm>
                  <a:off x="1333534" y="1750197"/>
                  <a:ext cx="35060"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23" name="Freeform 131">
                  <a:extLst>
                    <a:ext uri="{FF2B5EF4-FFF2-40B4-BE49-F238E27FC236}">
                      <a16:creationId xmlns:a16="http://schemas.microsoft.com/office/drawing/2014/main" id="{89972F2E-19F4-3C44-8229-FFFF197EE65F}"/>
                    </a:ext>
                  </a:extLst>
                </p:cNvPr>
                <p:cNvSpPr>
                  <a:spLocks/>
                </p:cNvSpPr>
                <p:nvPr/>
              </p:nvSpPr>
              <p:spPr bwMode="auto">
                <a:xfrm>
                  <a:off x="1384175" y="1776072"/>
                  <a:ext cx="35060"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24" name="Freeform 132">
                  <a:extLst>
                    <a:ext uri="{FF2B5EF4-FFF2-40B4-BE49-F238E27FC236}">
                      <a16:creationId xmlns:a16="http://schemas.microsoft.com/office/drawing/2014/main" id="{F8B4113B-EC37-FE40-9B21-6A6112DD1CC4}"/>
                    </a:ext>
                  </a:extLst>
                </p:cNvPr>
                <p:cNvSpPr>
                  <a:spLocks/>
                </p:cNvSpPr>
                <p:nvPr/>
              </p:nvSpPr>
              <p:spPr bwMode="auto">
                <a:xfrm>
                  <a:off x="1419235" y="1781822"/>
                  <a:ext cx="35060" cy="35937"/>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25" name="Freeform 133">
                  <a:extLst>
                    <a:ext uri="{FF2B5EF4-FFF2-40B4-BE49-F238E27FC236}">
                      <a16:creationId xmlns:a16="http://schemas.microsoft.com/office/drawing/2014/main" id="{F6828753-0C98-B245-8307-F8615F6FAE10}"/>
                    </a:ext>
                  </a:extLst>
                </p:cNvPr>
                <p:cNvSpPr>
                  <a:spLocks/>
                </p:cNvSpPr>
                <p:nvPr/>
              </p:nvSpPr>
              <p:spPr bwMode="auto">
                <a:xfrm>
                  <a:off x="1483511" y="1797634"/>
                  <a:ext cx="37007" cy="38813"/>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26" name="Freeform 134">
                  <a:extLst>
                    <a:ext uri="{FF2B5EF4-FFF2-40B4-BE49-F238E27FC236}">
                      <a16:creationId xmlns:a16="http://schemas.microsoft.com/office/drawing/2014/main" id="{CAAAD488-5E3C-2044-B73C-6952CAA5D7EB}"/>
                    </a:ext>
                  </a:extLst>
                </p:cNvPr>
                <p:cNvSpPr>
                  <a:spLocks/>
                </p:cNvSpPr>
                <p:nvPr/>
              </p:nvSpPr>
              <p:spPr bwMode="auto">
                <a:xfrm>
                  <a:off x="1565317" y="1826385"/>
                  <a:ext cx="35060"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27" name="Freeform 135">
                  <a:extLst>
                    <a:ext uri="{FF2B5EF4-FFF2-40B4-BE49-F238E27FC236}">
                      <a16:creationId xmlns:a16="http://schemas.microsoft.com/office/drawing/2014/main" id="{2D0B1C5D-7352-EE44-B322-A7369B5E180E}"/>
                    </a:ext>
                  </a:extLst>
                </p:cNvPr>
                <p:cNvSpPr>
                  <a:spLocks/>
                </p:cNvSpPr>
                <p:nvPr/>
              </p:nvSpPr>
              <p:spPr bwMode="auto">
                <a:xfrm>
                  <a:off x="1664652" y="1849385"/>
                  <a:ext cx="37008"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28" name="Freeform 136">
                  <a:extLst>
                    <a:ext uri="{FF2B5EF4-FFF2-40B4-BE49-F238E27FC236}">
                      <a16:creationId xmlns:a16="http://schemas.microsoft.com/office/drawing/2014/main" id="{C7FB3627-E0A4-4B4E-A527-6614823616E5}"/>
                    </a:ext>
                  </a:extLst>
                </p:cNvPr>
                <p:cNvSpPr>
                  <a:spLocks/>
                </p:cNvSpPr>
                <p:nvPr/>
              </p:nvSpPr>
              <p:spPr bwMode="auto">
                <a:xfrm>
                  <a:off x="1680234" y="1849385"/>
                  <a:ext cx="35060"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29" name="Freeform 137">
                  <a:extLst>
                    <a:ext uri="{FF2B5EF4-FFF2-40B4-BE49-F238E27FC236}">
                      <a16:creationId xmlns:a16="http://schemas.microsoft.com/office/drawing/2014/main" id="{E0349485-1B00-7241-B616-4C4364B3062A}"/>
                    </a:ext>
                  </a:extLst>
                </p:cNvPr>
                <p:cNvSpPr>
                  <a:spLocks/>
                </p:cNvSpPr>
                <p:nvPr/>
              </p:nvSpPr>
              <p:spPr bwMode="auto">
                <a:xfrm>
                  <a:off x="2276247" y="1983074"/>
                  <a:ext cx="35060" cy="35937"/>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30" name="Freeform 138">
                  <a:extLst>
                    <a:ext uri="{FF2B5EF4-FFF2-40B4-BE49-F238E27FC236}">
                      <a16:creationId xmlns:a16="http://schemas.microsoft.com/office/drawing/2014/main" id="{0803E006-826D-5745-8968-4D66215A8C11}"/>
                    </a:ext>
                  </a:extLst>
                </p:cNvPr>
                <p:cNvSpPr>
                  <a:spLocks/>
                </p:cNvSpPr>
                <p:nvPr/>
              </p:nvSpPr>
              <p:spPr bwMode="auto">
                <a:xfrm>
                  <a:off x="2733969" y="2146950"/>
                  <a:ext cx="35060"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31" name="Freeform 139">
                  <a:extLst>
                    <a:ext uri="{FF2B5EF4-FFF2-40B4-BE49-F238E27FC236}">
                      <a16:creationId xmlns:a16="http://schemas.microsoft.com/office/drawing/2014/main" id="{4C4F81BF-3339-C742-9EE6-5F768599B89E}"/>
                    </a:ext>
                  </a:extLst>
                </p:cNvPr>
                <p:cNvSpPr>
                  <a:spLocks/>
                </p:cNvSpPr>
                <p:nvPr/>
              </p:nvSpPr>
              <p:spPr bwMode="auto">
                <a:xfrm>
                  <a:off x="2860573" y="2175700"/>
                  <a:ext cx="35060" cy="35937"/>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32" name="Freeform 140">
                  <a:extLst>
                    <a:ext uri="{FF2B5EF4-FFF2-40B4-BE49-F238E27FC236}">
                      <a16:creationId xmlns:a16="http://schemas.microsoft.com/office/drawing/2014/main" id="{80D61150-E5C4-414B-A1F4-75CD8E9811FC}"/>
                    </a:ext>
                  </a:extLst>
                </p:cNvPr>
                <p:cNvSpPr>
                  <a:spLocks/>
                </p:cNvSpPr>
                <p:nvPr/>
              </p:nvSpPr>
              <p:spPr bwMode="auto">
                <a:xfrm>
                  <a:off x="2880050" y="2185762"/>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33" name="Freeform 141">
                  <a:extLst>
                    <a:ext uri="{FF2B5EF4-FFF2-40B4-BE49-F238E27FC236}">
                      <a16:creationId xmlns:a16="http://schemas.microsoft.com/office/drawing/2014/main" id="{0B434A3E-4A60-8142-9A4F-45247C7BCBFC}"/>
                    </a:ext>
                  </a:extLst>
                </p:cNvPr>
                <p:cNvSpPr>
                  <a:spLocks/>
                </p:cNvSpPr>
                <p:nvPr/>
              </p:nvSpPr>
              <p:spPr bwMode="auto">
                <a:xfrm>
                  <a:off x="2919005" y="2185762"/>
                  <a:ext cx="33112"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34" name="Freeform 142">
                  <a:extLst>
                    <a:ext uri="{FF2B5EF4-FFF2-40B4-BE49-F238E27FC236}">
                      <a16:creationId xmlns:a16="http://schemas.microsoft.com/office/drawing/2014/main" id="{533DC4B4-F328-D441-B085-7B1528DB3E90}"/>
                    </a:ext>
                  </a:extLst>
                </p:cNvPr>
                <p:cNvSpPr>
                  <a:spLocks/>
                </p:cNvSpPr>
                <p:nvPr/>
              </p:nvSpPr>
              <p:spPr bwMode="auto">
                <a:xfrm>
                  <a:off x="3022237" y="2207325"/>
                  <a:ext cx="38955"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35" name="Freeform 143">
                  <a:extLst>
                    <a:ext uri="{FF2B5EF4-FFF2-40B4-BE49-F238E27FC236}">
                      <a16:creationId xmlns:a16="http://schemas.microsoft.com/office/drawing/2014/main" id="{F477D5ED-788F-A241-AFE8-571C87A92122}"/>
                    </a:ext>
                  </a:extLst>
                </p:cNvPr>
                <p:cNvSpPr>
                  <a:spLocks/>
                </p:cNvSpPr>
                <p:nvPr/>
              </p:nvSpPr>
              <p:spPr bwMode="auto">
                <a:xfrm>
                  <a:off x="3587086" y="2313700"/>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36" name="Freeform 144">
                  <a:extLst>
                    <a:ext uri="{FF2B5EF4-FFF2-40B4-BE49-F238E27FC236}">
                      <a16:creationId xmlns:a16="http://schemas.microsoft.com/office/drawing/2014/main" id="{99E5D34B-F185-454C-91B0-84125FD19937}"/>
                    </a:ext>
                  </a:extLst>
                </p:cNvPr>
                <p:cNvSpPr>
                  <a:spLocks/>
                </p:cNvSpPr>
                <p:nvPr/>
              </p:nvSpPr>
              <p:spPr bwMode="auto">
                <a:xfrm>
                  <a:off x="3635779" y="2326638"/>
                  <a:ext cx="37008"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37" name="Freeform 145">
                  <a:extLst>
                    <a:ext uri="{FF2B5EF4-FFF2-40B4-BE49-F238E27FC236}">
                      <a16:creationId xmlns:a16="http://schemas.microsoft.com/office/drawing/2014/main" id="{B6BF9388-24DA-A645-BBD2-5FD0934F6EB1}"/>
                    </a:ext>
                  </a:extLst>
                </p:cNvPr>
                <p:cNvSpPr>
                  <a:spLocks/>
                </p:cNvSpPr>
                <p:nvPr/>
              </p:nvSpPr>
              <p:spPr bwMode="auto">
                <a:xfrm>
                  <a:off x="3725375" y="2348201"/>
                  <a:ext cx="33112" cy="35937"/>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38" name="Freeform 146">
                  <a:extLst>
                    <a:ext uri="{FF2B5EF4-FFF2-40B4-BE49-F238E27FC236}">
                      <a16:creationId xmlns:a16="http://schemas.microsoft.com/office/drawing/2014/main" id="{073C8C78-63CD-7344-A8B1-5095730E7049}"/>
                    </a:ext>
                  </a:extLst>
                </p:cNvPr>
                <p:cNvSpPr>
                  <a:spLocks/>
                </p:cNvSpPr>
                <p:nvPr/>
              </p:nvSpPr>
              <p:spPr bwMode="auto">
                <a:xfrm>
                  <a:off x="3998061" y="2408576"/>
                  <a:ext cx="37008" cy="35937"/>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39" name="Freeform 147">
                  <a:extLst>
                    <a:ext uri="{FF2B5EF4-FFF2-40B4-BE49-F238E27FC236}">
                      <a16:creationId xmlns:a16="http://schemas.microsoft.com/office/drawing/2014/main" id="{317C307B-6AA0-9F42-8367-DE1E7A69E330}"/>
                    </a:ext>
                  </a:extLst>
                </p:cNvPr>
                <p:cNvSpPr>
                  <a:spLocks/>
                </p:cNvSpPr>
                <p:nvPr/>
              </p:nvSpPr>
              <p:spPr bwMode="auto">
                <a:xfrm>
                  <a:off x="4206471" y="2447388"/>
                  <a:ext cx="35060"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40" name="Freeform 148">
                  <a:extLst>
                    <a:ext uri="{FF2B5EF4-FFF2-40B4-BE49-F238E27FC236}">
                      <a16:creationId xmlns:a16="http://schemas.microsoft.com/office/drawing/2014/main" id="{837E009E-D9E5-CD4D-B17E-11BC37DC656D}"/>
                    </a:ext>
                  </a:extLst>
                </p:cNvPr>
                <p:cNvSpPr>
                  <a:spLocks/>
                </p:cNvSpPr>
                <p:nvPr/>
              </p:nvSpPr>
              <p:spPr bwMode="auto">
                <a:xfrm>
                  <a:off x="4225949" y="2454576"/>
                  <a:ext cx="38955" cy="37375"/>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41" name="Freeform 149">
                  <a:extLst>
                    <a:ext uri="{FF2B5EF4-FFF2-40B4-BE49-F238E27FC236}">
                      <a16:creationId xmlns:a16="http://schemas.microsoft.com/office/drawing/2014/main" id="{0D4CCD2E-BBC9-6F4C-953C-DB880EF8A90D}"/>
                    </a:ext>
                  </a:extLst>
                </p:cNvPr>
                <p:cNvSpPr>
                  <a:spLocks/>
                </p:cNvSpPr>
                <p:nvPr/>
              </p:nvSpPr>
              <p:spPr bwMode="auto">
                <a:xfrm>
                  <a:off x="4381769" y="2512077"/>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42" name="Freeform 150">
                  <a:extLst>
                    <a:ext uri="{FF2B5EF4-FFF2-40B4-BE49-F238E27FC236}">
                      <a16:creationId xmlns:a16="http://schemas.microsoft.com/office/drawing/2014/main" id="{3165A1D4-3B4B-4948-8059-DC76C38C1712}"/>
                    </a:ext>
                  </a:extLst>
                </p:cNvPr>
                <p:cNvSpPr>
                  <a:spLocks/>
                </p:cNvSpPr>
                <p:nvPr/>
              </p:nvSpPr>
              <p:spPr bwMode="auto">
                <a:xfrm>
                  <a:off x="4599917" y="2556639"/>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43" name="Freeform 151">
                  <a:extLst>
                    <a:ext uri="{FF2B5EF4-FFF2-40B4-BE49-F238E27FC236}">
                      <a16:creationId xmlns:a16="http://schemas.microsoft.com/office/drawing/2014/main" id="{198C8E2B-B276-6C49-940B-40F3F34DB8CF}"/>
                    </a:ext>
                  </a:extLst>
                </p:cNvPr>
                <p:cNvSpPr>
                  <a:spLocks/>
                </p:cNvSpPr>
                <p:nvPr/>
              </p:nvSpPr>
              <p:spPr bwMode="auto">
                <a:xfrm>
                  <a:off x="4658350" y="2556639"/>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44" name="Freeform 152">
                  <a:extLst>
                    <a:ext uri="{FF2B5EF4-FFF2-40B4-BE49-F238E27FC236}">
                      <a16:creationId xmlns:a16="http://schemas.microsoft.com/office/drawing/2014/main" id="{EEAF32D0-A48C-A64F-A1FE-92A5BC488C99}"/>
                    </a:ext>
                  </a:extLst>
                </p:cNvPr>
                <p:cNvSpPr>
                  <a:spLocks/>
                </p:cNvSpPr>
                <p:nvPr/>
              </p:nvSpPr>
              <p:spPr bwMode="auto">
                <a:xfrm>
                  <a:off x="4679775" y="2562389"/>
                  <a:ext cx="35060"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45" name="Freeform 153">
                  <a:extLst>
                    <a:ext uri="{FF2B5EF4-FFF2-40B4-BE49-F238E27FC236}">
                      <a16:creationId xmlns:a16="http://schemas.microsoft.com/office/drawing/2014/main" id="{ECFB9D4B-831E-5144-A1AE-11F23AB88D41}"/>
                    </a:ext>
                  </a:extLst>
                </p:cNvPr>
                <p:cNvSpPr>
                  <a:spLocks/>
                </p:cNvSpPr>
                <p:nvPr/>
              </p:nvSpPr>
              <p:spPr bwMode="auto">
                <a:xfrm>
                  <a:off x="4679775" y="2562389"/>
                  <a:ext cx="35060"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46" name="Freeform 154">
                  <a:extLst>
                    <a:ext uri="{FF2B5EF4-FFF2-40B4-BE49-F238E27FC236}">
                      <a16:creationId xmlns:a16="http://schemas.microsoft.com/office/drawing/2014/main" id="{CD212C7F-C294-6C46-9555-AABD55D56F92}"/>
                    </a:ext>
                  </a:extLst>
                </p:cNvPr>
                <p:cNvSpPr>
                  <a:spLocks/>
                </p:cNvSpPr>
                <p:nvPr/>
              </p:nvSpPr>
              <p:spPr bwMode="auto">
                <a:xfrm>
                  <a:off x="4705096" y="2562389"/>
                  <a:ext cx="35060"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47" name="Freeform 155">
                  <a:extLst>
                    <a:ext uri="{FF2B5EF4-FFF2-40B4-BE49-F238E27FC236}">
                      <a16:creationId xmlns:a16="http://schemas.microsoft.com/office/drawing/2014/main" id="{C3AE75D9-3E36-E547-94FF-6BF2BEC5FFCD}"/>
                    </a:ext>
                  </a:extLst>
                </p:cNvPr>
                <p:cNvSpPr>
                  <a:spLocks/>
                </p:cNvSpPr>
                <p:nvPr/>
              </p:nvSpPr>
              <p:spPr bwMode="auto">
                <a:xfrm>
                  <a:off x="4788849" y="2566702"/>
                  <a:ext cx="37008" cy="37375"/>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48" name="Freeform 156">
                  <a:extLst>
                    <a:ext uri="{FF2B5EF4-FFF2-40B4-BE49-F238E27FC236}">
                      <a16:creationId xmlns:a16="http://schemas.microsoft.com/office/drawing/2014/main" id="{B8EA5C88-73D5-0541-ABFD-935A18DBA896}"/>
                    </a:ext>
                  </a:extLst>
                </p:cNvPr>
                <p:cNvSpPr>
                  <a:spLocks/>
                </p:cNvSpPr>
                <p:nvPr/>
              </p:nvSpPr>
              <p:spPr bwMode="auto">
                <a:xfrm>
                  <a:off x="4890132" y="2575327"/>
                  <a:ext cx="37008" cy="35937"/>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49" name="Freeform 157">
                  <a:extLst>
                    <a:ext uri="{FF2B5EF4-FFF2-40B4-BE49-F238E27FC236}">
                      <a16:creationId xmlns:a16="http://schemas.microsoft.com/office/drawing/2014/main" id="{02304336-5871-AE49-8098-F8373C3FF6A5}"/>
                    </a:ext>
                  </a:extLst>
                </p:cNvPr>
                <p:cNvSpPr>
                  <a:spLocks/>
                </p:cNvSpPr>
                <p:nvPr/>
              </p:nvSpPr>
              <p:spPr bwMode="auto">
                <a:xfrm>
                  <a:off x="4942722" y="2582514"/>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50" name="Freeform 158">
                  <a:extLst>
                    <a:ext uri="{FF2B5EF4-FFF2-40B4-BE49-F238E27FC236}">
                      <a16:creationId xmlns:a16="http://schemas.microsoft.com/office/drawing/2014/main" id="{50FF91C6-BE43-7446-967D-62B030865005}"/>
                    </a:ext>
                  </a:extLst>
                </p:cNvPr>
                <p:cNvSpPr>
                  <a:spLocks/>
                </p:cNvSpPr>
                <p:nvPr/>
              </p:nvSpPr>
              <p:spPr bwMode="auto">
                <a:xfrm>
                  <a:off x="4987520" y="2582514"/>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51" name="Freeform 159">
                  <a:extLst>
                    <a:ext uri="{FF2B5EF4-FFF2-40B4-BE49-F238E27FC236}">
                      <a16:creationId xmlns:a16="http://schemas.microsoft.com/office/drawing/2014/main" id="{F3DD3266-1696-7A4C-B2AD-D27AD2670E9A}"/>
                    </a:ext>
                  </a:extLst>
                </p:cNvPr>
                <p:cNvSpPr>
                  <a:spLocks/>
                </p:cNvSpPr>
                <p:nvPr/>
              </p:nvSpPr>
              <p:spPr bwMode="auto">
                <a:xfrm>
                  <a:off x="5042057" y="2604077"/>
                  <a:ext cx="35060" cy="35937"/>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52" name="Freeform 160">
                  <a:extLst>
                    <a:ext uri="{FF2B5EF4-FFF2-40B4-BE49-F238E27FC236}">
                      <a16:creationId xmlns:a16="http://schemas.microsoft.com/office/drawing/2014/main" id="{D68F0877-52C7-5F4B-98E8-740AEE983199}"/>
                    </a:ext>
                  </a:extLst>
                </p:cNvPr>
                <p:cNvSpPr>
                  <a:spLocks/>
                </p:cNvSpPr>
                <p:nvPr/>
              </p:nvSpPr>
              <p:spPr bwMode="auto">
                <a:xfrm>
                  <a:off x="5174504" y="2617014"/>
                  <a:ext cx="35060"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53" name="Freeform 161">
                  <a:extLst>
                    <a:ext uri="{FF2B5EF4-FFF2-40B4-BE49-F238E27FC236}">
                      <a16:creationId xmlns:a16="http://schemas.microsoft.com/office/drawing/2014/main" id="{0970350B-1D43-D94F-BCE4-B1CBEE925316}"/>
                    </a:ext>
                  </a:extLst>
                </p:cNvPr>
                <p:cNvSpPr>
                  <a:spLocks/>
                </p:cNvSpPr>
                <p:nvPr/>
              </p:nvSpPr>
              <p:spPr bwMode="auto">
                <a:xfrm>
                  <a:off x="5225146" y="2617014"/>
                  <a:ext cx="35060"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54" name="Freeform 162">
                  <a:extLst>
                    <a:ext uri="{FF2B5EF4-FFF2-40B4-BE49-F238E27FC236}">
                      <a16:creationId xmlns:a16="http://schemas.microsoft.com/office/drawing/2014/main" id="{28AAFADA-6C2E-F640-8981-04D9238113DF}"/>
                    </a:ext>
                  </a:extLst>
                </p:cNvPr>
                <p:cNvSpPr>
                  <a:spLocks/>
                </p:cNvSpPr>
                <p:nvPr/>
              </p:nvSpPr>
              <p:spPr bwMode="auto">
                <a:xfrm>
                  <a:off x="5260205" y="2617014"/>
                  <a:ext cx="38955"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55" name="Freeform 163">
                  <a:extLst>
                    <a:ext uri="{FF2B5EF4-FFF2-40B4-BE49-F238E27FC236}">
                      <a16:creationId xmlns:a16="http://schemas.microsoft.com/office/drawing/2014/main" id="{0F140067-0D97-AA41-8602-DFD080BB07C4}"/>
                    </a:ext>
                  </a:extLst>
                </p:cNvPr>
                <p:cNvSpPr>
                  <a:spLocks/>
                </p:cNvSpPr>
                <p:nvPr/>
              </p:nvSpPr>
              <p:spPr bwMode="auto">
                <a:xfrm>
                  <a:off x="5340064" y="2619889"/>
                  <a:ext cx="35060" cy="38813"/>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56" name="Freeform 164">
                  <a:extLst>
                    <a:ext uri="{FF2B5EF4-FFF2-40B4-BE49-F238E27FC236}">
                      <a16:creationId xmlns:a16="http://schemas.microsoft.com/office/drawing/2014/main" id="{9154BB41-3FD9-334F-81C2-2C429FF1F77E}"/>
                    </a:ext>
                  </a:extLst>
                </p:cNvPr>
                <p:cNvSpPr>
                  <a:spLocks/>
                </p:cNvSpPr>
                <p:nvPr/>
              </p:nvSpPr>
              <p:spPr bwMode="auto">
                <a:xfrm>
                  <a:off x="5390705" y="2652953"/>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57" name="Freeform 165">
                  <a:extLst>
                    <a:ext uri="{FF2B5EF4-FFF2-40B4-BE49-F238E27FC236}">
                      <a16:creationId xmlns:a16="http://schemas.microsoft.com/office/drawing/2014/main" id="{6343D089-ECCE-4443-A1A8-F6EAA7A82672}"/>
                    </a:ext>
                  </a:extLst>
                </p:cNvPr>
                <p:cNvSpPr>
                  <a:spLocks/>
                </p:cNvSpPr>
                <p:nvPr/>
              </p:nvSpPr>
              <p:spPr bwMode="auto">
                <a:xfrm>
                  <a:off x="5445243" y="2658703"/>
                  <a:ext cx="35060" cy="35937"/>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58" name="Freeform 166">
                  <a:extLst>
                    <a:ext uri="{FF2B5EF4-FFF2-40B4-BE49-F238E27FC236}">
                      <a16:creationId xmlns:a16="http://schemas.microsoft.com/office/drawing/2014/main" id="{63994721-C940-2448-BC5F-7B81C7BCCBF3}"/>
                    </a:ext>
                  </a:extLst>
                </p:cNvPr>
                <p:cNvSpPr>
                  <a:spLocks/>
                </p:cNvSpPr>
                <p:nvPr/>
              </p:nvSpPr>
              <p:spPr bwMode="auto">
                <a:xfrm>
                  <a:off x="5456929" y="2658703"/>
                  <a:ext cx="35060" cy="35937"/>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59" name="Freeform 167">
                  <a:extLst>
                    <a:ext uri="{FF2B5EF4-FFF2-40B4-BE49-F238E27FC236}">
                      <a16:creationId xmlns:a16="http://schemas.microsoft.com/office/drawing/2014/main" id="{24B61C2F-F547-B04E-AE87-6673D8E58BBB}"/>
                    </a:ext>
                  </a:extLst>
                </p:cNvPr>
                <p:cNvSpPr>
                  <a:spLocks/>
                </p:cNvSpPr>
                <p:nvPr/>
              </p:nvSpPr>
              <p:spPr bwMode="auto">
                <a:xfrm>
                  <a:off x="5515362" y="2671640"/>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60" name="Freeform 168">
                  <a:extLst>
                    <a:ext uri="{FF2B5EF4-FFF2-40B4-BE49-F238E27FC236}">
                      <a16:creationId xmlns:a16="http://schemas.microsoft.com/office/drawing/2014/main" id="{4795CE81-C263-4E43-9868-96D6AE579E4C}"/>
                    </a:ext>
                  </a:extLst>
                </p:cNvPr>
                <p:cNvSpPr>
                  <a:spLocks/>
                </p:cNvSpPr>
                <p:nvPr/>
              </p:nvSpPr>
              <p:spPr bwMode="auto">
                <a:xfrm>
                  <a:off x="5525100" y="2671640"/>
                  <a:ext cx="37008"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61" name="Freeform 169">
                  <a:extLst>
                    <a:ext uri="{FF2B5EF4-FFF2-40B4-BE49-F238E27FC236}">
                      <a16:creationId xmlns:a16="http://schemas.microsoft.com/office/drawing/2014/main" id="{95351127-FBEC-954C-9CBB-B9D2180C5BC1}"/>
                    </a:ext>
                  </a:extLst>
                </p:cNvPr>
                <p:cNvSpPr>
                  <a:spLocks/>
                </p:cNvSpPr>
                <p:nvPr/>
              </p:nvSpPr>
              <p:spPr bwMode="auto">
                <a:xfrm>
                  <a:off x="5542630" y="2677390"/>
                  <a:ext cx="38955"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62" name="Freeform 170">
                  <a:extLst>
                    <a:ext uri="{FF2B5EF4-FFF2-40B4-BE49-F238E27FC236}">
                      <a16:creationId xmlns:a16="http://schemas.microsoft.com/office/drawing/2014/main" id="{D68EB042-94D8-A248-9AF7-7F778D581E05}"/>
                    </a:ext>
                  </a:extLst>
                </p:cNvPr>
                <p:cNvSpPr>
                  <a:spLocks/>
                </p:cNvSpPr>
                <p:nvPr/>
              </p:nvSpPr>
              <p:spPr bwMode="auto">
                <a:xfrm>
                  <a:off x="5597167" y="2677390"/>
                  <a:ext cx="38955"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63" name="Freeform 171">
                  <a:extLst>
                    <a:ext uri="{FF2B5EF4-FFF2-40B4-BE49-F238E27FC236}">
                      <a16:creationId xmlns:a16="http://schemas.microsoft.com/office/drawing/2014/main" id="{FE9E9808-A11D-C848-B5FE-9860555BB805}"/>
                    </a:ext>
                  </a:extLst>
                </p:cNvPr>
                <p:cNvSpPr>
                  <a:spLocks/>
                </p:cNvSpPr>
                <p:nvPr/>
              </p:nvSpPr>
              <p:spPr bwMode="auto">
                <a:xfrm>
                  <a:off x="5620540" y="2681703"/>
                  <a:ext cx="37007"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64" name="Freeform 172">
                  <a:extLst>
                    <a:ext uri="{FF2B5EF4-FFF2-40B4-BE49-F238E27FC236}">
                      <a16:creationId xmlns:a16="http://schemas.microsoft.com/office/drawing/2014/main" id="{155A4617-BA2E-4C49-A162-2FB710DB4E9E}"/>
                    </a:ext>
                  </a:extLst>
                </p:cNvPr>
                <p:cNvSpPr>
                  <a:spLocks/>
                </p:cNvSpPr>
                <p:nvPr/>
              </p:nvSpPr>
              <p:spPr bwMode="auto">
                <a:xfrm>
                  <a:off x="5641965" y="2681703"/>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65" name="Freeform 173">
                  <a:extLst>
                    <a:ext uri="{FF2B5EF4-FFF2-40B4-BE49-F238E27FC236}">
                      <a16:creationId xmlns:a16="http://schemas.microsoft.com/office/drawing/2014/main" id="{780A1552-283F-174F-8291-A5E6AD20D060}"/>
                    </a:ext>
                  </a:extLst>
                </p:cNvPr>
                <p:cNvSpPr>
                  <a:spLocks/>
                </p:cNvSpPr>
                <p:nvPr/>
              </p:nvSpPr>
              <p:spPr bwMode="auto">
                <a:xfrm>
                  <a:off x="5657547" y="2687453"/>
                  <a:ext cx="35060" cy="35937"/>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66" name="Freeform 174">
                  <a:extLst>
                    <a:ext uri="{FF2B5EF4-FFF2-40B4-BE49-F238E27FC236}">
                      <a16:creationId xmlns:a16="http://schemas.microsoft.com/office/drawing/2014/main" id="{A5E3E24F-1DC7-7C42-B5B9-E8CB79A591DC}"/>
                    </a:ext>
                  </a:extLst>
                </p:cNvPr>
                <p:cNvSpPr>
                  <a:spLocks/>
                </p:cNvSpPr>
                <p:nvPr/>
              </p:nvSpPr>
              <p:spPr bwMode="auto">
                <a:xfrm>
                  <a:off x="5667287" y="2690328"/>
                  <a:ext cx="38955"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67" name="Freeform 175">
                  <a:extLst>
                    <a:ext uri="{FF2B5EF4-FFF2-40B4-BE49-F238E27FC236}">
                      <a16:creationId xmlns:a16="http://schemas.microsoft.com/office/drawing/2014/main" id="{56460575-FEEA-A040-B528-0247A0B27B2B}"/>
                    </a:ext>
                  </a:extLst>
                </p:cNvPr>
                <p:cNvSpPr>
                  <a:spLocks/>
                </p:cNvSpPr>
                <p:nvPr/>
              </p:nvSpPr>
              <p:spPr bwMode="auto">
                <a:xfrm>
                  <a:off x="5712084" y="2700390"/>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68" name="Freeform 176">
                  <a:extLst>
                    <a:ext uri="{FF2B5EF4-FFF2-40B4-BE49-F238E27FC236}">
                      <a16:creationId xmlns:a16="http://schemas.microsoft.com/office/drawing/2014/main" id="{0A1E0B9F-1ECA-FB48-8CAB-63F8A1BB8A42}"/>
                    </a:ext>
                  </a:extLst>
                </p:cNvPr>
                <p:cNvSpPr>
                  <a:spLocks/>
                </p:cNvSpPr>
                <p:nvPr/>
              </p:nvSpPr>
              <p:spPr bwMode="auto">
                <a:xfrm>
                  <a:off x="5731562" y="2700390"/>
                  <a:ext cx="35060" cy="38813"/>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69" name="Freeform 177">
                  <a:extLst>
                    <a:ext uri="{FF2B5EF4-FFF2-40B4-BE49-F238E27FC236}">
                      <a16:creationId xmlns:a16="http://schemas.microsoft.com/office/drawing/2014/main" id="{18199E33-D8AC-5640-9709-EF0929871FEF}"/>
                    </a:ext>
                  </a:extLst>
                </p:cNvPr>
                <p:cNvSpPr>
                  <a:spLocks/>
                </p:cNvSpPr>
                <p:nvPr/>
              </p:nvSpPr>
              <p:spPr bwMode="auto">
                <a:xfrm>
                  <a:off x="5747144" y="2710453"/>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70" name="Freeform 178">
                  <a:extLst>
                    <a:ext uri="{FF2B5EF4-FFF2-40B4-BE49-F238E27FC236}">
                      <a16:creationId xmlns:a16="http://schemas.microsoft.com/office/drawing/2014/main" id="{D2C347DE-AE3F-DF44-A7FC-4C7BAC99DE62}"/>
                    </a:ext>
                  </a:extLst>
                </p:cNvPr>
                <p:cNvSpPr>
                  <a:spLocks/>
                </p:cNvSpPr>
                <p:nvPr/>
              </p:nvSpPr>
              <p:spPr bwMode="auto">
                <a:xfrm>
                  <a:off x="5778308" y="2710453"/>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71" name="Freeform 179">
                  <a:extLst>
                    <a:ext uri="{FF2B5EF4-FFF2-40B4-BE49-F238E27FC236}">
                      <a16:creationId xmlns:a16="http://schemas.microsoft.com/office/drawing/2014/main" id="{205AEBE4-E6D9-ED47-8B2B-86E7A51B8F3D}"/>
                    </a:ext>
                  </a:extLst>
                </p:cNvPr>
                <p:cNvSpPr>
                  <a:spLocks/>
                </p:cNvSpPr>
                <p:nvPr/>
              </p:nvSpPr>
              <p:spPr bwMode="auto">
                <a:xfrm>
                  <a:off x="5797785" y="2710453"/>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72" name="Freeform 180">
                  <a:extLst>
                    <a:ext uri="{FF2B5EF4-FFF2-40B4-BE49-F238E27FC236}">
                      <a16:creationId xmlns:a16="http://schemas.microsoft.com/office/drawing/2014/main" id="{595F7647-349D-0E4F-8539-7427B21AC0FA}"/>
                    </a:ext>
                  </a:extLst>
                </p:cNvPr>
                <p:cNvSpPr>
                  <a:spLocks/>
                </p:cNvSpPr>
                <p:nvPr/>
              </p:nvSpPr>
              <p:spPr bwMode="auto">
                <a:xfrm>
                  <a:off x="5809472" y="2710453"/>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73" name="Freeform 181">
                  <a:extLst>
                    <a:ext uri="{FF2B5EF4-FFF2-40B4-BE49-F238E27FC236}">
                      <a16:creationId xmlns:a16="http://schemas.microsoft.com/office/drawing/2014/main" id="{A97AC00A-27C1-1C40-A5B4-4A1061E29292}"/>
                    </a:ext>
                  </a:extLst>
                </p:cNvPr>
                <p:cNvSpPr>
                  <a:spLocks/>
                </p:cNvSpPr>
                <p:nvPr/>
              </p:nvSpPr>
              <p:spPr bwMode="auto">
                <a:xfrm>
                  <a:off x="5823107" y="2710453"/>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74" name="Freeform 182">
                  <a:extLst>
                    <a:ext uri="{FF2B5EF4-FFF2-40B4-BE49-F238E27FC236}">
                      <a16:creationId xmlns:a16="http://schemas.microsoft.com/office/drawing/2014/main" id="{BD550EEE-3EA7-9A4B-9F3E-216B694D5292}"/>
                    </a:ext>
                  </a:extLst>
                </p:cNvPr>
                <p:cNvSpPr>
                  <a:spLocks/>
                </p:cNvSpPr>
                <p:nvPr/>
              </p:nvSpPr>
              <p:spPr bwMode="auto">
                <a:xfrm>
                  <a:off x="5834793" y="2710453"/>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75" name="Freeform 183">
                  <a:extLst>
                    <a:ext uri="{FF2B5EF4-FFF2-40B4-BE49-F238E27FC236}">
                      <a16:creationId xmlns:a16="http://schemas.microsoft.com/office/drawing/2014/main" id="{0C464ABF-25F0-7642-9D41-DBF3B0FBCBF0}"/>
                    </a:ext>
                  </a:extLst>
                </p:cNvPr>
                <p:cNvSpPr>
                  <a:spLocks/>
                </p:cNvSpPr>
                <p:nvPr/>
              </p:nvSpPr>
              <p:spPr bwMode="auto">
                <a:xfrm>
                  <a:off x="5864009" y="2710453"/>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76" name="Freeform 184">
                  <a:extLst>
                    <a:ext uri="{FF2B5EF4-FFF2-40B4-BE49-F238E27FC236}">
                      <a16:creationId xmlns:a16="http://schemas.microsoft.com/office/drawing/2014/main" id="{08094BAC-B54C-764D-85EB-02CD3C416EA8}"/>
                    </a:ext>
                  </a:extLst>
                </p:cNvPr>
                <p:cNvSpPr>
                  <a:spLocks/>
                </p:cNvSpPr>
                <p:nvPr/>
              </p:nvSpPr>
              <p:spPr bwMode="auto">
                <a:xfrm>
                  <a:off x="5877644" y="2710453"/>
                  <a:ext cx="37007"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77" name="Freeform 185">
                  <a:extLst>
                    <a:ext uri="{FF2B5EF4-FFF2-40B4-BE49-F238E27FC236}">
                      <a16:creationId xmlns:a16="http://schemas.microsoft.com/office/drawing/2014/main" id="{A89E186D-8C89-8E41-A4F8-E0A32BE8FF4B}"/>
                    </a:ext>
                  </a:extLst>
                </p:cNvPr>
                <p:cNvSpPr>
                  <a:spLocks/>
                </p:cNvSpPr>
                <p:nvPr/>
              </p:nvSpPr>
              <p:spPr bwMode="auto">
                <a:xfrm>
                  <a:off x="5889330" y="2710453"/>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78" name="Freeform 186">
                  <a:extLst>
                    <a:ext uri="{FF2B5EF4-FFF2-40B4-BE49-F238E27FC236}">
                      <a16:creationId xmlns:a16="http://schemas.microsoft.com/office/drawing/2014/main" id="{9B98D837-EAB5-3647-B3B1-18850D5EB97B}"/>
                    </a:ext>
                  </a:extLst>
                </p:cNvPr>
                <p:cNvSpPr>
                  <a:spLocks/>
                </p:cNvSpPr>
                <p:nvPr/>
              </p:nvSpPr>
              <p:spPr bwMode="auto">
                <a:xfrm>
                  <a:off x="5902964" y="2710453"/>
                  <a:ext cx="37008"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79" name="Freeform 187">
                  <a:extLst>
                    <a:ext uri="{FF2B5EF4-FFF2-40B4-BE49-F238E27FC236}">
                      <a16:creationId xmlns:a16="http://schemas.microsoft.com/office/drawing/2014/main" id="{AD74941E-A6CB-5F41-A1E0-3C28E643502D}"/>
                    </a:ext>
                  </a:extLst>
                </p:cNvPr>
                <p:cNvSpPr>
                  <a:spLocks/>
                </p:cNvSpPr>
                <p:nvPr/>
              </p:nvSpPr>
              <p:spPr bwMode="auto">
                <a:xfrm>
                  <a:off x="5938024" y="2726265"/>
                  <a:ext cx="37008"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80" name="Freeform 188">
                  <a:extLst>
                    <a:ext uri="{FF2B5EF4-FFF2-40B4-BE49-F238E27FC236}">
                      <a16:creationId xmlns:a16="http://schemas.microsoft.com/office/drawing/2014/main" id="{3490796E-2CC3-9448-B978-A7975650895B}"/>
                    </a:ext>
                  </a:extLst>
                </p:cNvPr>
                <p:cNvSpPr>
                  <a:spLocks/>
                </p:cNvSpPr>
                <p:nvPr/>
              </p:nvSpPr>
              <p:spPr bwMode="auto">
                <a:xfrm>
                  <a:off x="5949710" y="2726265"/>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81" name="Freeform 189">
                  <a:extLst>
                    <a:ext uri="{FF2B5EF4-FFF2-40B4-BE49-F238E27FC236}">
                      <a16:creationId xmlns:a16="http://schemas.microsoft.com/office/drawing/2014/main" id="{DDA89284-1035-1F46-90B2-4AF6BE89F3BA}"/>
                    </a:ext>
                  </a:extLst>
                </p:cNvPr>
                <p:cNvSpPr>
                  <a:spLocks/>
                </p:cNvSpPr>
                <p:nvPr/>
              </p:nvSpPr>
              <p:spPr bwMode="auto">
                <a:xfrm>
                  <a:off x="5975032" y="2726265"/>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82" name="Freeform 190">
                  <a:extLst>
                    <a:ext uri="{FF2B5EF4-FFF2-40B4-BE49-F238E27FC236}">
                      <a16:creationId xmlns:a16="http://schemas.microsoft.com/office/drawing/2014/main" id="{890FBC14-E11D-E144-9185-A81A6BA75078}"/>
                    </a:ext>
                  </a:extLst>
                </p:cNvPr>
                <p:cNvSpPr>
                  <a:spLocks/>
                </p:cNvSpPr>
                <p:nvPr/>
              </p:nvSpPr>
              <p:spPr bwMode="auto">
                <a:xfrm>
                  <a:off x="5988665" y="2726265"/>
                  <a:ext cx="37008"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83" name="Freeform 191">
                  <a:extLst>
                    <a:ext uri="{FF2B5EF4-FFF2-40B4-BE49-F238E27FC236}">
                      <a16:creationId xmlns:a16="http://schemas.microsoft.com/office/drawing/2014/main" id="{6ADBE1B6-021D-3047-94B5-281AAA0F9C8B}"/>
                    </a:ext>
                  </a:extLst>
                </p:cNvPr>
                <p:cNvSpPr>
                  <a:spLocks/>
                </p:cNvSpPr>
                <p:nvPr/>
              </p:nvSpPr>
              <p:spPr bwMode="auto">
                <a:xfrm>
                  <a:off x="6006196" y="2734890"/>
                  <a:ext cx="38955"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84" name="Freeform 192">
                  <a:extLst>
                    <a:ext uri="{FF2B5EF4-FFF2-40B4-BE49-F238E27FC236}">
                      <a16:creationId xmlns:a16="http://schemas.microsoft.com/office/drawing/2014/main" id="{FE718E3E-B238-7347-98FA-968BC36E293B}"/>
                    </a:ext>
                  </a:extLst>
                </p:cNvPr>
                <p:cNvSpPr>
                  <a:spLocks/>
                </p:cNvSpPr>
                <p:nvPr/>
              </p:nvSpPr>
              <p:spPr bwMode="auto">
                <a:xfrm>
                  <a:off x="6019829" y="2734890"/>
                  <a:ext cx="35060"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85" name="Freeform 193">
                  <a:extLst>
                    <a:ext uri="{FF2B5EF4-FFF2-40B4-BE49-F238E27FC236}">
                      <a16:creationId xmlns:a16="http://schemas.microsoft.com/office/drawing/2014/main" id="{0ED06F77-A7FC-6240-9405-C88C1A59DB87}"/>
                    </a:ext>
                  </a:extLst>
                </p:cNvPr>
                <p:cNvSpPr>
                  <a:spLocks/>
                </p:cNvSpPr>
                <p:nvPr/>
              </p:nvSpPr>
              <p:spPr bwMode="auto">
                <a:xfrm>
                  <a:off x="6031516" y="2734890"/>
                  <a:ext cx="35060" cy="35938"/>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86" name="Freeform 194">
                  <a:extLst>
                    <a:ext uri="{FF2B5EF4-FFF2-40B4-BE49-F238E27FC236}">
                      <a16:creationId xmlns:a16="http://schemas.microsoft.com/office/drawing/2014/main" id="{F6DCECDF-9D65-B74F-8464-9388441910F8}"/>
                    </a:ext>
                  </a:extLst>
                </p:cNvPr>
                <p:cNvSpPr>
                  <a:spLocks/>
                </p:cNvSpPr>
                <p:nvPr/>
              </p:nvSpPr>
              <p:spPr bwMode="auto">
                <a:xfrm>
                  <a:off x="6066575" y="2742078"/>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87" name="Freeform 195">
                  <a:extLst>
                    <a:ext uri="{FF2B5EF4-FFF2-40B4-BE49-F238E27FC236}">
                      <a16:creationId xmlns:a16="http://schemas.microsoft.com/office/drawing/2014/main" id="{DC136041-ECAB-B84D-B1CF-A150D2592C14}"/>
                    </a:ext>
                  </a:extLst>
                </p:cNvPr>
                <p:cNvSpPr>
                  <a:spLocks/>
                </p:cNvSpPr>
                <p:nvPr/>
              </p:nvSpPr>
              <p:spPr bwMode="auto">
                <a:xfrm>
                  <a:off x="6086053" y="2742078"/>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88" name="Freeform 196">
                  <a:extLst>
                    <a:ext uri="{FF2B5EF4-FFF2-40B4-BE49-F238E27FC236}">
                      <a16:creationId xmlns:a16="http://schemas.microsoft.com/office/drawing/2014/main" id="{AA3C92E2-F26E-DE4B-A5BA-FC56EA3095A5}"/>
                    </a:ext>
                  </a:extLst>
                </p:cNvPr>
                <p:cNvSpPr>
                  <a:spLocks/>
                </p:cNvSpPr>
                <p:nvPr/>
              </p:nvSpPr>
              <p:spPr bwMode="auto">
                <a:xfrm>
                  <a:off x="6095792" y="2742078"/>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89" name="Freeform 197">
                  <a:extLst>
                    <a:ext uri="{FF2B5EF4-FFF2-40B4-BE49-F238E27FC236}">
                      <a16:creationId xmlns:a16="http://schemas.microsoft.com/office/drawing/2014/main" id="{9A3C137F-285F-3442-9E58-D99CE22DCC9D}"/>
                    </a:ext>
                  </a:extLst>
                </p:cNvPr>
                <p:cNvSpPr>
                  <a:spLocks/>
                </p:cNvSpPr>
                <p:nvPr/>
              </p:nvSpPr>
              <p:spPr bwMode="auto">
                <a:xfrm>
                  <a:off x="6111374" y="2742078"/>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90" name="Freeform 198">
                  <a:extLst>
                    <a:ext uri="{FF2B5EF4-FFF2-40B4-BE49-F238E27FC236}">
                      <a16:creationId xmlns:a16="http://schemas.microsoft.com/office/drawing/2014/main" id="{50F5582B-5673-104C-A416-7FB5AEC4078C}"/>
                    </a:ext>
                  </a:extLst>
                </p:cNvPr>
                <p:cNvSpPr>
                  <a:spLocks/>
                </p:cNvSpPr>
                <p:nvPr/>
              </p:nvSpPr>
              <p:spPr bwMode="auto">
                <a:xfrm>
                  <a:off x="6117217" y="2747828"/>
                  <a:ext cx="35060"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91" name="Freeform 199">
                  <a:extLst>
                    <a:ext uri="{FF2B5EF4-FFF2-40B4-BE49-F238E27FC236}">
                      <a16:creationId xmlns:a16="http://schemas.microsoft.com/office/drawing/2014/main" id="{6635F62C-9BE2-1F47-87E6-6C82D36C47A8}"/>
                    </a:ext>
                  </a:extLst>
                </p:cNvPr>
                <p:cNvSpPr>
                  <a:spLocks/>
                </p:cNvSpPr>
                <p:nvPr/>
              </p:nvSpPr>
              <p:spPr bwMode="auto">
                <a:xfrm>
                  <a:off x="6169807" y="2747828"/>
                  <a:ext cx="33111"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92" name="Freeform 200">
                  <a:extLst>
                    <a:ext uri="{FF2B5EF4-FFF2-40B4-BE49-F238E27FC236}">
                      <a16:creationId xmlns:a16="http://schemas.microsoft.com/office/drawing/2014/main" id="{B0FB7307-B047-A348-B9CD-659648362BD9}"/>
                    </a:ext>
                  </a:extLst>
                </p:cNvPr>
                <p:cNvSpPr>
                  <a:spLocks/>
                </p:cNvSpPr>
                <p:nvPr/>
              </p:nvSpPr>
              <p:spPr bwMode="auto">
                <a:xfrm>
                  <a:off x="6187336" y="2765078"/>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93" name="Freeform 201">
                  <a:extLst>
                    <a:ext uri="{FF2B5EF4-FFF2-40B4-BE49-F238E27FC236}">
                      <a16:creationId xmlns:a16="http://schemas.microsoft.com/office/drawing/2014/main" id="{9973FAD7-E1B7-3C44-AF99-255355B22AF7}"/>
                    </a:ext>
                  </a:extLst>
                </p:cNvPr>
                <p:cNvSpPr>
                  <a:spLocks/>
                </p:cNvSpPr>
                <p:nvPr/>
              </p:nvSpPr>
              <p:spPr bwMode="auto">
                <a:xfrm>
                  <a:off x="6202918" y="2765078"/>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94" name="Freeform 202">
                  <a:extLst>
                    <a:ext uri="{FF2B5EF4-FFF2-40B4-BE49-F238E27FC236}">
                      <a16:creationId xmlns:a16="http://schemas.microsoft.com/office/drawing/2014/main" id="{83E5AC48-8EAA-DE47-9855-FA3B61947ECC}"/>
                    </a:ext>
                  </a:extLst>
                </p:cNvPr>
                <p:cNvSpPr>
                  <a:spLocks/>
                </p:cNvSpPr>
                <p:nvPr/>
              </p:nvSpPr>
              <p:spPr bwMode="auto">
                <a:xfrm>
                  <a:off x="6220449" y="2765078"/>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95" name="Freeform 203">
                  <a:extLst>
                    <a:ext uri="{FF2B5EF4-FFF2-40B4-BE49-F238E27FC236}">
                      <a16:creationId xmlns:a16="http://schemas.microsoft.com/office/drawing/2014/main" id="{0FD4CD8A-EB5D-E641-BEB9-8C754C9BA7A0}"/>
                    </a:ext>
                  </a:extLst>
                </p:cNvPr>
                <p:cNvSpPr>
                  <a:spLocks/>
                </p:cNvSpPr>
                <p:nvPr/>
              </p:nvSpPr>
              <p:spPr bwMode="auto">
                <a:xfrm>
                  <a:off x="6232135" y="2765078"/>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96" name="Freeform 204">
                  <a:extLst>
                    <a:ext uri="{FF2B5EF4-FFF2-40B4-BE49-F238E27FC236}">
                      <a16:creationId xmlns:a16="http://schemas.microsoft.com/office/drawing/2014/main" id="{9F4F9447-A2DA-424D-A90A-9C3FF8117692}"/>
                    </a:ext>
                  </a:extLst>
                </p:cNvPr>
                <p:cNvSpPr>
                  <a:spLocks/>
                </p:cNvSpPr>
                <p:nvPr/>
              </p:nvSpPr>
              <p:spPr bwMode="auto">
                <a:xfrm>
                  <a:off x="6241873" y="2765078"/>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97" name="Freeform 206">
                  <a:extLst>
                    <a:ext uri="{FF2B5EF4-FFF2-40B4-BE49-F238E27FC236}">
                      <a16:creationId xmlns:a16="http://schemas.microsoft.com/office/drawing/2014/main" id="{29663A58-909D-264A-9468-BC7356866DFC}"/>
                    </a:ext>
                  </a:extLst>
                </p:cNvPr>
                <p:cNvSpPr>
                  <a:spLocks/>
                </p:cNvSpPr>
                <p:nvPr/>
              </p:nvSpPr>
              <p:spPr bwMode="auto">
                <a:xfrm>
                  <a:off x="6251613" y="2765078"/>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98" name="Freeform 207">
                  <a:extLst>
                    <a:ext uri="{FF2B5EF4-FFF2-40B4-BE49-F238E27FC236}">
                      <a16:creationId xmlns:a16="http://schemas.microsoft.com/office/drawing/2014/main" id="{EE6B74E3-CAE0-8D45-8750-294E636923F3}"/>
                    </a:ext>
                  </a:extLst>
                </p:cNvPr>
                <p:cNvSpPr>
                  <a:spLocks/>
                </p:cNvSpPr>
                <p:nvPr/>
              </p:nvSpPr>
              <p:spPr bwMode="auto">
                <a:xfrm>
                  <a:off x="6273037" y="2765078"/>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99" name="Freeform 208">
                  <a:extLst>
                    <a:ext uri="{FF2B5EF4-FFF2-40B4-BE49-F238E27FC236}">
                      <a16:creationId xmlns:a16="http://schemas.microsoft.com/office/drawing/2014/main" id="{64EA6ED8-B541-784D-A599-24651F1B0A80}"/>
                    </a:ext>
                  </a:extLst>
                </p:cNvPr>
                <p:cNvSpPr>
                  <a:spLocks/>
                </p:cNvSpPr>
                <p:nvPr/>
              </p:nvSpPr>
              <p:spPr bwMode="auto">
                <a:xfrm>
                  <a:off x="6298359" y="2770828"/>
                  <a:ext cx="35060"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00" name="Freeform 209">
                  <a:extLst>
                    <a:ext uri="{FF2B5EF4-FFF2-40B4-BE49-F238E27FC236}">
                      <a16:creationId xmlns:a16="http://schemas.microsoft.com/office/drawing/2014/main" id="{91F382B6-D44D-FB40-8FCA-AAE687C7CBE1}"/>
                    </a:ext>
                  </a:extLst>
                </p:cNvPr>
                <p:cNvSpPr>
                  <a:spLocks/>
                </p:cNvSpPr>
                <p:nvPr/>
              </p:nvSpPr>
              <p:spPr bwMode="auto">
                <a:xfrm>
                  <a:off x="6315888" y="2770828"/>
                  <a:ext cx="33112"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01" name="Freeform 210">
                  <a:extLst>
                    <a:ext uri="{FF2B5EF4-FFF2-40B4-BE49-F238E27FC236}">
                      <a16:creationId xmlns:a16="http://schemas.microsoft.com/office/drawing/2014/main" id="{792B4127-6E95-0F43-92D2-5BB980252B39}"/>
                    </a:ext>
                  </a:extLst>
                </p:cNvPr>
                <p:cNvSpPr>
                  <a:spLocks/>
                </p:cNvSpPr>
                <p:nvPr/>
              </p:nvSpPr>
              <p:spPr bwMode="auto">
                <a:xfrm>
                  <a:off x="6327574" y="2770828"/>
                  <a:ext cx="38955"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02" name="Freeform 211">
                  <a:extLst>
                    <a:ext uri="{FF2B5EF4-FFF2-40B4-BE49-F238E27FC236}">
                      <a16:creationId xmlns:a16="http://schemas.microsoft.com/office/drawing/2014/main" id="{3988E090-A201-DA43-91FE-2435375C1C56}"/>
                    </a:ext>
                  </a:extLst>
                </p:cNvPr>
                <p:cNvSpPr>
                  <a:spLocks/>
                </p:cNvSpPr>
                <p:nvPr/>
              </p:nvSpPr>
              <p:spPr bwMode="auto">
                <a:xfrm>
                  <a:off x="6343156" y="2770828"/>
                  <a:ext cx="35060"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03" name="Freeform 212">
                  <a:extLst>
                    <a:ext uri="{FF2B5EF4-FFF2-40B4-BE49-F238E27FC236}">
                      <a16:creationId xmlns:a16="http://schemas.microsoft.com/office/drawing/2014/main" id="{B695EE4F-9CDE-A540-B633-1AF4135C85D3}"/>
                    </a:ext>
                  </a:extLst>
                </p:cNvPr>
                <p:cNvSpPr>
                  <a:spLocks/>
                </p:cNvSpPr>
                <p:nvPr/>
              </p:nvSpPr>
              <p:spPr bwMode="auto">
                <a:xfrm>
                  <a:off x="6378216" y="2770828"/>
                  <a:ext cx="38955"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04" name="Freeform 213">
                  <a:extLst>
                    <a:ext uri="{FF2B5EF4-FFF2-40B4-BE49-F238E27FC236}">
                      <a16:creationId xmlns:a16="http://schemas.microsoft.com/office/drawing/2014/main" id="{E82F0028-C0AE-CC49-89DC-3C862CEAFC2E}"/>
                    </a:ext>
                  </a:extLst>
                </p:cNvPr>
                <p:cNvSpPr>
                  <a:spLocks/>
                </p:cNvSpPr>
                <p:nvPr/>
              </p:nvSpPr>
              <p:spPr bwMode="auto">
                <a:xfrm>
                  <a:off x="6391851" y="2770828"/>
                  <a:ext cx="37007"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05" name="Freeform 214">
                  <a:extLst>
                    <a:ext uri="{FF2B5EF4-FFF2-40B4-BE49-F238E27FC236}">
                      <a16:creationId xmlns:a16="http://schemas.microsoft.com/office/drawing/2014/main" id="{D52CF196-D20F-374C-9430-E26DAD9B092D}"/>
                    </a:ext>
                  </a:extLst>
                </p:cNvPr>
                <p:cNvSpPr>
                  <a:spLocks/>
                </p:cNvSpPr>
                <p:nvPr/>
              </p:nvSpPr>
              <p:spPr bwMode="auto">
                <a:xfrm>
                  <a:off x="6407433" y="2770828"/>
                  <a:ext cx="35060"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06" name="Freeform 215">
                  <a:extLst>
                    <a:ext uri="{FF2B5EF4-FFF2-40B4-BE49-F238E27FC236}">
                      <a16:creationId xmlns:a16="http://schemas.microsoft.com/office/drawing/2014/main" id="{685BD126-48C4-9A4F-AA80-E0542C3AF4EC}"/>
                    </a:ext>
                  </a:extLst>
                </p:cNvPr>
                <p:cNvSpPr>
                  <a:spLocks/>
                </p:cNvSpPr>
                <p:nvPr/>
              </p:nvSpPr>
              <p:spPr bwMode="auto">
                <a:xfrm>
                  <a:off x="6417171" y="2770828"/>
                  <a:ext cx="37008" cy="38812"/>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07" name="Freeform 216">
                  <a:extLst>
                    <a:ext uri="{FF2B5EF4-FFF2-40B4-BE49-F238E27FC236}">
                      <a16:creationId xmlns:a16="http://schemas.microsoft.com/office/drawing/2014/main" id="{E525AF96-73B3-E44B-89BC-506D6465ADBE}"/>
                    </a:ext>
                  </a:extLst>
                </p:cNvPr>
                <p:cNvSpPr>
                  <a:spLocks/>
                </p:cNvSpPr>
                <p:nvPr/>
              </p:nvSpPr>
              <p:spPr bwMode="auto">
                <a:xfrm>
                  <a:off x="6428858" y="2783765"/>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08" name="Freeform 217">
                  <a:extLst>
                    <a:ext uri="{FF2B5EF4-FFF2-40B4-BE49-F238E27FC236}">
                      <a16:creationId xmlns:a16="http://schemas.microsoft.com/office/drawing/2014/main" id="{4BF22891-43C1-A848-B8C7-CFBA6CAA2022}"/>
                    </a:ext>
                  </a:extLst>
                </p:cNvPr>
                <p:cNvSpPr>
                  <a:spLocks/>
                </p:cNvSpPr>
                <p:nvPr/>
              </p:nvSpPr>
              <p:spPr bwMode="auto">
                <a:xfrm>
                  <a:off x="6442493" y="2783765"/>
                  <a:ext cx="37007"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09" name="Freeform 218">
                  <a:extLst>
                    <a:ext uri="{FF2B5EF4-FFF2-40B4-BE49-F238E27FC236}">
                      <a16:creationId xmlns:a16="http://schemas.microsoft.com/office/drawing/2014/main" id="{A1B000B1-DCE0-7446-A454-B7523A4D6740}"/>
                    </a:ext>
                  </a:extLst>
                </p:cNvPr>
                <p:cNvSpPr>
                  <a:spLocks/>
                </p:cNvSpPr>
                <p:nvPr/>
              </p:nvSpPr>
              <p:spPr bwMode="auto">
                <a:xfrm>
                  <a:off x="6458075" y="2783765"/>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10" name="Freeform 219">
                  <a:extLst>
                    <a:ext uri="{FF2B5EF4-FFF2-40B4-BE49-F238E27FC236}">
                      <a16:creationId xmlns:a16="http://schemas.microsoft.com/office/drawing/2014/main" id="{8DD609F7-DBE9-9748-8CF7-5EE3AB11AC7A}"/>
                    </a:ext>
                  </a:extLst>
                </p:cNvPr>
                <p:cNvSpPr>
                  <a:spLocks/>
                </p:cNvSpPr>
                <p:nvPr/>
              </p:nvSpPr>
              <p:spPr bwMode="auto">
                <a:xfrm>
                  <a:off x="6479499" y="2783765"/>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11" name="Freeform 220">
                  <a:extLst>
                    <a:ext uri="{FF2B5EF4-FFF2-40B4-BE49-F238E27FC236}">
                      <a16:creationId xmlns:a16="http://schemas.microsoft.com/office/drawing/2014/main" id="{6116D1BB-80A9-C741-BC25-FF428D694C6B}"/>
                    </a:ext>
                  </a:extLst>
                </p:cNvPr>
                <p:cNvSpPr>
                  <a:spLocks/>
                </p:cNvSpPr>
                <p:nvPr/>
              </p:nvSpPr>
              <p:spPr bwMode="auto">
                <a:xfrm>
                  <a:off x="6493134" y="2783765"/>
                  <a:ext cx="37007"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12" name="Freeform 221">
                  <a:extLst>
                    <a:ext uri="{FF2B5EF4-FFF2-40B4-BE49-F238E27FC236}">
                      <a16:creationId xmlns:a16="http://schemas.microsoft.com/office/drawing/2014/main" id="{A3562333-19C3-E144-992B-1B41ED1448B5}"/>
                    </a:ext>
                  </a:extLst>
                </p:cNvPr>
                <p:cNvSpPr>
                  <a:spLocks/>
                </p:cNvSpPr>
                <p:nvPr/>
              </p:nvSpPr>
              <p:spPr bwMode="auto">
                <a:xfrm>
                  <a:off x="6508716" y="2783765"/>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13" name="Freeform 222">
                  <a:extLst>
                    <a:ext uri="{FF2B5EF4-FFF2-40B4-BE49-F238E27FC236}">
                      <a16:creationId xmlns:a16="http://schemas.microsoft.com/office/drawing/2014/main" id="{AA32CEA5-D6DF-0D49-92F1-FEAF04EBECD2}"/>
                    </a:ext>
                  </a:extLst>
                </p:cNvPr>
                <p:cNvSpPr>
                  <a:spLocks/>
                </p:cNvSpPr>
                <p:nvPr/>
              </p:nvSpPr>
              <p:spPr bwMode="auto">
                <a:xfrm>
                  <a:off x="6539880" y="2783765"/>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14" name="Freeform 223">
                  <a:extLst>
                    <a:ext uri="{FF2B5EF4-FFF2-40B4-BE49-F238E27FC236}">
                      <a16:creationId xmlns:a16="http://schemas.microsoft.com/office/drawing/2014/main" id="{005AF6EC-6BA3-1B43-8C3D-6CED209D1FE4}"/>
                    </a:ext>
                  </a:extLst>
                </p:cNvPr>
                <p:cNvSpPr>
                  <a:spLocks/>
                </p:cNvSpPr>
                <p:nvPr/>
              </p:nvSpPr>
              <p:spPr bwMode="auto">
                <a:xfrm>
                  <a:off x="6609999" y="2783765"/>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15" name="Freeform 224">
                  <a:extLst>
                    <a:ext uri="{FF2B5EF4-FFF2-40B4-BE49-F238E27FC236}">
                      <a16:creationId xmlns:a16="http://schemas.microsoft.com/office/drawing/2014/main" id="{D16249CA-B65F-FB4E-894A-69B68C948231}"/>
                    </a:ext>
                  </a:extLst>
                </p:cNvPr>
                <p:cNvSpPr>
                  <a:spLocks/>
                </p:cNvSpPr>
                <p:nvPr/>
              </p:nvSpPr>
              <p:spPr bwMode="auto">
                <a:xfrm>
                  <a:off x="6633372" y="2783765"/>
                  <a:ext cx="37007"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16" name="Freeform 225">
                  <a:extLst>
                    <a:ext uri="{FF2B5EF4-FFF2-40B4-BE49-F238E27FC236}">
                      <a16:creationId xmlns:a16="http://schemas.microsoft.com/office/drawing/2014/main" id="{06704A43-232A-C448-9277-C2688B6A3D1C}"/>
                    </a:ext>
                  </a:extLst>
                </p:cNvPr>
                <p:cNvSpPr>
                  <a:spLocks/>
                </p:cNvSpPr>
                <p:nvPr/>
              </p:nvSpPr>
              <p:spPr bwMode="auto">
                <a:xfrm>
                  <a:off x="6645059" y="2783765"/>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17" name="Freeform 226">
                  <a:extLst>
                    <a:ext uri="{FF2B5EF4-FFF2-40B4-BE49-F238E27FC236}">
                      <a16:creationId xmlns:a16="http://schemas.microsoft.com/office/drawing/2014/main" id="{5F830F75-670D-154E-AF02-ED5174E97CC0}"/>
                    </a:ext>
                  </a:extLst>
                </p:cNvPr>
                <p:cNvSpPr>
                  <a:spLocks/>
                </p:cNvSpPr>
                <p:nvPr/>
              </p:nvSpPr>
              <p:spPr bwMode="auto">
                <a:xfrm>
                  <a:off x="6664536" y="2783765"/>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18" name="Freeform 227">
                  <a:extLst>
                    <a:ext uri="{FF2B5EF4-FFF2-40B4-BE49-F238E27FC236}">
                      <a16:creationId xmlns:a16="http://schemas.microsoft.com/office/drawing/2014/main" id="{71A85C63-C09E-884F-9386-4C0E0CAB7458}"/>
                    </a:ext>
                  </a:extLst>
                </p:cNvPr>
                <p:cNvSpPr>
                  <a:spLocks/>
                </p:cNvSpPr>
                <p:nvPr/>
              </p:nvSpPr>
              <p:spPr bwMode="auto">
                <a:xfrm>
                  <a:off x="6726865" y="2783765"/>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19" name="Freeform 228">
                  <a:extLst>
                    <a:ext uri="{FF2B5EF4-FFF2-40B4-BE49-F238E27FC236}">
                      <a16:creationId xmlns:a16="http://schemas.microsoft.com/office/drawing/2014/main" id="{2F1474F3-A0E0-684A-8A0B-A06B2C90F8DF}"/>
                    </a:ext>
                  </a:extLst>
                </p:cNvPr>
                <p:cNvSpPr>
                  <a:spLocks/>
                </p:cNvSpPr>
                <p:nvPr/>
              </p:nvSpPr>
              <p:spPr bwMode="auto">
                <a:xfrm>
                  <a:off x="6756080" y="2783765"/>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20" name="Freeform 229">
                  <a:extLst>
                    <a:ext uri="{FF2B5EF4-FFF2-40B4-BE49-F238E27FC236}">
                      <a16:creationId xmlns:a16="http://schemas.microsoft.com/office/drawing/2014/main" id="{464E0DCA-3377-E244-A690-F2509BF9CF12}"/>
                    </a:ext>
                  </a:extLst>
                </p:cNvPr>
                <p:cNvSpPr>
                  <a:spLocks/>
                </p:cNvSpPr>
                <p:nvPr/>
              </p:nvSpPr>
              <p:spPr bwMode="auto">
                <a:xfrm>
                  <a:off x="6796984" y="2783765"/>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21" name="Freeform 230">
                  <a:extLst>
                    <a:ext uri="{FF2B5EF4-FFF2-40B4-BE49-F238E27FC236}">
                      <a16:creationId xmlns:a16="http://schemas.microsoft.com/office/drawing/2014/main" id="{F72DB001-EA71-6C47-8CF3-91CF14C88834}"/>
                    </a:ext>
                  </a:extLst>
                </p:cNvPr>
                <p:cNvSpPr>
                  <a:spLocks/>
                </p:cNvSpPr>
                <p:nvPr/>
              </p:nvSpPr>
              <p:spPr bwMode="auto">
                <a:xfrm>
                  <a:off x="6832043" y="2818266"/>
                  <a:ext cx="38955" cy="38813"/>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22" name="Freeform 231">
                  <a:extLst>
                    <a:ext uri="{FF2B5EF4-FFF2-40B4-BE49-F238E27FC236}">
                      <a16:creationId xmlns:a16="http://schemas.microsoft.com/office/drawing/2014/main" id="{B25D587A-70FC-FE4B-A38E-095E7F13C69C}"/>
                    </a:ext>
                  </a:extLst>
                </p:cNvPr>
                <p:cNvSpPr>
                  <a:spLocks/>
                </p:cNvSpPr>
                <p:nvPr/>
              </p:nvSpPr>
              <p:spPr bwMode="auto">
                <a:xfrm>
                  <a:off x="6837886" y="2841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23" name="Freeform 232">
                  <a:extLst>
                    <a:ext uri="{FF2B5EF4-FFF2-40B4-BE49-F238E27FC236}">
                      <a16:creationId xmlns:a16="http://schemas.microsoft.com/office/drawing/2014/main" id="{55AE4175-5EA0-954C-A0A9-614B51204A48}"/>
                    </a:ext>
                  </a:extLst>
                </p:cNvPr>
                <p:cNvSpPr>
                  <a:spLocks/>
                </p:cNvSpPr>
                <p:nvPr/>
              </p:nvSpPr>
              <p:spPr bwMode="auto">
                <a:xfrm>
                  <a:off x="6855416" y="2841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24" name="Freeform 233">
                  <a:extLst>
                    <a:ext uri="{FF2B5EF4-FFF2-40B4-BE49-F238E27FC236}">
                      <a16:creationId xmlns:a16="http://schemas.microsoft.com/office/drawing/2014/main" id="{3DC09DFF-D5BD-8E4B-92DB-4BCC40E7E5BF}"/>
                    </a:ext>
                  </a:extLst>
                </p:cNvPr>
                <p:cNvSpPr>
                  <a:spLocks/>
                </p:cNvSpPr>
                <p:nvPr/>
              </p:nvSpPr>
              <p:spPr bwMode="auto">
                <a:xfrm>
                  <a:off x="6867103" y="2841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25" name="Freeform 234">
                  <a:extLst>
                    <a:ext uri="{FF2B5EF4-FFF2-40B4-BE49-F238E27FC236}">
                      <a16:creationId xmlns:a16="http://schemas.microsoft.com/office/drawing/2014/main" id="{B7065159-0DC9-254B-951B-56B8B980506F}"/>
                    </a:ext>
                  </a:extLst>
                </p:cNvPr>
                <p:cNvSpPr>
                  <a:spLocks/>
                </p:cNvSpPr>
                <p:nvPr/>
              </p:nvSpPr>
              <p:spPr bwMode="auto">
                <a:xfrm>
                  <a:off x="6896319" y="2864266"/>
                  <a:ext cx="37008"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26" name="Freeform 235">
                  <a:extLst>
                    <a:ext uri="{FF2B5EF4-FFF2-40B4-BE49-F238E27FC236}">
                      <a16:creationId xmlns:a16="http://schemas.microsoft.com/office/drawing/2014/main" id="{54E330B4-7888-5045-9ECC-64E72851C9A1}"/>
                    </a:ext>
                  </a:extLst>
                </p:cNvPr>
                <p:cNvSpPr>
                  <a:spLocks/>
                </p:cNvSpPr>
                <p:nvPr/>
              </p:nvSpPr>
              <p:spPr bwMode="auto">
                <a:xfrm>
                  <a:off x="6908005"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27" name="Freeform 236">
                  <a:extLst>
                    <a:ext uri="{FF2B5EF4-FFF2-40B4-BE49-F238E27FC236}">
                      <a16:creationId xmlns:a16="http://schemas.microsoft.com/office/drawing/2014/main" id="{B41F6AF9-7325-394B-B946-081BA4AF88F2}"/>
                    </a:ext>
                  </a:extLst>
                </p:cNvPr>
                <p:cNvSpPr>
                  <a:spLocks/>
                </p:cNvSpPr>
                <p:nvPr/>
              </p:nvSpPr>
              <p:spPr bwMode="auto">
                <a:xfrm>
                  <a:off x="6923587" y="2864266"/>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28" name="Freeform 237">
                  <a:extLst>
                    <a:ext uri="{FF2B5EF4-FFF2-40B4-BE49-F238E27FC236}">
                      <a16:creationId xmlns:a16="http://schemas.microsoft.com/office/drawing/2014/main" id="{542567AF-4D21-0F48-B279-E49A089146FC}"/>
                    </a:ext>
                  </a:extLst>
                </p:cNvPr>
                <p:cNvSpPr>
                  <a:spLocks/>
                </p:cNvSpPr>
                <p:nvPr/>
              </p:nvSpPr>
              <p:spPr bwMode="auto">
                <a:xfrm>
                  <a:off x="6941117" y="2864266"/>
                  <a:ext cx="37007"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29" name="Freeform 238">
                  <a:extLst>
                    <a:ext uri="{FF2B5EF4-FFF2-40B4-BE49-F238E27FC236}">
                      <a16:creationId xmlns:a16="http://schemas.microsoft.com/office/drawing/2014/main" id="{805F8693-0996-3B43-9007-0F1B0C4D6315}"/>
                    </a:ext>
                  </a:extLst>
                </p:cNvPr>
                <p:cNvSpPr>
                  <a:spLocks/>
                </p:cNvSpPr>
                <p:nvPr/>
              </p:nvSpPr>
              <p:spPr bwMode="auto">
                <a:xfrm>
                  <a:off x="6948908"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30" name="Freeform 239">
                  <a:extLst>
                    <a:ext uri="{FF2B5EF4-FFF2-40B4-BE49-F238E27FC236}">
                      <a16:creationId xmlns:a16="http://schemas.microsoft.com/office/drawing/2014/main" id="{B5FEC012-7E12-D24D-ACDA-5F693AD56B74}"/>
                    </a:ext>
                  </a:extLst>
                </p:cNvPr>
                <p:cNvSpPr>
                  <a:spLocks/>
                </p:cNvSpPr>
                <p:nvPr/>
              </p:nvSpPr>
              <p:spPr bwMode="auto">
                <a:xfrm>
                  <a:off x="6976177" y="2864266"/>
                  <a:ext cx="37007"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31" name="Freeform 240">
                  <a:extLst>
                    <a:ext uri="{FF2B5EF4-FFF2-40B4-BE49-F238E27FC236}">
                      <a16:creationId xmlns:a16="http://schemas.microsoft.com/office/drawing/2014/main" id="{02F91FA9-E2D1-E849-B302-EF9A4B01FE19}"/>
                    </a:ext>
                  </a:extLst>
                </p:cNvPr>
                <p:cNvSpPr>
                  <a:spLocks/>
                </p:cNvSpPr>
                <p:nvPr/>
              </p:nvSpPr>
              <p:spPr bwMode="auto">
                <a:xfrm>
                  <a:off x="7003446"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32" name="Freeform 241">
                  <a:extLst>
                    <a:ext uri="{FF2B5EF4-FFF2-40B4-BE49-F238E27FC236}">
                      <a16:creationId xmlns:a16="http://schemas.microsoft.com/office/drawing/2014/main" id="{681E5632-3865-A148-9AA5-47D388A18CB2}"/>
                    </a:ext>
                  </a:extLst>
                </p:cNvPr>
                <p:cNvSpPr>
                  <a:spLocks/>
                </p:cNvSpPr>
                <p:nvPr/>
              </p:nvSpPr>
              <p:spPr bwMode="auto">
                <a:xfrm>
                  <a:off x="7098885"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33" name="Freeform 242">
                  <a:extLst>
                    <a:ext uri="{FF2B5EF4-FFF2-40B4-BE49-F238E27FC236}">
                      <a16:creationId xmlns:a16="http://schemas.microsoft.com/office/drawing/2014/main" id="{4C05E1DE-4930-134F-95A2-376F71E688F9}"/>
                    </a:ext>
                  </a:extLst>
                </p:cNvPr>
                <p:cNvSpPr>
                  <a:spLocks/>
                </p:cNvSpPr>
                <p:nvPr/>
              </p:nvSpPr>
              <p:spPr bwMode="auto">
                <a:xfrm>
                  <a:off x="7114467" y="2864266"/>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34" name="Freeform 243">
                  <a:extLst>
                    <a:ext uri="{FF2B5EF4-FFF2-40B4-BE49-F238E27FC236}">
                      <a16:creationId xmlns:a16="http://schemas.microsoft.com/office/drawing/2014/main" id="{37DC79BF-99EF-244F-8555-23B064F13679}"/>
                    </a:ext>
                  </a:extLst>
                </p:cNvPr>
                <p:cNvSpPr>
                  <a:spLocks/>
                </p:cNvSpPr>
                <p:nvPr/>
              </p:nvSpPr>
              <p:spPr bwMode="auto">
                <a:xfrm>
                  <a:off x="7147579" y="2864266"/>
                  <a:ext cx="37007"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35" name="Freeform 244">
                  <a:extLst>
                    <a:ext uri="{FF2B5EF4-FFF2-40B4-BE49-F238E27FC236}">
                      <a16:creationId xmlns:a16="http://schemas.microsoft.com/office/drawing/2014/main" id="{389BC377-947B-CF4D-A6AB-765841E8D87A}"/>
                    </a:ext>
                  </a:extLst>
                </p:cNvPr>
                <p:cNvSpPr>
                  <a:spLocks/>
                </p:cNvSpPr>
                <p:nvPr/>
              </p:nvSpPr>
              <p:spPr bwMode="auto">
                <a:xfrm>
                  <a:off x="7172900" y="2864266"/>
                  <a:ext cx="37008"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36" name="Freeform 245">
                  <a:extLst>
                    <a:ext uri="{FF2B5EF4-FFF2-40B4-BE49-F238E27FC236}">
                      <a16:creationId xmlns:a16="http://schemas.microsoft.com/office/drawing/2014/main" id="{2EE8AA8B-44E5-0D4F-BED0-C4F117046EFC}"/>
                    </a:ext>
                  </a:extLst>
                </p:cNvPr>
                <p:cNvSpPr>
                  <a:spLocks/>
                </p:cNvSpPr>
                <p:nvPr/>
              </p:nvSpPr>
              <p:spPr bwMode="auto">
                <a:xfrm>
                  <a:off x="7213803"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37" name="Freeform 246">
                  <a:extLst>
                    <a:ext uri="{FF2B5EF4-FFF2-40B4-BE49-F238E27FC236}">
                      <a16:creationId xmlns:a16="http://schemas.microsoft.com/office/drawing/2014/main" id="{A7D9A29B-DB5F-A746-B7AC-0B212AB7DC86}"/>
                    </a:ext>
                  </a:extLst>
                </p:cNvPr>
                <p:cNvSpPr>
                  <a:spLocks/>
                </p:cNvSpPr>
                <p:nvPr/>
              </p:nvSpPr>
              <p:spPr bwMode="auto">
                <a:xfrm>
                  <a:off x="7244967"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38" name="Freeform 247">
                  <a:extLst>
                    <a:ext uri="{FF2B5EF4-FFF2-40B4-BE49-F238E27FC236}">
                      <a16:creationId xmlns:a16="http://schemas.microsoft.com/office/drawing/2014/main" id="{E544BEE8-F0F2-2A4D-813B-82508F93B75C}"/>
                    </a:ext>
                  </a:extLst>
                </p:cNvPr>
                <p:cNvSpPr>
                  <a:spLocks/>
                </p:cNvSpPr>
                <p:nvPr/>
              </p:nvSpPr>
              <p:spPr bwMode="auto">
                <a:xfrm>
                  <a:off x="7285869"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39" name="Freeform 248">
                  <a:extLst>
                    <a:ext uri="{FF2B5EF4-FFF2-40B4-BE49-F238E27FC236}">
                      <a16:creationId xmlns:a16="http://schemas.microsoft.com/office/drawing/2014/main" id="{AC7BF2A8-D945-9340-AE27-FA0F68A69B1B}"/>
                    </a:ext>
                  </a:extLst>
                </p:cNvPr>
                <p:cNvSpPr>
                  <a:spLocks/>
                </p:cNvSpPr>
                <p:nvPr/>
              </p:nvSpPr>
              <p:spPr bwMode="auto">
                <a:xfrm>
                  <a:off x="7315086"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40" name="Freeform 249">
                  <a:extLst>
                    <a:ext uri="{FF2B5EF4-FFF2-40B4-BE49-F238E27FC236}">
                      <a16:creationId xmlns:a16="http://schemas.microsoft.com/office/drawing/2014/main" id="{A4A90D7F-5CD8-5C4F-8F22-2CEDFD26E4AC}"/>
                    </a:ext>
                  </a:extLst>
                </p:cNvPr>
                <p:cNvSpPr>
                  <a:spLocks/>
                </p:cNvSpPr>
                <p:nvPr/>
              </p:nvSpPr>
              <p:spPr bwMode="auto">
                <a:xfrm>
                  <a:off x="7326773" y="2864266"/>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41" name="Freeform 250">
                  <a:extLst>
                    <a:ext uri="{FF2B5EF4-FFF2-40B4-BE49-F238E27FC236}">
                      <a16:creationId xmlns:a16="http://schemas.microsoft.com/office/drawing/2014/main" id="{E8159BE6-E1EE-914A-AAE7-5A7650CD6722}"/>
                    </a:ext>
                  </a:extLst>
                </p:cNvPr>
                <p:cNvSpPr>
                  <a:spLocks/>
                </p:cNvSpPr>
                <p:nvPr/>
              </p:nvSpPr>
              <p:spPr bwMode="auto">
                <a:xfrm>
                  <a:off x="7336511" y="2864266"/>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42" name="Freeform 251">
                  <a:extLst>
                    <a:ext uri="{FF2B5EF4-FFF2-40B4-BE49-F238E27FC236}">
                      <a16:creationId xmlns:a16="http://schemas.microsoft.com/office/drawing/2014/main" id="{AA800484-1965-6244-880A-3997E9B18FA6}"/>
                    </a:ext>
                  </a:extLst>
                </p:cNvPr>
                <p:cNvSpPr>
                  <a:spLocks/>
                </p:cNvSpPr>
                <p:nvPr/>
              </p:nvSpPr>
              <p:spPr bwMode="auto">
                <a:xfrm>
                  <a:off x="7350146" y="2864266"/>
                  <a:ext cx="37007"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43" name="Freeform 252">
                  <a:extLst>
                    <a:ext uri="{FF2B5EF4-FFF2-40B4-BE49-F238E27FC236}">
                      <a16:creationId xmlns:a16="http://schemas.microsoft.com/office/drawing/2014/main" id="{B2961B42-C0B0-AD40-9213-F31A544F5ADF}"/>
                    </a:ext>
                  </a:extLst>
                </p:cNvPr>
                <p:cNvSpPr>
                  <a:spLocks/>
                </p:cNvSpPr>
                <p:nvPr/>
              </p:nvSpPr>
              <p:spPr bwMode="auto">
                <a:xfrm>
                  <a:off x="7369623"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44" name="Freeform 253">
                  <a:extLst>
                    <a:ext uri="{FF2B5EF4-FFF2-40B4-BE49-F238E27FC236}">
                      <a16:creationId xmlns:a16="http://schemas.microsoft.com/office/drawing/2014/main" id="{DB11404F-5FB1-4D4D-8371-D65B3DF27B44}"/>
                    </a:ext>
                  </a:extLst>
                </p:cNvPr>
                <p:cNvSpPr>
                  <a:spLocks/>
                </p:cNvSpPr>
                <p:nvPr/>
              </p:nvSpPr>
              <p:spPr bwMode="auto">
                <a:xfrm>
                  <a:off x="7381310" y="2864266"/>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45" name="Freeform 254">
                  <a:extLst>
                    <a:ext uri="{FF2B5EF4-FFF2-40B4-BE49-F238E27FC236}">
                      <a16:creationId xmlns:a16="http://schemas.microsoft.com/office/drawing/2014/main" id="{29EA68E3-EC5D-7441-B1DA-B8352DF13231}"/>
                    </a:ext>
                  </a:extLst>
                </p:cNvPr>
                <p:cNvSpPr>
                  <a:spLocks/>
                </p:cNvSpPr>
                <p:nvPr/>
              </p:nvSpPr>
              <p:spPr bwMode="auto">
                <a:xfrm>
                  <a:off x="7396892"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46" name="Freeform 255">
                  <a:extLst>
                    <a:ext uri="{FF2B5EF4-FFF2-40B4-BE49-F238E27FC236}">
                      <a16:creationId xmlns:a16="http://schemas.microsoft.com/office/drawing/2014/main" id="{F49C09F0-3A8F-D040-BE46-06FE82045D91}"/>
                    </a:ext>
                  </a:extLst>
                </p:cNvPr>
                <p:cNvSpPr>
                  <a:spLocks/>
                </p:cNvSpPr>
                <p:nvPr/>
              </p:nvSpPr>
              <p:spPr bwMode="auto">
                <a:xfrm>
                  <a:off x="7406630"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47" name="Freeform 256">
                  <a:extLst>
                    <a:ext uri="{FF2B5EF4-FFF2-40B4-BE49-F238E27FC236}">
                      <a16:creationId xmlns:a16="http://schemas.microsoft.com/office/drawing/2014/main" id="{E3055A58-BAA0-884D-BC1C-A46F745E0745}"/>
                    </a:ext>
                  </a:extLst>
                </p:cNvPr>
                <p:cNvSpPr>
                  <a:spLocks/>
                </p:cNvSpPr>
                <p:nvPr/>
              </p:nvSpPr>
              <p:spPr bwMode="auto">
                <a:xfrm>
                  <a:off x="7498175"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48" name="Freeform 257">
                  <a:extLst>
                    <a:ext uri="{FF2B5EF4-FFF2-40B4-BE49-F238E27FC236}">
                      <a16:creationId xmlns:a16="http://schemas.microsoft.com/office/drawing/2014/main" id="{EEE58267-F229-AC45-A4E6-900577257A72}"/>
                    </a:ext>
                  </a:extLst>
                </p:cNvPr>
                <p:cNvSpPr>
                  <a:spLocks/>
                </p:cNvSpPr>
                <p:nvPr/>
              </p:nvSpPr>
              <p:spPr bwMode="auto">
                <a:xfrm>
                  <a:off x="7515704"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49" name="Freeform 258">
                  <a:extLst>
                    <a:ext uri="{FF2B5EF4-FFF2-40B4-BE49-F238E27FC236}">
                      <a16:creationId xmlns:a16="http://schemas.microsoft.com/office/drawing/2014/main" id="{717BA34E-751A-064C-B70C-C8C88A3EE1CB}"/>
                    </a:ext>
                  </a:extLst>
                </p:cNvPr>
                <p:cNvSpPr>
                  <a:spLocks/>
                </p:cNvSpPr>
                <p:nvPr/>
              </p:nvSpPr>
              <p:spPr bwMode="auto">
                <a:xfrm>
                  <a:off x="7461167" y="2864266"/>
                  <a:ext cx="37008"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50" name="Freeform 259">
                  <a:extLst>
                    <a:ext uri="{FF2B5EF4-FFF2-40B4-BE49-F238E27FC236}">
                      <a16:creationId xmlns:a16="http://schemas.microsoft.com/office/drawing/2014/main" id="{887F3992-6340-204B-958E-077A493F6756}"/>
                    </a:ext>
                  </a:extLst>
                </p:cNvPr>
                <p:cNvSpPr>
                  <a:spLocks/>
                </p:cNvSpPr>
                <p:nvPr/>
              </p:nvSpPr>
              <p:spPr bwMode="auto">
                <a:xfrm>
                  <a:off x="7507913"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51" name="Freeform 260">
                  <a:extLst>
                    <a:ext uri="{FF2B5EF4-FFF2-40B4-BE49-F238E27FC236}">
                      <a16:creationId xmlns:a16="http://schemas.microsoft.com/office/drawing/2014/main" id="{87461109-7C21-1A49-8DA1-EF637DD6023F}"/>
                    </a:ext>
                  </a:extLst>
                </p:cNvPr>
                <p:cNvSpPr>
                  <a:spLocks/>
                </p:cNvSpPr>
                <p:nvPr/>
              </p:nvSpPr>
              <p:spPr bwMode="auto">
                <a:xfrm>
                  <a:off x="7578032"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52" name="Freeform 261">
                  <a:extLst>
                    <a:ext uri="{FF2B5EF4-FFF2-40B4-BE49-F238E27FC236}">
                      <a16:creationId xmlns:a16="http://schemas.microsoft.com/office/drawing/2014/main" id="{229B1869-FDFB-384F-9685-CF3202025994}"/>
                    </a:ext>
                  </a:extLst>
                </p:cNvPr>
                <p:cNvSpPr>
                  <a:spLocks/>
                </p:cNvSpPr>
                <p:nvPr/>
              </p:nvSpPr>
              <p:spPr bwMode="auto">
                <a:xfrm>
                  <a:off x="7704637"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53" name="Freeform 262">
                  <a:extLst>
                    <a:ext uri="{FF2B5EF4-FFF2-40B4-BE49-F238E27FC236}">
                      <a16:creationId xmlns:a16="http://schemas.microsoft.com/office/drawing/2014/main" id="{781502D4-09A6-7B49-A806-6469EDD4B524}"/>
                    </a:ext>
                  </a:extLst>
                </p:cNvPr>
                <p:cNvSpPr>
                  <a:spLocks/>
                </p:cNvSpPr>
                <p:nvPr/>
              </p:nvSpPr>
              <p:spPr bwMode="auto">
                <a:xfrm>
                  <a:off x="7755279"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54" name="Freeform 263">
                  <a:extLst>
                    <a:ext uri="{FF2B5EF4-FFF2-40B4-BE49-F238E27FC236}">
                      <a16:creationId xmlns:a16="http://schemas.microsoft.com/office/drawing/2014/main" id="{EC301CBB-5D81-294F-879C-F5C46FBC48B2}"/>
                    </a:ext>
                  </a:extLst>
                </p:cNvPr>
                <p:cNvSpPr>
                  <a:spLocks/>
                </p:cNvSpPr>
                <p:nvPr/>
              </p:nvSpPr>
              <p:spPr bwMode="auto">
                <a:xfrm>
                  <a:off x="7858509" y="2864266"/>
                  <a:ext cx="37008"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55" name="Freeform 264">
                  <a:extLst>
                    <a:ext uri="{FF2B5EF4-FFF2-40B4-BE49-F238E27FC236}">
                      <a16:creationId xmlns:a16="http://schemas.microsoft.com/office/drawing/2014/main" id="{539F4076-889A-E64C-8D6F-3C1D300930E6}"/>
                    </a:ext>
                  </a:extLst>
                </p:cNvPr>
                <p:cNvSpPr>
                  <a:spLocks/>
                </p:cNvSpPr>
                <p:nvPr/>
              </p:nvSpPr>
              <p:spPr bwMode="auto">
                <a:xfrm>
                  <a:off x="8031860" y="2864266"/>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56" name="Freeform 265">
                  <a:extLst>
                    <a:ext uri="{FF2B5EF4-FFF2-40B4-BE49-F238E27FC236}">
                      <a16:creationId xmlns:a16="http://schemas.microsoft.com/office/drawing/2014/main" id="{0F95E069-A83F-4D41-AF47-672CF469DA98}"/>
                    </a:ext>
                  </a:extLst>
                </p:cNvPr>
                <p:cNvSpPr>
                  <a:spLocks/>
                </p:cNvSpPr>
                <p:nvPr/>
              </p:nvSpPr>
              <p:spPr bwMode="auto">
                <a:xfrm>
                  <a:off x="8218844" y="2864266"/>
                  <a:ext cx="38955"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57" name="Freeform 266">
                  <a:extLst>
                    <a:ext uri="{FF2B5EF4-FFF2-40B4-BE49-F238E27FC236}">
                      <a16:creationId xmlns:a16="http://schemas.microsoft.com/office/drawing/2014/main" id="{06A329FE-29F0-CF4A-9DBE-D3A544C502A2}"/>
                    </a:ext>
                  </a:extLst>
                </p:cNvPr>
                <p:cNvSpPr>
                  <a:spLocks/>
                </p:cNvSpPr>
                <p:nvPr/>
              </p:nvSpPr>
              <p:spPr bwMode="auto">
                <a:xfrm>
                  <a:off x="7305347"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58" name="Freeform 267">
                  <a:extLst>
                    <a:ext uri="{FF2B5EF4-FFF2-40B4-BE49-F238E27FC236}">
                      <a16:creationId xmlns:a16="http://schemas.microsoft.com/office/drawing/2014/main" id="{07445506-6C7F-6846-9423-585E97809090}"/>
                    </a:ext>
                  </a:extLst>
                </p:cNvPr>
                <p:cNvSpPr>
                  <a:spLocks/>
                </p:cNvSpPr>
                <p:nvPr/>
              </p:nvSpPr>
              <p:spPr bwMode="auto">
                <a:xfrm>
                  <a:off x="7266392"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159" name="Freeform 268">
                  <a:extLst>
                    <a:ext uri="{FF2B5EF4-FFF2-40B4-BE49-F238E27FC236}">
                      <a16:creationId xmlns:a16="http://schemas.microsoft.com/office/drawing/2014/main" id="{D609A01B-E241-4543-9F36-396322274197}"/>
                    </a:ext>
                  </a:extLst>
                </p:cNvPr>
                <p:cNvSpPr>
                  <a:spLocks/>
                </p:cNvSpPr>
                <p:nvPr/>
              </p:nvSpPr>
              <p:spPr bwMode="auto">
                <a:xfrm>
                  <a:off x="7054087" y="2864266"/>
                  <a:ext cx="35060" cy="34500"/>
                </a:xfrm>
                <a:prstGeom prst="ellipse">
                  <a:avLst/>
                </a:prstGeom>
                <a:ln w="19050">
                  <a:solidFill>
                    <a:schemeClr val="accent5"/>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grpSp>
        </p:grpSp>
        <p:grpSp>
          <p:nvGrpSpPr>
            <p:cNvPr id="98405" name="Group 436">
              <a:extLst>
                <a:ext uri="{FF2B5EF4-FFF2-40B4-BE49-F238E27FC236}">
                  <a16:creationId xmlns:a16="http://schemas.microsoft.com/office/drawing/2014/main" id="{D55E29ED-BABF-A840-A9C9-0B6958E4DEF5}"/>
                </a:ext>
              </a:extLst>
            </p:cNvPr>
            <p:cNvGrpSpPr>
              <a:grpSpLocks/>
            </p:cNvGrpSpPr>
            <p:nvPr/>
          </p:nvGrpSpPr>
          <p:grpSpPr bwMode="auto">
            <a:xfrm>
              <a:off x="1124087" y="2426101"/>
              <a:ext cx="3679151" cy="848443"/>
              <a:chOff x="5738043" y="2468764"/>
              <a:chExt cx="3679151" cy="848443"/>
            </a:xfrm>
          </p:grpSpPr>
          <p:sp>
            <p:nvSpPr>
              <p:cNvPr id="438" name="Freeform 269">
                <a:extLst>
                  <a:ext uri="{FF2B5EF4-FFF2-40B4-BE49-F238E27FC236}">
                    <a16:creationId xmlns:a16="http://schemas.microsoft.com/office/drawing/2014/main" id="{90A19B52-8132-E641-A3CB-CFF39CA6969B}"/>
                  </a:ext>
                </a:extLst>
              </p:cNvPr>
              <p:cNvSpPr>
                <a:spLocks/>
              </p:cNvSpPr>
              <p:nvPr/>
            </p:nvSpPr>
            <p:spPr bwMode="auto">
              <a:xfrm>
                <a:off x="5738043" y="2482621"/>
                <a:ext cx="3664710" cy="830916"/>
              </a:xfrm>
              <a:custGeom>
                <a:avLst/>
                <a:gdLst>
                  <a:gd name="T0" fmla="*/ 134 w 4542"/>
                  <a:gd name="T1" fmla="*/ 6 h 580"/>
                  <a:gd name="T2" fmla="*/ 168 w 4542"/>
                  <a:gd name="T3" fmla="*/ 14 h 580"/>
                  <a:gd name="T4" fmla="*/ 178 w 4542"/>
                  <a:gd name="T5" fmla="*/ 22 h 580"/>
                  <a:gd name="T6" fmla="*/ 196 w 4542"/>
                  <a:gd name="T7" fmla="*/ 24 h 580"/>
                  <a:gd name="T8" fmla="*/ 278 w 4542"/>
                  <a:gd name="T9" fmla="*/ 34 h 580"/>
                  <a:gd name="T10" fmla="*/ 370 w 4542"/>
                  <a:gd name="T11" fmla="*/ 42 h 580"/>
                  <a:gd name="T12" fmla="*/ 474 w 4542"/>
                  <a:gd name="T13" fmla="*/ 64 h 580"/>
                  <a:gd name="T14" fmla="*/ 610 w 4542"/>
                  <a:gd name="T15" fmla="*/ 78 h 580"/>
                  <a:gd name="T16" fmla="*/ 642 w 4542"/>
                  <a:gd name="T17" fmla="*/ 84 h 580"/>
                  <a:gd name="T18" fmla="*/ 704 w 4542"/>
                  <a:gd name="T19" fmla="*/ 94 h 580"/>
                  <a:gd name="T20" fmla="*/ 740 w 4542"/>
                  <a:gd name="T21" fmla="*/ 102 h 580"/>
                  <a:gd name="T22" fmla="*/ 758 w 4542"/>
                  <a:gd name="T23" fmla="*/ 106 h 580"/>
                  <a:gd name="T24" fmla="*/ 768 w 4542"/>
                  <a:gd name="T25" fmla="*/ 120 h 580"/>
                  <a:gd name="T26" fmla="*/ 798 w 4542"/>
                  <a:gd name="T27" fmla="*/ 126 h 580"/>
                  <a:gd name="T28" fmla="*/ 826 w 4542"/>
                  <a:gd name="T29" fmla="*/ 138 h 580"/>
                  <a:gd name="T30" fmla="*/ 840 w 4542"/>
                  <a:gd name="T31" fmla="*/ 144 h 580"/>
                  <a:gd name="T32" fmla="*/ 886 w 4542"/>
                  <a:gd name="T33" fmla="*/ 152 h 580"/>
                  <a:gd name="T34" fmla="*/ 928 w 4542"/>
                  <a:gd name="T35" fmla="*/ 158 h 580"/>
                  <a:gd name="T36" fmla="*/ 942 w 4542"/>
                  <a:gd name="T37" fmla="*/ 164 h 580"/>
                  <a:gd name="T38" fmla="*/ 1018 w 4542"/>
                  <a:gd name="T39" fmla="*/ 170 h 580"/>
                  <a:gd name="T40" fmla="*/ 1056 w 4542"/>
                  <a:gd name="T41" fmla="*/ 178 h 580"/>
                  <a:gd name="T42" fmla="*/ 1084 w 4542"/>
                  <a:gd name="T43" fmla="*/ 188 h 580"/>
                  <a:gd name="T44" fmla="*/ 1090 w 4542"/>
                  <a:gd name="T45" fmla="*/ 192 h 580"/>
                  <a:gd name="T46" fmla="*/ 1128 w 4542"/>
                  <a:gd name="T47" fmla="*/ 198 h 580"/>
                  <a:gd name="T48" fmla="*/ 1178 w 4542"/>
                  <a:gd name="T49" fmla="*/ 206 h 580"/>
                  <a:gd name="T50" fmla="*/ 1216 w 4542"/>
                  <a:gd name="T51" fmla="*/ 210 h 580"/>
                  <a:gd name="T52" fmla="*/ 1244 w 4542"/>
                  <a:gd name="T53" fmla="*/ 218 h 580"/>
                  <a:gd name="T54" fmla="*/ 1288 w 4542"/>
                  <a:gd name="T55" fmla="*/ 224 h 580"/>
                  <a:gd name="T56" fmla="*/ 1404 w 4542"/>
                  <a:gd name="T57" fmla="*/ 234 h 580"/>
                  <a:gd name="T58" fmla="*/ 1458 w 4542"/>
                  <a:gd name="T59" fmla="*/ 242 h 580"/>
                  <a:gd name="T60" fmla="*/ 1522 w 4542"/>
                  <a:gd name="T61" fmla="*/ 250 h 580"/>
                  <a:gd name="T62" fmla="*/ 1554 w 4542"/>
                  <a:gd name="T63" fmla="*/ 262 h 580"/>
                  <a:gd name="T64" fmla="*/ 1586 w 4542"/>
                  <a:gd name="T65" fmla="*/ 266 h 580"/>
                  <a:gd name="T66" fmla="*/ 1674 w 4542"/>
                  <a:gd name="T67" fmla="*/ 272 h 580"/>
                  <a:gd name="T68" fmla="*/ 1740 w 4542"/>
                  <a:gd name="T69" fmla="*/ 286 h 580"/>
                  <a:gd name="T70" fmla="*/ 1852 w 4542"/>
                  <a:gd name="T71" fmla="*/ 296 h 580"/>
                  <a:gd name="T72" fmla="*/ 1962 w 4542"/>
                  <a:gd name="T73" fmla="*/ 302 h 580"/>
                  <a:gd name="T74" fmla="*/ 2024 w 4542"/>
                  <a:gd name="T75" fmla="*/ 308 h 580"/>
                  <a:gd name="T76" fmla="*/ 2090 w 4542"/>
                  <a:gd name="T77" fmla="*/ 316 h 580"/>
                  <a:gd name="T78" fmla="*/ 2168 w 4542"/>
                  <a:gd name="T79" fmla="*/ 324 h 580"/>
                  <a:gd name="T80" fmla="*/ 2316 w 4542"/>
                  <a:gd name="T81" fmla="*/ 336 h 580"/>
                  <a:gd name="T82" fmla="*/ 2388 w 4542"/>
                  <a:gd name="T83" fmla="*/ 344 h 580"/>
                  <a:gd name="T84" fmla="*/ 2410 w 4542"/>
                  <a:gd name="T85" fmla="*/ 350 h 580"/>
                  <a:gd name="T86" fmla="*/ 2486 w 4542"/>
                  <a:gd name="T87" fmla="*/ 358 h 580"/>
                  <a:gd name="T88" fmla="*/ 2658 w 4542"/>
                  <a:gd name="T89" fmla="*/ 364 h 580"/>
                  <a:gd name="T90" fmla="*/ 2684 w 4542"/>
                  <a:gd name="T91" fmla="*/ 370 h 580"/>
                  <a:gd name="T92" fmla="*/ 2698 w 4542"/>
                  <a:gd name="T93" fmla="*/ 378 h 580"/>
                  <a:gd name="T94" fmla="*/ 2754 w 4542"/>
                  <a:gd name="T95" fmla="*/ 384 h 580"/>
                  <a:gd name="T96" fmla="*/ 2806 w 4542"/>
                  <a:gd name="T97" fmla="*/ 390 h 580"/>
                  <a:gd name="T98" fmla="*/ 2858 w 4542"/>
                  <a:gd name="T99" fmla="*/ 398 h 580"/>
                  <a:gd name="T100" fmla="*/ 2922 w 4542"/>
                  <a:gd name="T101" fmla="*/ 412 h 580"/>
                  <a:gd name="T102" fmla="*/ 3052 w 4542"/>
                  <a:gd name="T103" fmla="*/ 424 h 580"/>
                  <a:gd name="T104" fmla="*/ 3078 w 4542"/>
                  <a:gd name="T105" fmla="*/ 436 h 580"/>
                  <a:gd name="T106" fmla="*/ 3190 w 4542"/>
                  <a:gd name="T107" fmla="*/ 446 h 580"/>
                  <a:gd name="T108" fmla="*/ 3294 w 4542"/>
                  <a:gd name="T109" fmla="*/ 458 h 580"/>
                  <a:gd name="T110" fmla="*/ 3364 w 4542"/>
                  <a:gd name="T111" fmla="*/ 478 h 580"/>
                  <a:gd name="T112" fmla="*/ 3414 w 4542"/>
                  <a:gd name="T113" fmla="*/ 494 h 580"/>
                  <a:gd name="T114" fmla="*/ 3558 w 4542"/>
                  <a:gd name="T115" fmla="*/ 512 h 580"/>
                  <a:gd name="T116" fmla="*/ 4034 w 4542"/>
                  <a:gd name="T117"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42" h="580">
                    <a:moveTo>
                      <a:pt x="0" y="0"/>
                    </a:moveTo>
                    <a:lnTo>
                      <a:pt x="84" y="0"/>
                    </a:lnTo>
                    <a:lnTo>
                      <a:pt x="84" y="6"/>
                    </a:lnTo>
                    <a:lnTo>
                      <a:pt x="134" y="6"/>
                    </a:lnTo>
                    <a:lnTo>
                      <a:pt x="134" y="10"/>
                    </a:lnTo>
                    <a:lnTo>
                      <a:pt x="148" y="10"/>
                    </a:lnTo>
                    <a:lnTo>
                      <a:pt x="148" y="14"/>
                    </a:lnTo>
                    <a:lnTo>
                      <a:pt x="168" y="14"/>
                    </a:lnTo>
                    <a:lnTo>
                      <a:pt x="168" y="20"/>
                    </a:lnTo>
                    <a:lnTo>
                      <a:pt x="178" y="20"/>
                    </a:lnTo>
                    <a:lnTo>
                      <a:pt x="178" y="20"/>
                    </a:lnTo>
                    <a:lnTo>
                      <a:pt x="178" y="22"/>
                    </a:lnTo>
                    <a:lnTo>
                      <a:pt x="176" y="24"/>
                    </a:lnTo>
                    <a:lnTo>
                      <a:pt x="178" y="24"/>
                    </a:lnTo>
                    <a:lnTo>
                      <a:pt x="178" y="24"/>
                    </a:lnTo>
                    <a:lnTo>
                      <a:pt x="196" y="24"/>
                    </a:lnTo>
                    <a:lnTo>
                      <a:pt x="196" y="30"/>
                    </a:lnTo>
                    <a:lnTo>
                      <a:pt x="278" y="30"/>
                    </a:lnTo>
                    <a:lnTo>
                      <a:pt x="278" y="34"/>
                    </a:lnTo>
                    <a:lnTo>
                      <a:pt x="278" y="34"/>
                    </a:lnTo>
                    <a:lnTo>
                      <a:pt x="328" y="34"/>
                    </a:lnTo>
                    <a:lnTo>
                      <a:pt x="328" y="34"/>
                    </a:lnTo>
                    <a:lnTo>
                      <a:pt x="328" y="42"/>
                    </a:lnTo>
                    <a:lnTo>
                      <a:pt x="370" y="42"/>
                    </a:lnTo>
                    <a:lnTo>
                      <a:pt x="370" y="54"/>
                    </a:lnTo>
                    <a:lnTo>
                      <a:pt x="406" y="54"/>
                    </a:lnTo>
                    <a:lnTo>
                      <a:pt x="406" y="64"/>
                    </a:lnTo>
                    <a:lnTo>
                      <a:pt x="474" y="64"/>
                    </a:lnTo>
                    <a:lnTo>
                      <a:pt x="474" y="68"/>
                    </a:lnTo>
                    <a:lnTo>
                      <a:pt x="530" y="68"/>
                    </a:lnTo>
                    <a:lnTo>
                      <a:pt x="530" y="78"/>
                    </a:lnTo>
                    <a:lnTo>
                      <a:pt x="610" y="78"/>
                    </a:lnTo>
                    <a:lnTo>
                      <a:pt x="610" y="80"/>
                    </a:lnTo>
                    <a:lnTo>
                      <a:pt x="622" y="80"/>
                    </a:lnTo>
                    <a:lnTo>
                      <a:pt x="622" y="84"/>
                    </a:lnTo>
                    <a:lnTo>
                      <a:pt x="642" y="84"/>
                    </a:lnTo>
                    <a:lnTo>
                      <a:pt x="642" y="86"/>
                    </a:lnTo>
                    <a:lnTo>
                      <a:pt x="652" y="86"/>
                    </a:lnTo>
                    <a:lnTo>
                      <a:pt x="652" y="94"/>
                    </a:lnTo>
                    <a:lnTo>
                      <a:pt x="704" y="94"/>
                    </a:lnTo>
                    <a:lnTo>
                      <a:pt x="704" y="98"/>
                    </a:lnTo>
                    <a:lnTo>
                      <a:pt x="730" y="98"/>
                    </a:lnTo>
                    <a:lnTo>
                      <a:pt x="730" y="102"/>
                    </a:lnTo>
                    <a:lnTo>
                      <a:pt x="740" y="102"/>
                    </a:lnTo>
                    <a:lnTo>
                      <a:pt x="740" y="104"/>
                    </a:lnTo>
                    <a:lnTo>
                      <a:pt x="752" y="104"/>
                    </a:lnTo>
                    <a:lnTo>
                      <a:pt x="752" y="106"/>
                    </a:lnTo>
                    <a:lnTo>
                      <a:pt x="758" y="106"/>
                    </a:lnTo>
                    <a:lnTo>
                      <a:pt x="758" y="114"/>
                    </a:lnTo>
                    <a:lnTo>
                      <a:pt x="764" y="114"/>
                    </a:lnTo>
                    <a:lnTo>
                      <a:pt x="764" y="120"/>
                    </a:lnTo>
                    <a:lnTo>
                      <a:pt x="768" y="120"/>
                    </a:lnTo>
                    <a:lnTo>
                      <a:pt x="768" y="124"/>
                    </a:lnTo>
                    <a:lnTo>
                      <a:pt x="782" y="124"/>
                    </a:lnTo>
                    <a:lnTo>
                      <a:pt x="782" y="126"/>
                    </a:lnTo>
                    <a:lnTo>
                      <a:pt x="798" y="126"/>
                    </a:lnTo>
                    <a:lnTo>
                      <a:pt x="798" y="130"/>
                    </a:lnTo>
                    <a:lnTo>
                      <a:pt x="818" y="130"/>
                    </a:lnTo>
                    <a:lnTo>
                      <a:pt x="818" y="138"/>
                    </a:lnTo>
                    <a:lnTo>
                      <a:pt x="826" y="138"/>
                    </a:lnTo>
                    <a:lnTo>
                      <a:pt x="826" y="140"/>
                    </a:lnTo>
                    <a:lnTo>
                      <a:pt x="836" y="140"/>
                    </a:lnTo>
                    <a:lnTo>
                      <a:pt x="836" y="144"/>
                    </a:lnTo>
                    <a:lnTo>
                      <a:pt x="840" y="144"/>
                    </a:lnTo>
                    <a:lnTo>
                      <a:pt x="840" y="148"/>
                    </a:lnTo>
                    <a:lnTo>
                      <a:pt x="870" y="148"/>
                    </a:lnTo>
                    <a:lnTo>
                      <a:pt x="870" y="152"/>
                    </a:lnTo>
                    <a:lnTo>
                      <a:pt x="886" y="152"/>
                    </a:lnTo>
                    <a:lnTo>
                      <a:pt x="886" y="154"/>
                    </a:lnTo>
                    <a:lnTo>
                      <a:pt x="894" y="154"/>
                    </a:lnTo>
                    <a:lnTo>
                      <a:pt x="894" y="158"/>
                    </a:lnTo>
                    <a:lnTo>
                      <a:pt x="928" y="158"/>
                    </a:lnTo>
                    <a:lnTo>
                      <a:pt x="928" y="162"/>
                    </a:lnTo>
                    <a:lnTo>
                      <a:pt x="936" y="162"/>
                    </a:lnTo>
                    <a:lnTo>
                      <a:pt x="936" y="164"/>
                    </a:lnTo>
                    <a:lnTo>
                      <a:pt x="942" y="164"/>
                    </a:lnTo>
                    <a:lnTo>
                      <a:pt x="942" y="168"/>
                    </a:lnTo>
                    <a:lnTo>
                      <a:pt x="956" y="168"/>
                    </a:lnTo>
                    <a:lnTo>
                      <a:pt x="956" y="170"/>
                    </a:lnTo>
                    <a:lnTo>
                      <a:pt x="1018" y="170"/>
                    </a:lnTo>
                    <a:lnTo>
                      <a:pt x="1018" y="174"/>
                    </a:lnTo>
                    <a:lnTo>
                      <a:pt x="1042" y="174"/>
                    </a:lnTo>
                    <a:lnTo>
                      <a:pt x="1042" y="178"/>
                    </a:lnTo>
                    <a:lnTo>
                      <a:pt x="1056" y="178"/>
                    </a:lnTo>
                    <a:lnTo>
                      <a:pt x="1056" y="184"/>
                    </a:lnTo>
                    <a:lnTo>
                      <a:pt x="1074" y="184"/>
                    </a:lnTo>
                    <a:lnTo>
                      <a:pt x="1074" y="188"/>
                    </a:lnTo>
                    <a:lnTo>
                      <a:pt x="1084" y="188"/>
                    </a:lnTo>
                    <a:lnTo>
                      <a:pt x="1084" y="192"/>
                    </a:lnTo>
                    <a:lnTo>
                      <a:pt x="1090" y="192"/>
                    </a:lnTo>
                    <a:lnTo>
                      <a:pt x="1090" y="192"/>
                    </a:lnTo>
                    <a:lnTo>
                      <a:pt x="1090" y="192"/>
                    </a:lnTo>
                    <a:lnTo>
                      <a:pt x="1090" y="194"/>
                    </a:lnTo>
                    <a:lnTo>
                      <a:pt x="1090" y="194"/>
                    </a:lnTo>
                    <a:lnTo>
                      <a:pt x="1128" y="194"/>
                    </a:lnTo>
                    <a:lnTo>
                      <a:pt x="1128" y="198"/>
                    </a:lnTo>
                    <a:lnTo>
                      <a:pt x="1150" y="198"/>
                    </a:lnTo>
                    <a:lnTo>
                      <a:pt x="1150" y="202"/>
                    </a:lnTo>
                    <a:lnTo>
                      <a:pt x="1178" y="202"/>
                    </a:lnTo>
                    <a:lnTo>
                      <a:pt x="1178" y="206"/>
                    </a:lnTo>
                    <a:lnTo>
                      <a:pt x="1202" y="206"/>
                    </a:lnTo>
                    <a:lnTo>
                      <a:pt x="1202" y="208"/>
                    </a:lnTo>
                    <a:lnTo>
                      <a:pt x="1216" y="208"/>
                    </a:lnTo>
                    <a:lnTo>
                      <a:pt x="1216" y="210"/>
                    </a:lnTo>
                    <a:lnTo>
                      <a:pt x="1230" y="210"/>
                    </a:lnTo>
                    <a:lnTo>
                      <a:pt x="1230" y="214"/>
                    </a:lnTo>
                    <a:lnTo>
                      <a:pt x="1244" y="214"/>
                    </a:lnTo>
                    <a:lnTo>
                      <a:pt x="1244" y="218"/>
                    </a:lnTo>
                    <a:lnTo>
                      <a:pt x="1278" y="218"/>
                    </a:lnTo>
                    <a:lnTo>
                      <a:pt x="1278" y="220"/>
                    </a:lnTo>
                    <a:lnTo>
                      <a:pt x="1288" y="220"/>
                    </a:lnTo>
                    <a:lnTo>
                      <a:pt x="1288" y="224"/>
                    </a:lnTo>
                    <a:lnTo>
                      <a:pt x="1342" y="224"/>
                    </a:lnTo>
                    <a:lnTo>
                      <a:pt x="1342" y="232"/>
                    </a:lnTo>
                    <a:lnTo>
                      <a:pt x="1404" y="232"/>
                    </a:lnTo>
                    <a:lnTo>
                      <a:pt x="1404" y="234"/>
                    </a:lnTo>
                    <a:lnTo>
                      <a:pt x="1446" y="234"/>
                    </a:lnTo>
                    <a:lnTo>
                      <a:pt x="1446" y="238"/>
                    </a:lnTo>
                    <a:lnTo>
                      <a:pt x="1458" y="238"/>
                    </a:lnTo>
                    <a:lnTo>
                      <a:pt x="1458" y="242"/>
                    </a:lnTo>
                    <a:lnTo>
                      <a:pt x="1512" y="242"/>
                    </a:lnTo>
                    <a:lnTo>
                      <a:pt x="1512" y="246"/>
                    </a:lnTo>
                    <a:lnTo>
                      <a:pt x="1522" y="246"/>
                    </a:lnTo>
                    <a:lnTo>
                      <a:pt x="1522" y="250"/>
                    </a:lnTo>
                    <a:lnTo>
                      <a:pt x="1546" y="250"/>
                    </a:lnTo>
                    <a:lnTo>
                      <a:pt x="1546" y="260"/>
                    </a:lnTo>
                    <a:lnTo>
                      <a:pt x="1554" y="260"/>
                    </a:lnTo>
                    <a:lnTo>
                      <a:pt x="1554" y="262"/>
                    </a:lnTo>
                    <a:lnTo>
                      <a:pt x="1586" y="262"/>
                    </a:lnTo>
                    <a:lnTo>
                      <a:pt x="1586" y="262"/>
                    </a:lnTo>
                    <a:lnTo>
                      <a:pt x="1586" y="266"/>
                    </a:lnTo>
                    <a:lnTo>
                      <a:pt x="1586" y="266"/>
                    </a:lnTo>
                    <a:lnTo>
                      <a:pt x="1612" y="266"/>
                    </a:lnTo>
                    <a:lnTo>
                      <a:pt x="1612" y="268"/>
                    </a:lnTo>
                    <a:lnTo>
                      <a:pt x="1674" y="268"/>
                    </a:lnTo>
                    <a:lnTo>
                      <a:pt x="1674" y="272"/>
                    </a:lnTo>
                    <a:lnTo>
                      <a:pt x="1706" y="272"/>
                    </a:lnTo>
                    <a:lnTo>
                      <a:pt x="1706" y="278"/>
                    </a:lnTo>
                    <a:lnTo>
                      <a:pt x="1740" y="278"/>
                    </a:lnTo>
                    <a:lnTo>
                      <a:pt x="1740" y="286"/>
                    </a:lnTo>
                    <a:lnTo>
                      <a:pt x="1788" y="286"/>
                    </a:lnTo>
                    <a:lnTo>
                      <a:pt x="1788" y="292"/>
                    </a:lnTo>
                    <a:lnTo>
                      <a:pt x="1852" y="292"/>
                    </a:lnTo>
                    <a:lnTo>
                      <a:pt x="1852" y="296"/>
                    </a:lnTo>
                    <a:lnTo>
                      <a:pt x="1924" y="296"/>
                    </a:lnTo>
                    <a:lnTo>
                      <a:pt x="1924" y="300"/>
                    </a:lnTo>
                    <a:lnTo>
                      <a:pt x="1962" y="300"/>
                    </a:lnTo>
                    <a:lnTo>
                      <a:pt x="1962" y="302"/>
                    </a:lnTo>
                    <a:lnTo>
                      <a:pt x="1998" y="302"/>
                    </a:lnTo>
                    <a:lnTo>
                      <a:pt x="1998" y="306"/>
                    </a:lnTo>
                    <a:lnTo>
                      <a:pt x="2024" y="306"/>
                    </a:lnTo>
                    <a:lnTo>
                      <a:pt x="2024" y="308"/>
                    </a:lnTo>
                    <a:lnTo>
                      <a:pt x="2076" y="308"/>
                    </a:lnTo>
                    <a:lnTo>
                      <a:pt x="2076" y="312"/>
                    </a:lnTo>
                    <a:lnTo>
                      <a:pt x="2090" y="312"/>
                    </a:lnTo>
                    <a:lnTo>
                      <a:pt x="2090" y="316"/>
                    </a:lnTo>
                    <a:lnTo>
                      <a:pt x="2100" y="316"/>
                    </a:lnTo>
                    <a:lnTo>
                      <a:pt x="2100" y="320"/>
                    </a:lnTo>
                    <a:lnTo>
                      <a:pt x="2168" y="320"/>
                    </a:lnTo>
                    <a:lnTo>
                      <a:pt x="2168" y="324"/>
                    </a:lnTo>
                    <a:lnTo>
                      <a:pt x="2176" y="324"/>
                    </a:lnTo>
                    <a:lnTo>
                      <a:pt x="2176" y="328"/>
                    </a:lnTo>
                    <a:lnTo>
                      <a:pt x="2316" y="328"/>
                    </a:lnTo>
                    <a:lnTo>
                      <a:pt x="2316" y="336"/>
                    </a:lnTo>
                    <a:lnTo>
                      <a:pt x="2378" y="336"/>
                    </a:lnTo>
                    <a:lnTo>
                      <a:pt x="2378" y="340"/>
                    </a:lnTo>
                    <a:lnTo>
                      <a:pt x="2388" y="340"/>
                    </a:lnTo>
                    <a:lnTo>
                      <a:pt x="2388" y="344"/>
                    </a:lnTo>
                    <a:lnTo>
                      <a:pt x="2396" y="344"/>
                    </a:lnTo>
                    <a:lnTo>
                      <a:pt x="2396" y="346"/>
                    </a:lnTo>
                    <a:lnTo>
                      <a:pt x="2410" y="346"/>
                    </a:lnTo>
                    <a:lnTo>
                      <a:pt x="2410" y="350"/>
                    </a:lnTo>
                    <a:lnTo>
                      <a:pt x="2456" y="350"/>
                    </a:lnTo>
                    <a:lnTo>
                      <a:pt x="2456" y="352"/>
                    </a:lnTo>
                    <a:lnTo>
                      <a:pt x="2486" y="352"/>
                    </a:lnTo>
                    <a:lnTo>
                      <a:pt x="2486" y="358"/>
                    </a:lnTo>
                    <a:lnTo>
                      <a:pt x="2592" y="358"/>
                    </a:lnTo>
                    <a:lnTo>
                      <a:pt x="2592" y="360"/>
                    </a:lnTo>
                    <a:lnTo>
                      <a:pt x="2658" y="360"/>
                    </a:lnTo>
                    <a:lnTo>
                      <a:pt x="2658" y="364"/>
                    </a:lnTo>
                    <a:lnTo>
                      <a:pt x="2674" y="364"/>
                    </a:lnTo>
                    <a:lnTo>
                      <a:pt x="2674" y="368"/>
                    </a:lnTo>
                    <a:lnTo>
                      <a:pt x="2684" y="368"/>
                    </a:lnTo>
                    <a:lnTo>
                      <a:pt x="2684" y="370"/>
                    </a:lnTo>
                    <a:lnTo>
                      <a:pt x="2690" y="370"/>
                    </a:lnTo>
                    <a:lnTo>
                      <a:pt x="2690" y="376"/>
                    </a:lnTo>
                    <a:lnTo>
                      <a:pt x="2698" y="376"/>
                    </a:lnTo>
                    <a:lnTo>
                      <a:pt x="2698" y="378"/>
                    </a:lnTo>
                    <a:lnTo>
                      <a:pt x="2734" y="378"/>
                    </a:lnTo>
                    <a:lnTo>
                      <a:pt x="2734" y="382"/>
                    </a:lnTo>
                    <a:lnTo>
                      <a:pt x="2754" y="382"/>
                    </a:lnTo>
                    <a:lnTo>
                      <a:pt x="2754" y="384"/>
                    </a:lnTo>
                    <a:lnTo>
                      <a:pt x="2756" y="384"/>
                    </a:lnTo>
                    <a:lnTo>
                      <a:pt x="2756" y="388"/>
                    </a:lnTo>
                    <a:lnTo>
                      <a:pt x="2806" y="388"/>
                    </a:lnTo>
                    <a:lnTo>
                      <a:pt x="2806" y="390"/>
                    </a:lnTo>
                    <a:lnTo>
                      <a:pt x="2854" y="390"/>
                    </a:lnTo>
                    <a:lnTo>
                      <a:pt x="2854" y="396"/>
                    </a:lnTo>
                    <a:lnTo>
                      <a:pt x="2858" y="396"/>
                    </a:lnTo>
                    <a:lnTo>
                      <a:pt x="2858" y="398"/>
                    </a:lnTo>
                    <a:lnTo>
                      <a:pt x="2876" y="398"/>
                    </a:lnTo>
                    <a:lnTo>
                      <a:pt x="2876" y="402"/>
                    </a:lnTo>
                    <a:lnTo>
                      <a:pt x="2922" y="402"/>
                    </a:lnTo>
                    <a:lnTo>
                      <a:pt x="2922" y="412"/>
                    </a:lnTo>
                    <a:lnTo>
                      <a:pt x="3014" y="412"/>
                    </a:lnTo>
                    <a:lnTo>
                      <a:pt x="3014" y="418"/>
                    </a:lnTo>
                    <a:lnTo>
                      <a:pt x="3052" y="418"/>
                    </a:lnTo>
                    <a:lnTo>
                      <a:pt x="3052" y="424"/>
                    </a:lnTo>
                    <a:lnTo>
                      <a:pt x="3062" y="424"/>
                    </a:lnTo>
                    <a:lnTo>
                      <a:pt x="3062" y="428"/>
                    </a:lnTo>
                    <a:lnTo>
                      <a:pt x="3078" y="428"/>
                    </a:lnTo>
                    <a:lnTo>
                      <a:pt x="3078" y="436"/>
                    </a:lnTo>
                    <a:lnTo>
                      <a:pt x="3152" y="436"/>
                    </a:lnTo>
                    <a:lnTo>
                      <a:pt x="3152" y="442"/>
                    </a:lnTo>
                    <a:lnTo>
                      <a:pt x="3190" y="442"/>
                    </a:lnTo>
                    <a:lnTo>
                      <a:pt x="3190" y="446"/>
                    </a:lnTo>
                    <a:lnTo>
                      <a:pt x="3202" y="446"/>
                    </a:lnTo>
                    <a:lnTo>
                      <a:pt x="3202" y="448"/>
                    </a:lnTo>
                    <a:lnTo>
                      <a:pt x="3294" y="448"/>
                    </a:lnTo>
                    <a:lnTo>
                      <a:pt x="3294" y="458"/>
                    </a:lnTo>
                    <a:lnTo>
                      <a:pt x="3350" y="458"/>
                    </a:lnTo>
                    <a:lnTo>
                      <a:pt x="3350" y="468"/>
                    </a:lnTo>
                    <a:lnTo>
                      <a:pt x="3364" y="468"/>
                    </a:lnTo>
                    <a:lnTo>
                      <a:pt x="3364" y="478"/>
                    </a:lnTo>
                    <a:lnTo>
                      <a:pt x="3396" y="478"/>
                    </a:lnTo>
                    <a:lnTo>
                      <a:pt x="3396" y="486"/>
                    </a:lnTo>
                    <a:lnTo>
                      <a:pt x="3414" y="486"/>
                    </a:lnTo>
                    <a:lnTo>
                      <a:pt x="3414" y="494"/>
                    </a:lnTo>
                    <a:lnTo>
                      <a:pt x="3488" y="494"/>
                    </a:lnTo>
                    <a:lnTo>
                      <a:pt x="3488" y="502"/>
                    </a:lnTo>
                    <a:lnTo>
                      <a:pt x="3558" y="502"/>
                    </a:lnTo>
                    <a:lnTo>
                      <a:pt x="3558" y="512"/>
                    </a:lnTo>
                    <a:lnTo>
                      <a:pt x="3916" y="512"/>
                    </a:lnTo>
                    <a:lnTo>
                      <a:pt x="3916" y="534"/>
                    </a:lnTo>
                    <a:lnTo>
                      <a:pt x="4034" y="534"/>
                    </a:lnTo>
                    <a:lnTo>
                      <a:pt x="4034" y="580"/>
                    </a:lnTo>
                    <a:lnTo>
                      <a:pt x="4542" y="580"/>
                    </a:lnTo>
                  </a:path>
                </a:pathLst>
              </a:cu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dirty="0"/>
              </a:p>
            </p:txBody>
          </p:sp>
          <p:grpSp>
            <p:nvGrpSpPr>
              <p:cNvPr id="98407" name="Group 438">
                <a:extLst>
                  <a:ext uri="{FF2B5EF4-FFF2-40B4-BE49-F238E27FC236}">
                    <a16:creationId xmlns:a16="http://schemas.microsoft.com/office/drawing/2014/main" id="{74406966-9D9E-984D-BD4D-AC840CD06155}"/>
                  </a:ext>
                </a:extLst>
              </p:cNvPr>
              <p:cNvGrpSpPr>
                <a:grpSpLocks/>
              </p:cNvGrpSpPr>
              <p:nvPr/>
            </p:nvGrpSpPr>
            <p:grpSpPr bwMode="auto">
              <a:xfrm>
                <a:off x="5744496" y="2468764"/>
                <a:ext cx="3672698" cy="848443"/>
                <a:chOff x="5744496" y="2468764"/>
                <a:chExt cx="3672698" cy="848443"/>
              </a:xfrm>
            </p:grpSpPr>
            <p:sp>
              <p:nvSpPr>
                <p:cNvPr id="440" name="Freeform 270">
                  <a:extLst>
                    <a:ext uri="{FF2B5EF4-FFF2-40B4-BE49-F238E27FC236}">
                      <a16:creationId xmlns:a16="http://schemas.microsoft.com/office/drawing/2014/main" id="{6B3DCB9D-CD4C-6F41-9160-9F31AE1F4DF2}"/>
                    </a:ext>
                  </a:extLst>
                </p:cNvPr>
                <p:cNvSpPr>
                  <a:spLocks/>
                </p:cNvSpPr>
                <p:nvPr/>
              </p:nvSpPr>
              <p:spPr bwMode="auto">
                <a:xfrm>
                  <a:off x="6459700" y="269228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41" name="Freeform 271">
                  <a:extLst>
                    <a:ext uri="{FF2B5EF4-FFF2-40B4-BE49-F238E27FC236}">
                      <a16:creationId xmlns:a16="http://schemas.microsoft.com/office/drawing/2014/main" id="{F8DF74D6-F6F3-EE41-9AB2-BF3A63EA2664}"/>
                    </a:ext>
                  </a:extLst>
                </p:cNvPr>
                <p:cNvSpPr>
                  <a:spLocks/>
                </p:cNvSpPr>
                <p:nvPr/>
              </p:nvSpPr>
              <p:spPr bwMode="auto">
                <a:xfrm>
                  <a:off x="7135820" y="2872355"/>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42" name="Freeform 272">
                  <a:extLst>
                    <a:ext uri="{FF2B5EF4-FFF2-40B4-BE49-F238E27FC236}">
                      <a16:creationId xmlns:a16="http://schemas.microsoft.com/office/drawing/2014/main" id="{B90D5947-A5DC-514D-B22F-20BC3AB4CAF8}"/>
                    </a:ext>
                  </a:extLst>
                </p:cNvPr>
                <p:cNvSpPr>
                  <a:spLocks/>
                </p:cNvSpPr>
                <p:nvPr/>
              </p:nvSpPr>
              <p:spPr bwMode="auto">
                <a:xfrm>
                  <a:off x="7284309" y="2895507"/>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43" name="Freeform 273">
                  <a:extLst>
                    <a:ext uri="{FF2B5EF4-FFF2-40B4-BE49-F238E27FC236}">
                      <a16:creationId xmlns:a16="http://schemas.microsoft.com/office/drawing/2014/main" id="{2010108D-8FD4-C14A-BD74-6E8D19C678B7}"/>
                    </a:ext>
                  </a:extLst>
                </p:cNvPr>
                <p:cNvSpPr>
                  <a:spLocks/>
                </p:cNvSpPr>
                <p:nvPr/>
              </p:nvSpPr>
              <p:spPr bwMode="auto">
                <a:xfrm>
                  <a:off x="7609005" y="2949530"/>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44" name="Freeform 274">
                  <a:extLst>
                    <a:ext uri="{FF2B5EF4-FFF2-40B4-BE49-F238E27FC236}">
                      <a16:creationId xmlns:a16="http://schemas.microsoft.com/office/drawing/2014/main" id="{0216B7D7-9827-E340-907F-E7F908A2B5B7}"/>
                    </a:ext>
                  </a:extLst>
                </p:cNvPr>
                <p:cNvSpPr>
                  <a:spLocks/>
                </p:cNvSpPr>
                <p:nvPr/>
              </p:nvSpPr>
              <p:spPr bwMode="auto">
                <a:xfrm>
                  <a:off x="7647612" y="2952102"/>
                  <a:ext cx="27718" cy="19293"/>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45" name="Freeform 275">
                  <a:extLst>
                    <a:ext uri="{FF2B5EF4-FFF2-40B4-BE49-F238E27FC236}">
                      <a16:creationId xmlns:a16="http://schemas.microsoft.com/office/drawing/2014/main" id="{2F2EB885-4C79-4A45-A5A8-2F340EEE7159}"/>
                    </a:ext>
                  </a:extLst>
                </p:cNvPr>
                <p:cNvSpPr>
                  <a:spLocks/>
                </p:cNvSpPr>
                <p:nvPr/>
              </p:nvSpPr>
              <p:spPr bwMode="auto">
                <a:xfrm>
                  <a:off x="7673350" y="297011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50" name="Freeform 276">
                  <a:extLst>
                    <a:ext uri="{FF2B5EF4-FFF2-40B4-BE49-F238E27FC236}">
                      <a16:creationId xmlns:a16="http://schemas.microsoft.com/office/drawing/2014/main" id="{06AA7B22-0F88-8F4B-A15B-820D2007C6C7}"/>
                    </a:ext>
                  </a:extLst>
                </p:cNvPr>
                <p:cNvSpPr>
                  <a:spLocks/>
                </p:cNvSpPr>
                <p:nvPr/>
              </p:nvSpPr>
              <p:spPr bwMode="auto">
                <a:xfrm>
                  <a:off x="7707008" y="297011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51" name="Freeform 277">
                  <a:extLst>
                    <a:ext uri="{FF2B5EF4-FFF2-40B4-BE49-F238E27FC236}">
                      <a16:creationId xmlns:a16="http://schemas.microsoft.com/office/drawing/2014/main" id="{5B2ECC77-9DB1-2C4E-9426-09EFAA3E32EC}"/>
                    </a:ext>
                  </a:extLst>
                </p:cNvPr>
                <p:cNvSpPr>
                  <a:spLocks/>
                </p:cNvSpPr>
                <p:nvPr/>
              </p:nvSpPr>
              <p:spPr bwMode="auto">
                <a:xfrm>
                  <a:off x="7714927" y="297268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52" name="Freeform 278">
                  <a:extLst>
                    <a:ext uri="{FF2B5EF4-FFF2-40B4-BE49-F238E27FC236}">
                      <a16:creationId xmlns:a16="http://schemas.microsoft.com/office/drawing/2014/main" id="{13B39893-F04E-344A-9212-85DD0B21D2E6}"/>
                    </a:ext>
                  </a:extLst>
                </p:cNvPr>
                <p:cNvSpPr>
                  <a:spLocks/>
                </p:cNvSpPr>
                <p:nvPr/>
              </p:nvSpPr>
              <p:spPr bwMode="auto">
                <a:xfrm>
                  <a:off x="7760464" y="2977827"/>
                  <a:ext cx="27718" cy="19293"/>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53" name="Freeform 279">
                  <a:extLst>
                    <a:ext uri="{FF2B5EF4-FFF2-40B4-BE49-F238E27FC236}">
                      <a16:creationId xmlns:a16="http://schemas.microsoft.com/office/drawing/2014/main" id="{CE93F6BE-55F2-6541-8C56-7700221822EE}"/>
                    </a:ext>
                  </a:extLst>
                </p:cNvPr>
                <p:cNvSpPr>
                  <a:spLocks/>
                </p:cNvSpPr>
                <p:nvPr/>
              </p:nvSpPr>
              <p:spPr bwMode="auto">
                <a:xfrm>
                  <a:off x="7783232" y="2977827"/>
                  <a:ext cx="26728" cy="19293"/>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54" name="Freeform 280">
                  <a:extLst>
                    <a:ext uri="{FF2B5EF4-FFF2-40B4-BE49-F238E27FC236}">
                      <a16:creationId xmlns:a16="http://schemas.microsoft.com/office/drawing/2014/main" id="{FCB5F898-E1B4-AA4C-A2B0-E18E2ABFDE7A}"/>
                    </a:ext>
                  </a:extLst>
                </p:cNvPr>
                <p:cNvSpPr>
                  <a:spLocks/>
                </p:cNvSpPr>
                <p:nvPr/>
              </p:nvSpPr>
              <p:spPr bwMode="auto">
                <a:xfrm>
                  <a:off x="7816890" y="2977827"/>
                  <a:ext cx="27718" cy="19293"/>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55" name="Freeform 281">
                  <a:extLst>
                    <a:ext uri="{FF2B5EF4-FFF2-40B4-BE49-F238E27FC236}">
                      <a16:creationId xmlns:a16="http://schemas.microsoft.com/office/drawing/2014/main" id="{B20880AC-5B5A-EA46-86F7-27631864F24A}"/>
                    </a:ext>
                  </a:extLst>
                </p:cNvPr>
                <p:cNvSpPr>
                  <a:spLocks/>
                </p:cNvSpPr>
                <p:nvPr/>
              </p:nvSpPr>
              <p:spPr bwMode="auto">
                <a:xfrm>
                  <a:off x="7827779" y="2984258"/>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56" name="Freeform 282">
                  <a:extLst>
                    <a:ext uri="{FF2B5EF4-FFF2-40B4-BE49-F238E27FC236}">
                      <a16:creationId xmlns:a16="http://schemas.microsoft.com/office/drawing/2014/main" id="{74CD37A7-B8F6-3249-8E92-0A19D67FF138}"/>
                    </a:ext>
                  </a:extLst>
                </p:cNvPr>
                <p:cNvSpPr>
                  <a:spLocks/>
                </p:cNvSpPr>
                <p:nvPr/>
              </p:nvSpPr>
              <p:spPr bwMode="auto">
                <a:xfrm>
                  <a:off x="7880245" y="2989403"/>
                  <a:ext cx="26728" cy="19294"/>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57" name="Freeform 283">
                  <a:extLst>
                    <a:ext uri="{FF2B5EF4-FFF2-40B4-BE49-F238E27FC236}">
                      <a16:creationId xmlns:a16="http://schemas.microsoft.com/office/drawing/2014/main" id="{719724F2-2813-514D-B64F-1D4AB3F65582}"/>
                    </a:ext>
                  </a:extLst>
                </p:cNvPr>
                <p:cNvSpPr>
                  <a:spLocks/>
                </p:cNvSpPr>
                <p:nvPr/>
              </p:nvSpPr>
              <p:spPr bwMode="auto">
                <a:xfrm>
                  <a:off x="7931721" y="3007410"/>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58" name="Freeform 284">
                  <a:extLst>
                    <a:ext uri="{FF2B5EF4-FFF2-40B4-BE49-F238E27FC236}">
                      <a16:creationId xmlns:a16="http://schemas.microsoft.com/office/drawing/2014/main" id="{2F483BB6-6391-1042-88DE-1DEA321543B0}"/>
                    </a:ext>
                  </a:extLst>
                </p:cNvPr>
                <p:cNvSpPr>
                  <a:spLocks/>
                </p:cNvSpPr>
                <p:nvPr/>
              </p:nvSpPr>
              <p:spPr bwMode="auto">
                <a:xfrm>
                  <a:off x="7954489" y="302413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59" name="Freeform 285">
                  <a:extLst>
                    <a:ext uri="{FF2B5EF4-FFF2-40B4-BE49-F238E27FC236}">
                      <a16:creationId xmlns:a16="http://schemas.microsoft.com/office/drawing/2014/main" id="{3D955543-B6D6-9545-AEF2-285B52918C7D}"/>
                    </a:ext>
                  </a:extLst>
                </p:cNvPr>
                <p:cNvSpPr>
                  <a:spLocks/>
                </p:cNvSpPr>
                <p:nvPr/>
              </p:nvSpPr>
              <p:spPr bwMode="auto">
                <a:xfrm>
                  <a:off x="7958449" y="302413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60" name="Freeform 286">
                  <a:extLst>
                    <a:ext uri="{FF2B5EF4-FFF2-40B4-BE49-F238E27FC236}">
                      <a16:creationId xmlns:a16="http://schemas.microsoft.com/office/drawing/2014/main" id="{7E828BC3-F67A-F640-BCA3-C52A26D21010}"/>
                    </a:ext>
                  </a:extLst>
                </p:cNvPr>
                <p:cNvSpPr>
                  <a:spLocks/>
                </p:cNvSpPr>
                <p:nvPr/>
              </p:nvSpPr>
              <p:spPr bwMode="auto">
                <a:xfrm>
                  <a:off x="7975278" y="302413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61" name="Freeform 287">
                  <a:extLst>
                    <a:ext uri="{FF2B5EF4-FFF2-40B4-BE49-F238E27FC236}">
                      <a16:creationId xmlns:a16="http://schemas.microsoft.com/office/drawing/2014/main" id="{234142D6-7E37-6A40-BD46-1E2A006252DC}"/>
                    </a:ext>
                  </a:extLst>
                </p:cNvPr>
                <p:cNvSpPr>
                  <a:spLocks/>
                </p:cNvSpPr>
                <p:nvPr/>
              </p:nvSpPr>
              <p:spPr bwMode="auto">
                <a:xfrm>
                  <a:off x="7980227" y="302413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62" name="Freeform 288">
                  <a:extLst>
                    <a:ext uri="{FF2B5EF4-FFF2-40B4-BE49-F238E27FC236}">
                      <a16:creationId xmlns:a16="http://schemas.microsoft.com/office/drawing/2014/main" id="{49FEFB89-B53B-4146-8008-FBAB8B34259E}"/>
                    </a:ext>
                  </a:extLst>
                </p:cNvPr>
                <p:cNvSpPr>
                  <a:spLocks/>
                </p:cNvSpPr>
                <p:nvPr/>
              </p:nvSpPr>
              <p:spPr bwMode="auto">
                <a:xfrm>
                  <a:off x="7991117" y="3029277"/>
                  <a:ext cx="27718" cy="19293"/>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63" name="Freeform 289">
                  <a:extLst>
                    <a:ext uri="{FF2B5EF4-FFF2-40B4-BE49-F238E27FC236}">
                      <a16:creationId xmlns:a16="http://schemas.microsoft.com/office/drawing/2014/main" id="{C22A8498-A69D-C941-A364-F3779EEF6D91}"/>
                    </a:ext>
                  </a:extLst>
                </p:cNvPr>
                <p:cNvSpPr>
                  <a:spLocks/>
                </p:cNvSpPr>
                <p:nvPr/>
              </p:nvSpPr>
              <p:spPr bwMode="auto">
                <a:xfrm>
                  <a:off x="8006956" y="3029277"/>
                  <a:ext cx="27718" cy="19293"/>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64" name="Freeform 290">
                  <a:extLst>
                    <a:ext uri="{FF2B5EF4-FFF2-40B4-BE49-F238E27FC236}">
                      <a16:creationId xmlns:a16="http://schemas.microsoft.com/office/drawing/2014/main" id="{AD4B24FC-39CD-9048-B0AC-5A246673A657}"/>
                    </a:ext>
                  </a:extLst>
                </p:cNvPr>
                <p:cNvSpPr>
                  <a:spLocks/>
                </p:cNvSpPr>
                <p:nvPr/>
              </p:nvSpPr>
              <p:spPr bwMode="auto">
                <a:xfrm>
                  <a:off x="8032694" y="303828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65" name="Freeform 291">
                  <a:extLst>
                    <a:ext uri="{FF2B5EF4-FFF2-40B4-BE49-F238E27FC236}">
                      <a16:creationId xmlns:a16="http://schemas.microsoft.com/office/drawing/2014/main" id="{93240099-4C6B-1149-9A09-BE0E920A0985}"/>
                    </a:ext>
                  </a:extLst>
                </p:cNvPr>
                <p:cNvSpPr>
                  <a:spLocks/>
                </p:cNvSpPr>
                <p:nvPr/>
              </p:nvSpPr>
              <p:spPr bwMode="auto">
                <a:xfrm>
                  <a:off x="8036653" y="3038280"/>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66" name="Freeform 292">
                  <a:extLst>
                    <a:ext uri="{FF2B5EF4-FFF2-40B4-BE49-F238E27FC236}">
                      <a16:creationId xmlns:a16="http://schemas.microsoft.com/office/drawing/2014/main" id="{57BDDD70-B06C-884D-9679-68A4EFB115B1}"/>
                    </a:ext>
                  </a:extLst>
                </p:cNvPr>
                <p:cNvSpPr>
                  <a:spLocks/>
                </p:cNvSpPr>
                <p:nvPr/>
              </p:nvSpPr>
              <p:spPr bwMode="auto">
                <a:xfrm>
                  <a:off x="8057442" y="304471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67" name="Freeform 293">
                  <a:extLst>
                    <a:ext uri="{FF2B5EF4-FFF2-40B4-BE49-F238E27FC236}">
                      <a16:creationId xmlns:a16="http://schemas.microsoft.com/office/drawing/2014/main" id="{0C920274-D5E7-5448-9529-59BC7ADF2ED6}"/>
                    </a:ext>
                  </a:extLst>
                </p:cNvPr>
                <p:cNvSpPr>
                  <a:spLocks/>
                </p:cNvSpPr>
                <p:nvPr/>
              </p:nvSpPr>
              <p:spPr bwMode="auto">
                <a:xfrm>
                  <a:off x="8063381" y="304471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68" name="Freeform 294">
                  <a:extLst>
                    <a:ext uri="{FF2B5EF4-FFF2-40B4-BE49-F238E27FC236}">
                      <a16:creationId xmlns:a16="http://schemas.microsoft.com/office/drawing/2014/main" id="{6AED5D28-F67B-7548-9FB0-93A0FE3E6929}"/>
                    </a:ext>
                  </a:extLst>
                </p:cNvPr>
                <p:cNvSpPr>
                  <a:spLocks/>
                </p:cNvSpPr>
                <p:nvPr/>
              </p:nvSpPr>
              <p:spPr bwMode="auto">
                <a:xfrm>
                  <a:off x="8072291" y="304471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69" name="Freeform 295">
                  <a:extLst>
                    <a:ext uri="{FF2B5EF4-FFF2-40B4-BE49-F238E27FC236}">
                      <a16:creationId xmlns:a16="http://schemas.microsoft.com/office/drawing/2014/main" id="{548591D2-8BB0-5849-8448-140CB4A6F70D}"/>
                    </a:ext>
                  </a:extLst>
                </p:cNvPr>
                <p:cNvSpPr>
                  <a:spLocks/>
                </p:cNvSpPr>
                <p:nvPr/>
              </p:nvSpPr>
              <p:spPr bwMode="auto">
                <a:xfrm>
                  <a:off x="8086150" y="3049857"/>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70" name="Freeform 296">
                  <a:extLst>
                    <a:ext uri="{FF2B5EF4-FFF2-40B4-BE49-F238E27FC236}">
                      <a16:creationId xmlns:a16="http://schemas.microsoft.com/office/drawing/2014/main" id="{0DD0BFF5-3F6F-8543-8324-84F0CA2B2ABD}"/>
                    </a:ext>
                  </a:extLst>
                </p:cNvPr>
                <p:cNvSpPr>
                  <a:spLocks/>
                </p:cNvSpPr>
                <p:nvPr/>
              </p:nvSpPr>
              <p:spPr bwMode="auto">
                <a:xfrm>
                  <a:off x="8089119" y="3055002"/>
                  <a:ext cx="27718" cy="19293"/>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71" name="Freeform 297">
                  <a:extLst>
                    <a:ext uri="{FF2B5EF4-FFF2-40B4-BE49-F238E27FC236}">
                      <a16:creationId xmlns:a16="http://schemas.microsoft.com/office/drawing/2014/main" id="{BD74D4A3-553C-DA4E-B68D-4165276E62BF}"/>
                    </a:ext>
                  </a:extLst>
                </p:cNvPr>
                <p:cNvSpPr>
                  <a:spLocks/>
                </p:cNvSpPr>
                <p:nvPr/>
              </p:nvSpPr>
              <p:spPr bwMode="auto">
                <a:xfrm>
                  <a:off x="8096049" y="306143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72" name="Freeform 298">
                  <a:extLst>
                    <a:ext uri="{FF2B5EF4-FFF2-40B4-BE49-F238E27FC236}">
                      <a16:creationId xmlns:a16="http://schemas.microsoft.com/office/drawing/2014/main" id="{E9C3B4AF-718F-3449-8974-199046ABEBE6}"/>
                    </a:ext>
                  </a:extLst>
                </p:cNvPr>
                <p:cNvSpPr>
                  <a:spLocks/>
                </p:cNvSpPr>
                <p:nvPr/>
              </p:nvSpPr>
              <p:spPr bwMode="auto">
                <a:xfrm>
                  <a:off x="8100998" y="306143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73" name="Freeform 299">
                  <a:extLst>
                    <a:ext uri="{FF2B5EF4-FFF2-40B4-BE49-F238E27FC236}">
                      <a16:creationId xmlns:a16="http://schemas.microsoft.com/office/drawing/2014/main" id="{169D4EE3-AF52-9E49-AA4E-E9B358B187E5}"/>
                    </a:ext>
                  </a:extLst>
                </p:cNvPr>
                <p:cNvSpPr>
                  <a:spLocks/>
                </p:cNvSpPr>
                <p:nvPr/>
              </p:nvSpPr>
              <p:spPr bwMode="auto">
                <a:xfrm>
                  <a:off x="8108918" y="306143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74" name="Freeform 300">
                  <a:extLst>
                    <a:ext uri="{FF2B5EF4-FFF2-40B4-BE49-F238E27FC236}">
                      <a16:creationId xmlns:a16="http://schemas.microsoft.com/office/drawing/2014/main" id="{D38D7CE5-DA78-3C48-8EB7-178E8444895B}"/>
                    </a:ext>
                  </a:extLst>
                </p:cNvPr>
                <p:cNvSpPr>
                  <a:spLocks/>
                </p:cNvSpPr>
                <p:nvPr/>
              </p:nvSpPr>
              <p:spPr bwMode="auto">
                <a:xfrm>
                  <a:off x="8115848" y="3061433"/>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75" name="Freeform 301">
                  <a:extLst>
                    <a:ext uri="{FF2B5EF4-FFF2-40B4-BE49-F238E27FC236}">
                      <a16:creationId xmlns:a16="http://schemas.microsoft.com/office/drawing/2014/main" id="{B9C6201D-6218-164E-9FC9-6DEAF5EB2874}"/>
                    </a:ext>
                  </a:extLst>
                </p:cNvPr>
                <p:cNvSpPr>
                  <a:spLocks/>
                </p:cNvSpPr>
                <p:nvPr/>
              </p:nvSpPr>
              <p:spPr bwMode="auto">
                <a:xfrm>
                  <a:off x="8123767" y="3061433"/>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76" name="Freeform 302">
                  <a:extLst>
                    <a:ext uri="{FF2B5EF4-FFF2-40B4-BE49-F238E27FC236}">
                      <a16:creationId xmlns:a16="http://schemas.microsoft.com/office/drawing/2014/main" id="{58A841D3-285E-3C4E-A210-E0D3F6F2B855}"/>
                    </a:ext>
                  </a:extLst>
                </p:cNvPr>
                <p:cNvSpPr>
                  <a:spLocks/>
                </p:cNvSpPr>
                <p:nvPr/>
              </p:nvSpPr>
              <p:spPr bwMode="auto">
                <a:xfrm>
                  <a:off x="8139606" y="306143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77" name="Freeform 303">
                  <a:extLst>
                    <a:ext uri="{FF2B5EF4-FFF2-40B4-BE49-F238E27FC236}">
                      <a16:creationId xmlns:a16="http://schemas.microsoft.com/office/drawing/2014/main" id="{E52012FA-C568-8040-B4C2-16CDDB40A35E}"/>
                    </a:ext>
                  </a:extLst>
                </p:cNvPr>
                <p:cNvSpPr>
                  <a:spLocks/>
                </p:cNvSpPr>
                <p:nvPr/>
              </p:nvSpPr>
              <p:spPr bwMode="auto">
                <a:xfrm>
                  <a:off x="8146535" y="3061433"/>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78" name="Freeform 304">
                  <a:extLst>
                    <a:ext uri="{FF2B5EF4-FFF2-40B4-BE49-F238E27FC236}">
                      <a16:creationId xmlns:a16="http://schemas.microsoft.com/office/drawing/2014/main" id="{614FAF8F-BE16-344E-B02C-88703D2B245E}"/>
                    </a:ext>
                  </a:extLst>
                </p:cNvPr>
                <p:cNvSpPr>
                  <a:spLocks/>
                </p:cNvSpPr>
                <p:nvPr/>
              </p:nvSpPr>
              <p:spPr bwMode="auto">
                <a:xfrm>
                  <a:off x="8150495" y="306143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79" name="Freeform 305">
                  <a:extLst>
                    <a:ext uri="{FF2B5EF4-FFF2-40B4-BE49-F238E27FC236}">
                      <a16:creationId xmlns:a16="http://schemas.microsoft.com/office/drawing/2014/main" id="{1FBA6820-1626-3D4E-BFC7-7DB5F856BEB5}"/>
                    </a:ext>
                  </a:extLst>
                </p:cNvPr>
                <p:cNvSpPr>
                  <a:spLocks/>
                </p:cNvSpPr>
                <p:nvPr/>
              </p:nvSpPr>
              <p:spPr bwMode="auto">
                <a:xfrm>
                  <a:off x="8157425" y="306143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80" name="Freeform 306">
                  <a:extLst>
                    <a:ext uri="{FF2B5EF4-FFF2-40B4-BE49-F238E27FC236}">
                      <a16:creationId xmlns:a16="http://schemas.microsoft.com/office/drawing/2014/main" id="{8AE481B3-4787-F24C-8EEA-45C2F6E18459}"/>
                    </a:ext>
                  </a:extLst>
                </p:cNvPr>
                <p:cNvSpPr>
                  <a:spLocks/>
                </p:cNvSpPr>
                <p:nvPr/>
              </p:nvSpPr>
              <p:spPr bwMode="auto">
                <a:xfrm>
                  <a:off x="8167324" y="3066578"/>
                  <a:ext cx="26728" cy="19294"/>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81" name="Freeform 307">
                  <a:extLst>
                    <a:ext uri="{FF2B5EF4-FFF2-40B4-BE49-F238E27FC236}">
                      <a16:creationId xmlns:a16="http://schemas.microsoft.com/office/drawing/2014/main" id="{AE20023B-43FD-D745-A571-75EC5E1AF3E3}"/>
                    </a:ext>
                  </a:extLst>
                </p:cNvPr>
                <p:cNvSpPr>
                  <a:spLocks/>
                </p:cNvSpPr>
                <p:nvPr/>
              </p:nvSpPr>
              <p:spPr bwMode="auto">
                <a:xfrm>
                  <a:off x="8175243" y="3066578"/>
                  <a:ext cx="27718" cy="19294"/>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82" name="Freeform 308">
                  <a:extLst>
                    <a:ext uri="{FF2B5EF4-FFF2-40B4-BE49-F238E27FC236}">
                      <a16:creationId xmlns:a16="http://schemas.microsoft.com/office/drawing/2014/main" id="{093C4CEA-8A73-F045-9045-6987EE14FDB8}"/>
                    </a:ext>
                  </a:extLst>
                </p:cNvPr>
                <p:cNvSpPr>
                  <a:spLocks/>
                </p:cNvSpPr>
                <p:nvPr/>
              </p:nvSpPr>
              <p:spPr bwMode="auto">
                <a:xfrm>
                  <a:off x="8183163" y="3066578"/>
                  <a:ext cx="27718" cy="19294"/>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83" name="Freeform 309">
                  <a:extLst>
                    <a:ext uri="{FF2B5EF4-FFF2-40B4-BE49-F238E27FC236}">
                      <a16:creationId xmlns:a16="http://schemas.microsoft.com/office/drawing/2014/main" id="{68B22A06-B353-084A-8F2B-373375A12042}"/>
                    </a:ext>
                  </a:extLst>
                </p:cNvPr>
                <p:cNvSpPr>
                  <a:spLocks/>
                </p:cNvSpPr>
                <p:nvPr/>
              </p:nvSpPr>
              <p:spPr bwMode="auto">
                <a:xfrm>
                  <a:off x="8188112" y="307301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84" name="Freeform 310">
                  <a:extLst>
                    <a:ext uri="{FF2B5EF4-FFF2-40B4-BE49-F238E27FC236}">
                      <a16:creationId xmlns:a16="http://schemas.microsoft.com/office/drawing/2014/main" id="{E16065DD-35A1-FB46-9F4D-506BFFD1D215}"/>
                    </a:ext>
                  </a:extLst>
                </p:cNvPr>
                <p:cNvSpPr>
                  <a:spLocks/>
                </p:cNvSpPr>
                <p:nvPr/>
              </p:nvSpPr>
              <p:spPr bwMode="auto">
                <a:xfrm>
                  <a:off x="8193062" y="307301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85" name="Freeform 311">
                  <a:extLst>
                    <a:ext uri="{FF2B5EF4-FFF2-40B4-BE49-F238E27FC236}">
                      <a16:creationId xmlns:a16="http://schemas.microsoft.com/office/drawing/2014/main" id="{9775F022-8DC4-6640-BFE6-27943FE9215B}"/>
                    </a:ext>
                  </a:extLst>
                </p:cNvPr>
                <p:cNvSpPr>
                  <a:spLocks/>
                </p:cNvSpPr>
                <p:nvPr/>
              </p:nvSpPr>
              <p:spPr bwMode="auto">
                <a:xfrm>
                  <a:off x="8198011" y="3073010"/>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86" name="Freeform 312">
                  <a:extLst>
                    <a:ext uri="{FF2B5EF4-FFF2-40B4-BE49-F238E27FC236}">
                      <a16:creationId xmlns:a16="http://schemas.microsoft.com/office/drawing/2014/main" id="{A997FCCF-75F3-A547-8B5A-27772B375633}"/>
                    </a:ext>
                  </a:extLst>
                </p:cNvPr>
                <p:cNvSpPr>
                  <a:spLocks/>
                </p:cNvSpPr>
                <p:nvPr/>
              </p:nvSpPr>
              <p:spPr bwMode="auto">
                <a:xfrm>
                  <a:off x="8206921" y="3078155"/>
                  <a:ext cx="27718" cy="19293"/>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487" name="Freeform 313">
                  <a:extLst>
                    <a:ext uri="{FF2B5EF4-FFF2-40B4-BE49-F238E27FC236}">
                      <a16:creationId xmlns:a16="http://schemas.microsoft.com/office/drawing/2014/main" id="{A47E8F1E-9BED-3049-A6DD-F722A75ABCAB}"/>
                    </a:ext>
                  </a:extLst>
                </p:cNvPr>
                <p:cNvSpPr>
                  <a:spLocks/>
                </p:cNvSpPr>
                <p:nvPr/>
              </p:nvSpPr>
              <p:spPr bwMode="auto">
                <a:xfrm>
                  <a:off x="8216820" y="308973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827" name="Freeform 314">
                  <a:extLst>
                    <a:ext uri="{FF2B5EF4-FFF2-40B4-BE49-F238E27FC236}">
                      <a16:creationId xmlns:a16="http://schemas.microsoft.com/office/drawing/2014/main" id="{7266F7BC-CF84-9D47-B707-B3CC779CBDA7}"/>
                    </a:ext>
                  </a:extLst>
                </p:cNvPr>
                <p:cNvSpPr>
                  <a:spLocks/>
                </p:cNvSpPr>
                <p:nvPr/>
              </p:nvSpPr>
              <p:spPr bwMode="auto">
                <a:xfrm>
                  <a:off x="8224740" y="308973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828" name="Freeform 315">
                  <a:extLst>
                    <a:ext uri="{FF2B5EF4-FFF2-40B4-BE49-F238E27FC236}">
                      <a16:creationId xmlns:a16="http://schemas.microsoft.com/office/drawing/2014/main" id="{972CF835-256B-2D41-BD29-EC854F7D008C}"/>
                    </a:ext>
                  </a:extLst>
                </p:cNvPr>
                <p:cNvSpPr>
                  <a:spLocks/>
                </p:cNvSpPr>
                <p:nvPr/>
              </p:nvSpPr>
              <p:spPr bwMode="auto">
                <a:xfrm>
                  <a:off x="8231669" y="308973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862" name="Freeform 316">
                  <a:extLst>
                    <a:ext uri="{FF2B5EF4-FFF2-40B4-BE49-F238E27FC236}">
                      <a16:creationId xmlns:a16="http://schemas.microsoft.com/office/drawing/2014/main" id="{20E9ACA8-903E-6D41-B099-6E7A22A99D77}"/>
                    </a:ext>
                  </a:extLst>
                </p:cNvPr>
                <p:cNvSpPr>
                  <a:spLocks/>
                </p:cNvSpPr>
                <p:nvPr/>
              </p:nvSpPr>
              <p:spPr bwMode="auto">
                <a:xfrm>
                  <a:off x="8239588" y="308973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863" name="Freeform 317">
                  <a:extLst>
                    <a:ext uri="{FF2B5EF4-FFF2-40B4-BE49-F238E27FC236}">
                      <a16:creationId xmlns:a16="http://schemas.microsoft.com/office/drawing/2014/main" id="{AD061965-700C-7540-BA86-6BD21154D7E1}"/>
                    </a:ext>
                  </a:extLst>
                </p:cNvPr>
                <p:cNvSpPr>
                  <a:spLocks/>
                </p:cNvSpPr>
                <p:nvPr/>
              </p:nvSpPr>
              <p:spPr bwMode="auto">
                <a:xfrm>
                  <a:off x="8246518" y="3089730"/>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884" name="Freeform 318">
                  <a:extLst>
                    <a:ext uri="{FF2B5EF4-FFF2-40B4-BE49-F238E27FC236}">
                      <a16:creationId xmlns:a16="http://schemas.microsoft.com/office/drawing/2014/main" id="{754A6580-83D8-8145-8437-F611650A103A}"/>
                    </a:ext>
                  </a:extLst>
                </p:cNvPr>
                <p:cNvSpPr>
                  <a:spLocks/>
                </p:cNvSpPr>
                <p:nvPr/>
              </p:nvSpPr>
              <p:spPr bwMode="auto">
                <a:xfrm>
                  <a:off x="8254437" y="3089730"/>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888" name="Freeform 319">
                  <a:extLst>
                    <a:ext uri="{FF2B5EF4-FFF2-40B4-BE49-F238E27FC236}">
                      <a16:creationId xmlns:a16="http://schemas.microsoft.com/office/drawing/2014/main" id="{D91D8031-EB88-3647-95BB-57321E15C44A}"/>
                    </a:ext>
                  </a:extLst>
                </p:cNvPr>
                <p:cNvSpPr>
                  <a:spLocks/>
                </p:cNvSpPr>
                <p:nvPr/>
              </p:nvSpPr>
              <p:spPr bwMode="auto">
                <a:xfrm>
                  <a:off x="8260377" y="308973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09" name="Freeform 320">
                  <a:extLst>
                    <a:ext uri="{FF2B5EF4-FFF2-40B4-BE49-F238E27FC236}">
                      <a16:creationId xmlns:a16="http://schemas.microsoft.com/office/drawing/2014/main" id="{65C8D6EC-B034-3F4C-A393-A0D97F4B4BF7}"/>
                    </a:ext>
                  </a:extLst>
                </p:cNvPr>
                <p:cNvSpPr>
                  <a:spLocks/>
                </p:cNvSpPr>
                <p:nvPr/>
              </p:nvSpPr>
              <p:spPr bwMode="auto">
                <a:xfrm>
                  <a:off x="8264337" y="3089730"/>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10" name="Freeform 321">
                  <a:extLst>
                    <a:ext uri="{FF2B5EF4-FFF2-40B4-BE49-F238E27FC236}">
                      <a16:creationId xmlns:a16="http://schemas.microsoft.com/office/drawing/2014/main" id="{FA0F7ED0-8536-704E-A49E-171CEA124C39}"/>
                    </a:ext>
                  </a:extLst>
                </p:cNvPr>
                <p:cNvSpPr>
                  <a:spLocks/>
                </p:cNvSpPr>
                <p:nvPr/>
              </p:nvSpPr>
              <p:spPr bwMode="auto">
                <a:xfrm>
                  <a:off x="8272256" y="3098734"/>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15" name="Freeform 322">
                  <a:extLst>
                    <a:ext uri="{FF2B5EF4-FFF2-40B4-BE49-F238E27FC236}">
                      <a16:creationId xmlns:a16="http://schemas.microsoft.com/office/drawing/2014/main" id="{2091E71E-DCDA-DA4A-B225-9D768A8B9C9F}"/>
                    </a:ext>
                  </a:extLst>
                </p:cNvPr>
                <p:cNvSpPr>
                  <a:spLocks/>
                </p:cNvSpPr>
                <p:nvPr/>
              </p:nvSpPr>
              <p:spPr bwMode="auto">
                <a:xfrm>
                  <a:off x="8281165" y="3098734"/>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16" name="Freeform 323">
                  <a:extLst>
                    <a:ext uri="{FF2B5EF4-FFF2-40B4-BE49-F238E27FC236}">
                      <a16:creationId xmlns:a16="http://schemas.microsoft.com/office/drawing/2014/main" id="{DAEF3D02-E97F-6143-B390-8B848D6F136D}"/>
                    </a:ext>
                  </a:extLst>
                </p:cNvPr>
                <p:cNvSpPr>
                  <a:spLocks/>
                </p:cNvSpPr>
                <p:nvPr/>
              </p:nvSpPr>
              <p:spPr bwMode="auto">
                <a:xfrm>
                  <a:off x="8288095" y="3098734"/>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17" name="Freeform 324">
                  <a:extLst>
                    <a:ext uri="{FF2B5EF4-FFF2-40B4-BE49-F238E27FC236}">
                      <a16:creationId xmlns:a16="http://schemas.microsoft.com/office/drawing/2014/main" id="{DCE4806C-4935-7145-A1A8-F3FDA11661A1}"/>
                    </a:ext>
                  </a:extLst>
                </p:cNvPr>
                <p:cNvSpPr>
                  <a:spLocks/>
                </p:cNvSpPr>
                <p:nvPr/>
              </p:nvSpPr>
              <p:spPr bwMode="auto">
                <a:xfrm>
                  <a:off x="8296014" y="3107738"/>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18" name="Freeform 325">
                  <a:extLst>
                    <a:ext uri="{FF2B5EF4-FFF2-40B4-BE49-F238E27FC236}">
                      <a16:creationId xmlns:a16="http://schemas.microsoft.com/office/drawing/2014/main" id="{4E7971FB-FAA5-6F4F-98CF-F9F8458DB3C3}"/>
                    </a:ext>
                  </a:extLst>
                </p:cNvPr>
                <p:cNvSpPr>
                  <a:spLocks/>
                </p:cNvSpPr>
                <p:nvPr/>
              </p:nvSpPr>
              <p:spPr bwMode="auto">
                <a:xfrm>
                  <a:off x="8308883" y="3107738"/>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19" name="Freeform 326">
                  <a:extLst>
                    <a:ext uri="{FF2B5EF4-FFF2-40B4-BE49-F238E27FC236}">
                      <a16:creationId xmlns:a16="http://schemas.microsoft.com/office/drawing/2014/main" id="{3252B26A-6A58-B74F-ADDE-7C75FC8AF58C}"/>
                    </a:ext>
                  </a:extLst>
                </p:cNvPr>
                <p:cNvSpPr>
                  <a:spLocks/>
                </p:cNvSpPr>
                <p:nvPr/>
              </p:nvSpPr>
              <p:spPr bwMode="auto">
                <a:xfrm>
                  <a:off x="8315813" y="3107738"/>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20" name="Freeform 327">
                  <a:extLst>
                    <a:ext uri="{FF2B5EF4-FFF2-40B4-BE49-F238E27FC236}">
                      <a16:creationId xmlns:a16="http://schemas.microsoft.com/office/drawing/2014/main" id="{2FC056A4-AC21-E34E-826E-D8EB9A1CE02A}"/>
                    </a:ext>
                  </a:extLst>
                </p:cNvPr>
                <p:cNvSpPr>
                  <a:spLocks/>
                </p:cNvSpPr>
                <p:nvPr/>
              </p:nvSpPr>
              <p:spPr bwMode="auto">
                <a:xfrm>
                  <a:off x="8328682" y="3107738"/>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21" name="Freeform 328">
                  <a:extLst>
                    <a:ext uri="{FF2B5EF4-FFF2-40B4-BE49-F238E27FC236}">
                      <a16:creationId xmlns:a16="http://schemas.microsoft.com/office/drawing/2014/main" id="{75A7070E-891E-B14B-B50D-EA01C8DD0915}"/>
                    </a:ext>
                  </a:extLst>
                </p:cNvPr>
                <p:cNvSpPr>
                  <a:spLocks/>
                </p:cNvSpPr>
                <p:nvPr/>
              </p:nvSpPr>
              <p:spPr bwMode="auto">
                <a:xfrm>
                  <a:off x="8336601" y="3107738"/>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22" name="Freeform 329">
                  <a:extLst>
                    <a:ext uri="{FF2B5EF4-FFF2-40B4-BE49-F238E27FC236}">
                      <a16:creationId xmlns:a16="http://schemas.microsoft.com/office/drawing/2014/main" id="{69B78574-0030-9B4B-B68B-CDE291703E81}"/>
                    </a:ext>
                  </a:extLst>
                </p:cNvPr>
                <p:cNvSpPr>
                  <a:spLocks/>
                </p:cNvSpPr>
                <p:nvPr/>
              </p:nvSpPr>
              <p:spPr bwMode="auto">
                <a:xfrm>
                  <a:off x="8346500" y="3107738"/>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23" name="Freeform 330">
                  <a:extLst>
                    <a:ext uri="{FF2B5EF4-FFF2-40B4-BE49-F238E27FC236}">
                      <a16:creationId xmlns:a16="http://schemas.microsoft.com/office/drawing/2014/main" id="{9A76EF70-86DE-4442-9837-D854C410390C}"/>
                    </a:ext>
                  </a:extLst>
                </p:cNvPr>
                <p:cNvSpPr>
                  <a:spLocks/>
                </p:cNvSpPr>
                <p:nvPr/>
              </p:nvSpPr>
              <p:spPr bwMode="auto">
                <a:xfrm>
                  <a:off x="8352440" y="3107738"/>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24" name="Freeform 331">
                  <a:extLst>
                    <a:ext uri="{FF2B5EF4-FFF2-40B4-BE49-F238E27FC236}">
                      <a16:creationId xmlns:a16="http://schemas.microsoft.com/office/drawing/2014/main" id="{07D6890B-08F6-D24B-BA78-1EFE04244388}"/>
                    </a:ext>
                  </a:extLst>
                </p:cNvPr>
                <p:cNvSpPr>
                  <a:spLocks/>
                </p:cNvSpPr>
                <p:nvPr/>
              </p:nvSpPr>
              <p:spPr bwMode="auto">
                <a:xfrm>
                  <a:off x="8359370" y="3107738"/>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25" name="Freeform 332">
                  <a:extLst>
                    <a:ext uri="{FF2B5EF4-FFF2-40B4-BE49-F238E27FC236}">
                      <a16:creationId xmlns:a16="http://schemas.microsoft.com/office/drawing/2014/main" id="{5683CC34-64CF-5241-8B13-2F1641DB9096}"/>
                    </a:ext>
                  </a:extLst>
                </p:cNvPr>
                <p:cNvSpPr>
                  <a:spLocks/>
                </p:cNvSpPr>
                <p:nvPr/>
              </p:nvSpPr>
              <p:spPr bwMode="auto">
                <a:xfrm>
                  <a:off x="8362339" y="311288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26" name="Freeform 333">
                  <a:extLst>
                    <a:ext uri="{FF2B5EF4-FFF2-40B4-BE49-F238E27FC236}">
                      <a16:creationId xmlns:a16="http://schemas.microsoft.com/office/drawing/2014/main" id="{53F3FBB9-76DB-D545-B6E2-7FBF34E78F30}"/>
                    </a:ext>
                  </a:extLst>
                </p:cNvPr>
                <p:cNvSpPr>
                  <a:spLocks/>
                </p:cNvSpPr>
                <p:nvPr/>
              </p:nvSpPr>
              <p:spPr bwMode="auto">
                <a:xfrm>
                  <a:off x="8367289" y="311288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27" name="Freeform 334">
                  <a:extLst>
                    <a:ext uri="{FF2B5EF4-FFF2-40B4-BE49-F238E27FC236}">
                      <a16:creationId xmlns:a16="http://schemas.microsoft.com/office/drawing/2014/main" id="{F254E293-B610-0142-ADF5-9E7AAAA17394}"/>
                    </a:ext>
                  </a:extLst>
                </p:cNvPr>
                <p:cNvSpPr>
                  <a:spLocks/>
                </p:cNvSpPr>
                <p:nvPr/>
              </p:nvSpPr>
              <p:spPr bwMode="auto">
                <a:xfrm>
                  <a:off x="8375208" y="311288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28" name="Freeform 335">
                  <a:extLst>
                    <a:ext uri="{FF2B5EF4-FFF2-40B4-BE49-F238E27FC236}">
                      <a16:creationId xmlns:a16="http://schemas.microsoft.com/office/drawing/2014/main" id="{B7D0FB69-6F71-8B42-B16F-74A8E76FE3F8}"/>
                    </a:ext>
                  </a:extLst>
                </p:cNvPr>
                <p:cNvSpPr>
                  <a:spLocks/>
                </p:cNvSpPr>
                <p:nvPr/>
              </p:nvSpPr>
              <p:spPr bwMode="auto">
                <a:xfrm>
                  <a:off x="8382138" y="3112883"/>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29" name="Freeform 336">
                  <a:extLst>
                    <a:ext uri="{FF2B5EF4-FFF2-40B4-BE49-F238E27FC236}">
                      <a16:creationId xmlns:a16="http://schemas.microsoft.com/office/drawing/2014/main" id="{D557D88A-3B7C-E84F-B542-A810E1EBFF23}"/>
                    </a:ext>
                  </a:extLst>
                </p:cNvPr>
                <p:cNvSpPr>
                  <a:spLocks/>
                </p:cNvSpPr>
                <p:nvPr/>
              </p:nvSpPr>
              <p:spPr bwMode="auto">
                <a:xfrm>
                  <a:off x="8388077" y="312445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30" name="Freeform 337">
                  <a:extLst>
                    <a:ext uri="{FF2B5EF4-FFF2-40B4-BE49-F238E27FC236}">
                      <a16:creationId xmlns:a16="http://schemas.microsoft.com/office/drawing/2014/main" id="{ADAA4C1B-4A33-FB43-A2CF-AC0136ED195A}"/>
                    </a:ext>
                  </a:extLst>
                </p:cNvPr>
                <p:cNvSpPr>
                  <a:spLocks/>
                </p:cNvSpPr>
                <p:nvPr/>
              </p:nvSpPr>
              <p:spPr bwMode="auto">
                <a:xfrm>
                  <a:off x="8395997" y="312445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31" name="Freeform 338">
                  <a:extLst>
                    <a:ext uri="{FF2B5EF4-FFF2-40B4-BE49-F238E27FC236}">
                      <a16:creationId xmlns:a16="http://schemas.microsoft.com/office/drawing/2014/main" id="{873D456F-F806-C14B-A6F0-B8CB3B83E1C5}"/>
                    </a:ext>
                  </a:extLst>
                </p:cNvPr>
                <p:cNvSpPr>
                  <a:spLocks/>
                </p:cNvSpPr>
                <p:nvPr/>
              </p:nvSpPr>
              <p:spPr bwMode="auto">
                <a:xfrm>
                  <a:off x="8400947" y="312445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32" name="Freeform 339">
                  <a:extLst>
                    <a:ext uri="{FF2B5EF4-FFF2-40B4-BE49-F238E27FC236}">
                      <a16:creationId xmlns:a16="http://schemas.microsoft.com/office/drawing/2014/main" id="{E7C11C14-7721-A44C-9D37-9F0377401596}"/>
                    </a:ext>
                  </a:extLst>
                </p:cNvPr>
                <p:cNvSpPr>
                  <a:spLocks/>
                </p:cNvSpPr>
                <p:nvPr/>
              </p:nvSpPr>
              <p:spPr bwMode="auto">
                <a:xfrm>
                  <a:off x="8407876" y="3124459"/>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33" name="Freeform 340">
                  <a:extLst>
                    <a:ext uri="{FF2B5EF4-FFF2-40B4-BE49-F238E27FC236}">
                      <a16:creationId xmlns:a16="http://schemas.microsoft.com/office/drawing/2014/main" id="{86A0344A-4D1E-EA4B-B0A9-C4EE175F9494}"/>
                    </a:ext>
                  </a:extLst>
                </p:cNvPr>
                <p:cNvSpPr>
                  <a:spLocks/>
                </p:cNvSpPr>
                <p:nvPr/>
              </p:nvSpPr>
              <p:spPr bwMode="auto">
                <a:xfrm>
                  <a:off x="8423715" y="312445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34" name="Freeform 341">
                  <a:extLst>
                    <a:ext uri="{FF2B5EF4-FFF2-40B4-BE49-F238E27FC236}">
                      <a16:creationId xmlns:a16="http://schemas.microsoft.com/office/drawing/2014/main" id="{24263D11-2558-C445-9731-91ABF18B9BBE}"/>
                    </a:ext>
                  </a:extLst>
                </p:cNvPr>
                <p:cNvSpPr>
                  <a:spLocks/>
                </p:cNvSpPr>
                <p:nvPr/>
              </p:nvSpPr>
              <p:spPr bwMode="auto">
                <a:xfrm>
                  <a:off x="8433614" y="3133463"/>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35" name="Freeform 342">
                  <a:extLst>
                    <a:ext uri="{FF2B5EF4-FFF2-40B4-BE49-F238E27FC236}">
                      <a16:creationId xmlns:a16="http://schemas.microsoft.com/office/drawing/2014/main" id="{179C0D4F-F6E9-C24C-B90D-935D0D6874A8}"/>
                    </a:ext>
                  </a:extLst>
                </p:cNvPr>
                <p:cNvSpPr>
                  <a:spLocks/>
                </p:cNvSpPr>
                <p:nvPr/>
              </p:nvSpPr>
              <p:spPr bwMode="auto">
                <a:xfrm>
                  <a:off x="8444503" y="3152757"/>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36" name="Freeform 343">
                  <a:extLst>
                    <a:ext uri="{FF2B5EF4-FFF2-40B4-BE49-F238E27FC236}">
                      <a16:creationId xmlns:a16="http://schemas.microsoft.com/office/drawing/2014/main" id="{D22881F6-5F9C-0142-9BD2-8E383362743F}"/>
                    </a:ext>
                  </a:extLst>
                </p:cNvPr>
                <p:cNvSpPr>
                  <a:spLocks/>
                </p:cNvSpPr>
                <p:nvPr/>
              </p:nvSpPr>
              <p:spPr bwMode="auto">
                <a:xfrm>
                  <a:off x="8452423" y="3152757"/>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37" name="Freeform 344">
                  <a:extLst>
                    <a:ext uri="{FF2B5EF4-FFF2-40B4-BE49-F238E27FC236}">
                      <a16:creationId xmlns:a16="http://schemas.microsoft.com/office/drawing/2014/main" id="{23824D74-2156-7C4C-BF8C-366362113A33}"/>
                    </a:ext>
                  </a:extLst>
                </p:cNvPr>
                <p:cNvSpPr>
                  <a:spLocks/>
                </p:cNvSpPr>
                <p:nvPr/>
              </p:nvSpPr>
              <p:spPr bwMode="auto">
                <a:xfrm>
                  <a:off x="8465292" y="316176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38" name="Freeform 345">
                  <a:extLst>
                    <a:ext uri="{FF2B5EF4-FFF2-40B4-BE49-F238E27FC236}">
                      <a16:creationId xmlns:a16="http://schemas.microsoft.com/office/drawing/2014/main" id="{93F0C292-07CD-4E4F-A819-CE12D3A180F1}"/>
                    </a:ext>
                  </a:extLst>
                </p:cNvPr>
                <p:cNvSpPr>
                  <a:spLocks/>
                </p:cNvSpPr>
                <p:nvPr/>
              </p:nvSpPr>
              <p:spPr bwMode="auto">
                <a:xfrm>
                  <a:off x="8473211" y="316176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39" name="Freeform 346">
                  <a:extLst>
                    <a:ext uri="{FF2B5EF4-FFF2-40B4-BE49-F238E27FC236}">
                      <a16:creationId xmlns:a16="http://schemas.microsoft.com/office/drawing/2014/main" id="{221BF798-EC52-C74A-AC4C-53CC94FC9C03}"/>
                    </a:ext>
                  </a:extLst>
                </p:cNvPr>
                <p:cNvSpPr>
                  <a:spLocks/>
                </p:cNvSpPr>
                <p:nvPr/>
              </p:nvSpPr>
              <p:spPr bwMode="auto">
                <a:xfrm>
                  <a:off x="8480141" y="316176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40" name="Freeform 347">
                  <a:extLst>
                    <a:ext uri="{FF2B5EF4-FFF2-40B4-BE49-F238E27FC236}">
                      <a16:creationId xmlns:a16="http://schemas.microsoft.com/office/drawing/2014/main" id="{13A0C5F0-3334-7743-8B46-43AB8A4981E8}"/>
                    </a:ext>
                  </a:extLst>
                </p:cNvPr>
                <p:cNvSpPr>
                  <a:spLocks/>
                </p:cNvSpPr>
                <p:nvPr/>
              </p:nvSpPr>
              <p:spPr bwMode="auto">
                <a:xfrm>
                  <a:off x="8483110" y="3170764"/>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41" name="Freeform 348">
                  <a:extLst>
                    <a:ext uri="{FF2B5EF4-FFF2-40B4-BE49-F238E27FC236}">
                      <a16:creationId xmlns:a16="http://schemas.microsoft.com/office/drawing/2014/main" id="{83B3582D-D5F4-C642-A185-D28FDAA326FC}"/>
                    </a:ext>
                  </a:extLst>
                </p:cNvPr>
                <p:cNvSpPr>
                  <a:spLocks/>
                </p:cNvSpPr>
                <p:nvPr/>
              </p:nvSpPr>
              <p:spPr bwMode="auto">
                <a:xfrm>
                  <a:off x="8495980" y="3170764"/>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42" name="Freeform 349">
                  <a:extLst>
                    <a:ext uri="{FF2B5EF4-FFF2-40B4-BE49-F238E27FC236}">
                      <a16:creationId xmlns:a16="http://schemas.microsoft.com/office/drawing/2014/main" id="{597586F9-8987-7044-8270-DD06CC7ECEE4}"/>
                    </a:ext>
                  </a:extLst>
                </p:cNvPr>
                <p:cNvSpPr>
                  <a:spLocks/>
                </p:cNvSpPr>
                <p:nvPr/>
              </p:nvSpPr>
              <p:spPr bwMode="auto">
                <a:xfrm>
                  <a:off x="8502909" y="3170764"/>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43" name="Freeform 350">
                  <a:extLst>
                    <a:ext uri="{FF2B5EF4-FFF2-40B4-BE49-F238E27FC236}">
                      <a16:creationId xmlns:a16="http://schemas.microsoft.com/office/drawing/2014/main" id="{71018AF3-3A35-6D4B-8232-FA99BF853B2A}"/>
                    </a:ext>
                  </a:extLst>
                </p:cNvPr>
                <p:cNvSpPr>
                  <a:spLocks/>
                </p:cNvSpPr>
                <p:nvPr/>
              </p:nvSpPr>
              <p:spPr bwMode="auto">
                <a:xfrm>
                  <a:off x="8510828" y="3170764"/>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44" name="Freeform 351">
                  <a:extLst>
                    <a:ext uri="{FF2B5EF4-FFF2-40B4-BE49-F238E27FC236}">
                      <a16:creationId xmlns:a16="http://schemas.microsoft.com/office/drawing/2014/main" id="{3B5A8FD5-9D08-0F42-B0CE-45332A93E31B}"/>
                    </a:ext>
                  </a:extLst>
                </p:cNvPr>
                <p:cNvSpPr>
                  <a:spLocks/>
                </p:cNvSpPr>
                <p:nvPr/>
              </p:nvSpPr>
              <p:spPr bwMode="auto">
                <a:xfrm>
                  <a:off x="8520727" y="3170764"/>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45" name="Freeform 352">
                  <a:extLst>
                    <a:ext uri="{FF2B5EF4-FFF2-40B4-BE49-F238E27FC236}">
                      <a16:creationId xmlns:a16="http://schemas.microsoft.com/office/drawing/2014/main" id="{C2CA2EFA-CB9F-054B-B62F-4A3BD5F88741}"/>
                    </a:ext>
                  </a:extLst>
                </p:cNvPr>
                <p:cNvSpPr>
                  <a:spLocks/>
                </p:cNvSpPr>
                <p:nvPr/>
              </p:nvSpPr>
              <p:spPr bwMode="auto">
                <a:xfrm>
                  <a:off x="8525677" y="3170764"/>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46" name="Freeform 353">
                  <a:extLst>
                    <a:ext uri="{FF2B5EF4-FFF2-40B4-BE49-F238E27FC236}">
                      <a16:creationId xmlns:a16="http://schemas.microsoft.com/office/drawing/2014/main" id="{2B92DEB5-76CF-E14D-AC12-3D4163715B7F}"/>
                    </a:ext>
                  </a:extLst>
                </p:cNvPr>
                <p:cNvSpPr>
                  <a:spLocks/>
                </p:cNvSpPr>
                <p:nvPr/>
              </p:nvSpPr>
              <p:spPr bwMode="auto">
                <a:xfrm>
                  <a:off x="8531617" y="3170764"/>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47" name="Freeform 354">
                  <a:extLst>
                    <a:ext uri="{FF2B5EF4-FFF2-40B4-BE49-F238E27FC236}">
                      <a16:creationId xmlns:a16="http://schemas.microsoft.com/office/drawing/2014/main" id="{63F77317-7D54-EE48-8D04-64CB9A78E5F8}"/>
                    </a:ext>
                  </a:extLst>
                </p:cNvPr>
                <p:cNvSpPr>
                  <a:spLocks/>
                </p:cNvSpPr>
                <p:nvPr/>
              </p:nvSpPr>
              <p:spPr bwMode="auto">
                <a:xfrm>
                  <a:off x="8539536" y="3170764"/>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48" name="Freeform 355">
                  <a:extLst>
                    <a:ext uri="{FF2B5EF4-FFF2-40B4-BE49-F238E27FC236}">
                      <a16:creationId xmlns:a16="http://schemas.microsoft.com/office/drawing/2014/main" id="{150B8323-CD60-EB4B-9BBE-00A3ABF2FBCF}"/>
                    </a:ext>
                  </a:extLst>
                </p:cNvPr>
                <p:cNvSpPr>
                  <a:spLocks/>
                </p:cNvSpPr>
                <p:nvPr/>
              </p:nvSpPr>
              <p:spPr bwMode="auto">
                <a:xfrm>
                  <a:off x="8544486" y="318491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49" name="Freeform 356">
                  <a:extLst>
                    <a:ext uri="{FF2B5EF4-FFF2-40B4-BE49-F238E27FC236}">
                      <a16:creationId xmlns:a16="http://schemas.microsoft.com/office/drawing/2014/main" id="{21213F49-0F6C-4B42-9FDC-D536D43C2796}"/>
                    </a:ext>
                  </a:extLst>
                </p:cNvPr>
                <p:cNvSpPr>
                  <a:spLocks/>
                </p:cNvSpPr>
                <p:nvPr/>
              </p:nvSpPr>
              <p:spPr bwMode="auto">
                <a:xfrm>
                  <a:off x="8552405" y="318491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50" name="Freeform 357">
                  <a:extLst>
                    <a:ext uri="{FF2B5EF4-FFF2-40B4-BE49-F238E27FC236}">
                      <a16:creationId xmlns:a16="http://schemas.microsoft.com/office/drawing/2014/main" id="{B3D19FD3-843B-484E-B290-BAE8A9711C68}"/>
                    </a:ext>
                  </a:extLst>
                </p:cNvPr>
                <p:cNvSpPr>
                  <a:spLocks/>
                </p:cNvSpPr>
                <p:nvPr/>
              </p:nvSpPr>
              <p:spPr bwMode="auto">
                <a:xfrm>
                  <a:off x="8559335" y="318491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51" name="Freeform 358">
                  <a:extLst>
                    <a:ext uri="{FF2B5EF4-FFF2-40B4-BE49-F238E27FC236}">
                      <a16:creationId xmlns:a16="http://schemas.microsoft.com/office/drawing/2014/main" id="{52B0433C-1D52-8E4B-BA80-6B08439C206E}"/>
                    </a:ext>
                  </a:extLst>
                </p:cNvPr>
                <p:cNvSpPr>
                  <a:spLocks/>
                </p:cNvSpPr>
                <p:nvPr/>
              </p:nvSpPr>
              <p:spPr bwMode="auto">
                <a:xfrm>
                  <a:off x="8569234" y="3184913"/>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52" name="Freeform 359">
                  <a:extLst>
                    <a:ext uri="{FF2B5EF4-FFF2-40B4-BE49-F238E27FC236}">
                      <a16:creationId xmlns:a16="http://schemas.microsoft.com/office/drawing/2014/main" id="{A3F5F768-BA32-AB4A-AA04-3828B0C590AE}"/>
                    </a:ext>
                  </a:extLst>
                </p:cNvPr>
                <p:cNvSpPr>
                  <a:spLocks/>
                </p:cNvSpPr>
                <p:nvPr/>
              </p:nvSpPr>
              <p:spPr bwMode="auto">
                <a:xfrm>
                  <a:off x="8577154" y="3184913"/>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53" name="Freeform 360">
                  <a:extLst>
                    <a:ext uri="{FF2B5EF4-FFF2-40B4-BE49-F238E27FC236}">
                      <a16:creationId xmlns:a16="http://schemas.microsoft.com/office/drawing/2014/main" id="{D9F743A6-943E-A541-953C-1B10A3BE69A9}"/>
                    </a:ext>
                  </a:extLst>
                </p:cNvPr>
                <p:cNvSpPr>
                  <a:spLocks/>
                </p:cNvSpPr>
                <p:nvPr/>
              </p:nvSpPr>
              <p:spPr bwMode="auto">
                <a:xfrm>
                  <a:off x="8582103" y="3184913"/>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54" name="Freeform 361">
                  <a:extLst>
                    <a:ext uri="{FF2B5EF4-FFF2-40B4-BE49-F238E27FC236}">
                      <a16:creationId xmlns:a16="http://schemas.microsoft.com/office/drawing/2014/main" id="{E6766614-80F7-6849-AA5A-28E2AE665C1C}"/>
                    </a:ext>
                  </a:extLst>
                </p:cNvPr>
                <p:cNvSpPr>
                  <a:spLocks/>
                </p:cNvSpPr>
                <p:nvPr/>
              </p:nvSpPr>
              <p:spPr bwMode="auto">
                <a:xfrm>
                  <a:off x="8597942" y="318491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55" name="Freeform 362">
                  <a:extLst>
                    <a:ext uri="{FF2B5EF4-FFF2-40B4-BE49-F238E27FC236}">
                      <a16:creationId xmlns:a16="http://schemas.microsoft.com/office/drawing/2014/main" id="{7551DDBE-26EC-134A-82D2-3E01CF810534}"/>
                    </a:ext>
                  </a:extLst>
                </p:cNvPr>
                <p:cNvSpPr>
                  <a:spLocks/>
                </p:cNvSpPr>
                <p:nvPr/>
              </p:nvSpPr>
              <p:spPr bwMode="auto">
                <a:xfrm>
                  <a:off x="8602892"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56" name="Freeform 363">
                  <a:extLst>
                    <a:ext uri="{FF2B5EF4-FFF2-40B4-BE49-F238E27FC236}">
                      <a16:creationId xmlns:a16="http://schemas.microsoft.com/office/drawing/2014/main" id="{A0C9AA7D-CC28-E940-95F5-2BFDDD1AD3D3}"/>
                    </a:ext>
                  </a:extLst>
                </p:cNvPr>
                <p:cNvSpPr>
                  <a:spLocks/>
                </p:cNvSpPr>
                <p:nvPr/>
              </p:nvSpPr>
              <p:spPr bwMode="auto">
                <a:xfrm>
                  <a:off x="8610811"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57" name="Freeform 364">
                  <a:extLst>
                    <a:ext uri="{FF2B5EF4-FFF2-40B4-BE49-F238E27FC236}">
                      <a16:creationId xmlns:a16="http://schemas.microsoft.com/office/drawing/2014/main" id="{86F90F0B-128A-1540-B897-56A569A24367}"/>
                    </a:ext>
                  </a:extLst>
                </p:cNvPr>
                <p:cNvSpPr>
                  <a:spLocks/>
                </p:cNvSpPr>
                <p:nvPr/>
              </p:nvSpPr>
              <p:spPr bwMode="auto">
                <a:xfrm>
                  <a:off x="8630610"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58" name="Freeform 365">
                  <a:extLst>
                    <a:ext uri="{FF2B5EF4-FFF2-40B4-BE49-F238E27FC236}">
                      <a16:creationId xmlns:a16="http://schemas.microsoft.com/office/drawing/2014/main" id="{1BAAB36C-0464-7A4A-96A1-FF04B6EF0F77}"/>
                    </a:ext>
                  </a:extLst>
                </p:cNvPr>
                <p:cNvSpPr>
                  <a:spLocks/>
                </p:cNvSpPr>
                <p:nvPr/>
              </p:nvSpPr>
              <p:spPr bwMode="auto">
                <a:xfrm>
                  <a:off x="8634569"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59" name="Freeform 366">
                  <a:extLst>
                    <a:ext uri="{FF2B5EF4-FFF2-40B4-BE49-F238E27FC236}">
                      <a16:creationId xmlns:a16="http://schemas.microsoft.com/office/drawing/2014/main" id="{EFEFDB7D-6DFB-7440-8E0E-34D7A4A06EDA}"/>
                    </a:ext>
                  </a:extLst>
                </p:cNvPr>
                <p:cNvSpPr>
                  <a:spLocks/>
                </p:cNvSpPr>
                <p:nvPr/>
              </p:nvSpPr>
              <p:spPr bwMode="auto">
                <a:xfrm>
                  <a:off x="8656348"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60" name="Freeform 367">
                  <a:extLst>
                    <a:ext uri="{FF2B5EF4-FFF2-40B4-BE49-F238E27FC236}">
                      <a16:creationId xmlns:a16="http://schemas.microsoft.com/office/drawing/2014/main" id="{A021EF85-CCCF-004F-AF71-44505976EC7E}"/>
                    </a:ext>
                  </a:extLst>
                </p:cNvPr>
                <p:cNvSpPr>
                  <a:spLocks/>
                </p:cNvSpPr>
                <p:nvPr/>
              </p:nvSpPr>
              <p:spPr bwMode="auto">
                <a:xfrm>
                  <a:off x="8661297"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61" name="Freeform 368">
                  <a:extLst>
                    <a:ext uri="{FF2B5EF4-FFF2-40B4-BE49-F238E27FC236}">
                      <a16:creationId xmlns:a16="http://schemas.microsoft.com/office/drawing/2014/main" id="{CD06EDF4-C413-AE4D-8DB5-365C306D1452}"/>
                    </a:ext>
                  </a:extLst>
                </p:cNvPr>
                <p:cNvSpPr>
                  <a:spLocks/>
                </p:cNvSpPr>
                <p:nvPr/>
              </p:nvSpPr>
              <p:spPr bwMode="auto">
                <a:xfrm>
                  <a:off x="8675156"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62" name="Freeform 369">
                  <a:extLst>
                    <a:ext uri="{FF2B5EF4-FFF2-40B4-BE49-F238E27FC236}">
                      <a16:creationId xmlns:a16="http://schemas.microsoft.com/office/drawing/2014/main" id="{F75E2328-1CE6-864D-B008-EC0E11048C06}"/>
                    </a:ext>
                  </a:extLst>
                </p:cNvPr>
                <p:cNvSpPr>
                  <a:spLocks/>
                </p:cNvSpPr>
                <p:nvPr/>
              </p:nvSpPr>
              <p:spPr bwMode="auto">
                <a:xfrm>
                  <a:off x="8682086"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63" name="Freeform 370">
                  <a:extLst>
                    <a:ext uri="{FF2B5EF4-FFF2-40B4-BE49-F238E27FC236}">
                      <a16:creationId xmlns:a16="http://schemas.microsoft.com/office/drawing/2014/main" id="{4CD9261B-B9F4-BF45-97ED-7CAA8D88150B}"/>
                    </a:ext>
                  </a:extLst>
                </p:cNvPr>
                <p:cNvSpPr>
                  <a:spLocks/>
                </p:cNvSpPr>
                <p:nvPr/>
              </p:nvSpPr>
              <p:spPr bwMode="auto">
                <a:xfrm>
                  <a:off x="8688025"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64" name="Freeform 371">
                  <a:extLst>
                    <a:ext uri="{FF2B5EF4-FFF2-40B4-BE49-F238E27FC236}">
                      <a16:creationId xmlns:a16="http://schemas.microsoft.com/office/drawing/2014/main" id="{A98296B5-DD6E-754C-BDF0-A301AFB0D331}"/>
                    </a:ext>
                  </a:extLst>
                </p:cNvPr>
                <p:cNvSpPr>
                  <a:spLocks/>
                </p:cNvSpPr>
                <p:nvPr/>
              </p:nvSpPr>
              <p:spPr bwMode="auto">
                <a:xfrm>
                  <a:off x="8695945"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65" name="Freeform 372">
                  <a:extLst>
                    <a:ext uri="{FF2B5EF4-FFF2-40B4-BE49-F238E27FC236}">
                      <a16:creationId xmlns:a16="http://schemas.microsoft.com/office/drawing/2014/main" id="{2AB42C25-52F8-3845-89A4-E448CA41144A}"/>
                    </a:ext>
                  </a:extLst>
                </p:cNvPr>
                <p:cNvSpPr>
                  <a:spLocks/>
                </p:cNvSpPr>
                <p:nvPr/>
              </p:nvSpPr>
              <p:spPr bwMode="auto">
                <a:xfrm>
                  <a:off x="8712773"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66" name="Freeform 373">
                  <a:extLst>
                    <a:ext uri="{FF2B5EF4-FFF2-40B4-BE49-F238E27FC236}">
                      <a16:creationId xmlns:a16="http://schemas.microsoft.com/office/drawing/2014/main" id="{6E95B4F1-D417-AE44-837B-362D86C7D7E0}"/>
                    </a:ext>
                  </a:extLst>
                </p:cNvPr>
                <p:cNvSpPr>
                  <a:spLocks/>
                </p:cNvSpPr>
                <p:nvPr/>
              </p:nvSpPr>
              <p:spPr bwMode="auto">
                <a:xfrm>
                  <a:off x="8717723"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67" name="Freeform 374">
                  <a:extLst>
                    <a:ext uri="{FF2B5EF4-FFF2-40B4-BE49-F238E27FC236}">
                      <a16:creationId xmlns:a16="http://schemas.microsoft.com/office/drawing/2014/main" id="{F438A319-E76E-4247-98B1-79705578EDF2}"/>
                    </a:ext>
                  </a:extLst>
                </p:cNvPr>
                <p:cNvSpPr>
                  <a:spLocks/>
                </p:cNvSpPr>
                <p:nvPr/>
              </p:nvSpPr>
              <p:spPr bwMode="auto">
                <a:xfrm>
                  <a:off x="8738511"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68" name="Freeform 375">
                  <a:extLst>
                    <a:ext uri="{FF2B5EF4-FFF2-40B4-BE49-F238E27FC236}">
                      <a16:creationId xmlns:a16="http://schemas.microsoft.com/office/drawing/2014/main" id="{35DEC522-7F1C-2747-90D7-2E3E6F1B1D3E}"/>
                    </a:ext>
                  </a:extLst>
                </p:cNvPr>
                <p:cNvSpPr>
                  <a:spLocks/>
                </p:cNvSpPr>
                <p:nvPr/>
              </p:nvSpPr>
              <p:spPr bwMode="auto">
                <a:xfrm>
                  <a:off x="8752370"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69" name="Freeform 376">
                  <a:extLst>
                    <a:ext uri="{FF2B5EF4-FFF2-40B4-BE49-F238E27FC236}">
                      <a16:creationId xmlns:a16="http://schemas.microsoft.com/office/drawing/2014/main" id="{6A6A2F78-7785-F849-99F8-82008ADFFA65}"/>
                    </a:ext>
                  </a:extLst>
                </p:cNvPr>
                <p:cNvSpPr>
                  <a:spLocks/>
                </p:cNvSpPr>
                <p:nvPr/>
              </p:nvSpPr>
              <p:spPr bwMode="auto">
                <a:xfrm>
                  <a:off x="8761280"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70" name="Freeform 377">
                  <a:extLst>
                    <a:ext uri="{FF2B5EF4-FFF2-40B4-BE49-F238E27FC236}">
                      <a16:creationId xmlns:a16="http://schemas.microsoft.com/office/drawing/2014/main" id="{19DB244C-6D08-914B-BD84-DF880B13BEF1}"/>
                    </a:ext>
                  </a:extLst>
                </p:cNvPr>
                <p:cNvSpPr>
                  <a:spLocks/>
                </p:cNvSpPr>
                <p:nvPr/>
              </p:nvSpPr>
              <p:spPr bwMode="auto">
                <a:xfrm>
                  <a:off x="8767220"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71" name="Freeform 378">
                  <a:extLst>
                    <a:ext uri="{FF2B5EF4-FFF2-40B4-BE49-F238E27FC236}">
                      <a16:creationId xmlns:a16="http://schemas.microsoft.com/office/drawing/2014/main" id="{4AD611A2-DD0E-8048-ACB2-D3F9D6C15F35}"/>
                    </a:ext>
                  </a:extLst>
                </p:cNvPr>
                <p:cNvSpPr>
                  <a:spLocks/>
                </p:cNvSpPr>
                <p:nvPr/>
              </p:nvSpPr>
              <p:spPr bwMode="auto">
                <a:xfrm>
                  <a:off x="8785038"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73" name="Freeform 379">
                  <a:extLst>
                    <a:ext uri="{FF2B5EF4-FFF2-40B4-BE49-F238E27FC236}">
                      <a16:creationId xmlns:a16="http://schemas.microsoft.com/office/drawing/2014/main" id="{198ED0D5-940D-1344-BBCA-D8C72D1ACCBE}"/>
                    </a:ext>
                  </a:extLst>
                </p:cNvPr>
                <p:cNvSpPr>
                  <a:spLocks/>
                </p:cNvSpPr>
                <p:nvPr/>
              </p:nvSpPr>
              <p:spPr bwMode="auto">
                <a:xfrm>
                  <a:off x="8791967"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74" name="Freeform 380">
                  <a:extLst>
                    <a:ext uri="{FF2B5EF4-FFF2-40B4-BE49-F238E27FC236}">
                      <a16:creationId xmlns:a16="http://schemas.microsoft.com/office/drawing/2014/main" id="{379F707A-5997-D446-A4BD-40E2C0FDDF77}"/>
                    </a:ext>
                  </a:extLst>
                </p:cNvPr>
                <p:cNvSpPr>
                  <a:spLocks/>
                </p:cNvSpPr>
                <p:nvPr/>
              </p:nvSpPr>
              <p:spPr bwMode="auto">
                <a:xfrm>
                  <a:off x="8795927"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75" name="Freeform 381">
                  <a:extLst>
                    <a:ext uri="{FF2B5EF4-FFF2-40B4-BE49-F238E27FC236}">
                      <a16:creationId xmlns:a16="http://schemas.microsoft.com/office/drawing/2014/main" id="{43D4CD55-CA60-8748-8834-ED215B69BC50}"/>
                    </a:ext>
                  </a:extLst>
                </p:cNvPr>
                <p:cNvSpPr>
                  <a:spLocks/>
                </p:cNvSpPr>
                <p:nvPr/>
              </p:nvSpPr>
              <p:spPr bwMode="auto">
                <a:xfrm>
                  <a:off x="8810776"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76" name="Freeform 382">
                  <a:extLst>
                    <a:ext uri="{FF2B5EF4-FFF2-40B4-BE49-F238E27FC236}">
                      <a16:creationId xmlns:a16="http://schemas.microsoft.com/office/drawing/2014/main" id="{92C88D62-69C5-E846-8176-C8F9843626B1}"/>
                    </a:ext>
                  </a:extLst>
                </p:cNvPr>
                <p:cNvSpPr>
                  <a:spLocks/>
                </p:cNvSpPr>
                <p:nvPr/>
              </p:nvSpPr>
              <p:spPr bwMode="auto">
                <a:xfrm>
                  <a:off x="8817705"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77" name="Freeform 383">
                  <a:extLst>
                    <a:ext uri="{FF2B5EF4-FFF2-40B4-BE49-F238E27FC236}">
                      <a16:creationId xmlns:a16="http://schemas.microsoft.com/office/drawing/2014/main" id="{67AD2D1D-36C1-9B4D-A703-D95296D732CA}"/>
                    </a:ext>
                  </a:extLst>
                </p:cNvPr>
                <p:cNvSpPr>
                  <a:spLocks/>
                </p:cNvSpPr>
                <p:nvPr/>
              </p:nvSpPr>
              <p:spPr bwMode="auto">
                <a:xfrm>
                  <a:off x="8823645"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78" name="Freeform 384">
                  <a:extLst>
                    <a:ext uri="{FF2B5EF4-FFF2-40B4-BE49-F238E27FC236}">
                      <a16:creationId xmlns:a16="http://schemas.microsoft.com/office/drawing/2014/main" id="{33F0B158-87D2-554A-BCE6-0868AF5BC35B}"/>
                    </a:ext>
                  </a:extLst>
                </p:cNvPr>
                <p:cNvSpPr>
                  <a:spLocks/>
                </p:cNvSpPr>
                <p:nvPr/>
              </p:nvSpPr>
              <p:spPr bwMode="auto">
                <a:xfrm>
                  <a:off x="8835524"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79" name="Freeform 385">
                  <a:extLst>
                    <a:ext uri="{FF2B5EF4-FFF2-40B4-BE49-F238E27FC236}">
                      <a16:creationId xmlns:a16="http://schemas.microsoft.com/office/drawing/2014/main" id="{F73DF509-4CCB-D449-9448-C86B2C486B92}"/>
                    </a:ext>
                  </a:extLst>
                </p:cNvPr>
                <p:cNvSpPr>
                  <a:spLocks/>
                </p:cNvSpPr>
                <p:nvPr/>
              </p:nvSpPr>
              <p:spPr bwMode="auto">
                <a:xfrm>
                  <a:off x="8849383"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80" name="Freeform 386">
                  <a:extLst>
                    <a:ext uri="{FF2B5EF4-FFF2-40B4-BE49-F238E27FC236}">
                      <a16:creationId xmlns:a16="http://schemas.microsoft.com/office/drawing/2014/main" id="{76A4F29A-228F-5747-9E61-89AEC70BFFDC}"/>
                    </a:ext>
                  </a:extLst>
                </p:cNvPr>
                <p:cNvSpPr>
                  <a:spLocks/>
                </p:cNvSpPr>
                <p:nvPr/>
              </p:nvSpPr>
              <p:spPr bwMode="auto">
                <a:xfrm>
                  <a:off x="8852353"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81" name="Freeform 387">
                  <a:extLst>
                    <a:ext uri="{FF2B5EF4-FFF2-40B4-BE49-F238E27FC236}">
                      <a16:creationId xmlns:a16="http://schemas.microsoft.com/office/drawing/2014/main" id="{786C5B86-0DE5-EF4F-81B6-13083F56F1EB}"/>
                    </a:ext>
                  </a:extLst>
                </p:cNvPr>
                <p:cNvSpPr>
                  <a:spLocks/>
                </p:cNvSpPr>
                <p:nvPr/>
              </p:nvSpPr>
              <p:spPr bwMode="auto">
                <a:xfrm>
                  <a:off x="8874132" y="3199062"/>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82" name="Freeform 388">
                  <a:extLst>
                    <a:ext uri="{FF2B5EF4-FFF2-40B4-BE49-F238E27FC236}">
                      <a16:creationId xmlns:a16="http://schemas.microsoft.com/office/drawing/2014/main" id="{B0B98CA5-D135-E645-B301-514971BD4D9D}"/>
                    </a:ext>
                  </a:extLst>
                </p:cNvPr>
                <p:cNvSpPr>
                  <a:spLocks/>
                </p:cNvSpPr>
                <p:nvPr/>
              </p:nvSpPr>
              <p:spPr bwMode="auto">
                <a:xfrm>
                  <a:off x="8885021" y="3199062"/>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83" name="Freeform 389">
                  <a:extLst>
                    <a:ext uri="{FF2B5EF4-FFF2-40B4-BE49-F238E27FC236}">
                      <a16:creationId xmlns:a16="http://schemas.microsoft.com/office/drawing/2014/main" id="{334D958B-199A-604F-98E9-3F2F47D9F248}"/>
                    </a:ext>
                  </a:extLst>
                </p:cNvPr>
                <p:cNvSpPr>
                  <a:spLocks/>
                </p:cNvSpPr>
                <p:nvPr/>
              </p:nvSpPr>
              <p:spPr bwMode="auto">
                <a:xfrm>
                  <a:off x="8891950" y="3233790"/>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84" name="Freeform 390">
                  <a:extLst>
                    <a:ext uri="{FF2B5EF4-FFF2-40B4-BE49-F238E27FC236}">
                      <a16:creationId xmlns:a16="http://schemas.microsoft.com/office/drawing/2014/main" id="{608D65C6-3F60-E64D-BC8D-DCD9D41698E7}"/>
                    </a:ext>
                  </a:extLst>
                </p:cNvPr>
                <p:cNvSpPr>
                  <a:spLocks/>
                </p:cNvSpPr>
                <p:nvPr/>
              </p:nvSpPr>
              <p:spPr bwMode="auto">
                <a:xfrm>
                  <a:off x="8897890" y="323379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85" name="Freeform 391">
                  <a:extLst>
                    <a:ext uri="{FF2B5EF4-FFF2-40B4-BE49-F238E27FC236}">
                      <a16:creationId xmlns:a16="http://schemas.microsoft.com/office/drawing/2014/main" id="{F4C32C77-280F-F846-A7CB-B8CBB67D20D1}"/>
                    </a:ext>
                  </a:extLst>
                </p:cNvPr>
                <p:cNvSpPr>
                  <a:spLocks/>
                </p:cNvSpPr>
                <p:nvPr/>
              </p:nvSpPr>
              <p:spPr bwMode="auto">
                <a:xfrm>
                  <a:off x="8910759" y="323379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86" name="Freeform 392">
                  <a:extLst>
                    <a:ext uri="{FF2B5EF4-FFF2-40B4-BE49-F238E27FC236}">
                      <a16:creationId xmlns:a16="http://schemas.microsoft.com/office/drawing/2014/main" id="{3D36D40D-A277-4240-955D-524E9D9F0BBB}"/>
                    </a:ext>
                  </a:extLst>
                </p:cNvPr>
                <p:cNvSpPr>
                  <a:spLocks/>
                </p:cNvSpPr>
                <p:nvPr/>
              </p:nvSpPr>
              <p:spPr bwMode="auto">
                <a:xfrm>
                  <a:off x="8920658" y="323379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87" name="Freeform 393">
                  <a:extLst>
                    <a:ext uri="{FF2B5EF4-FFF2-40B4-BE49-F238E27FC236}">
                      <a16:creationId xmlns:a16="http://schemas.microsoft.com/office/drawing/2014/main" id="{5CC5D402-7CB0-2C40-B3D5-A2C00D105883}"/>
                    </a:ext>
                  </a:extLst>
                </p:cNvPr>
                <p:cNvSpPr>
                  <a:spLocks/>
                </p:cNvSpPr>
                <p:nvPr/>
              </p:nvSpPr>
              <p:spPr bwMode="auto">
                <a:xfrm>
                  <a:off x="8925608" y="323379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88" name="Freeform 394">
                  <a:extLst>
                    <a:ext uri="{FF2B5EF4-FFF2-40B4-BE49-F238E27FC236}">
                      <a16:creationId xmlns:a16="http://schemas.microsoft.com/office/drawing/2014/main" id="{A6BE7027-43A3-7049-B51C-FC51621A9FFA}"/>
                    </a:ext>
                  </a:extLst>
                </p:cNvPr>
                <p:cNvSpPr>
                  <a:spLocks/>
                </p:cNvSpPr>
                <p:nvPr/>
              </p:nvSpPr>
              <p:spPr bwMode="auto">
                <a:xfrm>
                  <a:off x="8938477" y="323379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89" name="Freeform 395">
                  <a:extLst>
                    <a:ext uri="{FF2B5EF4-FFF2-40B4-BE49-F238E27FC236}">
                      <a16:creationId xmlns:a16="http://schemas.microsoft.com/office/drawing/2014/main" id="{A8E43067-CB27-A34E-92C3-6D7FF7E76CAA}"/>
                    </a:ext>
                  </a:extLst>
                </p:cNvPr>
                <p:cNvSpPr>
                  <a:spLocks/>
                </p:cNvSpPr>
                <p:nvPr/>
              </p:nvSpPr>
              <p:spPr bwMode="auto">
                <a:xfrm>
                  <a:off x="8949366" y="323379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90" name="Freeform 396">
                  <a:extLst>
                    <a:ext uri="{FF2B5EF4-FFF2-40B4-BE49-F238E27FC236}">
                      <a16:creationId xmlns:a16="http://schemas.microsoft.com/office/drawing/2014/main" id="{E129E533-7A1D-8A4B-940A-43259F8FCB98}"/>
                    </a:ext>
                  </a:extLst>
                </p:cNvPr>
                <p:cNvSpPr>
                  <a:spLocks/>
                </p:cNvSpPr>
                <p:nvPr/>
              </p:nvSpPr>
              <p:spPr bwMode="auto">
                <a:xfrm>
                  <a:off x="8957286" y="323379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91" name="Freeform 397">
                  <a:extLst>
                    <a:ext uri="{FF2B5EF4-FFF2-40B4-BE49-F238E27FC236}">
                      <a16:creationId xmlns:a16="http://schemas.microsoft.com/office/drawing/2014/main" id="{714222C5-24AE-B04C-842A-53F450BFEB42}"/>
                    </a:ext>
                  </a:extLst>
                </p:cNvPr>
                <p:cNvSpPr>
                  <a:spLocks/>
                </p:cNvSpPr>
                <p:nvPr/>
              </p:nvSpPr>
              <p:spPr bwMode="auto">
                <a:xfrm>
                  <a:off x="8975104" y="323379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92" name="Freeform 398">
                  <a:extLst>
                    <a:ext uri="{FF2B5EF4-FFF2-40B4-BE49-F238E27FC236}">
                      <a16:creationId xmlns:a16="http://schemas.microsoft.com/office/drawing/2014/main" id="{E8257433-5FBE-DD4C-B0E4-F19553AC8266}"/>
                    </a:ext>
                  </a:extLst>
                </p:cNvPr>
                <p:cNvSpPr>
                  <a:spLocks/>
                </p:cNvSpPr>
                <p:nvPr/>
              </p:nvSpPr>
              <p:spPr bwMode="auto">
                <a:xfrm>
                  <a:off x="8980054" y="3233790"/>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93" name="Freeform 399">
                  <a:extLst>
                    <a:ext uri="{FF2B5EF4-FFF2-40B4-BE49-F238E27FC236}">
                      <a16:creationId xmlns:a16="http://schemas.microsoft.com/office/drawing/2014/main" id="{5357253D-094B-D849-A5CD-9B6D22CBDB1F}"/>
                    </a:ext>
                  </a:extLst>
                </p:cNvPr>
                <p:cNvSpPr>
                  <a:spLocks/>
                </p:cNvSpPr>
                <p:nvPr/>
              </p:nvSpPr>
              <p:spPr bwMode="auto">
                <a:xfrm>
                  <a:off x="8991933" y="3299389"/>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94" name="Freeform 400">
                  <a:extLst>
                    <a:ext uri="{FF2B5EF4-FFF2-40B4-BE49-F238E27FC236}">
                      <a16:creationId xmlns:a16="http://schemas.microsoft.com/office/drawing/2014/main" id="{99A66530-EBC6-CB4A-A6F7-0512C3AB4CC0}"/>
                    </a:ext>
                  </a:extLst>
                </p:cNvPr>
                <p:cNvSpPr>
                  <a:spLocks/>
                </p:cNvSpPr>
                <p:nvPr/>
              </p:nvSpPr>
              <p:spPr bwMode="auto">
                <a:xfrm>
                  <a:off x="8994903" y="329938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95" name="Freeform 401">
                  <a:extLst>
                    <a:ext uri="{FF2B5EF4-FFF2-40B4-BE49-F238E27FC236}">
                      <a16:creationId xmlns:a16="http://schemas.microsoft.com/office/drawing/2014/main" id="{D62EB2A6-2DC6-EB4A-BA2B-B98F46625571}"/>
                    </a:ext>
                  </a:extLst>
                </p:cNvPr>
                <p:cNvSpPr>
                  <a:spLocks/>
                </p:cNvSpPr>
                <p:nvPr/>
              </p:nvSpPr>
              <p:spPr bwMode="auto">
                <a:xfrm>
                  <a:off x="9027570" y="3299389"/>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96" name="Freeform 402">
                  <a:extLst>
                    <a:ext uri="{FF2B5EF4-FFF2-40B4-BE49-F238E27FC236}">
                      <a16:creationId xmlns:a16="http://schemas.microsoft.com/office/drawing/2014/main" id="{4B823DAE-D70B-4B4B-AE28-748D1724121A}"/>
                    </a:ext>
                  </a:extLst>
                </p:cNvPr>
                <p:cNvSpPr>
                  <a:spLocks/>
                </p:cNvSpPr>
                <p:nvPr/>
              </p:nvSpPr>
              <p:spPr bwMode="auto">
                <a:xfrm>
                  <a:off x="9035489" y="3299389"/>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97" name="Freeform 403">
                  <a:extLst>
                    <a:ext uri="{FF2B5EF4-FFF2-40B4-BE49-F238E27FC236}">
                      <a16:creationId xmlns:a16="http://schemas.microsoft.com/office/drawing/2014/main" id="{896B5847-7925-9C41-9F47-BC0AC461EBFC}"/>
                    </a:ext>
                  </a:extLst>
                </p:cNvPr>
                <p:cNvSpPr>
                  <a:spLocks/>
                </p:cNvSpPr>
                <p:nvPr/>
              </p:nvSpPr>
              <p:spPr bwMode="auto">
                <a:xfrm>
                  <a:off x="9049348" y="329938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98" name="Freeform 404">
                  <a:extLst>
                    <a:ext uri="{FF2B5EF4-FFF2-40B4-BE49-F238E27FC236}">
                      <a16:creationId xmlns:a16="http://schemas.microsoft.com/office/drawing/2014/main" id="{B8CF3CA1-F4C4-A345-BD07-FCE4F9CADC58}"/>
                    </a:ext>
                  </a:extLst>
                </p:cNvPr>
                <p:cNvSpPr>
                  <a:spLocks/>
                </p:cNvSpPr>
                <p:nvPr/>
              </p:nvSpPr>
              <p:spPr bwMode="auto">
                <a:xfrm>
                  <a:off x="9056278" y="329938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999" name="Freeform 405">
                  <a:extLst>
                    <a:ext uri="{FF2B5EF4-FFF2-40B4-BE49-F238E27FC236}">
                      <a16:creationId xmlns:a16="http://schemas.microsoft.com/office/drawing/2014/main" id="{96B2A93C-AFCB-334C-BB35-4DCF609A2118}"/>
                    </a:ext>
                  </a:extLst>
                </p:cNvPr>
                <p:cNvSpPr>
                  <a:spLocks/>
                </p:cNvSpPr>
                <p:nvPr/>
              </p:nvSpPr>
              <p:spPr bwMode="auto">
                <a:xfrm>
                  <a:off x="9064198" y="329938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00" name="Freeform 407">
                  <a:extLst>
                    <a:ext uri="{FF2B5EF4-FFF2-40B4-BE49-F238E27FC236}">
                      <a16:creationId xmlns:a16="http://schemas.microsoft.com/office/drawing/2014/main" id="{9A9AA303-33B8-6C48-8586-EDEE410F2279}"/>
                    </a:ext>
                  </a:extLst>
                </p:cNvPr>
                <p:cNvSpPr>
                  <a:spLocks/>
                </p:cNvSpPr>
                <p:nvPr/>
              </p:nvSpPr>
              <p:spPr bwMode="auto">
                <a:xfrm>
                  <a:off x="9077066" y="329938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01" name="Freeform 408">
                  <a:extLst>
                    <a:ext uri="{FF2B5EF4-FFF2-40B4-BE49-F238E27FC236}">
                      <a16:creationId xmlns:a16="http://schemas.microsoft.com/office/drawing/2014/main" id="{AB53DC7E-0F67-C541-8018-0B7A2A4D300D}"/>
                    </a:ext>
                  </a:extLst>
                </p:cNvPr>
                <p:cNvSpPr>
                  <a:spLocks/>
                </p:cNvSpPr>
                <p:nvPr/>
              </p:nvSpPr>
              <p:spPr bwMode="auto">
                <a:xfrm>
                  <a:off x="9092905" y="329938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02" name="Freeform 409">
                  <a:extLst>
                    <a:ext uri="{FF2B5EF4-FFF2-40B4-BE49-F238E27FC236}">
                      <a16:creationId xmlns:a16="http://schemas.microsoft.com/office/drawing/2014/main" id="{DC3AE210-4E23-5C45-A4D9-44339CB0EDE2}"/>
                    </a:ext>
                  </a:extLst>
                </p:cNvPr>
                <p:cNvSpPr>
                  <a:spLocks/>
                </p:cNvSpPr>
                <p:nvPr/>
              </p:nvSpPr>
              <p:spPr bwMode="auto">
                <a:xfrm>
                  <a:off x="9107754" y="329938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03" name="Freeform 410">
                  <a:extLst>
                    <a:ext uri="{FF2B5EF4-FFF2-40B4-BE49-F238E27FC236}">
                      <a16:creationId xmlns:a16="http://schemas.microsoft.com/office/drawing/2014/main" id="{FAD02002-ABB5-C34E-938F-6CEC076B11A9}"/>
                    </a:ext>
                  </a:extLst>
                </p:cNvPr>
                <p:cNvSpPr>
                  <a:spLocks/>
                </p:cNvSpPr>
                <p:nvPr/>
              </p:nvSpPr>
              <p:spPr bwMode="auto">
                <a:xfrm>
                  <a:off x="9110724" y="329938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04" name="Freeform 411">
                  <a:extLst>
                    <a:ext uri="{FF2B5EF4-FFF2-40B4-BE49-F238E27FC236}">
                      <a16:creationId xmlns:a16="http://schemas.microsoft.com/office/drawing/2014/main" id="{92E30CFB-0B08-E64F-8F1B-9E47C8DEE58D}"/>
                    </a:ext>
                  </a:extLst>
                </p:cNvPr>
                <p:cNvSpPr>
                  <a:spLocks/>
                </p:cNvSpPr>
                <p:nvPr/>
              </p:nvSpPr>
              <p:spPr bwMode="auto">
                <a:xfrm>
                  <a:off x="9156260" y="329938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05" name="Freeform 412">
                  <a:extLst>
                    <a:ext uri="{FF2B5EF4-FFF2-40B4-BE49-F238E27FC236}">
                      <a16:creationId xmlns:a16="http://schemas.microsoft.com/office/drawing/2014/main" id="{F33AC7B2-8889-6D4B-8B4A-847DF8386EB4}"/>
                    </a:ext>
                  </a:extLst>
                </p:cNvPr>
                <p:cNvSpPr>
                  <a:spLocks/>
                </p:cNvSpPr>
                <p:nvPr/>
              </p:nvSpPr>
              <p:spPr bwMode="auto">
                <a:xfrm>
                  <a:off x="9251293" y="329938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06" name="Freeform 413">
                  <a:extLst>
                    <a:ext uri="{FF2B5EF4-FFF2-40B4-BE49-F238E27FC236}">
                      <a16:creationId xmlns:a16="http://schemas.microsoft.com/office/drawing/2014/main" id="{3DA887D4-C353-F243-AAD6-18FE34B6E5B9}"/>
                    </a:ext>
                  </a:extLst>
                </p:cNvPr>
                <p:cNvSpPr>
                  <a:spLocks/>
                </p:cNvSpPr>
                <p:nvPr/>
              </p:nvSpPr>
              <p:spPr bwMode="auto">
                <a:xfrm>
                  <a:off x="9389883" y="3299389"/>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07" name="Freeform 414">
                  <a:extLst>
                    <a:ext uri="{FF2B5EF4-FFF2-40B4-BE49-F238E27FC236}">
                      <a16:creationId xmlns:a16="http://schemas.microsoft.com/office/drawing/2014/main" id="{C380BEB5-A5BC-AE47-9E84-0D67ECCAFFCF}"/>
                    </a:ext>
                  </a:extLst>
                </p:cNvPr>
                <p:cNvSpPr>
                  <a:spLocks/>
                </p:cNvSpPr>
                <p:nvPr/>
              </p:nvSpPr>
              <p:spPr bwMode="auto">
                <a:xfrm>
                  <a:off x="6222117" y="2580376"/>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08" name="Freeform 415">
                  <a:extLst>
                    <a:ext uri="{FF2B5EF4-FFF2-40B4-BE49-F238E27FC236}">
                      <a16:creationId xmlns:a16="http://schemas.microsoft.com/office/drawing/2014/main" id="{F7061059-D55A-834F-A2D8-BCB7C316D482}"/>
                    </a:ext>
                  </a:extLst>
                </p:cNvPr>
                <p:cNvSpPr>
                  <a:spLocks/>
                </p:cNvSpPr>
                <p:nvPr/>
              </p:nvSpPr>
              <p:spPr bwMode="auto">
                <a:xfrm>
                  <a:off x="6108276" y="2559796"/>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09" name="Freeform 416">
                  <a:extLst>
                    <a:ext uri="{FF2B5EF4-FFF2-40B4-BE49-F238E27FC236}">
                      <a16:creationId xmlns:a16="http://schemas.microsoft.com/office/drawing/2014/main" id="{0B10446B-850C-A14C-82BE-F57BAB667BD2}"/>
                    </a:ext>
                  </a:extLst>
                </p:cNvPr>
                <p:cNvSpPr>
                  <a:spLocks/>
                </p:cNvSpPr>
                <p:nvPr/>
              </p:nvSpPr>
              <p:spPr bwMode="auto">
                <a:xfrm>
                  <a:off x="6074618" y="2559796"/>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10" name="Freeform 417">
                  <a:extLst>
                    <a:ext uri="{FF2B5EF4-FFF2-40B4-BE49-F238E27FC236}">
                      <a16:creationId xmlns:a16="http://schemas.microsoft.com/office/drawing/2014/main" id="{512530E0-539F-6749-B2B0-3773AA449844}"/>
                    </a:ext>
                  </a:extLst>
                </p:cNvPr>
                <p:cNvSpPr>
                  <a:spLocks/>
                </p:cNvSpPr>
                <p:nvPr/>
              </p:nvSpPr>
              <p:spPr bwMode="auto">
                <a:xfrm>
                  <a:off x="6057789" y="2548220"/>
                  <a:ext cx="27718" cy="19293"/>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11" name="Freeform 418">
                  <a:extLst>
                    <a:ext uri="{FF2B5EF4-FFF2-40B4-BE49-F238E27FC236}">
                      <a16:creationId xmlns:a16="http://schemas.microsoft.com/office/drawing/2014/main" id="{D4C1C5BB-64D3-C34F-8BB7-FE50A32C44E8}"/>
                    </a:ext>
                  </a:extLst>
                </p:cNvPr>
                <p:cNvSpPr>
                  <a:spLocks/>
                </p:cNvSpPr>
                <p:nvPr/>
              </p:nvSpPr>
              <p:spPr bwMode="auto">
                <a:xfrm>
                  <a:off x="5998394" y="2522496"/>
                  <a:ext cx="27718" cy="19293"/>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12" name="Freeform 419">
                  <a:extLst>
                    <a:ext uri="{FF2B5EF4-FFF2-40B4-BE49-F238E27FC236}">
                      <a16:creationId xmlns:a16="http://schemas.microsoft.com/office/drawing/2014/main" id="{DD83C046-0791-714C-9F2C-66F285495303}"/>
                    </a:ext>
                  </a:extLst>
                </p:cNvPr>
                <p:cNvSpPr>
                  <a:spLocks/>
                </p:cNvSpPr>
                <p:nvPr/>
              </p:nvSpPr>
              <p:spPr bwMode="auto">
                <a:xfrm>
                  <a:off x="6310221" y="2606101"/>
                  <a:ext cx="2672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13" name="Freeform 420">
                  <a:extLst>
                    <a:ext uri="{FF2B5EF4-FFF2-40B4-BE49-F238E27FC236}">
                      <a16:creationId xmlns:a16="http://schemas.microsoft.com/office/drawing/2014/main" id="{DFA2806E-7386-DD4A-8C99-6B7864FA9762}"/>
                    </a:ext>
                  </a:extLst>
                </p:cNvPr>
                <p:cNvSpPr>
                  <a:spLocks/>
                </p:cNvSpPr>
                <p:nvPr/>
              </p:nvSpPr>
              <p:spPr bwMode="auto">
                <a:xfrm>
                  <a:off x="5827137" y="2477476"/>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14" name="Freeform 421">
                  <a:extLst>
                    <a:ext uri="{FF2B5EF4-FFF2-40B4-BE49-F238E27FC236}">
                      <a16:creationId xmlns:a16="http://schemas.microsoft.com/office/drawing/2014/main" id="{63496DD4-FE0F-B14D-9017-66555AB24D24}"/>
                    </a:ext>
                  </a:extLst>
                </p:cNvPr>
                <p:cNvSpPr>
                  <a:spLocks/>
                </p:cNvSpPr>
                <p:nvPr/>
              </p:nvSpPr>
              <p:spPr bwMode="auto">
                <a:xfrm>
                  <a:off x="5749922" y="246847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sp>
              <p:nvSpPr>
                <p:cNvPr id="1015" name="Freeform 422">
                  <a:extLst>
                    <a:ext uri="{FF2B5EF4-FFF2-40B4-BE49-F238E27FC236}">
                      <a16:creationId xmlns:a16="http://schemas.microsoft.com/office/drawing/2014/main" id="{10A3CC91-BCA4-7247-97F2-C46D72537BA9}"/>
                    </a:ext>
                  </a:extLst>
                </p:cNvPr>
                <p:cNvSpPr>
                  <a:spLocks/>
                </p:cNvSpPr>
                <p:nvPr/>
              </p:nvSpPr>
              <p:spPr bwMode="auto">
                <a:xfrm>
                  <a:off x="5744972" y="2468473"/>
                  <a:ext cx="27718" cy="18007"/>
                </a:xfrm>
                <a:prstGeom prst="triangle">
                  <a:avLst/>
                </a:prstGeom>
                <a:ln w="19050">
                  <a:solidFill>
                    <a:schemeClr val="accent2"/>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lIns="80682" tIns="40341" rIns="80682" bIns="40341"/>
                <a:lstStyle/>
                <a:p>
                  <a:pPr>
                    <a:defRPr/>
                  </a:pPr>
                  <a:endParaRPr lang="en-US" sz="1059"/>
                </a:p>
              </p:txBody>
            </p:sp>
          </p:grpSp>
        </p:grpSp>
      </p:grpSp>
      <p:sp>
        <p:nvSpPr>
          <p:cNvPr id="1162" name="Freeform 83">
            <a:extLst>
              <a:ext uri="{FF2B5EF4-FFF2-40B4-BE49-F238E27FC236}">
                <a16:creationId xmlns:a16="http://schemas.microsoft.com/office/drawing/2014/main" id="{DAFACAF9-BFF6-3B46-B65D-0FBA63FF4F06}"/>
              </a:ext>
            </a:extLst>
          </p:cNvPr>
          <p:cNvSpPr>
            <a:spLocks/>
          </p:cNvSpPr>
          <p:nvPr/>
        </p:nvSpPr>
        <p:spPr bwMode="auto">
          <a:xfrm>
            <a:off x="3271839" y="2309813"/>
            <a:ext cx="6230937" cy="2432050"/>
          </a:xfrm>
          <a:custGeom>
            <a:avLst/>
            <a:gdLst>
              <a:gd name="T0" fmla="*/ 2447 w 2447"/>
              <a:gd name="T1" fmla="*/ 1457 h 1457"/>
              <a:gd name="T2" fmla="*/ 0 w 2447"/>
              <a:gd name="T3" fmla="*/ 1457 h 1457"/>
              <a:gd name="T4" fmla="*/ 0 w 2447"/>
              <a:gd name="T5" fmla="*/ 0 h 1457"/>
            </a:gdLst>
            <a:ahLst/>
            <a:cxnLst>
              <a:cxn ang="0">
                <a:pos x="T0" y="T1"/>
              </a:cxn>
              <a:cxn ang="0">
                <a:pos x="T2" y="T3"/>
              </a:cxn>
              <a:cxn ang="0">
                <a:pos x="T4" y="T5"/>
              </a:cxn>
            </a:cxnLst>
            <a:rect l="0" t="0" r="r" b="b"/>
            <a:pathLst>
              <a:path w="2447" h="1457">
                <a:moveTo>
                  <a:pt x="2447" y="1457"/>
                </a:moveTo>
                <a:lnTo>
                  <a:pt x="0" y="1457"/>
                </a:lnTo>
                <a:lnTo>
                  <a:pt x="0" y="0"/>
                </a:lnTo>
              </a:path>
            </a:pathLst>
          </a:custGeom>
          <a:noFill/>
          <a:ln w="63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p>
            <a:pPr defTabSz="685800">
              <a:defRPr/>
            </a:pPr>
            <a:endParaRPr lang="en-US" sz="1200" kern="0" dirty="0">
              <a:solidFill>
                <a:schemeClr val="accent1"/>
              </a:solidFill>
              <a:cs typeface="Arial" pitchFamily="34" charset="0"/>
            </a:endParaRPr>
          </a:p>
        </p:txBody>
      </p:sp>
      <p:sp>
        <p:nvSpPr>
          <p:cNvPr id="1163" name="Line 108">
            <a:extLst>
              <a:ext uri="{FF2B5EF4-FFF2-40B4-BE49-F238E27FC236}">
                <a16:creationId xmlns:a16="http://schemas.microsoft.com/office/drawing/2014/main" id="{7B62F285-1B15-674B-9BBC-A16EA4783182}"/>
              </a:ext>
            </a:extLst>
          </p:cNvPr>
          <p:cNvSpPr>
            <a:spLocks noChangeShapeType="1"/>
          </p:cNvSpPr>
          <p:nvPr/>
        </p:nvSpPr>
        <p:spPr bwMode="auto">
          <a:xfrm>
            <a:off x="3181350" y="4741863"/>
            <a:ext cx="95250"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164" name="Line 111">
            <a:extLst>
              <a:ext uri="{FF2B5EF4-FFF2-40B4-BE49-F238E27FC236}">
                <a16:creationId xmlns:a16="http://schemas.microsoft.com/office/drawing/2014/main" id="{1B136460-91C9-FE49-8FF1-3A5CEFDE514E}"/>
              </a:ext>
            </a:extLst>
          </p:cNvPr>
          <p:cNvSpPr>
            <a:spLocks noChangeShapeType="1"/>
          </p:cNvSpPr>
          <p:nvPr/>
        </p:nvSpPr>
        <p:spPr bwMode="auto">
          <a:xfrm>
            <a:off x="3181350" y="4019550"/>
            <a:ext cx="95250"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200" kern="0" dirty="0">
              <a:cs typeface="Arial" pitchFamily="34" charset="0"/>
            </a:endParaRPr>
          </a:p>
        </p:txBody>
      </p:sp>
      <p:sp>
        <p:nvSpPr>
          <p:cNvPr id="1165" name="Line 113">
            <a:extLst>
              <a:ext uri="{FF2B5EF4-FFF2-40B4-BE49-F238E27FC236}">
                <a16:creationId xmlns:a16="http://schemas.microsoft.com/office/drawing/2014/main" id="{4643E2AF-A2FC-4C4A-810F-76685530F789}"/>
              </a:ext>
            </a:extLst>
          </p:cNvPr>
          <p:cNvSpPr>
            <a:spLocks noChangeShapeType="1"/>
          </p:cNvSpPr>
          <p:nvPr/>
        </p:nvSpPr>
        <p:spPr bwMode="auto">
          <a:xfrm>
            <a:off x="3181350" y="4505325"/>
            <a:ext cx="95250"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200" kern="0" dirty="0">
              <a:cs typeface="Arial" pitchFamily="34" charset="0"/>
            </a:endParaRPr>
          </a:p>
        </p:txBody>
      </p:sp>
      <p:sp>
        <p:nvSpPr>
          <p:cNvPr id="1166" name="Line 115">
            <a:extLst>
              <a:ext uri="{FF2B5EF4-FFF2-40B4-BE49-F238E27FC236}">
                <a16:creationId xmlns:a16="http://schemas.microsoft.com/office/drawing/2014/main" id="{A017F8A7-8780-3440-B9DF-347C6B2FC504}"/>
              </a:ext>
            </a:extLst>
          </p:cNvPr>
          <p:cNvSpPr>
            <a:spLocks noChangeShapeType="1"/>
          </p:cNvSpPr>
          <p:nvPr/>
        </p:nvSpPr>
        <p:spPr bwMode="auto">
          <a:xfrm>
            <a:off x="3181350" y="4260850"/>
            <a:ext cx="95250"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200" kern="0" dirty="0">
              <a:cs typeface="Arial" pitchFamily="34" charset="0"/>
            </a:endParaRPr>
          </a:p>
        </p:txBody>
      </p:sp>
      <p:sp>
        <p:nvSpPr>
          <p:cNvPr id="1167" name="Line 117">
            <a:extLst>
              <a:ext uri="{FF2B5EF4-FFF2-40B4-BE49-F238E27FC236}">
                <a16:creationId xmlns:a16="http://schemas.microsoft.com/office/drawing/2014/main" id="{4F6F0C63-9821-3E48-BA49-243EBCA7B5A7}"/>
              </a:ext>
            </a:extLst>
          </p:cNvPr>
          <p:cNvSpPr>
            <a:spLocks noChangeShapeType="1"/>
          </p:cNvSpPr>
          <p:nvPr/>
        </p:nvSpPr>
        <p:spPr bwMode="auto">
          <a:xfrm>
            <a:off x="3181350" y="3778250"/>
            <a:ext cx="95250"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200" kern="0" dirty="0">
              <a:cs typeface="Arial" pitchFamily="34" charset="0"/>
            </a:endParaRPr>
          </a:p>
        </p:txBody>
      </p:sp>
      <p:sp>
        <p:nvSpPr>
          <p:cNvPr id="1168" name="Line 119">
            <a:extLst>
              <a:ext uri="{FF2B5EF4-FFF2-40B4-BE49-F238E27FC236}">
                <a16:creationId xmlns:a16="http://schemas.microsoft.com/office/drawing/2014/main" id="{09CA335D-A772-144D-9BD0-84B987E6B1FA}"/>
              </a:ext>
            </a:extLst>
          </p:cNvPr>
          <p:cNvSpPr>
            <a:spLocks noChangeShapeType="1"/>
          </p:cNvSpPr>
          <p:nvPr/>
        </p:nvSpPr>
        <p:spPr bwMode="auto">
          <a:xfrm>
            <a:off x="3181350" y="3532188"/>
            <a:ext cx="95250"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200" kern="0" dirty="0">
              <a:cs typeface="Arial" pitchFamily="34" charset="0"/>
            </a:endParaRPr>
          </a:p>
        </p:txBody>
      </p:sp>
      <p:sp>
        <p:nvSpPr>
          <p:cNvPr id="1169" name="Line 121">
            <a:extLst>
              <a:ext uri="{FF2B5EF4-FFF2-40B4-BE49-F238E27FC236}">
                <a16:creationId xmlns:a16="http://schemas.microsoft.com/office/drawing/2014/main" id="{019D74AA-4562-A644-B52F-B685B52F3754}"/>
              </a:ext>
            </a:extLst>
          </p:cNvPr>
          <p:cNvSpPr>
            <a:spLocks noChangeShapeType="1"/>
          </p:cNvSpPr>
          <p:nvPr/>
        </p:nvSpPr>
        <p:spPr bwMode="auto">
          <a:xfrm>
            <a:off x="3181350" y="3292475"/>
            <a:ext cx="95250"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200" kern="0" dirty="0">
              <a:cs typeface="Arial" pitchFamily="34" charset="0"/>
            </a:endParaRPr>
          </a:p>
        </p:txBody>
      </p:sp>
      <p:sp>
        <p:nvSpPr>
          <p:cNvPr id="1170" name="Line 123">
            <a:extLst>
              <a:ext uri="{FF2B5EF4-FFF2-40B4-BE49-F238E27FC236}">
                <a16:creationId xmlns:a16="http://schemas.microsoft.com/office/drawing/2014/main" id="{766814D5-3D19-C146-9892-B92B6E5BA5E2}"/>
              </a:ext>
            </a:extLst>
          </p:cNvPr>
          <p:cNvSpPr>
            <a:spLocks noChangeShapeType="1"/>
          </p:cNvSpPr>
          <p:nvPr/>
        </p:nvSpPr>
        <p:spPr bwMode="auto">
          <a:xfrm>
            <a:off x="3181350" y="3048000"/>
            <a:ext cx="95250"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200" kern="0" dirty="0">
              <a:cs typeface="Arial" pitchFamily="34" charset="0"/>
            </a:endParaRPr>
          </a:p>
        </p:txBody>
      </p:sp>
      <p:sp>
        <p:nvSpPr>
          <p:cNvPr id="1171" name="Line 125">
            <a:extLst>
              <a:ext uri="{FF2B5EF4-FFF2-40B4-BE49-F238E27FC236}">
                <a16:creationId xmlns:a16="http://schemas.microsoft.com/office/drawing/2014/main" id="{4BB7D5D9-9841-D344-B795-8CFE9D3BF46A}"/>
              </a:ext>
            </a:extLst>
          </p:cNvPr>
          <p:cNvSpPr>
            <a:spLocks noChangeShapeType="1"/>
          </p:cNvSpPr>
          <p:nvPr/>
        </p:nvSpPr>
        <p:spPr bwMode="auto">
          <a:xfrm>
            <a:off x="3181350" y="2801938"/>
            <a:ext cx="95250"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200" kern="0" dirty="0">
              <a:cs typeface="Arial" pitchFamily="34" charset="0"/>
            </a:endParaRPr>
          </a:p>
        </p:txBody>
      </p:sp>
      <p:sp>
        <p:nvSpPr>
          <p:cNvPr id="1172" name="Line 127">
            <a:extLst>
              <a:ext uri="{FF2B5EF4-FFF2-40B4-BE49-F238E27FC236}">
                <a16:creationId xmlns:a16="http://schemas.microsoft.com/office/drawing/2014/main" id="{E29B6F8D-3CBB-FE42-95CD-6D2453D5BE54}"/>
              </a:ext>
            </a:extLst>
          </p:cNvPr>
          <p:cNvSpPr>
            <a:spLocks noChangeShapeType="1"/>
          </p:cNvSpPr>
          <p:nvPr/>
        </p:nvSpPr>
        <p:spPr bwMode="auto">
          <a:xfrm>
            <a:off x="3181350" y="2563813"/>
            <a:ext cx="95250"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200" kern="0" dirty="0">
              <a:cs typeface="Arial" pitchFamily="34" charset="0"/>
            </a:endParaRPr>
          </a:p>
        </p:txBody>
      </p:sp>
      <p:sp>
        <p:nvSpPr>
          <p:cNvPr id="1173" name="Line 129">
            <a:extLst>
              <a:ext uri="{FF2B5EF4-FFF2-40B4-BE49-F238E27FC236}">
                <a16:creationId xmlns:a16="http://schemas.microsoft.com/office/drawing/2014/main" id="{F74502CC-26DE-A646-92D5-319CE77914D9}"/>
              </a:ext>
            </a:extLst>
          </p:cNvPr>
          <p:cNvSpPr>
            <a:spLocks noChangeShapeType="1"/>
          </p:cNvSpPr>
          <p:nvPr/>
        </p:nvSpPr>
        <p:spPr bwMode="auto">
          <a:xfrm>
            <a:off x="3181350" y="2312988"/>
            <a:ext cx="95250" cy="0"/>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200" kern="0" dirty="0">
              <a:cs typeface="Arial" pitchFamily="34" charset="0"/>
            </a:endParaRPr>
          </a:p>
        </p:txBody>
      </p:sp>
      <p:sp>
        <p:nvSpPr>
          <p:cNvPr id="1174" name="Line 81">
            <a:extLst>
              <a:ext uri="{FF2B5EF4-FFF2-40B4-BE49-F238E27FC236}">
                <a16:creationId xmlns:a16="http://schemas.microsoft.com/office/drawing/2014/main" id="{5774C7B4-E769-2844-9E38-854B1B7939D4}"/>
              </a:ext>
            </a:extLst>
          </p:cNvPr>
          <p:cNvSpPr>
            <a:spLocks noChangeShapeType="1"/>
          </p:cNvSpPr>
          <p:nvPr/>
        </p:nvSpPr>
        <p:spPr bwMode="auto">
          <a:xfrm flipV="1">
            <a:off x="3270250"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175" name="Line 82">
            <a:extLst>
              <a:ext uri="{FF2B5EF4-FFF2-40B4-BE49-F238E27FC236}">
                <a16:creationId xmlns:a16="http://schemas.microsoft.com/office/drawing/2014/main" id="{FABA58E0-A487-3C46-8D1D-14714F82523B}"/>
              </a:ext>
            </a:extLst>
          </p:cNvPr>
          <p:cNvSpPr>
            <a:spLocks noChangeShapeType="1"/>
          </p:cNvSpPr>
          <p:nvPr/>
        </p:nvSpPr>
        <p:spPr bwMode="auto">
          <a:xfrm flipV="1">
            <a:off x="6673850"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176" name="Rectangle 84">
            <a:extLst>
              <a:ext uri="{FF2B5EF4-FFF2-40B4-BE49-F238E27FC236}">
                <a16:creationId xmlns:a16="http://schemas.microsoft.com/office/drawing/2014/main" id="{C1DAC181-6ED3-F741-9D15-F630E53A84CE}"/>
              </a:ext>
            </a:extLst>
          </p:cNvPr>
          <p:cNvSpPr>
            <a:spLocks noChangeArrowheads="1"/>
          </p:cNvSpPr>
          <p:nvPr/>
        </p:nvSpPr>
        <p:spPr bwMode="auto">
          <a:xfrm>
            <a:off x="3235778" y="4851400"/>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0</a:t>
            </a:r>
          </a:p>
        </p:txBody>
      </p:sp>
      <p:sp>
        <p:nvSpPr>
          <p:cNvPr id="1177" name="Line 85">
            <a:extLst>
              <a:ext uri="{FF2B5EF4-FFF2-40B4-BE49-F238E27FC236}">
                <a16:creationId xmlns:a16="http://schemas.microsoft.com/office/drawing/2014/main" id="{941EE348-6E36-0D40-9928-A1C009C5649C}"/>
              </a:ext>
            </a:extLst>
          </p:cNvPr>
          <p:cNvSpPr>
            <a:spLocks noChangeShapeType="1"/>
          </p:cNvSpPr>
          <p:nvPr/>
        </p:nvSpPr>
        <p:spPr bwMode="auto">
          <a:xfrm flipV="1">
            <a:off x="3838575"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178" name="Rectangle 86">
            <a:extLst>
              <a:ext uri="{FF2B5EF4-FFF2-40B4-BE49-F238E27FC236}">
                <a16:creationId xmlns:a16="http://schemas.microsoft.com/office/drawing/2014/main" id="{31D01C2F-F681-544E-836F-41BF8785124F}"/>
              </a:ext>
            </a:extLst>
          </p:cNvPr>
          <p:cNvSpPr>
            <a:spLocks noChangeArrowheads="1"/>
          </p:cNvSpPr>
          <p:nvPr/>
        </p:nvSpPr>
        <p:spPr bwMode="auto">
          <a:xfrm>
            <a:off x="3803309" y="4851400"/>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a:t>
            </a:r>
          </a:p>
        </p:txBody>
      </p:sp>
      <p:sp>
        <p:nvSpPr>
          <p:cNvPr id="1179" name="Line 87">
            <a:extLst>
              <a:ext uri="{FF2B5EF4-FFF2-40B4-BE49-F238E27FC236}">
                <a16:creationId xmlns:a16="http://schemas.microsoft.com/office/drawing/2014/main" id="{4126A915-88D2-9844-9352-D66C2B70C977}"/>
              </a:ext>
            </a:extLst>
          </p:cNvPr>
          <p:cNvSpPr>
            <a:spLocks noChangeShapeType="1"/>
          </p:cNvSpPr>
          <p:nvPr/>
        </p:nvSpPr>
        <p:spPr bwMode="auto">
          <a:xfrm flipV="1">
            <a:off x="4397375"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180" name="Rectangle 88">
            <a:extLst>
              <a:ext uri="{FF2B5EF4-FFF2-40B4-BE49-F238E27FC236}">
                <a16:creationId xmlns:a16="http://schemas.microsoft.com/office/drawing/2014/main" id="{7DBB7CAB-32ED-F241-83B6-9B4F2D9AB465}"/>
              </a:ext>
            </a:extLst>
          </p:cNvPr>
          <p:cNvSpPr>
            <a:spLocks noChangeArrowheads="1"/>
          </p:cNvSpPr>
          <p:nvPr/>
        </p:nvSpPr>
        <p:spPr bwMode="auto">
          <a:xfrm>
            <a:off x="4361315" y="4851400"/>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6</a:t>
            </a:r>
          </a:p>
        </p:txBody>
      </p:sp>
      <p:sp>
        <p:nvSpPr>
          <p:cNvPr id="1181" name="Line 89">
            <a:extLst>
              <a:ext uri="{FF2B5EF4-FFF2-40B4-BE49-F238E27FC236}">
                <a16:creationId xmlns:a16="http://schemas.microsoft.com/office/drawing/2014/main" id="{03989CB1-EA67-ED41-8510-FAD13259B81C}"/>
              </a:ext>
            </a:extLst>
          </p:cNvPr>
          <p:cNvSpPr>
            <a:spLocks noChangeShapeType="1"/>
          </p:cNvSpPr>
          <p:nvPr/>
        </p:nvSpPr>
        <p:spPr bwMode="auto">
          <a:xfrm flipV="1">
            <a:off x="5537200"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182" name="Rectangle 90">
            <a:extLst>
              <a:ext uri="{FF2B5EF4-FFF2-40B4-BE49-F238E27FC236}">
                <a16:creationId xmlns:a16="http://schemas.microsoft.com/office/drawing/2014/main" id="{DB813184-012D-E749-B516-8D3958B3E2ED}"/>
              </a:ext>
            </a:extLst>
          </p:cNvPr>
          <p:cNvSpPr>
            <a:spLocks noChangeArrowheads="1"/>
          </p:cNvSpPr>
          <p:nvPr/>
        </p:nvSpPr>
        <p:spPr bwMode="auto">
          <a:xfrm>
            <a:off x="5465874" y="4851400"/>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12</a:t>
            </a:r>
          </a:p>
        </p:txBody>
      </p:sp>
      <p:sp>
        <p:nvSpPr>
          <p:cNvPr id="1183" name="Line 91">
            <a:extLst>
              <a:ext uri="{FF2B5EF4-FFF2-40B4-BE49-F238E27FC236}">
                <a16:creationId xmlns:a16="http://schemas.microsoft.com/office/drawing/2014/main" id="{AD99AA67-9E92-A04C-9926-D20AE3E33FDE}"/>
              </a:ext>
            </a:extLst>
          </p:cNvPr>
          <p:cNvSpPr>
            <a:spLocks noChangeShapeType="1"/>
          </p:cNvSpPr>
          <p:nvPr/>
        </p:nvSpPr>
        <p:spPr bwMode="auto">
          <a:xfrm flipV="1">
            <a:off x="4972050"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184" name="Rectangle 92">
            <a:extLst>
              <a:ext uri="{FF2B5EF4-FFF2-40B4-BE49-F238E27FC236}">
                <a16:creationId xmlns:a16="http://schemas.microsoft.com/office/drawing/2014/main" id="{A655BE7D-34C6-064D-8801-D52E734C172C}"/>
              </a:ext>
            </a:extLst>
          </p:cNvPr>
          <p:cNvSpPr>
            <a:spLocks noChangeArrowheads="1"/>
          </p:cNvSpPr>
          <p:nvPr/>
        </p:nvSpPr>
        <p:spPr bwMode="auto">
          <a:xfrm>
            <a:off x="4936784" y="4851400"/>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9</a:t>
            </a:r>
          </a:p>
        </p:txBody>
      </p:sp>
      <p:sp>
        <p:nvSpPr>
          <p:cNvPr id="1185" name="Line 93">
            <a:extLst>
              <a:ext uri="{FF2B5EF4-FFF2-40B4-BE49-F238E27FC236}">
                <a16:creationId xmlns:a16="http://schemas.microsoft.com/office/drawing/2014/main" id="{2A122AE0-9621-E94A-9189-0080D883FBFC}"/>
              </a:ext>
            </a:extLst>
          </p:cNvPr>
          <p:cNvSpPr>
            <a:spLocks noChangeShapeType="1"/>
          </p:cNvSpPr>
          <p:nvPr/>
        </p:nvSpPr>
        <p:spPr bwMode="auto">
          <a:xfrm flipV="1">
            <a:off x="6103938"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186" name="Rectangle 94">
            <a:extLst>
              <a:ext uri="{FF2B5EF4-FFF2-40B4-BE49-F238E27FC236}">
                <a16:creationId xmlns:a16="http://schemas.microsoft.com/office/drawing/2014/main" id="{95CDD1F3-C0A7-6B47-BA86-B7BEEFBCDF34}"/>
              </a:ext>
            </a:extLst>
          </p:cNvPr>
          <p:cNvSpPr>
            <a:spLocks noChangeArrowheads="1"/>
          </p:cNvSpPr>
          <p:nvPr/>
        </p:nvSpPr>
        <p:spPr bwMode="auto">
          <a:xfrm>
            <a:off x="6034199" y="4851400"/>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15</a:t>
            </a:r>
          </a:p>
        </p:txBody>
      </p:sp>
      <p:sp>
        <p:nvSpPr>
          <p:cNvPr id="1187" name="Rectangle 95">
            <a:extLst>
              <a:ext uri="{FF2B5EF4-FFF2-40B4-BE49-F238E27FC236}">
                <a16:creationId xmlns:a16="http://schemas.microsoft.com/office/drawing/2014/main" id="{A315088B-AFD0-C845-A8A5-01142B2B9B19}"/>
              </a:ext>
            </a:extLst>
          </p:cNvPr>
          <p:cNvSpPr>
            <a:spLocks noChangeArrowheads="1"/>
          </p:cNvSpPr>
          <p:nvPr/>
        </p:nvSpPr>
        <p:spPr bwMode="auto">
          <a:xfrm>
            <a:off x="5537201" y="5091113"/>
            <a:ext cx="23288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200" kern="0" dirty="0"/>
              <a:t>Time (months)</a:t>
            </a:r>
          </a:p>
        </p:txBody>
      </p:sp>
      <p:sp>
        <p:nvSpPr>
          <p:cNvPr id="1188" name="Rectangle 97">
            <a:extLst>
              <a:ext uri="{FF2B5EF4-FFF2-40B4-BE49-F238E27FC236}">
                <a16:creationId xmlns:a16="http://schemas.microsoft.com/office/drawing/2014/main" id="{925BE13A-3DA5-EA4D-BF0E-65FC227BF85D}"/>
              </a:ext>
            </a:extLst>
          </p:cNvPr>
          <p:cNvSpPr>
            <a:spLocks noChangeArrowheads="1"/>
          </p:cNvSpPr>
          <p:nvPr/>
        </p:nvSpPr>
        <p:spPr bwMode="auto">
          <a:xfrm>
            <a:off x="6604112" y="4851400"/>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18</a:t>
            </a:r>
          </a:p>
        </p:txBody>
      </p:sp>
      <p:sp>
        <p:nvSpPr>
          <p:cNvPr id="1189" name="Line 98">
            <a:extLst>
              <a:ext uri="{FF2B5EF4-FFF2-40B4-BE49-F238E27FC236}">
                <a16:creationId xmlns:a16="http://schemas.microsoft.com/office/drawing/2014/main" id="{64849F26-B160-8E44-9F36-CEABDE39D35D}"/>
              </a:ext>
            </a:extLst>
          </p:cNvPr>
          <p:cNvSpPr>
            <a:spLocks noChangeShapeType="1"/>
          </p:cNvSpPr>
          <p:nvPr/>
        </p:nvSpPr>
        <p:spPr bwMode="auto">
          <a:xfrm flipV="1">
            <a:off x="7237413"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190" name="Rectangle 99">
            <a:extLst>
              <a:ext uri="{FF2B5EF4-FFF2-40B4-BE49-F238E27FC236}">
                <a16:creationId xmlns:a16="http://schemas.microsoft.com/office/drawing/2014/main" id="{8FDB8F46-6188-2741-82A6-3DFC4B5EEBE9}"/>
              </a:ext>
            </a:extLst>
          </p:cNvPr>
          <p:cNvSpPr>
            <a:spLocks noChangeArrowheads="1"/>
          </p:cNvSpPr>
          <p:nvPr/>
        </p:nvSpPr>
        <p:spPr bwMode="auto">
          <a:xfrm>
            <a:off x="7166087" y="4851400"/>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21</a:t>
            </a:r>
          </a:p>
        </p:txBody>
      </p:sp>
      <p:sp>
        <p:nvSpPr>
          <p:cNvPr id="1191" name="Line 100">
            <a:extLst>
              <a:ext uri="{FF2B5EF4-FFF2-40B4-BE49-F238E27FC236}">
                <a16:creationId xmlns:a16="http://schemas.microsoft.com/office/drawing/2014/main" id="{05E987E7-41B6-CC4E-AE2E-7966A1C76E3D}"/>
              </a:ext>
            </a:extLst>
          </p:cNvPr>
          <p:cNvSpPr>
            <a:spLocks noChangeShapeType="1"/>
          </p:cNvSpPr>
          <p:nvPr/>
        </p:nvSpPr>
        <p:spPr bwMode="auto">
          <a:xfrm flipV="1">
            <a:off x="7800975"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192" name="Rectangle 101">
            <a:extLst>
              <a:ext uri="{FF2B5EF4-FFF2-40B4-BE49-F238E27FC236}">
                <a16:creationId xmlns:a16="http://schemas.microsoft.com/office/drawing/2014/main" id="{AD57120B-E248-8C48-8C86-0F987D2A2432}"/>
              </a:ext>
            </a:extLst>
          </p:cNvPr>
          <p:cNvSpPr>
            <a:spLocks noChangeArrowheads="1"/>
          </p:cNvSpPr>
          <p:nvPr/>
        </p:nvSpPr>
        <p:spPr bwMode="auto">
          <a:xfrm>
            <a:off x="7731237" y="4851400"/>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24</a:t>
            </a:r>
          </a:p>
        </p:txBody>
      </p:sp>
      <p:sp>
        <p:nvSpPr>
          <p:cNvPr id="1193" name="Line 102">
            <a:extLst>
              <a:ext uri="{FF2B5EF4-FFF2-40B4-BE49-F238E27FC236}">
                <a16:creationId xmlns:a16="http://schemas.microsoft.com/office/drawing/2014/main" id="{0FFEC94D-24AD-9E45-A23C-2B056EBD2E44}"/>
              </a:ext>
            </a:extLst>
          </p:cNvPr>
          <p:cNvSpPr>
            <a:spLocks noChangeShapeType="1"/>
          </p:cNvSpPr>
          <p:nvPr/>
        </p:nvSpPr>
        <p:spPr bwMode="auto">
          <a:xfrm flipV="1">
            <a:off x="8366125"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194" name="Rectangle 103">
            <a:extLst>
              <a:ext uri="{FF2B5EF4-FFF2-40B4-BE49-F238E27FC236}">
                <a16:creationId xmlns:a16="http://schemas.microsoft.com/office/drawing/2014/main" id="{B117C0D5-FE05-3140-B9FF-6F721CBAC41F}"/>
              </a:ext>
            </a:extLst>
          </p:cNvPr>
          <p:cNvSpPr>
            <a:spLocks noChangeArrowheads="1"/>
          </p:cNvSpPr>
          <p:nvPr/>
        </p:nvSpPr>
        <p:spPr bwMode="auto">
          <a:xfrm>
            <a:off x="8294799" y="4851400"/>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27</a:t>
            </a:r>
          </a:p>
        </p:txBody>
      </p:sp>
      <p:sp>
        <p:nvSpPr>
          <p:cNvPr id="1195" name="Rectangle 109">
            <a:extLst>
              <a:ext uri="{FF2B5EF4-FFF2-40B4-BE49-F238E27FC236}">
                <a16:creationId xmlns:a16="http://schemas.microsoft.com/office/drawing/2014/main" id="{8837F792-B4A7-4741-BAA2-102C88BF3A7C}"/>
              </a:ext>
            </a:extLst>
          </p:cNvPr>
          <p:cNvSpPr>
            <a:spLocks noChangeArrowheads="1"/>
          </p:cNvSpPr>
          <p:nvPr/>
        </p:nvSpPr>
        <p:spPr bwMode="auto">
          <a:xfrm>
            <a:off x="2896713" y="4644767"/>
            <a:ext cx="213200"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200" kern="0" dirty="0"/>
              <a:t>0.0</a:t>
            </a:r>
          </a:p>
        </p:txBody>
      </p:sp>
      <p:sp>
        <p:nvSpPr>
          <p:cNvPr id="1196" name="Rectangle 110">
            <a:extLst>
              <a:ext uri="{FF2B5EF4-FFF2-40B4-BE49-F238E27FC236}">
                <a16:creationId xmlns:a16="http://schemas.microsoft.com/office/drawing/2014/main" id="{5C325D07-A609-8C43-BF32-718533111BED}"/>
              </a:ext>
            </a:extLst>
          </p:cNvPr>
          <p:cNvSpPr>
            <a:spLocks noChangeArrowheads="1"/>
          </p:cNvSpPr>
          <p:nvPr/>
        </p:nvSpPr>
        <p:spPr bwMode="auto">
          <a:xfrm>
            <a:off x="2896713" y="3921661"/>
            <a:ext cx="213200"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200" kern="0" dirty="0"/>
              <a:t>0.3</a:t>
            </a:r>
          </a:p>
        </p:txBody>
      </p:sp>
      <p:sp>
        <p:nvSpPr>
          <p:cNvPr id="1197" name="Rectangle 112">
            <a:extLst>
              <a:ext uri="{FF2B5EF4-FFF2-40B4-BE49-F238E27FC236}">
                <a16:creationId xmlns:a16="http://schemas.microsoft.com/office/drawing/2014/main" id="{D90662EC-38BC-D54D-8D6A-CB7E42DE5247}"/>
              </a:ext>
            </a:extLst>
          </p:cNvPr>
          <p:cNvSpPr>
            <a:spLocks noChangeArrowheads="1"/>
          </p:cNvSpPr>
          <p:nvPr/>
        </p:nvSpPr>
        <p:spPr bwMode="auto">
          <a:xfrm>
            <a:off x="2896713" y="4408230"/>
            <a:ext cx="213200"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200" kern="0" dirty="0"/>
              <a:t>0.1</a:t>
            </a:r>
          </a:p>
        </p:txBody>
      </p:sp>
      <p:sp>
        <p:nvSpPr>
          <p:cNvPr id="1198" name="Rectangle 114">
            <a:extLst>
              <a:ext uri="{FF2B5EF4-FFF2-40B4-BE49-F238E27FC236}">
                <a16:creationId xmlns:a16="http://schemas.microsoft.com/office/drawing/2014/main" id="{399BF043-C426-5E49-AC0A-B8ADF543BE59}"/>
              </a:ext>
            </a:extLst>
          </p:cNvPr>
          <p:cNvSpPr>
            <a:spLocks noChangeArrowheads="1"/>
          </p:cNvSpPr>
          <p:nvPr/>
        </p:nvSpPr>
        <p:spPr bwMode="auto">
          <a:xfrm>
            <a:off x="2896713" y="4165342"/>
            <a:ext cx="213200"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200" kern="0" dirty="0"/>
              <a:t>0.2</a:t>
            </a:r>
          </a:p>
        </p:txBody>
      </p:sp>
      <p:sp>
        <p:nvSpPr>
          <p:cNvPr id="1199" name="Rectangle 116">
            <a:extLst>
              <a:ext uri="{FF2B5EF4-FFF2-40B4-BE49-F238E27FC236}">
                <a16:creationId xmlns:a16="http://schemas.microsoft.com/office/drawing/2014/main" id="{8E32B08C-663C-C049-BE85-CA18B33E6966}"/>
              </a:ext>
            </a:extLst>
          </p:cNvPr>
          <p:cNvSpPr>
            <a:spLocks noChangeArrowheads="1"/>
          </p:cNvSpPr>
          <p:nvPr/>
        </p:nvSpPr>
        <p:spPr bwMode="auto">
          <a:xfrm>
            <a:off x="2896713" y="3682742"/>
            <a:ext cx="213200"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200" kern="0" dirty="0"/>
              <a:t>0.4</a:t>
            </a:r>
          </a:p>
        </p:txBody>
      </p:sp>
      <p:sp>
        <p:nvSpPr>
          <p:cNvPr id="1200" name="Rectangle 118">
            <a:extLst>
              <a:ext uri="{FF2B5EF4-FFF2-40B4-BE49-F238E27FC236}">
                <a16:creationId xmlns:a16="http://schemas.microsoft.com/office/drawing/2014/main" id="{62816664-E6CE-394D-ADFB-787594C8403F}"/>
              </a:ext>
            </a:extLst>
          </p:cNvPr>
          <p:cNvSpPr>
            <a:spLocks noChangeArrowheads="1"/>
          </p:cNvSpPr>
          <p:nvPr/>
        </p:nvSpPr>
        <p:spPr bwMode="auto">
          <a:xfrm>
            <a:off x="2896713" y="3435092"/>
            <a:ext cx="213200"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200" kern="0" dirty="0"/>
              <a:t>0.5</a:t>
            </a:r>
          </a:p>
        </p:txBody>
      </p:sp>
      <p:sp>
        <p:nvSpPr>
          <p:cNvPr id="1201" name="Rectangle 120">
            <a:extLst>
              <a:ext uri="{FF2B5EF4-FFF2-40B4-BE49-F238E27FC236}">
                <a16:creationId xmlns:a16="http://schemas.microsoft.com/office/drawing/2014/main" id="{3A0BF3F7-9465-E24E-BC59-AA935AED7E5B}"/>
              </a:ext>
            </a:extLst>
          </p:cNvPr>
          <p:cNvSpPr>
            <a:spLocks noChangeArrowheads="1"/>
          </p:cNvSpPr>
          <p:nvPr/>
        </p:nvSpPr>
        <p:spPr bwMode="auto">
          <a:xfrm>
            <a:off x="2896713" y="3199348"/>
            <a:ext cx="213200"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200" kern="0" dirty="0"/>
              <a:t>0.6</a:t>
            </a:r>
          </a:p>
        </p:txBody>
      </p:sp>
      <p:sp>
        <p:nvSpPr>
          <p:cNvPr id="1202" name="Rectangle 122">
            <a:extLst>
              <a:ext uri="{FF2B5EF4-FFF2-40B4-BE49-F238E27FC236}">
                <a16:creationId xmlns:a16="http://schemas.microsoft.com/office/drawing/2014/main" id="{E693047C-F76C-6D48-88B0-E0C882CE30BE}"/>
              </a:ext>
            </a:extLst>
          </p:cNvPr>
          <p:cNvSpPr>
            <a:spLocks noChangeArrowheads="1"/>
          </p:cNvSpPr>
          <p:nvPr/>
        </p:nvSpPr>
        <p:spPr bwMode="auto">
          <a:xfrm>
            <a:off x="2896713" y="2955667"/>
            <a:ext cx="213200"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200" kern="0" dirty="0"/>
              <a:t>0.7</a:t>
            </a:r>
          </a:p>
        </p:txBody>
      </p:sp>
      <p:sp>
        <p:nvSpPr>
          <p:cNvPr id="1203" name="Rectangle 124">
            <a:extLst>
              <a:ext uri="{FF2B5EF4-FFF2-40B4-BE49-F238E27FC236}">
                <a16:creationId xmlns:a16="http://schemas.microsoft.com/office/drawing/2014/main" id="{CC6C3574-6BB0-8946-9F7F-2DC923C39C90}"/>
              </a:ext>
            </a:extLst>
          </p:cNvPr>
          <p:cNvSpPr>
            <a:spLocks noChangeArrowheads="1"/>
          </p:cNvSpPr>
          <p:nvPr/>
        </p:nvSpPr>
        <p:spPr bwMode="auto">
          <a:xfrm>
            <a:off x="2896713" y="2709605"/>
            <a:ext cx="213200"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200" kern="0" dirty="0"/>
              <a:t>0.8</a:t>
            </a:r>
          </a:p>
        </p:txBody>
      </p:sp>
      <p:sp>
        <p:nvSpPr>
          <p:cNvPr id="1204" name="Rectangle 126">
            <a:extLst>
              <a:ext uri="{FF2B5EF4-FFF2-40B4-BE49-F238E27FC236}">
                <a16:creationId xmlns:a16="http://schemas.microsoft.com/office/drawing/2014/main" id="{01BF1593-83FA-554C-8C70-C16F514C66FB}"/>
              </a:ext>
            </a:extLst>
          </p:cNvPr>
          <p:cNvSpPr>
            <a:spLocks noChangeArrowheads="1"/>
          </p:cNvSpPr>
          <p:nvPr/>
        </p:nvSpPr>
        <p:spPr bwMode="auto">
          <a:xfrm>
            <a:off x="2896713" y="2471480"/>
            <a:ext cx="213200"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200" kern="0" dirty="0"/>
              <a:t>0.9</a:t>
            </a:r>
          </a:p>
        </p:txBody>
      </p:sp>
      <p:sp>
        <p:nvSpPr>
          <p:cNvPr id="1205" name="Rectangle 128">
            <a:extLst>
              <a:ext uri="{FF2B5EF4-FFF2-40B4-BE49-F238E27FC236}">
                <a16:creationId xmlns:a16="http://schemas.microsoft.com/office/drawing/2014/main" id="{7A9BF657-8103-E943-8010-A88027FB668C}"/>
              </a:ext>
            </a:extLst>
          </p:cNvPr>
          <p:cNvSpPr>
            <a:spLocks noChangeArrowheads="1"/>
          </p:cNvSpPr>
          <p:nvPr/>
        </p:nvSpPr>
        <p:spPr bwMode="auto">
          <a:xfrm>
            <a:off x="2896713" y="2220655"/>
            <a:ext cx="213200"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685800">
              <a:defRPr/>
            </a:pPr>
            <a:r>
              <a:rPr lang="en-US" altLang="en-US" sz="1200" kern="0" dirty="0"/>
              <a:t>1.0</a:t>
            </a:r>
          </a:p>
        </p:txBody>
      </p:sp>
      <p:sp>
        <p:nvSpPr>
          <p:cNvPr id="1206" name="Line 104">
            <a:extLst>
              <a:ext uri="{FF2B5EF4-FFF2-40B4-BE49-F238E27FC236}">
                <a16:creationId xmlns:a16="http://schemas.microsoft.com/office/drawing/2014/main" id="{BA5F2274-048B-B144-B10B-8BD0ED8EE76F}"/>
              </a:ext>
            </a:extLst>
          </p:cNvPr>
          <p:cNvSpPr>
            <a:spLocks noChangeShapeType="1"/>
          </p:cNvSpPr>
          <p:nvPr/>
        </p:nvSpPr>
        <p:spPr bwMode="auto">
          <a:xfrm flipV="1">
            <a:off x="8931275"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207" name="Rectangle 105">
            <a:extLst>
              <a:ext uri="{FF2B5EF4-FFF2-40B4-BE49-F238E27FC236}">
                <a16:creationId xmlns:a16="http://schemas.microsoft.com/office/drawing/2014/main" id="{26A3E994-B052-7348-9705-115A893C0105}"/>
              </a:ext>
            </a:extLst>
          </p:cNvPr>
          <p:cNvSpPr>
            <a:spLocks noChangeArrowheads="1"/>
          </p:cNvSpPr>
          <p:nvPr/>
        </p:nvSpPr>
        <p:spPr bwMode="auto">
          <a:xfrm>
            <a:off x="8861537" y="4851400"/>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30</a:t>
            </a:r>
          </a:p>
        </p:txBody>
      </p:sp>
      <p:sp>
        <p:nvSpPr>
          <p:cNvPr id="1208" name="Rectangle 130">
            <a:extLst>
              <a:ext uri="{FF2B5EF4-FFF2-40B4-BE49-F238E27FC236}">
                <a16:creationId xmlns:a16="http://schemas.microsoft.com/office/drawing/2014/main" id="{49E1341F-AF0F-E64F-938C-1B18B1184AA1}"/>
              </a:ext>
            </a:extLst>
          </p:cNvPr>
          <p:cNvSpPr>
            <a:spLocks noChangeArrowheads="1"/>
          </p:cNvSpPr>
          <p:nvPr/>
        </p:nvSpPr>
        <p:spPr bwMode="auto">
          <a:xfrm rot="16200000">
            <a:off x="1356661" y="3406517"/>
            <a:ext cx="2104743"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200" kern="0" dirty="0"/>
              <a:t>Overall Survival (Probability)</a:t>
            </a:r>
          </a:p>
        </p:txBody>
      </p:sp>
      <p:sp>
        <p:nvSpPr>
          <p:cNvPr id="1209" name="Line 104">
            <a:extLst>
              <a:ext uri="{FF2B5EF4-FFF2-40B4-BE49-F238E27FC236}">
                <a16:creationId xmlns:a16="http://schemas.microsoft.com/office/drawing/2014/main" id="{F70623E9-C281-AF4A-A8F8-AE5B2A5BB03A}"/>
              </a:ext>
            </a:extLst>
          </p:cNvPr>
          <p:cNvSpPr>
            <a:spLocks noChangeShapeType="1"/>
          </p:cNvSpPr>
          <p:nvPr/>
        </p:nvSpPr>
        <p:spPr bwMode="auto">
          <a:xfrm flipV="1">
            <a:off x="9502775" y="4741864"/>
            <a:ext cx="0" cy="66675"/>
          </a:xfrm>
          <a:prstGeom prst="line">
            <a:avLst/>
          </a:prstGeom>
          <a:noFill/>
          <a:ln w="6350">
            <a:solidFill>
              <a:schemeClr val="tx1"/>
            </a:solidFill>
            <a:prstDash val="solid"/>
            <a:round/>
            <a:headEnd/>
            <a:tailEnd/>
          </a:ln>
          <a:extLst>
            <a:ext uri="{909E8E84-426E-40DD-AFC4-6F175D3DCCD1}">
              <a14:hiddenFill xmlns:a14="http://schemas.microsoft.com/office/drawing/2010/main">
                <a:noFill/>
              </a14:hiddenFill>
            </a:ext>
          </a:extLst>
        </p:spPr>
        <p:txBody>
          <a:bodyPr lIns="68580" tIns="34290" rIns="68580" bIns="34290"/>
          <a:lstStyle/>
          <a:p>
            <a:pPr defTabSz="685800">
              <a:defRPr/>
            </a:pPr>
            <a:endParaRPr lang="en-US" sz="1000" kern="0" dirty="0">
              <a:cs typeface="Arial" pitchFamily="34" charset="0"/>
            </a:endParaRPr>
          </a:p>
        </p:txBody>
      </p:sp>
      <p:sp>
        <p:nvSpPr>
          <p:cNvPr id="1210" name="Rectangle 105">
            <a:extLst>
              <a:ext uri="{FF2B5EF4-FFF2-40B4-BE49-F238E27FC236}">
                <a16:creationId xmlns:a16="http://schemas.microsoft.com/office/drawing/2014/main" id="{961D9579-D91B-4944-B7A0-F4CBFB56CD5D}"/>
              </a:ext>
            </a:extLst>
          </p:cNvPr>
          <p:cNvSpPr>
            <a:spLocks noChangeArrowheads="1"/>
          </p:cNvSpPr>
          <p:nvPr/>
        </p:nvSpPr>
        <p:spPr bwMode="auto">
          <a:xfrm>
            <a:off x="9431449" y="4851400"/>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33</a:t>
            </a:r>
          </a:p>
        </p:txBody>
      </p:sp>
      <p:sp>
        <p:nvSpPr>
          <p:cNvPr id="1211" name="Rectangle 131">
            <a:extLst>
              <a:ext uri="{FF2B5EF4-FFF2-40B4-BE49-F238E27FC236}">
                <a16:creationId xmlns:a16="http://schemas.microsoft.com/office/drawing/2014/main" id="{95908C16-0BC6-424E-892E-F39752A321D4}"/>
              </a:ext>
            </a:extLst>
          </p:cNvPr>
          <p:cNvSpPr>
            <a:spLocks noChangeArrowheads="1"/>
          </p:cNvSpPr>
          <p:nvPr/>
        </p:nvSpPr>
        <p:spPr bwMode="auto">
          <a:xfrm>
            <a:off x="1878014" y="5160963"/>
            <a:ext cx="6604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altLang="en-US" sz="1000" kern="0" dirty="0"/>
              <a:t>No. at Risk</a:t>
            </a:r>
          </a:p>
        </p:txBody>
      </p:sp>
      <p:sp>
        <p:nvSpPr>
          <p:cNvPr id="1212" name="Rectangle 132">
            <a:extLst>
              <a:ext uri="{FF2B5EF4-FFF2-40B4-BE49-F238E27FC236}">
                <a16:creationId xmlns:a16="http://schemas.microsoft.com/office/drawing/2014/main" id="{548B4466-6641-ED48-B61F-6E24F6E80CD7}"/>
              </a:ext>
            </a:extLst>
          </p:cNvPr>
          <p:cNvSpPr>
            <a:spLocks noChangeArrowheads="1"/>
          </p:cNvSpPr>
          <p:nvPr/>
        </p:nvSpPr>
        <p:spPr bwMode="auto">
          <a:xfrm>
            <a:off x="1878014" y="5354638"/>
            <a:ext cx="61395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sz="1000" kern="0" dirty="0"/>
              <a:t>NIVO + IPI</a:t>
            </a:r>
          </a:p>
        </p:txBody>
      </p:sp>
      <p:sp>
        <p:nvSpPr>
          <p:cNvPr id="1213" name="Rectangle 141">
            <a:extLst>
              <a:ext uri="{FF2B5EF4-FFF2-40B4-BE49-F238E27FC236}">
                <a16:creationId xmlns:a16="http://schemas.microsoft.com/office/drawing/2014/main" id="{902F8F9F-BF1F-3745-9A77-0E06DFBB2268}"/>
              </a:ext>
            </a:extLst>
          </p:cNvPr>
          <p:cNvSpPr>
            <a:spLocks noChangeArrowheads="1"/>
          </p:cNvSpPr>
          <p:nvPr/>
        </p:nvSpPr>
        <p:spPr bwMode="auto">
          <a:xfrm>
            <a:off x="8294799" y="5346700"/>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44</a:t>
            </a:r>
          </a:p>
        </p:txBody>
      </p:sp>
      <p:sp>
        <p:nvSpPr>
          <p:cNvPr id="1214" name="Rectangle 142">
            <a:extLst>
              <a:ext uri="{FF2B5EF4-FFF2-40B4-BE49-F238E27FC236}">
                <a16:creationId xmlns:a16="http://schemas.microsoft.com/office/drawing/2014/main" id="{6296280E-7585-8C4B-B879-F214B8DEF8C3}"/>
              </a:ext>
            </a:extLst>
          </p:cNvPr>
          <p:cNvSpPr>
            <a:spLocks noChangeArrowheads="1"/>
          </p:cNvSpPr>
          <p:nvPr/>
        </p:nvSpPr>
        <p:spPr bwMode="auto">
          <a:xfrm>
            <a:off x="8896009" y="5346700"/>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2</a:t>
            </a:r>
          </a:p>
        </p:txBody>
      </p:sp>
      <p:sp>
        <p:nvSpPr>
          <p:cNvPr id="1215" name="Rectangle 147">
            <a:extLst>
              <a:ext uri="{FF2B5EF4-FFF2-40B4-BE49-F238E27FC236}">
                <a16:creationId xmlns:a16="http://schemas.microsoft.com/office/drawing/2014/main" id="{AE3C7F65-3B0F-C04B-A428-7B1B0816FB59}"/>
              </a:ext>
            </a:extLst>
          </p:cNvPr>
          <p:cNvSpPr>
            <a:spLocks noChangeArrowheads="1"/>
          </p:cNvSpPr>
          <p:nvPr/>
        </p:nvSpPr>
        <p:spPr bwMode="auto">
          <a:xfrm>
            <a:off x="1878013" y="5524500"/>
            <a:ext cx="2709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800">
              <a:defRPr/>
            </a:pPr>
            <a:r>
              <a:rPr lang="en-US" sz="1000" kern="0" dirty="0"/>
              <a:t>SUN</a:t>
            </a:r>
          </a:p>
        </p:txBody>
      </p:sp>
      <p:sp>
        <p:nvSpPr>
          <p:cNvPr id="1216" name="Rectangle 156">
            <a:extLst>
              <a:ext uri="{FF2B5EF4-FFF2-40B4-BE49-F238E27FC236}">
                <a16:creationId xmlns:a16="http://schemas.microsoft.com/office/drawing/2014/main" id="{4138E45F-35D4-CF45-ADBD-F8FC48E8614D}"/>
              </a:ext>
            </a:extLst>
          </p:cNvPr>
          <p:cNvSpPr>
            <a:spLocks noChangeArrowheads="1"/>
          </p:cNvSpPr>
          <p:nvPr/>
        </p:nvSpPr>
        <p:spPr bwMode="auto">
          <a:xfrm>
            <a:off x="8294799" y="551656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34</a:t>
            </a:r>
          </a:p>
        </p:txBody>
      </p:sp>
      <p:sp>
        <p:nvSpPr>
          <p:cNvPr id="1217" name="Rectangle 157">
            <a:extLst>
              <a:ext uri="{FF2B5EF4-FFF2-40B4-BE49-F238E27FC236}">
                <a16:creationId xmlns:a16="http://schemas.microsoft.com/office/drawing/2014/main" id="{3D29800B-B730-9540-85EA-A2C0CF19F1A5}"/>
              </a:ext>
            </a:extLst>
          </p:cNvPr>
          <p:cNvSpPr>
            <a:spLocks noChangeArrowheads="1"/>
          </p:cNvSpPr>
          <p:nvPr/>
        </p:nvSpPr>
        <p:spPr bwMode="auto">
          <a:xfrm>
            <a:off x="8896009" y="551656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a:t>
            </a:r>
          </a:p>
        </p:txBody>
      </p:sp>
      <p:sp>
        <p:nvSpPr>
          <p:cNvPr id="1218" name="Rectangle 143">
            <a:extLst>
              <a:ext uri="{FF2B5EF4-FFF2-40B4-BE49-F238E27FC236}">
                <a16:creationId xmlns:a16="http://schemas.microsoft.com/office/drawing/2014/main" id="{63F38776-939C-CB42-AD7D-AFCB82ACBE8A}"/>
              </a:ext>
            </a:extLst>
          </p:cNvPr>
          <p:cNvSpPr>
            <a:spLocks noChangeArrowheads="1"/>
          </p:cNvSpPr>
          <p:nvPr/>
        </p:nvSpPr>
        <p:spPr bwMode="auto">
          <a:xfrm>
            <a:off x="9467509" y="5346700"/>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0</a:t>
            </a:r>
          </a:p>
        </p:txBody>
      </p:sp>
      <p:sp>
        <p:nvSpPr>
          <p:cNvPr id="1219" name="Rectangle 158">
            <a:extLst>
              <a:ext uri="{FF2B5EF4-FFF2-40B4-BE49-F238E27FC236}">
                <a16:creationId xmlns:a16="http://schemas.microsoft.com/office/drawing/2014/main" id="{537047A3-120A-E54E-9192-DD561D3F62D5}"/>
              </a:ext>
            </a:extLst>
          </p:cNvPr>
          <p:cNvSpPr>
            <a:spLocks noChangeArrowheads="1"/>
          </p:cNvSpPr>
          <p:nvPr/>
        </p:nvSpPr>
        <p:spPr bwMode="auto">
          <a:xfrm>
            <a:off x="9467509" y="551656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0</a:t>
            </a:r>
          </a:p>
        </p:txBody>
      </p:sp>
      <p:sp>
        <p:nvSpPr>
          <p:cNvPr id="1220" name="Rectangle 141">
            <a:extLst>
              <a:ext uri="{FF2B5EF4-FFF2-40B4-BE49-F238E27FC236}">
                <a16:creationId xmlns:a16="http://schemas.microsoft.com/office/drawing/2014/main" id="{F1F53057-268D-4148-8FCC-FD509DA767CF}"/>
              </a:ext>
            </a:extLst>
          </p:cNvPr>
          <p:cNvSpPr>
            <a:spLocks noChangeArrowheads="1"/>
          </p:cNvSpPr>
          <p:nvPr/>
        </p:nvSpPr>
        <p:spPr bwMode="auto">
          <a:xfrm>
            <a:off x="7695971" y="534670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119</a:t>
            </a:r>
          </a:p>
        </p:txBody>
      </p:sp>
      <p:sp>
        <p:nvSpPr>
          <p:cNvPr id="1221" name="Rectangle 156">
            <a:extLst>
              <a:ext uri="{FF2B5EF4-FFF2-40B4-BE49-F238E27FC236}">
                <a16:creationId xmlns:a16="http://schemas.microsoft.com/office/drawing/2014/main" id="{274808A1-F450-E540-B5C1-94F6778C18AF}"/>
              </a:ext>
            </a:extLst>
          </p:cNvPr>
          <p:cNvSpPr>
            <a:spLocks noChangeArrowheads="1"/>
          </p:cNvSpPr>
          <p:nvPr/>
        </p:nvSpPr>
        <p:spPr bwMode="auto">
          <a:xfrm>
            <a:off x="7731237" y="551656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89</a:t>
            </a:r>
          </a:p>
        </p:txBody>
      </p:sp>
      <p:sp>
        <p:nvSpPr>
          <p:cNvPr id="1222" name="Rectangle 141">
            <a:extLst>
              <a:ext uri="{FF2B5EF4-FFF2-40B4-BE49-F238E27FC236}">
                <a16:creationId xmlns:a16="http://schemas.microsoft.com/office/drawing/2014/main" id="{1AABA838-A0F5-E247-8763-32542CBACD68}"/>
              </a:ext>
            </a:extLst>
          </p:cNvPr>
          <p:cNvSpPr>
            <a:spLocks noChangeArrowheads="1"/>
          </p:cNvSpPr>
          <p:nvPr/>
        </p:nvSpPr>
        <p:spPr bwMode="auto">
          <a:xfrm>
            <a:off x="7130821" y="534670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241</a:t>
            </a:r>
          </a:p>
        </p:txBody>
      </p:sp>
      <p:sp>
        <p:nvSpPr>
          <p:cNvPr id="1223" name="Rectangle 156">
            <a:extLst>
              <a:ext uri="{FF2B5EF4-FFF2-40B4-BE49-F238E27FC236}">
                <a16:creationId xmlns:a16="http://schemas.microsoft.com/office/drawing/2014/main" id="{08EA70FA-5E44-B64C-91EE-8E10934E96D1}"/>
              </a:ext>
            </a:extLst>
          </p:cNvPr>
          <p:cNvSpPr>
            <a:spLocks noChangeArrowheads="1"/>
          </p:cNvSpPr>
          <p:nvPr/>
        </p:nvSpPr>
        <p:spPr bwMode="auto">
          <a:xfrm>
            <a:off x="7130821" y="55165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179</a:t>
            </a:r>
          </a:p>
        </p:txBody>
      </p:sp>
      <p:sp>
        <p:nvSpPr>
          <p:cNvPr id="1224" name="Rectangle 141">
            <a:extLst>
              <a:ext uri="{FF2B5EF4-FFF2-40B4-BE49-F238E27FC236}">
                <a16:creationId xmlns:a16="http://schemas.microsoft.com/office/drawing/2014/main" id="{FB0BAF5F-3FBC-CC44-A10B-4D75B5A4787B}"/>
              </a:ext>
            </a:extLst>
          </p:cNvPr>
          <p:cNvSpPr>
            <a:spLocks noChangeArrowheads="1"/>
          </p:cNvSpPr>
          <p:nvPr/>
        </p:nvSpPr>
        <p:spPr bwMode="auto">
          <a:xfrm>
            <a:off x="6568846" y="534670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300</a:t>
            </a:r>
          </a:p>
        </p:txBody>
      </p:sp>
      <p:sp>
        <p:nvSpPr>
          <p:cNvPr id="1225" name="Rectangle 156">
            <a:extLst>
              <a:ext uri="{FF2B5EF4-FFF2-40B4-BE49-F238E27FC236}">
                <a16:creationId xmlns:a16="http://schemas.microsoft.com/office/drawing/2014/main" id="{43CCDE49-8864-3B47-B323-10A8DB49A902}"/>
              </a:ext>
            </a:extLst>
          </p:cNvPr>
          <p:cNvSpPr>
            <a:spLocks noChangeArrowheads="1"/>
          </p:cNvSpPr>
          <p:nvPr/>
        </p:nvSpPr>
        <p:spPr bwMode="auto">
          <a:xfrm>
            <a:off x="6568846" y="55165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225</a:t>
            </a:r>
          </a:p>
        </p:txBody>
      </p:sp>
      <p:sp>
        <p:nvSpPr>
          <p:cNvPr id="1226" name="Rectangle 141">
            <a:extLst>
              <a:ext uri="{FF2B5EF4-FFF2-40B4-BE49-F238E27FC236}">
                <a16:creationId xmlns:a16="http://schemas.microsoft.com/office/drawing/2014/main" id="{BD612A4F-DEE3-A044-9DA2-79DC5C5CFAA0}"/>
              </a:ext>
            </a:extLst>
          </p:cNvPr>
          <p:cNvSpPr>
            <a:spLocks noChangeArrowheads="1"/>
          </p:cNvSpPr>
          <p:nvPr/>
        </p:nvSpPr>
        <p:spPr bwMode="auto">
          <a:xfrm>
            <a:off x="5998933" y="534670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318</a:t>
            </a:r>
          </a:p>
        </p:txBody>
      </p:sp>
      <p:sp>
        <p:nvSpPr>
          <p:cNvPr id="1227" name="Rectangle 156">
            <a:extLst>
              <a:ext uri="{FF2B5EF4-FFF2-40B4-BE49-F238E27FC236}">
                <a16:creationId xmlns:a16="http://schemas.microsoft.com/office/drawing/2014/main" id="{20A07674-49A5-0541-8826-9ADFD6A7CA49}"/>
              </a:ext>
            </a:extLst>
          </p:cNvPr>
          <p:cNvSpPr>
            <a:spLocks noChangeArrowheads="1"/>
          </p:cNvSpPr>
          <p:nvPr/>
        </p:nvSpPr>
        <p:spPr bwMode="auto">
          <a:xfrm>
            <a:off x="5998933" y="55165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253</a:t>
            </a:r>
          </a:p>
        </p:txBody>
      </p:sp>
      <p:sp>
        <p:nvSpPr>
          <p:cNvPr id="1228" name="Rectangle 141">
            <a:extLst>
              <a:ext uri="{FF2B5EF4-FFF2-40B4-BE49-F238E27FC236}">
                <a16:creationId xmlns:a16="http://schemas.microsoft.com/office/drawing/2014/main" id="{92FD679F-24FE-F547-AC2F-3EB3217E85CD}"/>
              </a:ext>
            </a:extLst>
          </p:cNvPr>
          <p:cNvSpPr>
            <a:spLocks noChangeArrowheads="1"/>
          </p:cNvSpPr>
          <p:nvPr/>
        </p:nvSpPr>
        <p:spPr bwMode="auto">
          <a:xfrm>
            <a:off x="5430608" y="534670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332</a:t>
            </a:r>
          </a:p>
        </p:txBody>
      </p:sp>
      <p:sp>
        <p:nvSpPr>
          <p:cNvPr id="1229" name="Rectangle 156">
            <a:extLst>
              <a:ext uri="{FF2B5EF4-FFF2-40B4-BE49-F238E27FC236}">
                <a16:creationId xmlns:a16="http://schemas.microsoft.com/office/drawing/2014/main" id="{8C312CDC-B180-FD44-9181-F205511D62C4}"/>
              </a:ext>
            </a:extLst>
          </p:cNvPr>
          <p:cNvSpPr>
            <a:spLocks noChangeArrowheads="1"/>
          </p:cNvSpPr>
          <p:nvPr/>
        </p:nvSpPr>
        <p:spPr bwMode="auto">
          <a:xfrm>
            <a:off x="5430608" y="55165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288</a:t>
            </a:r>
          </a:p>
        </p:txBody>
      </p:sp>
      <p:sp>
        <p:nvSpPr>
          <p:cNvPr id="1230" name="Rectangle 141">
            <a:extLst>
              <a:ext uri="{FF2B5EF4-FFF2-40B4-BE49-F238E27FC236}">
                <a16:creationId xmlns:a16="http://schemas.microsoft.com/office/drawing/2014/main" id="{F8E7E5B4-E079-EF44-B0C0-3D6486B6697E}"/>
              </a:ext>
            </a:extLst>
          </p:cNvPr>
          <p:cNvSpPr>
            <a:spLocks noChangeArrowheads="1"/>
          </p:cNvSpPr>
          <p:nvPr/>
        </p:nvSpPr>
        <p:spPr bwMode="auto">
          <a:xfrm>
            <a:off x="4865458" y="534670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348</a:t>
            </a:r>
          </a:p>
        </p:txBody>
      </p:sp>
      <p:sp>
        <p:nvSpPr>
          <p:cNvPr id="1231" name="Rectangle 156">
            <a:extLst>
              <a:ext uri="{FF2B5EF4-FFF2-40B4-BE49-F238E27FC236}">
                <a16:creationId xmlns:a16="http://schemas.microsoft.com/office/drawing/2014/main" id="{9850E9D0-2131-7144-9E7D-20384E367FBC}"/>
              </a:ext>
            </a:extLst>
          </p:cNvPr>
          <p:cNvSpPr>
            <a:spLocks noChangeArrowheads="1"/>
          </p:cNvSpPr>
          <p:nvPr/>
        </p:nvSpPr>
        <p:spPr bwMode="auto">
          <a:xfrm>
            <a:off x="4865458" y="55165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315</a:t>
            </a:r>
          </a:p>
        </p:txBody>
      </p:sp>
      <p:sp>
        <p:nvSpPr>
          <p:cNvPr id="1232" name="Rectangle 141">
            <a:extLst>
              <a:ext uri="{FF2B5EF4-FFF2-40B4-BE49-F238E27FC236}">
                <a16:creationId xmlns:a16="http://schemas.microsoft.com/office/drawing/2014/main" id="{B9B2EB66-758A-4F44-9FB6-F47ACFFFDF08}"/>
              </a:ext>
            </a:extLst>
          </p:cNvPr>
          <p:cNvSpPr>
            <a:spLocks noChangeArrowheads="1"/>
          </p:cNvSpPr>
          <p:nvPr/>
        </p:nvSpPr>
        <p:spPr bwMode="auto">
          <a:xfrm>
            <a:off x="4290783" y="534670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372</a:t>
            </a:r>
          </a:p>
        </p:txBody>
      </p:sp>
      <p:sp>
        <p:nvSpPr>
          <p:cNvPr id="1233" name="Rectangle 156">
            <a:extLst>
              <a:ext uri="{FF2B5EF4-FFF2-40B4-BE49-F238E27FC236}">
                <a16:creationId xmlns:a16="http://schemas.microsoft.com/office/drawing/2014/main" id="{B7BDE3E0-38E0-5241-8AD3-381AC3D07EC3}"/>
              </a:ext>
            </a:extLst>
          </p:cNvPr>
          <p:cNvSpPr>
            <a:spLocks noChangeArrowheads="1"/>
          </p:cNvSpPr>
          <p:nvPr/>
        </p:nvSpPr>
        <p:spPr bwMode="auto">
          <a:xfrm>
            <a:off x="4290783" y="55165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352</a:t>
            </a:r>
          </a:p>
        </p:txBody>
      </p:sp>
      <p:sp>
        <p:nvSpPr>
          <p:cNvPr id="1234" name="Rectangle 141">
            <a:extLst>
              <a:ext uri="{FF2B5EF4-FFF2-40B4-BE49-F238E27FC236}">
                <a16:creationId xmlns:a16="http://schemas.microsoft.com/office/drawing/2014/main" id="{E86D76CA-21DE-4645-BD24-313A309D2C3B}"/>
              </a:ext>
            </a:extLst>
          </p:cNvPr>
          <p:cNvSpPr>
            <a:spLocks noChangeArrowheads="1"/>
          </p:cNvSpPr>
          <p:nvPr/>
        </p:nvSpPr>
        <p:spPr bwMode="auto">
          <a:xfrm>
            <a:off x="3732777" y="534670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399</a:t>
            </a:r>
          </a:p>
        </p:txBody>
      </p:sp>
      <p:sp>
        <p:nvSpPr>
          <p:cNvPr id="1235" name="Rectangle 156">
            <a:extLst>
              <a:ext uri="{FF2B5EF4-FFF2-40B4-BE49-F238E27FC236}">
                <a16:creationId xmlns:a16="http://schemas.microsoft.com/office/drawing/2014/main" id="{25F58779-8215-904C-B4D0-ED828B7C4BEF}"/>
              </a:ext>
            </a:extLst>
          </p:cNvPr>
          <p:cNvSpPr>
            <a:spLocks noChangeArrowheads="1"/>
          </p:cNvSpPr>
          <p:nvPr/>
        </p:nvSpPr>
        <p:spPr bwMode="auto">
          <a:xfrm>
            <a:off x="3732777" y="55165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387</a:t>
            </a:r>
          </a:p>
        </p:txBody>
      </p:sp>
      <p:sp>
        <p:nvSpPr>
          <p:cNvPr id="1236" name="Rectangle 141">
            <a:extLst>
              <a:ext uri="{FF2B5EF4-FFF2-40B4-BE49-F238E27FC236}">
                <a16:creationId xmlns:a16="http://schemas.microsoft.com/office/drawing/2014/main" id="{117260C5-8A82-6645-A4D6-6805E6A40233}"/>
              </a:ext>
            </a:extLst>
          </p:cNvPr>
          <p:cNvSpPr>
            <a:spLocks noChangeArrowheads="1"/>
          </p:cNvSpPr>
          <p:nvPr/>
        </p:nvSpPr>
        <p:spPr bwMode="auto">
          <a:xfrm>
            <a:off x="3165246" y="534670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425</a:t>
            </a:r>
          </a:p>
        </p:txBody>
      </p:sp>
      <p:sp>
        <p:nvSpPr>
          <p:cNvPr id="1237" name="Rectangle 156">
            <a:extLst>
              <a:ext uri="{FF2B5EF4-FFF2-40B4-BE49-F238E27FC236}">
                <a16:creationId xmlns:a16="http://schemas.microsoft.com/office/drawing/2014/main" id="{B7C05C66-5C95-0144-91A9-9D2D8177CF23}"/>
              </a:ext>
            </a:extLst>
          </p:cNvPr>
          <p:cNvSpPr>
            <a:spLocks noChangeArrowheads="1"/>
          </p:cNvSpPr>
          <p:nvPr/>
        </p:nvSpPr>
        <p:spPr bwMode="auto">
          <a:xfrm>
            <a:off x="3165246" y="5516563"/>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685800">
              <a:defRPr/>
            </a:pPr>
            <a:r>
              <a:rPr lang="en-US" altLang="en-US" sz="1000" kern="0" dirty="0"/>
              <a:t>422</a:t>
            </a:r>
          </a:p>
        </p:txBody>
      </p:sp>
      <p:sp>
        <p:nvSpPr>
          <p:cNvPr id="98388" name="TextBox 1245">
            <a:extLst>
              <a:ext uri="{FF2B5EF4-FFF2-40B4-BE49-F238E27FC236}">
                <a16:creationId xmlns:a16="http://schemas.microsoft.com/office/drawing/2014/main" id="{AA76DBC8-1C90-B540-936E-C33CC62918D7}"/>
              </a:ext>
            </a:extLst>
          </p:cNvPr>
          <p:cNvSpPr txBox="1">
            <a:spLocks noChangeArrowheads="1"/>
          </p:cNvSpPr>
          <p:nvPr/>
        </p:nvSpPr>
        <p:spPr bwMode="auto">
          <a:xfrm>
            <a:off x="3546475" y="1420813"/>
            <a:ext cx="604520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Comic Sans MS" panose="030F0902030302020204" pitchFamily="66" charset="0"/>
                <a:ea typeface="ＭＳ Ｐゴシック" panose="020B0600070205080204" pitchFamily="34" charset="-128"/>
              </a:defRPr>
            </a:lvl1pPr>
            <a:lvl2pPr marL="742950" indent="-285750">
              <a:defRPr sz="2800" b="1">
                <a:solidFill>
                  <a:schemeClr val="tx1"/>
                </a:solidFill>
                <a:latin typeface="Comic Sans MS" panose="030F0902030302020204" pitchFamily="66" charset="0"/>
                <a:ea typeface="ＭＳ Ｐゴシック" panose="020B0600070205080204" pitchFamily="34" charset="-128"/>
              </a:defRPr>
            </a:lvl2pPr>
            <a:lvl3pPr marL="1143000" indent="-228600">
              <a:defRPr sz="2800" b="1">
                <a:solidFill>
                  <a:schemeClr val="tx1"/>
                </a:solidFill>
                <a:latin typeface="Comic Sans MS" panose="030F0902030302020204" pitchFamily="66" charset="0"/>
                <a:ea typeface="ＭＳ Ｐゴシック" panose="020B0600070205080204" pitchFamily="34" charset="-128"/>
              </a:defRPr>
            </a:lvl3pPr>
            <a:lvl4pPr marL="1600200" indent="-228600">
              <a:defRPr sz="2800" b="1">
                <a:solidFill>
                  <a:schemeClr val="tx1"/>
                </a:solidFill>
                <a:latin typeface="Comic Sans MS" panose="030F0902030302020204" pitchFamily="66" charset="0"/>
                <a:ea typeface="ＭＳ Ｐゴシック" panose="020B0600070205080204" pitchFamily="34" charset="-128"/>
              </a:defRPr>
            </a:lvl4pPr>
            <a:lvl5pPr marL="2057400" indent="-228600">
              <a:defRPr sz="28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pPr>
            <a:r>
              <a:rPr lang="en-US" altLang="en-US" sz="1200"/>
              <a:t>OS in IMDC Intermediate/Poor Risk Patients</a:t>
            </a:r>
          </a:p>
        </p:txBody>
      </p:sp>
      <p:sp>
        <p:nvSpPr>
          <p:cNvPr id="390" name="TextBox 389">
            <a:extLst>
              <a:ext uri="{FF2B5EF4-FFF2-40B4-BE49-F238E27FC236}">
                <a16:creationId xmlns:a16="http://schemas.microsoft.com/office/drawing/2014/main" id="{7A20FBB6-3065-4582-B875-7324BAE80AED}"/>
              </a:ext>
            </a:extLst>
          </p:cNvPr>
          <p:cNvSpPr txBox="1"/>
          <p:nvPr/>
        </p:nvSpPr>
        <p:spPr>
          <a:xfrm>
            <a:off x="7689850" y="5788025"/>
            <a:ext cx="3054350" cy="276999"/>
          </a:xfrm>
          <a:prstGeom prst="rect">
            <a:avLst/>
          </a:prstGeom>
          <a:noFill/>
        </p:spPr>
        <p:txBody>
          <a:bodyPr wrap="square">
            <a:spAutoFit/>
          </a:bodyPr>
          <a:lstStyle/>
          <a:p>
            <a:pPr algn="ctr" eaLnBrk="1" hangingPunct="1">
              <a:defRPr/>
            </a:pPr>
            <a:r>
              <a:rPr lang="en-US" sz="1200" b="0" dirty="0">
                <a:latin typeface="Arial" pitchFamily="34" charset="0"/>
                <a:ea typeface="+mn-ea"/>
                <a:cs typeface="Arial" pitchFamily="34" charset="0"/>
              </a:rPr>
              <a:t>Adapted from </a:t>
            </a:r>
            <a:r>
              <a:rPr lang="en-US" sz="1200" b="0" dirty="0" err="1">
                <a:latin typeface="Arial" pitchFamily="34" charset="0"/>
                <a:ea typeface="+mn-ea"/>
                <a:cs typeface="Arial" pitchFamily="34" charset="0"/>
              </a:rPr>
              <a:t>Escudier</a:t>
            </a:r>
            <a:r>
              <a:rPr lang="en-US" sz="1200" b="0" dirty="0">
                <a:latin typeface="Arial" pitchFamily="34" charset="0"/>
                <a:ea typeface="+mn-ea"/>
                <a:cs typeface="Arial" pitchFamily="34" charset="0"/>
              </a:rPr>
              <a:t> et al, 2017.</a:t>
            </a:r>
          </a:p>
        </p:txBody>
      </p:sp>
      <p:sp>
        <p:nvSpPr>
          <p:cNvPr id="98390" name="Rectangle 392">
            <a:extLst>
              <a:ext uri="{FF2B5EF4-FFF2-40B4-BE49-F238E27FC236}">
                <a16:creationId xmlns:a16="http://schemas.microsoft.com/office/drawing/2014/main" id="{A7B7876B-5C21-D34F-8E81-B438827D88EF}"/>
              </a:ext>
            </a:extLst>
          </p:cNvPr>
          <p:cNvSpPr>
            <a:spLocks noChangeArrowheads="1"/>
          </p:cNvSpPr>
          <p:nvPr/>
        </p:nvSpPr>
        <p:spPr bwMode="auto">
          <a:xfrm>
            <a:off x="6937376" y="2595563"/>
            <a:ext cx="3478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800" b="1">
                <a:solidFill>
                  <a:schemeClr val="tx1"/>
                </a:solidFill>
                <a:latin typeface="Comic Sans MS" panose="030F0902030302020204" pitchFamily="66" charset="0"/>
                <a:ea typeface="ＭＳ Ｐゴシック" panose="020B0600070205080204" pitchFamily="34" charset="-128"/>
              </a:defRPr>
            </a:lvl1pPr>
            <a:lvl2pPr marL="742950" indent="-285750" defTabSz="685800">
              <a:defRPr sz="2800" b="1">
                <a:solidFill>
                  <a:schemeClr val="tx1"/>
                </a:solidFill>
                <a:latin typeface="Comic Sans MS" panose="030F0902030302020204" pitchFamily="66" charset="0"/>
                <a:ea typeface="ＭＳ Ｐゴシック" panose="020B0600070205080204" pitchFamily="34" charset="-128"/>
              </a:defRPr>
            </a:lvl2pPr>
            <a:lvl3pPr marL="1143000" indent="-228600" defTabSz="685800">
              <a:defRPr sz="2800" b="1">
                <a:solidFill>
                  <a:schemeClr val="tx1"/>
                </a:solidFill>
                <a:latin typeface="Comic Sans MS" panose="030F0902030302020204" pitchFamily="66" charset="0"/>
                <a:ea typeface="ＭＳ Ｐゴシック" panose="020B0600070205080204" pitchFamily="34" charset="-128"/>
              </a:defRPr>
            </a:lvl3pPr>
            <a:lvl4pPr marL="1600200" indent="-228600" defTabSz="685800">
              <a:defRPr sz="2800" b="1">
                <a:solidFill>
                  <a:schemeClr val="tx1"/>
                </a:solidFill>
                <a:latin typeface="Comic Sans MS" panose="030F0902030302020204" pitchFamily="66" charset="0"/>
                <a:ea typeface="ＭＳ Ｐゴシック" panose="020B0600070205080204" pitchFamily="34" charset="-128"/>
              </a:defRPr>
            </a:lvl4pPr>
            <a:lvl5pPr marL="2057400" indent="-228600" defTabSz="685800">
              <a:defRPr sz="2800" b="1">
                <a:solidFill>
                  <a:schemeClr val="tx1"/>
                </a:solidFill>
                <a:latin typeface="Comic Sans MS" panose="030F0902030302020204" pitchFamily="66" charset="0"/>
                <a:ea typeface="ＭＳ Ｐゴシック" panose="020B0600070205080204" pitchFamily="34" charset="-128"/>
              </a:defRPr>
            </a:lvl5pPr>
            <a:lvl6pPr marL="2514600" indent="-228600" defTabSz="6858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6pPr>
            <a:lvl7pPr marL="2971800" indent="-228600" defTabSz="6858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7pPr>
            <a:lvl8pPr marL="3429000" indent="-228600" defTabSz="6858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8pPr>
            <a:lvl9pPr marL="3886200" indent="-228600" defTabSz="685800" eaLnBrk="0" fontAlgn="base" hangingPunct="0">
              <a:spcBef>
                <a:spcPct val="0"/>
              </a:spcBef>
              <a:spcAft>
                <a:spcPct val="0"/>
              </a:spcAft>
              <a:defRPr sz="2800" b="1">
                <a:solidFill>
                  <a:schemeClr val="tx1"/>
                </a:solidFill>
                <a:latin typeface="Comic Sans MS" panose="030F0902030302020204" pitchFamily="66" charset="0"/>
                <a:ea typeface="ＭＳ Ｐゴシック" panose="020B0600070205080204" pitchFamily="34" charset="-128"/>
              </a:defRPr>
            </a:lvl9pPr>
          </a:lstStyle>
          <a:p>
            <a:pPr algn="ctr" eaLnBrk="1" hangingPunct="1"/>
            <a:r>
              <a:rPr lang="en-US" altLang="en-US" sz="1200" dirty="0">
                <a:cs typeface="Arial" panose="020B0604020202020204" pitchFamily="34" charset="0"/>
              </a:rPr>
              <a:t>Hazard ratio (99.8% CI), 0.63 (0.44–0.89)</a:t>
            </a:r>
          </a:p>
          <a:p>
            <a:pPr algn="ctr" eaLnBrk="1" hangingPunct="1"/>
            <a:r>
              <a:rPr lang="en-US" altLang="en-US" sz="1200" i="1" dirty="0">
                <a:cs typeface="Arial" panose="020B0604020202020204" pitchFamily="34" charset="0"/>
              </a:rPr>
              <a:t>P</a:t>
            </a:r>
            <a:r>
              <a:rPr lang="en-US" altLang="en-US" sz="1200" dirty="0">
                <a:cs typeface="Arial" panose="020B0604020202020204" pitchFamily="34" charset="0"/>
              </a:rPr>
              <a:t>&lt;0.0001</a:t>
            </a:r>
          </a:p>
        </p:txBody>
      </p:sp>
      <p:graphicFrame>
        <p:nvGraphicFramePr>
          <p:cNvPr id="394" name="Table 393">
            <a:extLst>
              <a:ext uri="{FF2B5EF4-FFF2-40B4-BE49-F238E27FC236}">
                <a16:creationId xmlns:a16="http://schemas.microsoft.com/office/drawing/2014/main" id="{FEA95CEE-1229-4A99-9FC4-2626F2C39FA5}"/>
              </a:ext>
            </a:extLst>
          </p:cNvPr>
          <p:cNvGraphicFramePr>
            <a:graphicFrameLocks noGrp="1"/>
          </p:cNvGraphicFramePr>
          <p:nvPr>
            <p:extLst>
              <p:ext uri="{D42A27DB-BD31-4B8C-83A1-F6EECF244321}">
                <p14:modId xmlns:p14="http://schemas.microsoft.com/office/powerpoint/2010/main" val="432003693"/>
              </p:ext>
            </p:extLst>
          </p:nvPr>
        </p:nvGraphicFramePr>
        <p:xfrm>
          <a:off x="6989763" y="1790700"/>
          <a:ext cx="3373438" cy="832008"/>
        </p:xfrm>
        <a:graphic>
          <a:graphicData uri="http://schemas.openxmlformats.org/drawingml/2006/table">
            <a:tbl>
              <a:tblPr/>
              <a:tblGrid>
                <a:gridCol w="1686719">
                  <a:extLst>
                    <a:ext uri="{9D8B030D-6E8A-4147-A177-3AD203B41FA5}">
                      <a16:colId xmlns:a16="http://schemas.microsoft.com/office/drawing/2014/main" val="20000"/>
                    </a:ext>
                  </a:extLst>
                </a:gridCol>
                <a:gridCol w="1686719">
                  <a:extLst>
                    <a:ext uri="{9D8B030D-6E8A-4147-A177-3AD203B41FA5}">
                      <a16:colId xmlns:a16="http://schemas.microsoft.com/office/drawing/2014/main" val="20001"/>
                    </a:ext>
                  </a:extLst>
                </a:gridCol>
              </a:tblGrid>
              <a:tr h="283377">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90000"/>
                        </a:lnSpc>
                      </a:pPr>
                      <a:r>
                        <a:rPr lang="en-US" sz="1400" b="1" dirty="0">
                          <a:solidFill>
                            <a:srgbClr val="D15F09"/>
                          </a:solidFill>
                          <a:latin typeface="+mj-lt"/>
                          <a:cs typeface="Arial" panose="020B0604020202020204" pitchFamily="34" charset="0"/>
                        </a:rPr>
                        <a:t>Median OS, months (95% CI)</a:t>
                      </a:r>
                      <a:r>
                        <a:rPr lang="en-US" sz="1400" b="1" dirty="0">
                          <a:solidFill>
                            <a:schemeClr val="bg1"/>
                          </a:solidFill>
                          <a:latin typeface="+mj-lt"/>
                          <a:cs typeface="Arial" panose="020B0604020202020204" pitchFamily="34" charset="0"/>
                        </a:rPr>
                        <a:t>)</a:t>
                      </a:r>
                    </a:p>
                  </a:txBody>
                  <a:tcPr marL="91421" marR="91421" marT="45706" marB="45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400" b="1"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423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l">
                        <a:lnSpc>
                          <a:spcPct val="90000"/>
                        </a:lnSpc>
                      </a:pPr>
                      <a:r>
                        <a:rPr lang="en-US" sz="1200" b="1" dirty="0" err="1">
                          <a:solidFill>
                            <a:schemeClr val="accent2"/>
                          </a:solidFill>
                          <a:latin typeface="+mj-lt"/>
                          <a:cs typeface="Arial" panose="020B0604020202020204" pitchFamily="34" charset="0"/>
                        </a:rPr>
                        <a:t>NIVO</a:t>
                      </a:r>
                      <a:r>
                        <a:rPr lang="en-US" sz="1200" b="1" dirty="0">
                          <a:solidFill>
                            <a:schemeClr val="accent2"/>
                          </a:solidFill>
                          <a:latin typeface="+mj-lt"/>
                          <a:cs typeface="Arial" panose="020B0604020202020204" pitchFamily="34" charset="0"/>
                        </a:rPr>
                        <a:t> + </a:t>
                      </a:r>
                      <a:r>
                        <a:rPr lang="en-US" sz="1200" b="1" dirty="0" err="1">
                          <a:solidFill>
                            <a:schemeClr val="accent2"/>
                          </a:solidFill>
                          <a:latin typeface="+mj-lt"/>
                          <a:cs typeface="Arial" panose="020B0604020202020204" pitchFamily="34" charset="0"/>
                        </a:rPr>
                        <a:t>IPI</a:t>
                      </a:r>
                      <a:r>
                        <a:rPr lang="en-US" sz="1200" b="1" dirty="0">
                          <a:solidFill>
                            <a:schemeClr val="accent2"/>
                          </a:solidFill>
                          <a:latin typeface="+mj-lt"/>
                          <a:cs typeface="Arial" panose="020B0604020202020204" pitchFamily="34" charset="0"/>
                        </a:rPr>
                        <a:t> </a:t>
                      </a:r>
                    </a:p>
                  </a:txBody>
                  <a:tcPr marL="91421" marR="9142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90000"/>
                        </a:lnSpc>
                        <a:spcBef>
                          <a:spcPts val="0"/>
                        </a:spcBef>
                        <a:spcAft>
                          <a:spcPts val="0"/>
                        </a:spcAft>
                        <a:buClrTx/>
                        <a:buSzTx/>
                        <a:buFontTx/>
                        <a:buNone/>
                        <a:tabLst>
                          <a:tab pos="1657350" algn="l"/>
                        </a:tabLst>
                        <a:defRPr/>
                      </a:pPr>
                      <a:r>
                        <a:rPr lang="en-US" sz="1200" b="0" dirty="0">
                          <a:solidFill>
                            <a:schemeClr val="tx1"/>
                          </a:solidFill>
                          <a:latin typeface="+mj-lt"/>
                          <a:cs typeface="Arial" panose="020B0604020202020204" pitchFamily="34" charset="0"/>
                        </a:rPr>
                        <a:t>NR (28.2–NE)</a:t>
                      </a:r>
                    </a:p>
                  </a:txBody>
                  <a:tcPr marL="91421" marR="9142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423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lnSpc>
                          <a:spcPct val="90000"/>
                        </a:lnSpc>
                      </a:pPr>
                      <a:r>
                        <a:rPr lang="en-US" sz="1200" b="1" dirty="0">
                          <a:solidFill>
                            <a:schemeClr val="accent5"/>
                          </a:solidFill>
                          <a:latin typeface="+mj-lt"/>
                          <a:cs typeface="Arial" panose="020B0604020202020204" pitchFamily="34" charset="0"/>
                        </a:rPr>
                        <a:t>SUN</a:t>
                      </a:r>
                    </a:p>
                  </a:txBody>
                  <a:tcPr marL="91421" marR="9142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90000"/>
                        </a:lnSpc>
                      </a:pPr>
                      <a:r>
                        <a:rPr lang="en-US" sz="1200" b="0" dirty="0">
                          <a:solidFill>
                            <a:schemeClr val="tx1"/>
                          </a:solidFill>
                          <a:latin typeface="+mj-lt"/>
                          <a:cs typeface="Arial" panose="020B0604020202020204" pitchFamily="34" charset="0"/>
                        </a:rPr>
                        <a:t>26.0 (22.1–NE)</a:t>
                      </a:r>
                    </a:p>
                  </a:txBody>
                  <a:tcPr marL="91421" marR="9142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Ru8Wsa52UaAz4gNAV71ig"/>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lank Presentation">
  <a:themeElements>
    <a:clrScheme name="Custom 3">
      <a:dk1>
        <a:srgbClr val="000000"/>
      </a:dk1>
      <a:lt1>
        <a:srgbClr val="FDFDFD"/>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omic Sans MS"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omic Sans MS"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CCIOQuinnJapanSept2018v1" id="{167B33F5-6296-B64F-A88E-BD267D86F501}" vid="{F99882BC-4AD2-484F-B74E-6E5D08575C8E}"/>
    </a:ext>
  </a:extLst>
</a:theme>
</file>

<file path=ppt/theme/theme2.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spDef>
      <a:spPr>
        <a:noFill/>
        <a:ln>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spDef>
      <a:spPr>
        <a:noFill/>
        <a:ln>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Blank Presentation</Template>
  <TotalTime>8436</TotalTime>
  <Words>3985</Words>
  <Application>Microsoft Macintosh PowerPoint</Application>
  <PresentationFormat>Widescreen</PresentationFormat>
  <Paragraphs>822</Paragraphs>
  <Slides>50</Slides>
  <Notes>16</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50</vt:i4>
      </vt:variant>
    </vt:vector>
  </HeadingPairs>
  <TitlesOfParts>
    <vt:vector size="59" baseType="lpstr">
      <vt:lpstr>Arial</vt:lpstr>
      <vt:lpstr>Calibri</vt:lpstr>
      <vt:lpstr>Comic Sans MS</vt:lpstr>
      <vt:lpstr>Wingdings</vt:lpstr>
      <vt:lpstr>Blank Presentation</vt:lpstr>
      <vt:lpstr>Clarity</vt:lpstr>
      <vt:lpstr>1_Clarity</vt:lpstr>
      <vt:lpstr>Office Theme</vt:lpstr>
      <vt:lpstr>1_Office Theme</vt:lpstr>
      <vt:lpstr>PowerPoint Presentation</vt:lpstr>
      <vt:lpstr>PowerPoint Presentation</vt:lpstr>
      <vt:lpstr>Do you have any patients in your practice with...</vt:lpstr>
      <vt:lpstr>Have you administered the following (on or off a clinical trial)  to a patient with renal cell carcinoma?</vt:lpstr>
      <vt:lpstr>Have you administered the following (on or off a clinical trial) to a patient with bladder cancer?</vt:lpstr>
      <vt:lpstr>Renal Cell Cancer   Miami, Feb 2019</vt:lpstr>
      <vt:lpstr>Disclosures</vt:lpstr>
      <vt:lpstr>CheckMate 214: Phase 3 Study of Nivolumab + Ipilimumab vs Sunitinib in 1L Advanced/Metastatic RCC1,2</vt:lpstr>
      <vt:lpstr>CheckMate 214: OS in IMDC                 Intermediate- /Poor-Risk Patients</vt:lpstr>
      <vt:lpstr>CheckMate 214: OS by Tumor PD-L1 Expression  in IMDC Intermediate/Poor-Risk Patients</vt:lpstr>
      <vt:lpstr>PowerPoint Presentation</vt:lpstr>
      <vt:lpstr>Memorial Sloan Kettering Cancer Center (MSKCC/Motzer) Score for Metastatic Renal Cell Carcinoma (RCC)</vt:lpstr>
      <vt:lpstr>Alliance A031203/CABOSUN: Randomized Phase II Trial of  First-line Cabozantinib vs Sunitinib in Intermediate- or Poor-Risk Patients With Advanced RCC1</vt:lpstr>
      <vt:lpstr>Alliance A031203/CABOSUN:  Kaplan-Meier Plot of PFS per IRC</vt:lpstr>
      <vt:lpstr>Alliance A031203/CABOSUN:  Overall Survival</vt:lpstr>
      <vt:lpstr>IMmotion151: Study Design</vt:lpstr>
      <vt:lpstr>IMmotion151: Progression-Free Survival in the Intention-to-Treat (ITT) and PD-L1-Positive Populations</vt:lpstr>
      <vt:lpstr>JAVELIN RENAL 101: Phase III Study of Avelumab in Combination With Axitinib vs Sunitinib Monotherapy in Treatment-naïve Patients With Advanced RCC</vt:lpstr>
      <vt:lpstr>JAVELIN RENAL 101: PFS per IRC</vt:lpstr>
      <vt:lpstr>JAVELIN RENAL 101:  OS in Overall Population</vt:lpstr>
      <vt:lpstr>KEYNOTE-426 Study Design</vt:lpstr>
      <vt:lpstr>KEYNOTE-426: Overall Survival</vt:lpstr>
      <vt:lpstr>KEYNOTE-426: Progression-Free Survival</vt:lpstr>
      <vt:lpstr>David Quinn’s Preferred Therapeutic Sequencing and Decision Points For Metastatic RCC 2019</vt:lpstr>
      <vt:lpstr>PowerPoint Presentation</vt:lpstr>
      <vt:lpstr> Urothelial Bladder Cancer</vt:lpstr>
      <vt:lpstr>Disclosures</vt:lpstr>
      <vt:lpstr>Checkpoint inhibitors  US FDA approved for UC</vt:lpstr>
      <vt:lpstr>First Line Systemic Therapy for Metastatic Disease</vt:lpstr>
      <vt:lpstr>Cisplatin based chemo for UC yields durable responses. Cis is the original “tail on the curve”</vt:lpstr>
      <vt:lpstr>Atezolizumab first line cisplatin ineligible</vt:lpstr>
      <vt:lpstr>Pembrolizumab in first line cisplatin ineligible pts</vt:lpstr>
      <vt:lpstr>Response Rates to First Line Therapy for Metastatic Urothelial Carcinoma</vt:lpstr>
      <vt:lpstr>May 18 2018 FDA warning</vt:lpstr>
      <vt:lpstr>May 18 2018 FDA warning</vt:lpstr>
      <vt:lpstr>May 18 2018 FDA warning</vt:lpstr>
      <vt:lpstr>June/July 2018: FDA and EMA restrict the indication for treatment 1st line to pts who are cisplatin ineligible and PD-L1+</vt:lpstr>
      <vt:lpstr>Take Home Points: 1st line mUC</vt:lpstr>
      <vt:lpstr>Breakthrough Therapies</vt:lpstr>
      <vt:lpstr>Phase II Erdafitinib: oral pan-FGFR (1-4) inhibitor </vt:lpstr>
      <vt:lpstr>Phase II Erdafitinib: oral pan-FGFR (1-4) inhibitor </vt:lpstr>
      <vt:lpstr>Enfortumab Vedotin Is an Antibody-Drug Conjugate Targeting Nectin-4</vt:lpstr>
      <vt:lpstr>Phase I EV-101 Trial of Enfortumab Vedotin  in Metastatic Urothelial Cancer: Response</vt:lpstr>
      <vt:lpstr>My Recommendations for UC in 2019 </vt:lpstr>
      <vt:lpstr>My Recommendations for UC in 2019 </vt:lpstr>
      <vt:lpstr>My Recommendations for UC in 2019 </vt:lpstr>
      <vt:lpstr>PowerPoint Presentation</vt:lpstr>
      <vt:lpstr>Sample question</vt:lpstr>
      <vt:lpstr>PowerPoint Presentation</vt:lpstr>
      <vt:lpstr>Sample question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55</cp:revision>
  <cp:lastPrinted>2019-02-23T23:56:27Z</cp:lastPrinted>
  <dcterms:created xsi:type="dcterms:W3CDTF">2018-09-04T13:36:47Z</dcterms:created>
  <dcterms:modified xsi:type="dcterms:W3CDTF">2019-02-25T16:55:30Z</dcterms:modified>
  <cp:category/>
</cp:coreProperties>
</file>