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6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7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0" r:id="rId4"/>
    <p:sldMasterId id="2147483767" r:id="rId5"/>
    <p:sldMasterId id="2147483876" r:id="rId6"/>
    <p:sldMasterId id="2147483889" r:id="rId7"/>
    <p:sldMasterId id="2147483906" r:id="rId8"/>
    <p:sldMasterId id="2147483926" r:id="rId9"/>
    <p:sldMasterId id="2147483947" r:id="rId10"/>
    <p:sldMasterId id="2147483975" r:id="rId11"/>
  </p:sldMasterIdLst>
  <p:notesMasterIdLst>
    <p:notesMasterId r:id="rId61"/>
  </p:notesMasterIdLst>
  <p:handoutMasterIdLst>
    <p:handoutMasterId r:id="rId62"/>
  </p:handoutMasterIdLst>
  <p:sldIdLst>
    <p:sldId id="559" r:id="rId12"/>
    <p:sldId id="264" r:id="rId13"/>
    <p:sldId id="335" r:id="rId14"/>
    <p:sldId id="286" r:id="rId15"/>
    <p:sldId id="287" r:id="rId16"/>
    <p:sldId id="610" r:id="rId17"/>
    <p:sldId id="2397" r:id="rId18"/>
    <p:sldId id="2028" r:id="rId19"/>
    <p:sldId id="1695" r:id="rId20"/>
    <p:sldId id="366" r:id="rId21"/>
    <p:sldId id="1643" r:id="rId22"/>
    <p:sldId id="292" r:id="rId23"/>
    <p:sldId id="319" r:id="rId24"/>
    <p:sldId id="308" r:id="rId25"/>
    <p:sldId id="2022" r:id="rId26"/>
    <p:sldId id="1814" r:id="rId27"/>
    <p:sldId id="1853" r:id="rId28"/>
    <p:sldId id="1902" r:id="rId29"/>
    <p:sldId id="307" r:id="rId30"/>
    <p:sldId id="768" r:id="rId31"/>
    <p:sldId id="2026" r:id="rId32"/>
    <p:sldId id="739" r:id="rId33"/>
    <p:sldId id="1900" r:id="rId34"/>
    <p:sldId id="1839" r:id="rId35"/>
    <p:sldId id="1647" r:id="rId36"/>
    <p:sldId id="2027" r:id="rId37"/>
    <p:sldId id="2567" r:id="rId38"/>
    <p:sldId id="2398" r:id="rId39"/>
    <p:sldId id="893" r:id="rId40"/>
    <p:sldId id="832" r:id="rId41"/>
    <p:sldId id="892" r:id="rId42"/>
    <p:sldId id="870" r:id="rId43"/>
    <p:sldId id="2395" r:id="rId44"/>
    <p:sldId id="2396" r:id="rId45"/>
    <p:sldId id="374" r:id="rId46"/>
    <p:sldId id="424" r:id="rId47"/>
    <p:sldId id="425" r:id="rId48"/>
    <p:sldId id="400" r:id="rId49"/>
    <p:sldId id="391" r:id="rId50"/>
    <p:sldId id="261" r:id="rId51"/>
    <p:sldId id="889" r:id="rId52"/>
    <p:sldId id="619" r:id="rId53"/>
    <p:sldId id="643" r:id="rId54"/>
    <p:sldId id="490" r:id="rId55"/>
    <p:sldId id="879" r:id="rId56"/>
    <p:sldId id="348" r:id="rId57"/>
    <p:sldId id="349" r:id="rId58"/>
    <p:sldId id="350" r:id="rId59"/>
    <p:sldId id="351" r:id="rId60"/>
  </p:sldIdLst>
  <p:sldSz cx="12192000" cy="6858000"/>
  <p:notesSz cx="6858000" cy="9144000"/>
  <p:defaultTextStyle>
    <a:defPPr>
      <a:defRPr lang="en-US"/>
    </a:defPPr>
    <a:lvl1pPr algn="l" defTabSz="60958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609585" algn="l" defTabSz="60958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1219170" algn="l" defTabSz="60958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828754" algn="l" defTabSz="60958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2438339" algn="l" defTabSz="60958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3047924" algn="l" defTabSz="121917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3657509" algn="l" defTabSz="121917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4267093" algn="l" defTabSz="121917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4876678" algn="l" defTabSz="121917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ssa Johengen" initials="MJ" lastIdx="4" clrIdx="0">
    <p:extLst>
      <p:ext uri="{19B8F6BF-5375-455C-9EA6-DF929625EA0E}">
        <p15:presenceInfo xmlns:p15="http://schemas.microsoft.com/office/powerpoint/2012/main" userId="d964ce47-8f77-4914-bafe-abf74fdc6c0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FCF"/>
    <a:srgbClr val="FF8000"/>
    <a:srgbClr val="5D1361"/>
    <a:srgbClr val="0432FF"/>
    <a:srgbClr val="347CBC"/>
    <a:srgbClr val="000000"/>
    <a:srgbClr val="EFEFEF"/>
    <a:srgbClr val="FFCC66"/>
    <a:srgbClr val="22217C"/>
    <a:srgbClr val="1B92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6F837A-9B1F-FD4B-B2A8-CF694D4F729D}" v="2" dt="2019-02-25T16:27:14.1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4" autoAdjust="0"/>
    <p:restoredTop sz="95768" autoAdjust="0"/>
  </p:normalViewPr>
  <p:slideViewPr>
    <p:cSldViewPr snapToGrid="0" snapToObjects="1">
      <p:cViewPr varScale="1">
        <p:scale>
          <a:sx n="106" d="100"/>
          <a:sy n="106" d="100"/>
        </p:scale>
        <p:origin x="752" y="1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1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63" Type="http://schemas.openxmlformats.org/officeDocument/2006/relationships/commentAuthors" Target="commentAuthors.xml"/><Relationship Id="rId68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presProps" Target="presProps.xml"/><Relationship Id="rId69" Type="http://schemas.microsoft.com/office/2015/10/relationships/revisionInfo" Target="revisionInfo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0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tableStyles" Target="tableStyles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9" Type="http://schemas.openxmlformats.org/officeDocument/2006/relationships/slide" Target="slides/slide28.xml"/><Relationship Id="rId34" Type="http://schemas.openxmlformats.org/officeDocument/2006/relationships/slide" Target="slides/slide23.xml"/><Relationship Id="rId50" Type="http://schemas.openxmlformats.org/officeDocument/2006/relationships/slide" Target="slides/slide39.xml"/><Relationship Id="rId55" Type="http://schemas.openxmlformats.org/officeDocument/2006/relationships/slide" Target="slides/slide4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lvana Izquierdo" userId="46480b9d-78ec-4659-884d-35c5467fe41c" providerId="ADAL" clId="{5E283B5D-D198-D84B-A123-F9DD0114DC50}"/>
    <pc:docChg chg="undo custSel addSld modSld modMainMaster">
      <pc:chgData name="Silvana Izquierdo" userId="46480b9d-78ec-4659-884d-35c5467fe41c" providerId="ADAL" clId="{5E283B5D-D198-D84B-A123-F9DD0114DC50}" dt="2019-02-11T17:35:31.449" v="116" actId="478"/>
      <pc:docMkLst>
        <pc:docMk/>
      </pc:docMkLst>
      <pc:sldChg chg="modSp">
        <pc:chgData name="Silvana Izquierdo" userId="46480b9d-78ec-4659-884d-35c5467fe41c" providerId="ADAL" clId="{5E283B5D-D198-D84B-A123-F9DD0114DC50}" dt="2019-02-11T17:35:10.922" v="114"/>
        <pc:sldMkLst>
          <pc:docMk/>
          <pc:sldMk cId="3897977458" sldId="292"/>
        </pc:sldMkLst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3897977458" sldId="292"/>
            <ac:spMk id="3" creationId="{233BE548-5043-4A12-A0D1-69A76E625A3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3897977458" sldId="292"/>
            <ac:spMk id="53" creationId="{C3271840-3D8A-44E3-99F0-72C2F0EB2567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3897977458" sldId="292"/>
            <ac:spMk id="59" creationId="{87E15436-EB4D-492A-8DD7-F0157162EE68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3897977458" sldId="292"/>
            <ac:spMk id="60" creationId="{D065EEC1-39BC-4680-BBDF-97EF7FFE8488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3897977458" sldId="292"/>
            <ac:spMk id="61" creationId="{F65865CF-8C6E-4F91-8E75-3773ABBE5C38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3897977458" sldId="292"/>
            <ac:spMk id="62" creationId="{BC07BD32-0739-49B6-9427-C2A5F07108CA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3897977458" sldId="292"/>
            <ac:spMk id="64" creationId="{0D2882F9-7799-4451-88F4-21B5AD103E2A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3897977458" sldId="292"/>
            <ac:spMk id="65" creationId="{4A44EA1D-FE76-48D5-BBC3-552D63DD465C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3897977458" sldId="292"/>
            <ac:spMk id="66" creationId="{5015EC6A-6FB2-493D-AE6A-032B126C41D2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3897977458" sldId="292"/>
            <ac:spMk id="67" creationId="{E517A346-28FB-47BC-B4B8-94589729042A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3897977458" sldId="292"/>
            <ac:spMk id="68" creationId="{6A0933D8-CE1E-42F6-AD3F-20B8AEAB7EBB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3897977458" sldId="292"/>
            <ac:spMk id="69" creationId="{284E3996-EF28-47C2-92B3-0B2E75E82F38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3897977458" sldId="292"/>
            <ac:spMk id="71" creationId="{07F0E2D7-760B-43CC-A632-F3525FA5644F}"/>
          </ac:spMkLst>
        </pc:spChg>
        <pc:grpChg chg="mod">
          <ac:chgData name="Silvana Izquierdo" userId="46480b9d-78ec-4659-884d-35c5467fe41c" providerId="ADAL" clId="{5E283B5D-D198-D84B-A123-F9DD0114DC50}" dt="2019-02-11T17:35:10.922" v="114"/>
          <ac:grpSpMkLst>
            <pc:docMk/>
            <pc:sldMk cId="3897977458" sldId="292"/>
            <ac:grpSpMk id="2" creationId="{1F47A503-6E32-D64F-A3CF-EE2EBCF5AECF}"/>
          </ac:grpSpMkLst>
        </pc:grpChg>
        <pc:grpChg chg="mod">
          <ac:chgData name="Silvana Izquierdo" userId="46480b9d-78ec-4659-884d-35c5467fe41c" providerId="ADAL" clId="{5E283B5D-D198-D84B-A123-F9DD0114DC50}" dt="2019-02-11T17:35:10.922" v="114"/>
          <ac:grpSpMkLst>
            <pc:docMk/>
            <pc:sldMk cId="3897977458" sldId="292"/>
            <ac:grpSpMk id="5" creationId="{553696BD-6F42-DF4B-B542-58ACD3180F3C}"/>
          </ac:grpSpMkLst>
        </pc:grpChg>
        <pc:grpChg chg="mod">
          <ac:chgData name="Silvana Izquierdo" userId="46480b9d-78ec-4659-884d-35c5467fe41c" providerId="ADAL" clId="{5E283B5D-D198-D84B-A123-F9DD0114DC50}" dt="2019-02-11T17:35:10.922" v="114"/>
          <ac:grpSpMkLst>
            <pc:docMk/>
            <pc:sldMk cId="3897977458" sldId="292"/>
            <ac:grpSpMk id="63" creationId="{8426AB22-90CA-4A85-AA69-7013E6F7E8E0}"/>
          </ac:grpSpMkLst>
        </pc:grpChg>
        <pc:cxnChg chg="mod">
          <ac:chgData name="Silvana Izquierdo" userId="46480b9d-78ec-4659-884d-35c5467fe41c" providerId="ADAL" clId="{5E283B5D-D198-D84B-A123-F9DD0114DC50}" dt="2019-02-11T17:35:10.922" v="114"/>
          <ac:cxnSpMkLst>
            <pc:docMk/>
            <pc:sldMk cId="3897977458" sldId="292"/>
            <ac:cxnSpMk id="54" creationId="{0E14D2DD-0380-4D97-A064-8C8D2850E841}"/>
          </ac:cxnSpMkLst>
        </pc:cxnChg>
        <pc:cxnChg chg="mod">
          <ac:chgData name="Silvana Izquierdo" userId="46480b9d-78ec-4659-884d-35c5467fe41c" providerId="ADAL" clId="{5E283B5D-D198-D84B-A123-F9DD0114DC50}" dt="2019-02-11T17:35:10.922" v="114"/>
          <ac:cxnSpMkLst>
            <pc:docMk/>
            <pc:sldMk cId="3897977458" sldId="292"/>
            <ac:cxnSpMk id="55" creationId="{D9225754-F76A-417D-B8B3-130312015AB1}"/>
          </ac:cxnSpMkLst>
        </pc:cxnChg>
        <pc:cxnChg chg="mod">
          <ac:chgData name="Silvana Izquierdo" userId="46480b9d-78ec-4659-884d-35c5467fe41c" providerId="ADAL" clId="{5E283B5D-D198-D84B-A123-F9DD0114DC50}" dt="2019-02-11T17:35:10.922" v="114"/>
          <ac:cxnSpMkLst>
            <pc:docMk/>
            <pc:sldMk cId="3897977458" sldId="292"/>
            <ac:cxnSpMk id="56" creationId="{A70E2B5A-8CEE-40FF-B758-7B334B437264}"/>
          </ac:cxnSpMkLst>
        </pc:cxnChg>
        <pc:cxnChg chg="mod">
          <ac:chgData name="Silvana Izquierdo" userId="46480b9d-78ec-4659-884d-35c5467fe41c" providerId="ADAL" clId="{5E283B5D-D198-D84B-A123-F9DD0114DC50}" dt="2019-02-11T17:35:10.922" v="114"/>
          <ac:cxnSpMkLst>
            <pc:docMk/>
            <pc:sldMk cId="3897977458" sldId="292"/>
            <ac:cxnSpMk id="57" creationId="{BFFEE1D3-9BDC-4B79-BBA9-E45C760F6195}"/>
          </ac:cxnSpMkLst>
        </pc:cxnChg>
        <pc:cxnChg chg="mod">
          <ac:chgData name="Silvana Izquierdo" userId="46480b9d-78ec-4659-884d-35c5467fe41c" providerId="ADAL" clId="{5E283B5D-D198-D84B-A123-F9DD0114DC50}" dt="2019-02-11T17:35:10.922" v="114"/>
          <ac:cxnSpMkLst>
            <pc:docMk/>
            <pc:sldMk cId="3897977458" sldId="292"/>
            <ac:cxnSpMk id="58" creationId="{DC2137D8-EC03-4CC7-A068-41E6EB54DCB5}"/>
          </ac:cxnSpMkLst>
        </pc:cxnChg>
        <pc:cxnChg chg="mod">
          <ac:chgData name="Silvana Izquierdo" userId="46480b9d-78ec-4659-884d-35c5467fe41c" providerId="ADAL" clId="{5E283B5D-D198-D84B-A123-F9DD0114DC50}" dt="2019-02-11T17:35:10.922" v="114"/>
          <ac:cxnSpMkLst>
            <pc:docMk/>
            <pc:sldMk cId="3897977458" sldId="292"/>
            <ac:cxnSpMk id="70" creationId="{A9770930-43F9-45B2-AF91-72344B94D251}"/>
          </ac:cxnSpMkLst>
        </pc:cxnChg>
      </pc:sldChg>
      <pc:sldChg chg="modSp">
        <pc:chgData name="Silvana Izquierdo" userId="46480b9d-78ec-4659-884d-35c5467fe41c" providerId="ADAL" clId="{5E283B5D-D198-D84B-A123-F9DD0114DC50}" dt="2019-02-11T17:35:10.922" v="114"/>
        <pc:sldMkLst>
          <pc:docMk/>
          <pc:sldMk cId="1745502289" sldId="307"/>
        </pc:sldMkLst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1745502289" sldId="307"/>
            <ac:spMk id="2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1745502289" sldId="307"/>
            <ac:spMk id="4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1745502289" sldId="307"/>
            <ac:spMk id="6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1745502289" sldId="307"/>
            <ac:spMk id="10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1745502289" sldId="307"/>
            <ac:spMk id="12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1745502289" sldId="307"/>
            <ac:spMk id="13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1745502289" sldId="307"/>
            <ac:spMk id="17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1745502289" sldId="307"/>
            <ac:spMk id="18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1745502289" sldId="307"/>
            <ac:spMk id="22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1745502289" sldId="307"/>
            <ac:spMk id="27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1745502289" sldId="307"/>
            <ac:spMk id="28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1745502289" sldId="307"/>
            <ac:spMk id="29" creationId="{00000000-0000-0000-0000-000000000000}"/>
          </ac:spMkLst>
        </pc:spChg>
        <pc:grpChg chg="mod">
          <ac:chgData name="Silvana Izquierdo" userId="46480b9d-78ec-4659-884d-35c5467fe41c" providerId="ADAL" clId="{5E283B5D-D198-D84B-A123-F9DD0114DC50}" dt="2019-02-11T17:35:10.922" v="114"/>
          <ac:grpSpMkLst>
            <pc:docMk/>
            <pc:sldMk cId="1745502289" sldId="307"/>
            <ac:grpSpMk id="7" creationId="{00000000-0000-0000-0000-000000000000}"/>
          </ac:grpSpMkLst>
        </pc:grpChg>
        <pc:grpChg chg="mod">
          <ac:chgData name="Silvana Izquierdo" userId="46480b9d-78ec-4659-884d-35c5467fe41c" providerId="ADAL" clId="{5E283B5D-D198-D84B-A123-F9DD0114DC50}" dt="2019-02-11T17:35:10.922" v="114"/>
          <ac:grpSpMkLst>
            <pc:docMk/>
            <pc:sldMk cId="1745502289" sldId="307"/>
            <ac:grpSpMk id="9" creationId="{00000000-0000-0000-0000-000000000000}"/>
          </ac:grpSpMkLst>
        </pc:grpChg>
        <pc:grpChg chg="mod">
          <ac:chgData name="Silvana Izquierdo" userId="46480b9d-78ec-4659-884d-35c5467fe41c" providerId="ADAL" clId="{5E283B5D-D198-D84B-A123-F9DD0114DC50}" dt="2019-02-11T17:35:10.922" v="114"/>
          <ac:grpSpMkLst>
            <pc:docMk/>
            <pc:sldMk cId="1745502289" sldId="307"/>
            <ac:grpSpMk id="11" creationId="{00000000-0000-0000-0000-000000000000}"/>
          </ac:grpSpMkLst>
        </pc:grpChg>
      </pc:sldChg>
      <pc:sldChg chg="modSp">
        <pc:chgData name="Silvana Izquierdo" userId="46480b9d-78ec-4659-884d-35c5467fe41c" providerId="ADAL" clId="{5E283B5D-D198-D84B-A123-F9DD0114DC50}" dt="2019-02-11T17:35:10.922" v="114"/>
        <pc:sldMkLst>
          <pc:docMk/>
          <pc:sldMk cId="1401611273" sldId="308"/>
        </pc:sldMkLst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1401611273" sldId="308"/>
            <ac:spMk id="3" creationId="{513BBF6C-02F0-49BA-BD8A-7D30A36D20E2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1401611273" sldId="308"/>
            <ac:spMk id="60" creationId="{BE43C901-D758-42DD-BC59-6C2F3DEB534B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1401611273" sldId="308"/>
            <ac:spMk id="61" creationId="{DE609888-D4AA-2F4E-A0A2-67B16EB841A4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1401611273" sldId="308"/>
            <ac:spMk id="126" creationId="{E4FA5AA4-9A09-40B2-BFBE-2EFDA658F15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1401611273" sldId="308"/>
            <ac:spMk id="127" creationId="{3890A43F-CFB7-4169-96DE-D3AE653D2AD2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1401611273" sldId="308"/>
            <ac:spMk id="128" creationId="{9AF53B19-EC92-4B68-97A3-6E5342DFD3F5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1401611273" sldId="308"/>
            <ac:spMk id="129" creationId="{161362C5-E358-4101-A02B-8356904AFFF5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1401611273" sldId="308"/>
            <ac:spMk id="130" creationId="{FBA65A2C-C2DB-4DEC-A592-67910BAF6C7B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1401611273" sldId="308"/>
            <ac:spMk id="131" creationId="{9BDCD5B2-8178-4427-BC67-3ADCB6A95E1B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1401611273" sldId="308"/>
            <ac:spMk id="132" creationId="{094B1256-9B1E-4997-B5D7-B95774D35393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1401611273" sldId="308"/>
            <ac:spMk id="133" creationId="{521A8802-8A21-4914-953C-D678B6D2E7B7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1401611273" sldId="308"/>
            <ac:spMk id="134" creationId="{1A3374D1-32E8-4861-B381-CB873FE30007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1401611273" sldId="308"/>
            <ac:spMk id="135" creationId="{41C70C6D-F84F-437C-9DE9-78F52B324C52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1401611273" sldId="308"/>
            <ac:spMk id="147" creationId="{9C372F20-ACFB-429B-9B49-F74284329043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1401611273" sldId="308"/>
            <ac:spMk id="148" creationId="{A819A8C6-8855-4341-9C90-1E13AEACB801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1401611273" sldId="308"/>
            <ac:spMk id="149" creationId="{CF6948F4-C19C-4437-A7FE-C93ED9582DE5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1401611273" sldId="308"/>
            <ac:spMk id="150" creationId="{0080BC27-C592-4468-A70F-0C7A6D68F874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1401611273" sldId="308"/>
            <ac:spMk id="151" creationId="{B5305BD1-E91B-43D3-9FED-A83964CABC39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1401611273" sldId="308"/>
            <ac:spMk id="152" creationId="{8ADA55CA-D673-4210-9AFE-7C343CA29E5E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1401611273" sldId="308"/>
            <ac:spMk id="153" creationId="{AD7449ED-AE94-4660-B596-E4C4D51031D6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1401611273" sldId="308"/>
            <ac:spMk id="154" creationId="{B0937C8A-F068-42BF-B7B9-2A4979363AE6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1401611273" sldId="308"/>
            <ac:spMk id="155" creationId="{CCDC7A4A-9931-4148-AE98-24443C744B95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1401611273" sldId="308"/>
            <ac:spMk id="156" creationId="{D9DFFD67-C6BD-420F-A304-8C8F3E50E44C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1401611273" sldId="308"/>
            <ac:spMk id="158" creationId="{B65D04F7-E7E8-4C58-91DE-676A16171507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1401611273" sldId="308"/>
            <ac:spMk id="159" creationId="{121277CB-C8B8-4060-99EB-A4048C1DB52D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1401611273" sldId="308"/>
            <ac:spMk id="160" creationId="{5F91B9B5-6DB8-4524-9934-F4D9B79AF22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1401611273" sldId="308"/>
            <ac:spMk id="161" creationId="{BD43BCA1-D6F2-41FF-9556-CB4BF87F2B19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1401611273" sldId="308"/>
            <ac:spMk id="162" creationId="{2D7AD87B-A854-4BE7-90D4-657A46328E46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1401611273" sldId="308"/>
            <ac:spMk id="163" creationId="{06A23470-FA02-418B-85D6-B4973D9403A1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1401611273" sldId="308"/>
            <ac:spMk id="164" creationId="{8751EDDD-F73C-49AF-8BEC-1974B219E46A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1401611273" sldId="308"/>
            <ac:spMk id="165" creationId="{C2A12402-415A-46EB-80B6-7AFFBA682EFD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1401611273" sldId="308"/>
            <ac:spMk id="166" creationId="{F65D258D-B76E-4E61-900C-96152CD4D572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1401611273" sldId="308"/>
            <ac:spMk id="167" creationId="{6999A42B-634F-405F-B7F2-543CC16F9FD6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1401611273" sldId="308"/>
            <ac:spMk id="168" creationId="{B5DE1CCB-9F3C-4729-ACEA-39CC53A9BCCD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1401611273" sldId="308"/>
            <ac:spMk id="171" creationId="{C27262BA-E18A-41EB-AC44-DD4E49CBF556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1401611273" sldId="308"/>
            <ac:spMk id="172" creationId="{4F809EA1-D9CC-4A50-9AEB-0493B756D75B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1401611273" sldId="308"/>
            <ac:spMk id="173" creationId="{5F1A2AD8-B4D4-4FA5-92A6-66A38BCFA0DB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1401611273" sldId="308"/>
            <ac:spMk id="174" creationId="{1A7EBFD9-722C-4511-8801-8522E14D8475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1401611273" sldId="308"/>
            <ac:spMk id="175" creationId="{3F1E95DE-D264-4DD1-A55D-33D3C7C74AC9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1401611273" sldId="308"/>
            <ac:spMk id="176" creationId="{72A09FBF-6542-4691-9F12-62E68E373DD9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1401611273" sldId="308"/>
            <ac:spMk id="177" creationId="{88C62A70-EA81-40F8-8CF9-6ECD1EA82E83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1401611273" sldId="308"/>
            <ac:spMk id="178" creationId="{621CA362-1868-4161-8531-92EF5FF953CA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1401611273" sldId="308"/>
            <ac:spMk id="179" creationId="{93DC4A48-E766-43D3-9E51-63EC0F637A45}"/>
          </ac:spMkLst>
        </pc:spChg>
        <pc:grpChg chg="mod">
          <ac:chgData name="Silvana Izquierdo" userId="46480b9d-78ec-4659-884d-35c5467fe41c" providerId="ADAL" clId="{5E283B5D-D198-D84B-A123-F9DD0114DC50}" dt="2019-02-11T17:35:10.922" v="114"/>
          <ac:grpSpMkLst>
            <pc:docMk/>
            <pc:sldMk cId="1401611273" sldId="308"/>
            <ac:grpSpMk id="136" creationId="{EDEC7D7C-762C-4448-A637-8F9E04820928}"/>
          </ac:grpSpMkLst>
        </pc:grpChg>
        <pc:graphicFrameChg chg="mod">
          <ac:chgData name="Silvana Izquierdo" userId="46480b9d-78ec-4659-884d-35c5467fe41c" providerId="ADAL" clId="{5E283B5D-D198-D84B-A123-F9DD0114DC50}" dt="2019-02-11T17:35:10.922" v="114"/>
          <ac:graphicFrameMkLst>
            <pc:docMk/>
            <pc:sldMk cId="1401611273" sldId="308"/>
            <ac:graphicFrameMk id="124" creationId="{5A302120-2173-4330-B676-96364B6FC912}"/>
          </ac:graphicFrameMkLst>
        </pc:graphicFrameChg>
        <pc:graphicFrameChg chg="mod">
          <ac:chgData name="Silvana Izquierdo" userId="46480b9d-78ec-4659-884d-35c5467fe41c" providerId="ADAL" clId="{5E283B5D-D198-D84B-A123-F9DD0114DC50}" dt="2019-02-11T17:35:10.922" v="114"/>
          <ac:graphicFrameMkLst>
            <pc:docMk/>
            <pc:sldMk cId="1401611273" sldId="308"/>
            <ac:graphicFrameMk id="125" creationId="{ADBD3847-389F-47B3-B792-14B180FB20A9}"/>
          </ac:graphicFrameMkLst>
        </pc:graphicFrameChg>
        <pc:graphicFrameChg chg="mod">
          <ac:chgData name="Silvana Izquierdo" userId="46480b9d-78ec-4659-884d-35c5467fe41c" providerId="ADAL" clId="{5E283B5D-D198-D84B-A123-F9DD0114DC50}" dt="2019-02-11T17:35:10.922" v="114"/>
          <ac:graphicFrameMkLst>
            <pc:docMk/>
            <pc:sldMk cId="1401611273" sldId="308"/>
            <ac:graphicFrameMk id="169" creationId="{62EDE2FC-5635-4D9B-8243-85F856F28817}"/>
          </ac:graphicFrameMkLst>
        </pc:graphicFrameChg>
        <pc:graphicFrameChg chg="mod">
          <ac:chgData name="Silvana Izquierdo" userId="46480b9d-78ec-4659-884d-35c5467fe41c" providerId="ADAL" clId="{5E283B5D-D198-D84B-A123-F9DD0114DC50}" dt="2019-02-11T17:35:10.922" v="114"/>
          <ac:graphicFrameMkLst>
            <pc:docMk/>
            <pc:sldMk cId="1401611273" sldId="308"/>
            <ac:graphicFrameMk id="170" creationId="{49509AA3-E467-46D4-AF35-824932C15214}"/>
          </ac:graphicFrameMkLst>
        </pc:graphicFrameChg>
      </pc:sldChg>
      <pc:sldChg chg="addSp delSp modSp">
        <pc:chgData name="Silvana Izquierdo" userId="46480b9d-78ec-4659-884d-35c5467fe41c" providerId="ADAL" clId="{5E283B5D-D198-D84B-A123-F9DD0114DC50}" dt="2019-02-11T17:35:10.922" v="114"/>
        <pc:sldMkLst>
          <pc:docMk/>
          <pc:sldMk cId="2145565531" sldId="319"/>
        </pc:sldMkLst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2145565531" sldId="319"/>
            <ac:spMk id="3" creationId="{E1EA1D19-77FA-4B24-928F-8AA81C189E84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2145565531" sldId="319"/>
            <ac:spMk id="229" creationId="{13C14128-032A-4023-BF8D-11E37138FDC5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2145565531" sldId="319"/>
            <ac:spMk id="500" creationId="{E2DCF762-0F03-4DFF-ADAC-0D62FB7F561B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2145565531" sldId="319"/>
            <ac:spMk id="501" creationId="{36C1B037-B232-480E-A39E-AFF8941086CB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2145565531" sldId="319"/>
            <ac:spMk id="502" creationId="{6877459A-3D91-402B-BA3A-4FF338554496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2145565531" sldId="319"/>
            <ac:spMk id="503" creationId="{C7F3AE82-ACBC-4D66-A38F-AD43BC7CF98D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2145565531" sldId="319"/>
            <ac:spMk id="504" creationId="{FB850F9C-630F-4202-BE37-896CE269FD81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2145565531" sldId="319"/>
            <ac:spMk id="505" creationId="{3E3B4F5D-D26A-4016-A0C9-B5853F2FFB06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2145565531" sldId="319"/>
            <ac:spMk id="506" creationId="{1FDE0A29-6A5B-46AC-B4C3-62BF352F5E66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2145565531" sldId="319"/>
            <ac:spMk id="507" creationId="{68A34CC8-9DB6-48EB-BE25-FECAD0E02851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2145565531" sldId="319"/>
            <ac:spMk id="508" creationId="{5CFF2E3A-425C-4047-B72F-7BF0B019944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2145565531" sldId="319"/>
            <ac:spMk id="509" creationId="{7FC08BD9-A2E6-46C0-8C29-33536D379CFC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2145565531" sldId="319"/>
            <ac:spMk id="510" creationId="{63EED1E3-03F1-406D-A381-9FFE246B01EC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2145565531" sldId="319"/>
            <ac:spMk id="511" creationId="{9218A3EA-13C6-4BFA-85D7-2D54F6E0E885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2145565531" sldId="319"/>
            <ac:spMk id="512" creationId="{30017E57-51E8-4DCC-A705-AE9790D2B602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2145565531" sldId="319"/>
            <ac:spMk id="513" creationId="{0C11504D-A2BA-4913-8A61-6A55F1A85512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2145565531" sldId="319"/>
            <ac:spMk id="514" creationId="{2745A4EB-064F-4ABA-A150-C29C1BFC6513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2145565531" sldId="319"/>
            <ac:spMk id="515" creationId="{FA352FB0-220B-4561-855B-A46A19F89E47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2145565531" sldId="319"/>
            <ac:spMk id="516" creationId="{C32FBA02-10E5-4A0E-B264-249B4E08A56F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2145565531" sldId="319"/>
            <ac:spMk id="517" creationId="{56A81064-88AE-4E37-B8FE-F925D320583A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2145565531" sldId="319"/>
            <ac:spMk id="518" creationId="{14B20972-065D-46EC-A855-0502BD64E4F6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2145565531" sldId="319"/>
            <ac:spMk id="519" creationId="{B99E2488-A674-4887-B871-152200E14F12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2145565531" sldId="319"/>
            <ac:spMk id="520" creationId="{59A75011-6D3E-44C1-8421-812E1E2DBC4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2145565531" sldId="319"/>
            <ac:spMk id="521" creationId="{EE38AE85-EC07-45C2-A601-51547B232A5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2145565531" sldId="319"/>
            <ac:spMk id="522" creationId="{D3230FEE-5B3F-40EB-A702-464730FD2086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2145565531" sldId="319"/>
            <ac:spMk id="523" creationId="{E818377B-9BB1-416C-922F-E90C01CBFC69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2145565531" sldId="319"/>
            <ac:spMk id="524" creationId="{1DD7AFEF-5BEB-4490-B089-DB2247C836E6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2145565531" sldId="319"/>
            <ac:spMk id="525" creationId="{5D4C2DFE-6314-4AF6-AF27-5E80A38D8747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2145565531" sldId="319"/>
            <ac:spMk id="526" creationId="{476F0B86-2E8F-43E5-A7A6-6F54D8994184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2145565531" sldId="319"/>
            <ac:spMk id="527" creationId="{3272B933-97A7-4CFF-984F-23F7E5132F37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2145565531" sldId="319"/>
            <ac:spMk id="528" creationId="{5B346EE9-4676-40E3-BDC6-B488164A2742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2145565531" sldId="319"/>
            <ac:spMk id="529" creationId="{85A0AFF3-59EE-4D3F-9684-E404FC09C27F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2145565531" sldId="319"/>
            <ac:spMk id="530" creationId="{022A0CB1-1260-4CE7-9F1D-A74801AE6151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2145565531" sldId="319"/>
            <ac:spMk id="565" creationId="{AE21B011-BB22-4C08-8B8D-82EB88AB0AA5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2145565531" sldId="319"/>
            <ac:spMk id="566" creationId="{4AE74DB7-4CC2-4AEA-B16F-BB18A85A8E3E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2145565531" sldId="319"/>
            <ac:spMk id="567" creationId="{CC6381A1-AE6A-4014-A022-C27E07BC3032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2145565531" sldId="319"/>
            <ac:spMk id="679" creationId="{DF458D29-0390-4F93-9FBF-6448744E7E91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2145565531" sldId="319"/>
            <ac:spMk id="680" creationId="{85CE9C95-CD28-4B6A-A767-9FA4CF2E1F7C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2145565531" sldId="319"/>
            <ac:spMk id="681" creationId="{7259D393-F056-4B7C-9A05-5E52AAAF441D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2145565531" sldId="319"/>
            <ac:spMk id="682" creationId="{4BD6A24E-9191-4F80-9F72-EDF4CD97C793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2145565531" sldId="319"/>
            <ac:spMk id="683" creationId="{273CD15B-143B-468E-921C-4BFF8E0D2DF9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2145565531" sldId="319"/>
            <ac:spMk id="684" creationId="{F9B2FD84-0309-44A7-AE75-E99F774E2266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2145565531" sldId="319"/>
            <ac:spMk id="685" creationId="{B85FD2C4-97FD-4F61-97A2-AB8E22ADC085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2145565531" sldId="319"/>
            <ac:spMk id="686" creationId="{815CB596-2542-47AE-A10E-E6878230A85F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2145565531" sldId="319"/>
            <ac:spMk id="688" creationId="{61EF2B82-D3AC-4DC8-95B6-480A6DCC0945}"/>
          </ac:spMkLst>
        </pc:spChg>
        <pc:spChg chg="mod topLvl">
          <ac:chgData name="Silvana Izquierdo" userId="46480b9d-78ec-4659-884d-35c5467fe41c" providerId="ADAL" clId="{5E283B5D-D198-D84B-A123-F9DD0114DC50}" dt="2019-02-11T17:35:10.922" v="114"/>
          <ac:spMkLst>
            <pc:docMk/>
            <pc:sldMk cId="2145565531" sldId="319"/>
            <ac:spMk id="691" creationId="{1AD5D841-E7E8-4377-8822-91FD4B5E6B98}"/>
          </ac:spMkLst>
        </pc:spChg>
        <pc:spChg chg="mod topLvl">
          <ac:chgData name="Silvana Izquierdo" userId="46480b9d-78ec-4659-884d-35c5467fe41c" providerId="ADAL" clId="{5E283B5D-D198-D84B-A123-F9DD0114DC50}" dt="2019-02-11T17:35:10.922" v="114"/>
          <ac:spMkLst>
            <pc:docMk/>
            <pc:sldMk cId="2145565531" sldId="319"/>
            <ac:spMk id="692" creationId="{B2637DDC-6854-47C1-ABCC-0BAE77D6AE6C}"/>
          </ac:spMkLst>
        </pc:spChg>
        <pc:spChg chg="mod topLvl">
          <ac:chgData name="Silvana Izquierdo" userId="46480b9d-78ec-4659-884d-35c5467fe41c" providerId="ADAL" clId="{5E283B5D-D198-D84B-A123-F9DD0114DC50}" dt="2019-02-11T17:35:10.922" v="114"/>
          <ac:spMkLst>
            <pc:docMk/>
            <pc:sldMk cId="2145565531" sldId="319"/>
            <ac:spMk id="693" creationId="{9FFD323D-21F0-4326-8990-D7111EE670D2}"/>
          </ac:spMkLst>
        </pc:spChg>
        <pc:spChg chg="mod topLvl">
          <ac:chgData name="Silvana Izquierdo" userId="46480b9d-78ec-4659-884d-35c5467fe41c" providerId="ADAL" clId="{5E283B5D-D198-D84B-A123-F9DD0114DC50}" dt="2019-02-11T17:35:10.922" v="114"/>
          <ac:spMkLst>
            <pc:docMk/>
            <pc:sldMk cId="2145565531" sldId="319"/>
            <ac:spMk id="694" creationId="{E18B7EC0-5F82-4EB5-BC88-E8BBF8DC1519}"/>
          </ac:spMkLst>
        </pc:spChg>
        <pc:spChg chg="mod topLvl">
          <ac:chgData name="Silvana Izquierdo" userId="46480b9d-78ec-4659-884d-35c5467fe41c" providerId="ADAL" clId="{5E283B5D-D198-D84B-A123-F9DD0114DC50}" dt="2019-02-11T17:35:10.922" v="114"/>
          <ac:spMkLst>
            <pc:docMk/>
            <pc:sldMk cId="2145565531" sldId="319"/>
            <ac:spMk id="695" creationId="{EE2817DE-17E9-4088-9DF1-4B7D67620ABB}"/>
          </ac:spMkLst>
        </pc:spChg>
        <pc:spChg chg="mod topLvl">
          <ac:chgData name="Silvana Izquierdo" userId="46480b9d-78ec-4659-884d-35c5467fe41c" providerId="ADAL" clId="{5E283B5D-D198-D84B-A123-F9DD0114DC50}" dt="2019-02-11T17:35:10.922" v="114"/>
          <ac:spMkLst>
            <pc:docMk/>
            <pc:sldMk cId="2145565531" sldId="319"/>
            <ac:spMk id="696" creationId="{19C49CD5-593C-4DDD-858B-362A0359BB9F}"/>
          </ac:spMkLst>
        </pc:spChg>
        <pc:spChg chg="mod topLvl">
          <ac:chgData name="Silvana Izquierdo" userId="46480b9d-78ec-4659-884d-35c5467fe41c" providerId="ADAL" clId="{5E283B5D-D198-D84B-A123-F9DD0114DC50}" dt="2019-02-11T17:35:10.922" v="114"/>
          <ac:spMkLst>
            <pc:docMk/>
            <pc:sldMk cId="2145565531" sldId="319"/>
            <ac:spMk id="697" creationId="{D6A089B0-0D34-4490-86AF-5E9A5DB6C169}"/>
          </ac:spMkLst>
        </pc:spChg>
        <pc:spChg chg="mod topLvl">
          <ac:chgData name="Silvana Izquierdo" userId="46480b9d-78ec-4659-884d-35c5467fe41c" providerId="ADAL" clId="{5E283B5D-D198-D84B-A123-F9DD0114DC50}" dt="2019-02-11T17:35:10.922" v="114"/>
          <ac:spMkLst>
            <pc:docMk/>
            <pc:sldMk cId="2145565531" sldId="319"/>
            <ac:spMk id="698" creationId="{50473062-5244-4B11-8F12-5D01BEA86035}"/>
          </ac:spMkLst>
        </pc:spChg>
        <pc:spChg chg="mod topLvl">
          <ac:chgData name="Silvana Izquierdo" userId="46480b9d-78ec-4659-884d-35c5467fe41c" providerId="ADAL" clId="{5E283B5D-D198-D84B-A123-F9DD0114DC50}" dt="2019-02-11T17:35:10.922" v="114"/>
          <ac:spMkLst>
            <pc:docMk/>
            <pc:sldMk cId="2145565531" sldId="319"/>
            <ac:spMk id="699" creationId="{041EFE87-951B-41AB-8BB3-8F0CA35DC35A}"/>
          </ac:spMkLst>
        </pc:spChg>
        <pc:spChg chg="mod topLvl">
          <ac:chgData name="Silvana Izquierdo" userId="46480b9d-78ec-4659-884d-35c5467fe41c" providerId="ADAL" clId="{5E283B5D-D198-D84B-A123-F9DD0114DC50}" dt="2019-02-11T17:35:10.922" v="114"/>
          <ac:spMkLst>
            <pc:docMk/>
            <pc:sldMk cId="2145565531" sldId="319"/>
            <ac:spMk id="700" creationId="{A47CB43A-0A2A-426D-B51B-938ED264F059}"/>
          </ac:spMkLst>
        </pc:spChg>
        <pc:spChg chg="mod topLvl">
          <ac:chgData name="Silvana Izquierdo" userId="46480b9d-78ec-4659-884d-35c5467fe41c" providerId="ADAL" clId="{5E283B5D-D198-D84B-A123-F9DD0114DC50}" dt="2019-02-11T17:35:10.922" v="114"/>
          <ac:spMkLst>
            <pc:docMk/>
            <pc:sldMk cId="2145565531" sldId="319"/>
            <ac:spMk id="701" creationId="{C89330C3-D4EB-4400-9FE5-BC27D8D1217B}"/>
          </ac:spMkLst>
        </pc:spChg>
        <pc:spChg chg="mod topLvl">
          <ac:chgData name="Silvana Izquierdo" userId="46480b9d-78ec-4659-884d-35c5467fe41c" providerId="ADAL" clId="{5E283B5D-D198-D84B-A123-F9DD0114DC50}" dt="2019-02-11T17:35:10.922" v="114"/>
          <ac:spMkLst>
            <pc:docMk/>
            <pc:sldMk cId="2145565531" sldId="319"/>
            <ac:spMk id="702" creationId="{CF21F6BF-88C8-4A21-803B-62442B236F59}"/>
          </ac:spMkLst>
        </pc:spChg>
        <pc:spChg chg="mod topLvl">
          <ac:chgData name="Silvana Izquierdo" userId="46480b9d-78ec-4659-884d-35c5467fe41c" providerId="ADAL" clId="{5E283B5D-D198-D84B-A123-F9DD0114DC50}" dt="2019-02-11T17:35:10.922" v="114"/>
          <ac:spMkLst>
            <pc:docMk/>
            <pc:sldMk cId="2145565531" sldId="319"/>
            <ac:spMk id="703" creationId="{BACCD1AA-3DD3-4FC9-884F-637E6E1A72D0}"/>
          </ac:spMkLst>
        </pc:spChg>
        <pc:spChg chg="mod topLvl">
          <ac:chgData name="Silvana Izquierdo" userId="46480b9d-78ec-4659-884d-35c5467fe41c" providerId="ADAL" clId="{5E283B5D-D198-D84B-A123-F9DD0114DC50}" dt="2019-02-11T17:35:10.922" v="114"/>
          <ac:spMkLst>
            <pc:docMk/>
            <pc:sldMk cId="2145565531" sldId="319"/>
            <ac:spMk id="704" creationId="{8598BFE1-A60B-4DD3-9DF9-A50ED7E9B419}"/>
          </ac:spMkLst>
        </pc:spChg>
        <pc:spChg chg="mod topLvl">
          <ac:chgData name="Silvana Izquierdo" userId="46480b9d-78ec-4659-884d-35c5467fe41c" providerId="ADAL" clId="{5E283B5D-D198-D84B-A123-F9DD0114DC50}" dt="2019-02-11T17:35:10.922" v="114"/>
          <ac:spMkLst>
            <pc:docMk/>
            <pc:sldMk cId="2145565531" sldId="319"/>
            <ac:spMk id="705" creationId="{4B55210D-3BEA-4037-BDE8-3304442B3E66}"/>
          </ac:spMkLst>
        </pc:spChg>
        <pc:spChg chg="mod topLvl">
          <ac:chgData name="Silvana Izquierdo" userId="46480b9d-78ec-4659-884d-35c5467fe41c" providerId="ADAL" clId="{5E283B5D-D198-D84B-A123-F9DD0114DC50}" dt="2019-02-11T17:35:10.922" v="114"/>
          <ac:spMkLst>
            <pc:docMk/>
            <pc:sldMk cId="2145565531" sldId="319"/>
            <ac:spMk id="706" creationId="{D8E5ED98-E385-42F2-B1DD-2C0C58F79256}"/>
          </ac:spMkLst>
        </pc:spChg>
        <pc:spChg chg="mod topLvl">
          <ac:chgData name="Silvana Izquierdo" userId="46480b9d-78ec-4659-884d-35c5467fe41c" providerId="ADAL" clId="{5E283B5D-D198-D84B-A123-F9DD0114DC50}" dt="2019-02-11T17:35:10.922" v="114"/>
          <ac:spMkLst>
            <pc:docMk/>
            <pc:sldMk cId="2145565531" sldId="319"/>
            <ac:spMk id="707" creationId="{1B986F7D-8B92-4BFD-AF3C-F1995A8F5932}"/>
          </ac:spMkLst>
        </pc:spChg>
        <pc:spChg chg="mod topLvl">
          <ac:chgData name="Silvana Izquierdo" userId="46480b9d-78ec-4659-884d-35c5467fe41c" providerId="ADAL" clId="{5E283B5D-D198-D84B-A123-F9DD0114DC50}" dt="2019-02-11T17:35:10.922" v="114"/>
          <ac:spMkLst>
            <pc:docMk/>
            <pc:sldMk cId="2145565531" sldId="319"/>
            <ac:spMk id="708" creationId="{8EB7F976-6E5D-4C80-94E3-BC0E4F3D5CC9}"/>
          </ac:spMkLst>
        </pc:spChg>
        <pc:spChg chg="mod topLvl">
          <ac:chgData name="Silvana Izquierdo" userId="46480b9d-78ec-4659-884d-35c5467fe41c" providerId="ADAL" clId="{5E283B5D-D198-D84B-A123-F9DD0114DC50}" dt="2019-02-11T17:35:10.922" v="114"/>
          <ac:spMkLst>
            <pc:docMk/>
            <pc:sldMk cId="2145565531" sldId="319"/>
            <ac:spMk id="709" creationId="{CE27819F-0208-4990-9C5D-594010CE58DE}"/>
          </ac:spMkLst>
        </pc:spChg>
        <pc:spChg chg="mod topLvl">
          <ac:chgData name="Silvana Izquierdo" userId="46480b9d-78ec-4659-884d-35c5467fe41c" providerId="ADAL" clId="{5E283B5D-D198-D84B-A123-F9DD0114DC50}" dt="2019-02-11T17:35:10.922" v="114"/>
          <ac:spMkLst>
            <pc:docMk/>
            <pc:sldMk cId="2145565531" sldId="319"/>
            <ac:spMk id="710" creationId="{446E2D1C-86B1-454B-8072-6FA358554C43}"/>
          </ac:spMkLst>
        </pc:spChg>
        <pc:spChg chg="mod topLvl">
          <ac:chgData name="Silvana Izquierdo" userId="46480b9d-78ec-4659-884d-35c5467fe41c" providerId="ADAL" clId="{5E283B5D-D198-D84B-A123-F9DD0114DC50}" dt="2019-02-11T17:35:10.922" v="114"/>
          <ac:spMkLst>
            <pc:docMk/>
            <pc:sldMk cId="2145565531" sldId="319"/>
            <ac:spMk id="711" creationId="{DB700256-C400-436B-8E23-FFC42E08BEA7}"/>
          </ac:spMkLst>
        </pc:spChg>
        <pc:spChg chg="mod topLvl">
          <ac:chgData name="Silvana Izquierdo" userId="46480b9d-78ec-4659-884d-35c5467fe41c" providerId="ADAL" clId="{5E283B5D-D198-D84B-A123-F9DD0114DC50}" dt="2019-02-11T17:35:10.922" v="114"/>
          <ac:spMkLst>
            <pc:docMk/>
            <pc:sldMk cId="2145565531" sldId="319"/>
            <ac:spMk id="712" creationId="{5B95F34F-4620-4616-A5C5-112FE82DFB70}"/>
          </ac:spMkLst>
        </pc:spChg>
        <pc:grpChg chg="add mod">
          <ac:chgData name="Silvana Izquierdo" userId="46480b9d-78ec-4659-884d-35c5467fe41c" providerId="ADAL" clId="{5E283B5D-D198-D84B-A123-F9DD0114DC50}" dt="2019-02-11T17:30:03.495" v="99" actId="164"/>
          <ac:grpSpMkLst>
            <pc:docMk/>
            <pc:sldMk cId="2145565531" sldId="319"/>
            <ac:grpSpMk id="2" creationId="{1A0CACB3-D0DC-0C4E-BB87-BA5FCD3C3522}"/>
          </ac:grpSpMkLst>
        </pc:grpChg>
        <pc:grpChg chg="mod">
          <ac:chgData name="Silvana Izquierdo" userId="46480b9d-78ec-4659-884d-35c5467fe41c" providerId="ADAL" clId="{5E283B5D-D198-D84B-A123-F9DD0114DC50}" dt="2019-02-11T17:35:10.922" v="114"/>
          <ac:grpSpMkLst>
            <pc:docMk/>
            <pc:sldMk cId="2145565531" sldId="319"/>
            <ac:grpSpMk id="531" creationId="{7BF3B535-7D81-46C2-B7F5-CE52EB668DAB}"/>
          </ac:grpSpMkLst>
        </pc:grpChg>
        <pc:grpChg chg="mod">
          <ac:chgData name="Silvana Izquierdo" userId="46480b9d-78ec-4659-884d-35c5467fe41c" providerId="ADAL" clId="{5E283B5D-D198-D84B-A123-F9DD0114DC50}" dt="2019-02-11T17:35:10.922" v="114"/>
          <ac:grpSpMkLst>
            <pc:docMk/>
            <pc:sldMk cId="2145565531" sldId="319"/>
            <ac:grpSpMk id="568" creationId="{D87F2DD8-EC97-434E-9FCC-CAC2A4FCB0CF}"/>
          </ac:grpSpMkLst>
        </pc:grpChg>
        <pc:grpChg chg="mod">
          <ac:chgData name="Silvana Izquierdo" userId="46480b9d-78ec-4659-884d-35c5467fe41c" providerId="ADAL" clId="{5E283B5D-D198-D84B-A123-F9DD0114DC50}" dt="2019-02-11T17:35:10.922" v="114"/>
          <ac:grpSpMkLst>
            <pc:docMk/>
            <pc:sldMk cId="2145565531" sldId="319"/>
            <ac:grpSpMk id="655" creationId="{ACFA9DA8-8CC6-4D51-BB00-9D34F9898D8D}"/>
          </ac:grpSpMkLst>
        </pc:grpChg>
        <pc:grpChg chg="del mod">
          <ac:chgData name="Silvana Izquierdo" userId="46480b9d-78ec-4659-884d-35c5467fe41c" providerId="ADAL" clId="{5E283B5D-D198-D84B-A123-F9DD0114DC50}" dt="2019-02-11T17:29:53.691" v="97" actId="165"/>
          <ac:grpSpMkLst>
            <pc:docMk/>
            <pc:sldMk cId="2145565531" sldId="319"/>
            <ac:grpSpMk id="690" creationId="{4789B014-0518-491F-A311-A3423DB24073}"/>
          </ac:grpSpMkLst>
        </pc:grpChg>
        <pc:graphicFrameChg chg="mod">
          <ac:chgData name="Silvana Izquierdo" userId="46480b9d-78ec-4659-884d-35c5467fe41c" providerId="ADAL" clId="{5E283B5D-D198-D84B-A123-F9DD0114DC50}" dt="2019-02-11T17:35:10.922" v="114"/>
          <ac:graphicFrameMkLst>
            <pc:docMk/>
            <pc:sldMk cId="2145565531" sldId="319"/>
            <ac:graphicFrameMk id="499" creationId="{7DE9A487-1BBE-4D8C-943A-E96808C3BA9B}"/>
          </ac:graphicFrameMkLst>
        </pc:graphicFrameChg>
        <pc:cxnChg chg="mod">
          <ac:chgData name="Silvana Izquierdo" userId="46480b9d-78ec-4659-884d-35c5467fe41c" providerId="ADAL" clId="{5E283B5D-D198-D84B-A123-F9DD0114DC50}" dt="2019-02-11T17:35:10.922" v="114"/>
          <ac:cxnSpMkLst>
            <pc:docMk/>
            <pc:sldMk cId="2145565531" sldId="319"/>
            <ac:cxnSpMk id="687" creationId="{9D04BA48-9041-49FA-B67D-0327B0687C03}"/>
          </ac:cxnSpMkLst>
        </pc:cxnChg>
        <pc:cxnChg chg="mod">
          <ac:chgData name="Silvana Izquierdo" userId="46480b9d-78ec-4659-884d-35c5467fe41c" providerId="ADAL" clId="{5E283B5D-D198-D84B-A123-F9DD0114DC50}" dt="2019-02-11T17:35:10.922" v="114"/>
          <ac:cxnSpMkLst>
            <pc:docMk/>
            <pc:sldMk cId="2145565531" sldId="319"/>
            <ac:cxnSpMk id="689" creationId="{33B36495-D51F-4DCE-B7F6-06AC107FD1CC}"/>
          </ac:cxnSpMkLst>
        </pc:cxnChg>
      </pc:sldChg>
      <pc:sldChg chg="modSp">
        <pc:chgData name="Silvana Izquierdo" userId="46480b9d-78ec-4659-884d-35c5467fe41c" providerId="ADAL" clId="{5E283B5D-D198-D84B-A123-F9DD0114DC50}" dt="2019-02-11T17:35:10.922" v="114"/>
        <pc:sldMkLst>
          <pc:docMk/>
          <pc:sldMk cId="240742519" sldId="366"/>
        </pc:sldMkLst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240742519" sldId="366"/>
            <ac:spMk id="2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240742519" sldId="366"/>
            <ac:spMk id="3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240742519" sldId="366"/>
            <ac:spMk id="1003523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240742519" sldId="366"/>
            <ac:spMk id="1003532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240742519" sldId="366"/>
            <ac:spMk id="1003534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240742519" sldId="366"/>
            <ac:spMk id="1003535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240742519" sldId="366"/>
            <ac:spMk id="1003538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240742519" sldId="366"/>
            <ac:spMk id="1003541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240742519" sldId="366"/>
            <ac:spMk id="1003542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240742519" sldId="366"/>
            <ac:spMk id="1003549" creationId="{00000000-0000-0000-0000-000000000000}"/>
          </ac:spMkLst>
        </pc:spChg>
        <pc:grpChg chg="mod">
          <ac:chgData name="Silvana Izquierdo" userId="46480b9d-78ec-4659-884d-35c5467fe41c" providerId="ADAL" clId="{5E283B5D-D198-D84B-A123-F9DD0114DC50}" dt="2019-02-11T17:35:10.922" v="114"/>
          <ac:grpSpMkLst>
            <pc:docMk/>
            <pc:sldMk cId="240742519" sldId="366"/>
            <ac:grpSpMk id="4" creationId="{00000000-0000-0000-0000-000000000000}"/>
          </ac:grpSpMkLst>
        </pc:grpChg>
        <pc:grpChg chg="mod">
          <ac:chgData name="Silvana Izquierdo" userId="46480b9d-78ec-4659-884d-35c5467fe41c" providerId="ADAL" clId="{5E283B5D-D198-D84B-A123-F9DD0114DC50}" dt="2019-02-11T17:35:10.922" v="114"/>
          <ac:grpSpMkLst>
            <pc:docMk/>
            <pc:sldMk cId="240742519" sldId="366"/>
            <ac:grpSpMk id="6" creationId="{00000000-0000-0000-0000-000000000000}"/>
          </ac:grpSpMkLst>
        </pc:grpChg>
        <pc:picChg chg="mod">
          <ac:chgData name="Silvana Izquierdo" userId="46480b9d-78ec-4659-884d-35c5467fe41c" providerId="ADAL" clId="{5E283B5D-D198-D84B-A123-F9DD0114DC50}" dt="2019-02-11T17:35:10.922" v="114"/>
          <ac:picMkLst>
            <pc:docMk/>
            <pc:sldMk cId="240742519" sldId="366"/>
            <ac:picMk id="45" creationId="{17E6F02E-2C83-BF44-8E36-9E736BD397CE}"/>
          </ac:picMkLst>
        </pc:picChg>
      </pc:sldChg>
      <pc:sldChg chg="modSp">
        <pc:chgData name="Silvana Izquierdo" userId="46480b9d-78ec-4659-884d-35c5467fe41c" providerId="ADAL" clId="{5E283B5D-D198-D84B-A123-F9DD0114DC50}" dt="2019-02-11T17:35:10.922" v="114"/>
        <pc:sldMkLst>
          <pc:docMk/>
          <pc:sldMk cId="1923085" sldId="414"/>
        </pc:sldMkLst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1923085" sldId="414"/>
            <ac:spMk id="2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1923085" sldId="414"/>
            <ac:spMk id="3" creationId="{00000000-0000-0000-0000-000000000000}"/>
          </ac:spMkLst>
        </pc:spChg>
        <pc:picChg chg="mod">
          <ac:chgData name="Silvana Izquierdo" userId="46480b9d-78ec-4659-884d-35c5467fe41c" providerId="ADAL" clId="{5E283B5D-D198-D84B-A123-F9DD0114DC50}" dt="2019-02-11T17:35:10.922" v="114"/>
          <ac:picMkLst>
            <pc:docMk/>
            <pc:sldMk cId="1923085" sldId="414"/>
            <ac:picMk id="4" creationId="{00000000-0000-0000-0000-000000000000}"/>
          </ac:picMkLst>
        </pc:picChg>
      </pc:sldChg>
      <pc:sldChg chg="modSp">
        <pc:chgData name="Silvana Izquierdo" userId="46480b9d-78ec-4659-884d-35c5467fe41c" providerId="ADAL" clId="{5E283B5D-D198-D84B-A123-F9DD0114DC50}" dt="2019-02-11T17:35:10.922" v="114"/>
        <pc:sldMkLst>
          <pc:docMk/>
          <pc:sldMk cId="2628674148" sldId="739"/>
        </pc:sldMkLst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2628674148" sldId="739"/>
            <ac:spMk id="88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2628674148" sldId="739"/>
            <ac:spMk id="89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2628674148" sldId="739"/>
            <ac:spMk id="24581" creationId="{00000000-0000-0000-0000-000000000000}"/>
          </ac:spMkLst>
        </pc:spChg>
      </pc:sldChg>
      <pc:sldChg chg="modSp">
        <pc:chgData name="Silvana Izquierdo" userId="46480b9d-78ec-4659-884d-35c5467fe41c" providerId="ADAL" clId="{5E283B5D-D198-D84B-A123-F9DD0114DC50}" dt="2019-02-11T17:35:10.922" v="114"/>
        <pc:sldMkLst>
          <pc:docMk/>
          <pc:sldMk cId="1966240186" sldId="768"/>
        </pc:sldMkLst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1966240186" sldId="768"/>
            <ac:spMk id="2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1966240186" sldId="768"/>
            <ac:spMk id="5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1966240186" sldId="768"/>
            <ac:spMk id="8" creationId="{00000000-0000-0000-0000-000000000000}"/>
          </ac:spMkLst>
        </pc:spChg>
        <pc:picChg chg="mod">
          <ac:chgData name="Silvana Izquierdo" userId="46480b9d-78ec-4659-884d-35c5467fe41c" providerId="ADAL" clId="{5E283B5D-D198-D84B-A123-F9DD0114DC50}" dt="2019-02-11T17:35:10.922" v="114"/>
          <ac:picMkLst>
            <pc:docMk/>
            <pc:sldMk cId="1966240186" sldId="768"/>
            <ac:picMk id="3" creationId="{00000000-0000-0000-0000-000000000000}"/>
          </ac:picMkLst>
        </pc:picChg>
        <pc:cxnChg chg="mod">
          <ac:chgData name="Silvana Izquierdo" userId="46480b9d-78ec-4659-884d-35c5467fe41c" providerId="ADAL" clId="{5E283B5D-D198-D84B-A123-F9DD0114DC50}" dt="2019-02-11T17:35:10.922" v="114"/>
          <ac:cxnSpMkLst>
            <pc:docMk/>
            <pc:sldMk cId="1966240186" sldId="768"/>
            <ac:cxnSpMk id="6" creationId="{00000000-0000-0000-0000-000000000000}"/>
          </ac:cxnSpMkLst>
        </pc:cxnChg>
      </pc:sldChg>
      <pc:sldChg chg="modSp">
        <pc:chgData name="Silvana Izquierdo" userId="46480b9d-78ec-4659-884d-35c5467fe41c" providerId="ADAL" clId="{5E283B5D-D198-D84B-A123-F9DD0114DC50}" dt="2019-02-11T17:35:10.922" v="114"/>
        <pc:sldMkLst>
          <pc:docMk/>
          <pc:sldMk cId="2335845542" sldId="1643"/>
        </pc:sldMkLst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2335845542" sldId="1643"/>
            <ac:spMk id="8" creationId="{524F0ECC-DFD2-E249-AEDB-EDD1C5944801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2335845542" sldId="1643"/>
            <ac:spMk id="9" creationId="{2856DF15-6039-B44E-BD14-2EBC469A83CC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2335845542" sldId="1643"/>
            <ac:spMk id="1003523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2335845542" sldId="1643"/>
            <ac:spMk id="1003532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2335845542" sldId="1643"/>
            <ac:spMk id="1003534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2335845542" sldId="1643"/>
            <ac:spMk id="1003535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2335845542" sldId="1643"/>
            <ac:spMk id="1003538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2335845542" sldId="1643"/>
            <ac:spMk id="1003541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2335845542" sldId="1643"/>
            <ac:spMk id="1003542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2335845542" sldId="1643"/>
            <ac:spMk id="1003549" creationId="{00000000-0000-0000-0000-000000000000}"/>
          </ac:spMkLst>
        </pc:spChg>
        <pc:grpChg chg="mod">
          <ac:chgData name="Silvana Izquierdo" userId="46480b9d-78ec-4659-884d-35c5467fe41c" providerId="ADAL" clId="{5E283B5D-D198-D84B-A123-F9DD0114DC50}" dt="2019-02-11T17:35:10.922" v="114"/>
          <ac:grpSpMkLst>
            <pc:docMk/>
            <pc:sldMk cId="2335845542" sldId="1643"/>
            <ac:grpSpMk id="4" creationId="{00000000-0000-0000-0000-000000000000}"/>
          </ac:grpSpMkLst>
        </pc:grpChg>
        <pc:picChg chg="mod">
          <ac:chgData name="Silvana Izquierdo" userId="46480b9d-78ec-4659-884d-35c5467fe41c" providerId="ADAL" clId="{5E283B5D-D198-D84B-A123-F9DD0114DC50}" dt="2019-02-11T17:35:10.922" v="114"/>
          <ac:picMkLst>
            <pc:docMk/>
            <pc:sldMk cId="2335845542" sldId="1643"/>
            <ac:picMk id="42" creationId="{A87C75B0-8CD0-EA44-9927-66456ACB7EE9}"/>
          </ac:picMkLst>
        </pc:picChg>
      </pc:sldChg>
      <pc:sldChg chg="modSp">
        <pc:chgData name="Silvana Izquierdo" userId="46480b9d-78ec-4659-884d-35c5467fe41c" providerId="ADAL" clId="{5E283B5D-D198-D84B-A123-F9DD0114DC50}" dt="2019-02-11T17:35:10.922" v="114"/>
        <pc:sldMkLst>
          <pc:docMk/>
          <pc:sldMk cId="1363311274" sldId="1647"/>
        </pc:sldMkLst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1363311274" sldId="1647"/>
            <ac:spMk id="4" creationId="{89583522-FFD5-1341-BF2A-DCCA78AEC33C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1363311274" sldId="1647"/>
            <ac:spMk id="47107" creationId="{C429ABFB-B172-2B46-B608-0084BFA269A2}"/>
          </ac:spMkLst>
        </pc:spChg>
        <pc:picChg chg="mod">
          <ac:chgData name="Silvana Izquierdo" userId="46480b9d-78ec-4659-884d-35c5467fe41c" providerId="ADAL" clId="{5E283B5D-D198-D84B-A123-F9DD0114DC50}" dt="2019-02-11T17:35:10.922" v="114"/>
          <ac:picMkLst>
            <pc:docMk/>
            <pc:sldMk cId="1363311274" sldId="1647"/>
            <ac:picMk id="6" creationId="{32BEE3D7-36D9-AC43-A36B-EB27478D1DF1}"/>
          </ac:picMkLst>
        </pc:picChg>
      </pc:sldChg>
      <pc:sldChg chg="modSp">
        <pc:chgData name="Silvana Izquierdo" userId="46480b9d-78ec-4659-884d-35c5467fe41c" providerId="ADAL" clId="{5E283B5D-D198-D84B-A123-F9DD0114DC50}" dt="2019-02-11T17:35:10.922" v="114"/>
        <pc:sldMkLst>
          <pc:docMk/>
          <pc:sldMk cId="1651934729" sldId="1695"/>
        </pc:sldMkLst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1651934729" sldId="1695"/>
            <ac:spMk id="35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1651934729" sldId="1695"/>
            <ac:spMk id="37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1651934729" sldId="1695"/>
            <ac:spMk id="38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1651934729" sldId="1695"/>
            <ac:spMk id="39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1651934729" sldId="1695"/>
            <ac:spMk id="46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1651934729" sldId="1695"/>
            <ac:spMk id="48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1651934729" sldId="1695"/>
            <ac:spMk id="1003522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1651934729" sldId="1695"/>
            <ac:spMk id="1003523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1651934729" sldId="1695"/>
            <ac:spMk id="1003524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1651934729" sldId="1695"/>
            <ac:spMk id="1003525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1651934729" sldId="1695"/>
            <ac:spMk id="1003526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1651934729" sldId="1695"/>
            <ac:spMk id="1003527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1651934729" sldId="1695"/>
            <ac:spMk id="1003528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1651934729" sldId="1695"/>
            <ac:spMk id="1003529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1651934729" sldId="1695"/>
            <ac:spMk id="1003530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1651934729" sldId="1695"/>
            <ac:spMk id="1003531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1651934729" sldId="1695"/>
            <ac:spMk id="1003532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1651934729" sldId="1695"/>
            <ac:spMk id="1003533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1651934729" sldId="1695"/>
            <ac:spMk id="1003534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1651934729" sldId="1695"/>
            <ac:spMk id="1003535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1651934729" sldId="1695"/>
            <ac:spMk id="1003536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1651934729" sldId="1695"/>
            <ac:spMk id="1003537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1651934729" sldId="1695"/>
            <ac:spMk id="1003538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1651934729" sldId="1695"/>
            <ac:spMk id="1003539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1651934729" sldId="1695"/>
            <ac:spMk id="1003540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1651934729" sldId="1695"/>
            <ac:spMk id="1003541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1651934729" sldId="1695"/>
            <ac:spMk id="1003542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1651934729" sldId="1695"/>
            <ac:spMk id="1003543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1651934729" sldId="1695"/>
            <ac:spMk id="1003544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1651934729" sldId="1695"/>
            <ac:spMk id="1003545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1651934729" sldId="1695"/>
            <ac:spMk id="1003546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1651934729" sldId="1695"/>
            <ac:spMk id="1003547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1651934729" sldId="1695"/>
            <ac:spMk id="1003548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1651934729" sldId="1695"/>
            <ac:spMk id="1003549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1651934729" sldId="1695"/>
            <ac:spMk id="1003550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1651934729" sldId="1695"/>
            <ac:spMk id="1003551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1651934729" sldId="1695"/>
            <ac:spMk id="1003552" creationId="{00000000-0000-0000-0000-000000000000}"/>
          </ac:spMkLst>
        </pc:spChg>
        <pc:grpChg chg="mod">
          <ac:chgData name="Silvana Izquierdo" userId="46480b9d-78ec-4659-884d-35c5467fe41c" providerId="ADAL" clId="{5E283B5D-D198-D84B-A123-F9DD0114DC50}" dt="2019-02-11T17:35:10.922" v="114"/>
          <ac:grpSpMkLst>
            <pc:docMk/>
            <pc:sldMk cId="1651934729" sldId="1695"/>
            <ac:grpSpMk id="13" creationId="{00000000-0000-0000-0000-000000000000}"/>
          </ac:grpSpMkLst>
        </pc:grpChg>
        <pc:grpChg chg="mod">
          <ac:chgData name="Silvana Izquierdo" userId="46480b9d-78ec-4659-884d-35c5467fe41c" providerId="ADAL" clId="{5E283B5D-D198-D84B-A123-F9DD0114DC50}" dt="2019-02-11T17:35:10.922" v="114"/>
          <ac:grpSpMkLst>
            <pc:docMk/>
            <pc:sldMk cId="1651934729" sldId="1695"/>
            <ac:grpSpMk id="14" creationId="{00000000-0000-0000-0000-000000000000}"/>
          </ac:grpSpMkLst>
        </pc:grpChg>
        <pc:cxnChg chg="mod">
          <ac:chgData name="Silvana Izquierdo" userId="46480b9d-78ec-4659-884d-35c5467fe41c" providerId="ADAL" clId="{5E283B5D-D198-D84B-A123-F9DD0114DC50}" dt="2019-02-11T17:35:10.922" v="114"/>
          <ac:cxnSpMkLst>
            <pc:docMk/>
            <pc:sldMk cId="1651934729" sldId="1695"/>
            <ac:cxnSpMk id="4" creationId="{00000000-0000-0000-0000-000000000000}"/>
          </ac:cxnSpMkLst>
        </pc:cxnChg>
        <pc:cxnChg chg="mod">
          <ac:chgData name="Silvana Izquierdo" userId="46480b9d-78ec-4659-884d-35c5467fe41c" providerId="ADAL" clId="{5E283B5D-D198-D84B-A123-F9DD0114DC50}" dt="2019-02-11T17:35:10.922" v="114"/>
          <ac:cxnSpMkLst>
            <pc:docMk/>
            <pc:sldMk cId="1651934729" sldId="1695"/>
            <ac:cxnSpMk id="36" creationId="{00000000-0000-0000-0000-000000000000}"/>
          </ac:cxnSpMkLst>
        </pc:cxnChg>
        <pc:cxnChg chg="mod">
          <ac:chgData name="Silvana Izquierdo" userId="46480b9d-78ec-4659-884d-35c5467fe41c" providerId="ADAL" clId="{5E283B5D-D198-D84B-A123-F9DD0114DC50}" dt="2019-02-11T17:35:10.922" v="114"/>
          <ac:cxnSpMkLst>
            <pc:docMk/>
            <pc:sldMk cId="1651934729" sldId="1695"/>
            <ac:cxnSpMk id="45" creationId="{00000000-0000-0000-0000-000000000000}"/>
          </ac:cxnSpMkLst>
        </pc:cxnChg>
        <pc:cxnChg chg="mod">
          <ac:chgData name="Silvana Izquierdo" userId="46480b9d-78ec-4659-884d-35c5467fe41c" providerId="ADAL" clId="{5E283B5D-D198-D84B-A123-F9DD0114DC50}" dt="2019-02-11T17:35:10.922" v="114"/>
          <ac:cxnSpMkLst>
            <pc:docMk/>
            <pc:sldMk cId="1651934729" sldId="1695"/>
            <ac:cxnSpMk id="47" creationId="{00000000-0000-0000-0000-000000000000}"/>
          </ac:cxnSpMkLst>
        </pc:cxnChg>
      </pc:sldChg>
      <pc:sldChg chg="modSp">
        <pc:chgData name="Silvana Izquierdo" userId="46480b9d-78ec-4659-884d-35c5467fe41c" providerId="ADAL" clId="{5E283B5D-D198-D84B-A123-F9DD0114DC50}" dt="2019-02-11T17:35:10.922" v="114"/>
        <pc:sldMkLst>
          <pc:docMk/>
          <pc:sldMk cId="622708054" sldId="1814"/>
        </pc:sldMkLst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622708054" sldId="1814"/>
            <ac:spMk id="2" creationId="{0AC821A5-6A87-B04A-8899-3EC0DA5FDA3E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622708054" sldId="1814"/>
            <ac:spMk id="68610" creationId="{663FF1EE-481B-BD45-95A8-B83C83D16D1D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622708054" sldId="1814"/>
            <ac:spMk id="68617" creationId="{858F21DC-8589-9D4A-8D1B-0E127B86D4FB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622708054" sldId="1814"/>
            <ac:spMk id="68620" creationId="{6C83DEBD-736B-9A49-80DE-857E697B0807}"/>
          </ac:spMkLst>
        </pc:spChg>
        <pc:grpChg chg="mod">
          <ac:chgData name="Silvana Izquierdo" userId="46480b9d-78ec-4659-884d-35c5467fe41c" providerId="ADAL" clId="{5E283B5D-D198-D84B-A123-F9DD0114DC50}" dt="2019-02-11T17:35:10.922" v="114"/>
          <ac:grpSpMkLst>
            <pc:docMk/>
            <pc:sldMk cId="622708054" sldId="1814"/>
            <ac:grpSpMk id="3" creationId="{B92F2C83-9018-984E-9CC5-18D78DE02AE4}"/>
          </ac:grpSpMkLst>
        </pc:grpChg>
        <pc:grpChg chg="mod">
          <ac:chgData name="Silvana Izquierdo" userId="46480b9d-78ec-4659-884d-35c5467fe41c" providerId="ADAL" clId="{5E283B5D-D198-D84B-A123-F9DD0114DC50}" dt="2019-02-11T17:35:10.922" v="114"/>
          <ac:grpSpMkLst>
            <pc:docMk/>
            <pc:sldMk cId="622708054" sldId="1814"/>
            <ac:grpSpMk id="68613" creationId="{79343F39-FFD4-2648-AF75-3C3DA095BBB4}"/>
          </ac:grpSpMkLst>
        </pc:grpChg>
      </pc:sldChg>
      <pc:sldChg chg="modSp">
        <pc:chgData name="Silvana Izquierdo" userId="46480b9d-78ec-4659-884d-35c5467fe41c" providerId="ADAL" clId="{5E283B5D-D198-D84B-A123-F9DD0114DC50}" dt="2019-02-11T17:35:10.922" v="114"/>
        <pc:sldMkLst>
          <pc:docMk/>
          <pc:sldMk cId="1457888275" sldId="1839"/>
        </pc:sldMkLst>
        <pc:picChg chg="mod">
          <ac:chgData name="Silvana Izquierdo" userId="46480b9d-78ec-4659-884d-35c5467fe41c" providerId="ADAL" clId="{5E283B5D-D198-D84B-A123-F9DD0114DC50}" dt="2019-02-11T17:35:10.922" v="114"/>
          <ac:picMkLst>
            <pc:docMk/>
            <pc:sldMk cId="1457888275" sldId="1839"/>
            <ac:picMk id="3" creationId="{188980C9-A463-524E-A127-A77556A2DDB6}"/>
          </ac:picMkLst>
        </pc:picChg>
      </pc:sldChg>
      <pc:sldChg chg="modSp">
        <pc:chgData name="Silvana Izquierdo" userId="46480b9d-78ec-4659-884d-35c5467fe41c" providerId="ADAL" clId="{5E283B5D-D198-D84B-A123-F9DD0114DC50}" dt="2019-02-11T17:35:10.922" v="114"/>
        <pc:sldMkLst>
          <pc:docMk/>
          <pc:sldMk cId="2137732109" sldId="1853"/>
        </pc:sldMkLst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2137732109" sldId="1853"/>
            <ac:spMk id="2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2137732109" sldId="1853"/>
            <ac:spMk id="6" creationId="{40C52AAD-792F-9F40-9F43-5364446361D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2137732109" sldId="1853"/>
            <ac:spMk id="7" creationId="{E57223BD-B2F2-4645-88D9-88CA76AA9C34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2137732109" sldId="1853"/>
            <ac:spMk id="8" creationId="{F8919315-4BE0-DB41-9488-9AA317747E36}"/>
          </ac:spMkLst>
        </pc:spChg>
        <pc:graphicFrameChg chg="mod">
          <ac:chgData name="Silvana Izquierdo" userId="46480b9d-78ec-4659-884d-35c5467fe41c" providerId="ADAL" clId="{5E283B5D-D198-D84B-A123-F9DD0114DC50}" dt="2019-02-11T17:35:10.922" v="114"/>
          <ac:graphicFrameMkLst>
            <pc:docMk/>
            <pc:sldMk cId="2137732109" sldId="1853"/>
            <ac:graphicFrameMk id="5" creationId="{A9434C3F-A66B-3240-B0FB-DE402A1F341E}"/>
          </ac:graphicFrameMkLst>
        </pc:graphicFrameChg>
      </pc:sldChg>
      <pc:sldChg chg="modSp">
        <pc:chgData name="Silvana Izquierdo" userId="46480b9d-78ec-4659-884d-35c5467fe41c" providerId="ADAL" clId="{5E283B5D-D198-D84B-A123-F9DD0114DC50}" dt="2019-02-11T17:35:10.922" v="114"/>
        <pc:sldMkLst>
          <pc:docMk/>
          <pc:sldMk cId="1604964351" sldId="1900"/>
        </pc:sldMkLst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1604964351" sldId="1900"/>
            <ac:spMk id="9" creationId="{71E00A68-C835-BB4A-91BB-2AD49C705931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1604964351" sldId="1900"/>
            <ac:spMk id="88" creationId="{00000000-0000-0000-0000-000000000000}"/>
          </ac:spMkLst>
        </pc:spChg>
        <pc:picChg chg="mod">
          <ac:chgData name="Silvana Izquierdo" userId="46480b9d-78ec-4659-884d-35c5467fe41c" providerId="ADAL" clId="{5E283B5D-D198-D84B-A123-F9DD0114DC50}" dt="2019-02-11T17:35:10.922" v="114"/>
          <ac:picMkLst>
            <pc:docMk/>
            <pc:sldMk cId="1604964351" sldId="1900"/>
            <ac:picMk id="7" creationId="{9518986E-37F5-7F4D-851F-D19A8625FB84}"/>
          </ac:picMkLst>
        </pc:picChg>
      </pc:sldChg>
      <pc:sldChg chg="modSp">
        <pc:chgData name="Silvana Izquierdo" userId="46480b9d-78ec-4659-884d-35c5467fe41c" providerId="ADAL" clId="{5E283B5D-D198-D84B-A123-F9DD0114DC50}" dt="2019-02-11T17:35:10.922" v="114"/>
        <pc:sldMkLst>
          <pc:docMk/>
          <pc:sldMk cId="1325996364" sldId="1902"/>
        </pc:sldMkLst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1325996364" sldId="1902"/>
            <ac:spMk id="2" creationId="{00000000-0000-0000-0000-000000000000}"/>
          </ac:spMkLst>
        </pc:spChg>
        <pc:graphicFrameChg chg="mod">
          <ac:chgData name="Silvana Izquierdo" userId="46480b9d-78ec-4659-884d-35c5467fe41c" providerId="ADAL" clId="{5E283B5D-D198-D84B-A123-F9DD0114DC50}" dt="2019-02-11T17:35:10.922" v="114"/>
          <ac:graphicFrameMkLst>
            <pc:docMk/>
            <pc:sldMk cId="1325996364" sldId="1902"/>
            <ac:graphicFrameMk id="5" creationId="{A9434C3F-A66B-3240-B0FB-DE402A1F341E}"/>
          </ac:graphicFrameMkLst>
        </pc:graphicFrameChg>
        <pc:picChg chg="mod">
          <ac:chgData name="Silvana Izquierdo" userId="46480b9d-78ec-4659-884d-35c5467fe41c" providerId="ADAL" clId="{5E283B5D-D198-D84B-A123-F9DD0114DC50}" dt="2019-02-11T17:35:10.922" v="114"/>
          <ac:picMkLst>
            <pc:docMk/>
            <pc:sldMk cId="1325996364" sldId="1902"/>
            <ac:picMk id="9" creationId="{B168D287-6BC2-1547-A156-FF64BB03FC17}"/>
          </ac:picMkLst>
        </pc:picChg>
      </pc:sldChg>
      <pc:sldChg chg="delSp modSp delAnim">
        <pc:chgData name="Silvana Izquierdo" userId="46480b9d-78ec-4659-884d-35c5467fe41c" providerId="ADAL" clId="{5E283B5D-D198-D84B-A123-F9DD0114DC50}" dt="2019-02-11T17:35:31.449" v="116" actId="478"/>
        <pc:sldMkLst>
          <pc:docMk/>
          <pc:sldMk cId="4169130911" sldId="2022"/>
        </pc:sldMkLst>
        <pc:spChg chg="del">
          <ac:chgData name="Silvana Izquierdo" userId="46480b9d-78ec-4659-884d-35c5467fe41c" providerId="ADAL" clId="{5E283B5D-D198-D84B-A123-F9DD0114DC50}" dt="2019-02-11T17:30:27.848" v="101" actId="478"/>
          <ac:spMkLst>
            <pc:docMk/>
            <pc:sldMk cId="4169130911" sldId="2022"/>
            <ac:spMk id="37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4169130911" sldId="2022"/>
            <ac:spMk id="46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4169130911" sldId="2022"/>
            <ac:spMk id="49" creationId="{C086C32E-1E4D-0A4D-BD48-FC9111A35651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4169130911" sldId="2022"/>
            <ac:spMk id="50" creationId="{27B86D70-664A-3E4A-9EA8-1ECA5E098053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4169130911" sldId="2022"/>
            <ac:spMk id="52" creationId="{696EF4EF-90F7-7C4D-A6CC-31F61C7D0A08}"/>
          </ac:spMkLst>
        </pc:spChg>
        <pc:spChg chg="del mod">
          <ac:chgData name="Silvana Izquierdo" userId="46480b9d-78ec-4659-884d-35c5467fe41c" providerId="ADAL" clId="{5E283B5D-D198-D84B-A123-F9DD0114DC50}" dt="2019-02-11T17:35:31.449" v="116" actId="478"/>
          <ac:spMkLst>
            <pc:docMk/>
            <pc:sldMk cId="4169130911" sldId="2022"/>
            <ac:spMk id="53" creationId="{8E49EF32-1588-B34B-AD84-B49998D56221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4169130911" sldId="2022"/>
            <ac:spMk id="61" creationId="{71646074-138A-1D4D-A665-F3B9A3A6DD3D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4169130911" sldId="2022"/>
            <ac:spMk id="1003522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4169130911" sldId="2022"/>
            <ac:spMk id="1003523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4169130911" sldId="2022"/>
            <ac:spMk id="1003524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4169130911" sldId="2022"/>
            <ac:spMk id="1003525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4169130911" sldId="2022"/>
            <ac:spMk id="1003526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4169130911" sldId="2022"/>
            <ac:spMk id="1003527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4169130911" sldId="2022"/>
            <ac:spMk id="1003528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4169130911" sldId="2022"/>
            <ac:spMk id="1003529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4169130911" sldId="2022"/>
            <ac:spMk id="1003530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4169130911" sldId="2022"/>
            <ac:spMk id="1003531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4169130911" sldId="2022"/>
            <ac:spMk id="1003532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4169130911" sldId="2022"/>
            <ac:spMk id="1003533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4169130911" sldId="2022"/>
            <ac:spMk id="1003534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4169130911" sldId="2022"/>
            <ac:spMk id="1003535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4169130911" sldId="2022"/>
            <ac:spMk id="1003536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4169130911" sldId="2022"/>
            <ac:spMk id="1003537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4169130911" sldId="2022"/>
            <ac:spMk id="1003538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4169130911" sldId="2022"/>
            <ac:spMk id="1003539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4169130911" sldId="2022"/>
            <ac:spMk id="1003540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4169130911" sldId="2022"/>
            <ac:spMk id="1003541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4169130911" sldId="2022"/>
            <ac:spMk id="1003542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4169130911" sldId="2022"/>
            <ac:spMk id="1003543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4169130911" sldId="2022"/>
            <ac:spMk id="1003544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4169130911" sldId="2022"/>
            <ac:spMk id="1003545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4169130911" sldId="2022"/>
            <ac:spMk id="1003546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4169130911" sldId="2022"/>
            <ac:spMk id="1003547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4169130911" sldId="2022"/>
            <ac:spMk id="1003548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4169130911" sldId="2022"/>
            <ac:spMk id="1003549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4169130911" sldId="2022"/>
            <ac:spMk id="1003550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4169130911" sldId="2022"/>
            <ac:spMk id="1003551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4169130911" sldId="2022"/>
            <ac:spMk id="1003552" creationId="{00000000-0000-0000-0000-000000000000}"/>
          </ac:spMkLst>
        </pc:spChg>
      </pc:sldChg>
      <pc:sldChg chg="modSp">
        <pc:chgData name="Silvana Izquierdo" userId="46480b9d-78ec-4659-884d-35c5467fe41c" providerId="ADAL" clId="{5E283B5D-D198-D84B-A123-F9DD0114DC50}" dt="2019-02-11T17:35:10.922" v="114"/>
        <pc:sldMkLst>
          <pc:docMk/>
          <pc:sldMk cId="981411941" sldId="2026"/>
        </pc:sldMkLst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981411941" sldId="2026"/>
            <ac:spMk id="2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981411941" sldId="2026"/>
            <ac:spMk id="5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981411941" sldId="2026"/>
            <ac:spMk id="8" creationId="{00000000-0000-0000-0000-000000000000}"/>
          </ac:spMkLst>
        </pc:spChg>
        <pc:picChg chg="mod">
          <ac:chgData name="Silvana Izquierdo" userId="46480b9d-78ec-4659-884d-35c5467fe41c" providerId="ADAL" clId="{5E283B5D-D198-D84B-A123-F9DD0114DC50}" dt="2019-02-11T17:35:10.922" v="114"/>
          <ac:picMkLst>
            <pc:docMk/>
            <pc:sldMk cId="981411941" sldId="2026"/>
            <ac:picMk id="3" creationId="{00000000-0000-0000-0000-000000000000}"/>
          </ac:picMkLst>
        </pc:picChg>
        <pc:picChg chg="mod">
          <ac:chgData name="Silvana Izquierdo" userId="46480b9d-78ec-4659-884d-35c5467fe41c" providerId="ADAL" clId="{5E283B5D-D198-D84B-A123-F9DD0114DC50}" dt="2019-02-11T17:35:10.922" v="114"/>
          <ac:picMkLst>
            <pc:docMk/>
            <pc:sldMk cId="981411941" sldId="2026"/>
            <ac:picMk id="7" creationId="{EB794142-0683-F043-9B10-C3FBA34A12A8}"/>
          </ac:picMkLst>
        </pc:picChg>
        <pc:cxnChg chg="mod">
          <ac:chgData name="Silvana Izquierdo" userId="46480b9d-78ec-4659-884d-35c5467fe41c" providerId="ADAL" clId="{5E283B5D-D198-D84B-A123-F9DD0114DC50}" dt="2019-02-11T17:35:10.922" v="114"/>
          <ac:cxnSpMkLst>
            <pc:docMk/>
            <pc:sldMk cId="981411941" sldId="2026"/>
            <ac:cxnSpMk id="6" creationId="{00000000-0000-0000-0000-000000000000}"/>
          </ac:cxnSpMkLst>
        </pc:cxnChg>
      </pc:sldChg>
      <pc:sldChg chg="modSp">
        <pc:chgData name="Silvana Izquierdo" userId="46480b9d-78ec-4659-884d-35c5467fe41c" providerId="ADAL" clId="{5E283B5D-D198-D84B-A123-F9DD0114DC50}" dt="2019-02-11T17:35:10.922" v="114"/>
        <pc:sldMkLst>
          <pc:docMk/>
          <pc:sldMk cId="3928570994" sldId="2027"/>
        </pc:sldMkLst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3928570994" sldId="2027"/>
            <ac:spMk id="2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3928570994" sldId="2027"/>
            <ac:spMk id="3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3928570994" sldId="2027"/>
            <ac:spMk id="7" creationId="{DDD5EC47-35CA-4C42-AD61-48144A3D697C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3928570994" sldId="2027"/>
            <ac:spMk id="8" creationId="{955D1FB6-37E8-9049-B8FD-130B6422496C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3928570994" sldId="2027"/>
            <ac:spMk id="47" creationId="{968E15AE-BA41-6B45-BEB3-967D04A5202D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3928570994" sldId="2027"/>
            <ac:spMk id="51" creationId="{8F072D29-0108-F340-9D3B-1C9C39858927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3928570994" sldId="2027"/>
            <ac:spMk id="54" creationId="{D238849F-A4B8-4E47-BF69-129B2A851F35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3928570994" sldId="2027"/>
            <ac:spMk id="55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3928570994" sldId="2027"/>
            <ac:spMk id="56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3928570994" sldId="2027"/>
            <ac:spMk id="1003532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3928570994" sldId="2027"/>
            <ac:spMk id="1003534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3928570994" sldId="2027"/>
            <ac:spMk id="1003535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3928570994" sldId="2027"/>
            <ac:spMk id="1003538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3928570994" sldId="2027"/>
            <ac:spMk id="1003542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k cId="3928570994" sldId="2027"/>
            <ac:spMk id="1003549" creationId="{00000000-0000-0000-0000-000000000000}"/>
          </ac:spMkLst>
        </pc:spChg>
        <pc:grpChg chg="mod">
          <ac:chgData name="Silvana Izquierdo" userId="46480b9d-78ec-4659-884d-35c5467fe41c" providerId="ADAL" clId="{5E283B5D-D198-D84B-A123-F9DD0114DC50}" dt="2019-02-11T17:35:10.922" v="114"/>
          <ac:grpSpMkLst>
            <pc:docMk/>
            <pc:sldMk cId="3928570994" sldId="2027"/>
            <ac:grpSpMk id="4" creationId="{00000000-0000-0000-0000-000000000000}"/>
          </ac:grpSpMkLst>
        </pc:grpChg>
        <pc:cxnChg chg="mod">
          <ac:chgData name="Silvana Izquierdo" userId="46480b9d-78ec-4659-884d-35c5467fe41c" providerId="ADAL" clId="{5E283B5D-D198-D84B-A123-F9DD0114DC50}" dt="2019-02-11T17:35:10.922" v="114"/>
          <ac:cxnSpMkLst>
            <pc:docMk/>
            <pc:sldMk cId="3928570994" sldId="2027"/>
            <ac:cxnSpMk id="10" creationId="{86F4EDB9-3153-0A45-BB3C-D1B50DFB4F7E}"/>
          </ac:cxnSpMkLst>
        </pc:cxnChg>
        <pc:cxnChg chg="mod">
          <ac:chgData name="Silvana Izquierdo" userId="46480b9d-78ec-4659-884d-35c5467fe41c" providerId="ADAL" clId="{5E283B5D-D198-D84B-A123-F9DD0114DC50}" dt="2019-02-11T17:35:10.922" v="114"/>
          <ac:cxnSpMkLst>
            <pc:docMk/>
            <pc:sldMk cId="3928570994" sldId="2027"/>
            <ac:cxnSpMk id="63" creationId="{3B48E5AA-CF9E-8547-9060-4ECD879BA693}"/>
          </ac:cxnSpMkLst>
        </pc:cxnChg>
        <pc:cxnChg chg="mod">
          <ac:chgData name="Silvana Izquierdo" userId="46480b9d-78ec-4659-884d-35c5467fe41c" providerId="ADAL" clId="{5E283B5D-D198-D84B-A123-F9DD0114DC50}" dt="2019-02-11T17:35:10.922" v="114"/>
          <ac:cxnSpMkLst>
            <pc:docMk/>
            <pc:sldMk cId="3928570994" sldId="2027"/>
            <ac:cxnSpMk id="64" creationId="{7BB8C0BA-6315-7C42-9BAB-561FEED45573}"/>
          </ac:cxnSpMkLst>
        </pc:cxnChg>
      </pc:sldChg>
      <pc:sldChg chg="addSp delSp modSp add">
        <pc:chgData name="Silvana Izquierdo" userId="46480b9d-78ec-4659-884d-35c5467fe41c" providerId="ADAL" clId="{5E283B5D-D198-D84B-A123-F9DD0114DC50}" dt="2019-02-11T17:35:17.075" v="115" actId="14100"/>
        <pc:sldMkLst>
          <pc:docMk/>
          <pc:sldMk cId="1036530788" sldId="2028"/>
        </pc:sldMkLst>
        <pc:spChg chg="mod">
          <ac:chgData name="Silvana Izquierdo" userId="46480b9d-78ec-4659-884d-35c5467fe41c" providerId="ADAL" clId="{5E283B5D-D198-D84B-A123-F9DD0114DC50}" dt="2019-02-11T17:26:12.512" v="15" actId="113"/>
          <ac:spMkLst>
            <pc:docMk/>
            <pc:sldMk cId="1036530788" sldId="2028"/>
            <ac:spMk id="2" creationId="{EC8ECC64-3C87-444E-B8E6-848FF5CA8158}"/>
          </ac:spMkLst>
        </pc:spChg>
        <pc:spChg chg="del">
          <ac:chgData name="Silvana Izquierdo" userId="46480b9d-78ec-4659-884d-35c5467fe41c" providerId="ADAL" clId="{5E283B5D-D198-D84B-A123-F9DD0114DC50}" dt="2019-02-11T17:26:28.380" v="16" actId="478"/>
          <ac:spMkLst>
            <pc:docMk/>
            <pc:sldMk cId="1036530788" sldId="2028"/>
            <ac:spMk id="3" creationId="{E9FA9F9C-F2B8-5B42-B008-A9A28F30575D}"/>
          </ac:spMkLst>
        </pc:spChg>
        <pc:graphicFrameChg chg="add mod modGraphic">
          <ac:chgData name="Silvana Izquierdo" userId="46480b9d-78ec-4659-884d-35c5467fe41c" providerId="ADAL" clId="{5E283B5D-D198-D84B-A123-F9DD0114DC50}" dt="2019-02-11T17:35:17.075" v="115" actId="14100"/>
          <ac:graphicFrameMkLst>
            <pc:docMk/>
            <pc:sldMk cId="1036530788" sldId="2028"/>
            <ac:graphicFrameMk id="4" creationId="{5F637D51-69D8-2D48-B1AA-9AE2EB96A28E}"/>
          </ac:graphicFrameMkLst>
        </pc:graphicFrameChg>
      </pc:sldChg>
      <pc:sldMasterChg chg="modSp modSldLayout">
        <pc:chgData name="Silvana Izquierdo" userId="46480b9d-78ec-4659-884d-35c5467fe41c" providerId="ADAL" clId="{5E283B5D-D198-D84B-A123-F9DD0114DC50}" dt="2019-02-11T17:35:10.922" v="114"/>
        <pc:sldMasterMkLst>
          <pc:docMk/>
          <pc:sldMasterMk cId="0" sldId="2147483730"/>
        </pc:sldMasterMkLst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asterMk cId="0" sldId="2147483730"/>
            <ac:spMk id="2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asterMk cId="0" sldId="2147483730"/>
            <ac:spMk id="3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asterMk cId="0" sldId="2147483730"/>
            <ac:spMk id="4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asterMk cId="0" sldId="2147483730"/>
            <ac:spMk id="5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asterMk cId="0" sldId="2147483730"/>
            <ac:spMk id="6" creationId="{00000000-0000-0000-0000-000000000000}"/>
          </ac:spMkLst>
        </pc:spChg>
        <pc:sldLayoutChg chg="modSp">
          <pc:chgData name="Silvana Izquierdo" userId="46480b9d-78ec-4659-884d-35c5467fe41c" providerId="ADAL" clId="{5E283B5D-D198-D84B-A123-F9DD0114DC50}" dt="2019-02-11T17:35:10.922" v="114"/>
          <pc:sldLayoutMkLst>
            <pc:docMk/>
            <pc:sldMasterMk cId="0" sldId="2147483730"/>
            <pc:sldLayoutMk cId="0" sldId="2147483731"/>
          </pc:sldLayoutMkLst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0" sldId="2147483730"/>
              <pc:sldLayoutMk cId="0" sldId="2147483731"/>
              <ac:spMk id="2" creationId="{00000000-0000-0000-0000-000000000000}"/>
            </ac:spMkLst>
          </pc:spChg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0" sldId="2147483730"/>
              <pc:sldLayoutMk cId="0" sldId="2147483731"/>
              <ac:spMk id="3" creationId="{00000000-0000-0000-0000-000000000000}"/>
            </ac:spMkLst>
          </pc:spChg>
        </pc:sldLayoutChg>
        <pc:sldLayoutChg chg="modSp">
          <pc:chgData name="Silvana Izquierdo" userId="46480b9d-78ec-4659-884d-35c5467fe41c" providerId="ADAL" clId="{5E283B5D-D198-D84B-A123-F9DD0114DC50}" dt="2019-02-11T17:35:10.922" v="114"/>
          <pc:sldLayoutMkLst>
            <pc:docMk/>
            <pc:sldMasterMk cId="0" sldId="2147483730"/>
            <pc:sldLayoutMk cId="0" sldId="2147483733"/>
          </pc:sldLayoutMkLst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0" sldId="2147483730"/>
              <pc:sldLayoutMk cId="0" sldId="2147483733"/>
              <ac:spMk id="2" creationId="{00000000-0000-0000-0000-000000000000}"/>
            </ac:spMkLst>
          </pc:spChg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0" sldId="2147483730"/>
              <pc:sldLayoutMk cId="0" sldId="2147483733"/>
              <ac:spMk id="3" creationId="{00000000-0000-0000-0000-000000000000}"/>
            </ac:spMkLst>
          </pc:spChg>
        </pc:sldLayoutChg>
        <pc:sldLayoutChg chg="modSp">
          <pc:chgData name="Silvana Izquierdo" userId="46480b9d-78ec-4659-884d-35c5467fe41c" providerId="ADAL" clId="{5E283B5D-D198-D84B-A123-F9DD0114DC50}" dt="2019-02-11T17:35:10.922" v="114"/>
          <pc:sldLayoutMkLst>
            <pc:docMk/>
            <pc:sldMasterMk cId="0" sldId="2147483730"/>
            <pc:sldLayoutMk cId="0" sldId="2147483734"/>
          </pc:sldLayoutMkLst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0" sldId="2147483730"/>
              <pc:sldLayoutMk cId="0" sldId="2147483734"/>
              <ac:spMk id="3" creationId="{00000000-0000-0000-0000-000000000000}"/>
            </ac:spMkLst>
          </pc:spChg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0" sldId="2147483730"/>
              <pc:sldLayoutMk cId="0" sldId="2147483734"/>
              <ac:spMk id="4" creationId="{00000000-0000-0000-0000-000000000000}"/>
            </ac:spMkLst>
          </pc:spChg>
        </pc:sldLayoutChg>
        <pc:sldLayoutChg chg="modSp">
          <pc:chgData name="Silvana Izquierdo" userId="46480b9d-78ec-4659-884d-35c5467fe41c" providerId="ADAL" clId="{5E283B5D-D198-D84B-A123-F9DD0114DC50}" dt="2019-02-11T17:35:10.922" v="114"/>
          <pc:sldLayoutMkLst>
            <pc:docMk/>
            <pc:sldMasterMk cId="0" sldId="2147483730"/>
            <pc:sldLayoutMk cId="0" sldId="2147483735"/>
          </pc:sldLayoutMkLst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0" sldId="2147483730"/>
              <pc:sldLayoutMk cId="0" sldId="2147483735"/>
              <ac:spMk id="3" creationId="{00000000-0000-0000-0000-000000000000}"/>
            </ac:spMkLst>
          </pc:spChg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0" sldId="2147483730"/>
              <pc:sldLayoutMk cId="0" sldId="2147483735"/>
              <ac:spMk id="4" creationId="{00000000-0000-0000-0000-000000000000}"/>
            </ac:spMkLst>
          </pc:spChg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0" sldId="2147483730"/>
              <pc:sldLayoutMk cId="0" sldId="2147483735"/>
              <ac:spMk id="5" creationId="{00000000-0000-0000-0000-000000000000}"/>
            </ac:spMkLst>
          </pc:spChg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0" sldId="2147483730"/>
              <pc:sldLayoutMk cId="0" sldId="2147483735"/>
              <ac:spMk id="6" creationId="{00000000-0000-0000-0000-000000000000}"/>
            </ac:spMkLst>
          </pc:spChg>
        </pc:sldLayoutChg>
        <pc:sldLayoutChg chg="modSp">
          <pc:chgData name="Silvana Izquierdo" userId="46480b9d-78ec-4659-884d-35c5467fe41c" providerId="ADAL" clId="{5E283B5D-D198-D84B-A123-F9DD0114DC50}" dt="2019-02-11T17:35:10.922" v="114"/>
          <pc:sldLayoutMkLst>
            <pc:docMk/>
            <pc:sldMasterMk cId="0" sldId="2147483730"/>
            <pc:sldLayoutMk cId="0" sldId="2147483738"/>
          </pc:sldLayoutMkLst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0" sldId="2147483730"/>
              <pc:sldLayoutMk cId="0" sldId="2147483738"/>
              <ac:spMk id="2" creationId="{00000000-0000-0000-0000-000000000000}"/>
            </ac:spMkLst>
          </pc:spChg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0" sldId="2147483730"/>
              <pc:sldLayoutMk cId="0" sldId="2147483738"/>
              <ac:spMk id="3" creationId="{00000000-0000-0000-0000-000000000000}"/>
            </ac:spMkLst>
          </pc:spChg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0" sldId="2147483730"/>
              <pc:sldLayoutMk cId="0" sldId="2147483738"/>
              <ac:spMk id="4" creationId="{00000000-0000-0000-0000-000000000000}"/>
            </ac:spMkLst>
          </pc:spChg>
        </pc:sldLayoutChg>
        <pc:sldLayoutChg chg="modSp">
          <pc:chgData name="Silvana Izquierdo" userId="46480b9d-78ec-4659-884d-35c5467fe41c" providerId="ADAL" clId="{5E283B5D-D198-D84B-A123-F9DD0114DC50}" dt="2019-02-11T17:35:10.922" v="114"/>
          <pc:sldLayoutMkLst>
            <pc:docMk/>
            <pc:sldMasterMk cId="0" sldId="2147483730"/>
            <pc:sldLayoutMk cId="0" sldId="2147483739"/>
          </pc:sldLayoutMkLst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0" sldId="2147483730"/>
              <pc:sldLayoutMk cId="0" sldId="2147483739"/>
              <ac:spMk id="2" creationId="{00000000-0000-0000-0000-000000000000}"/>
            </ac:spMkLst>
          </pc:spChg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0" sldId="2147483730"/>
              <pc:sldLayoutMk cId="0" sldId="2147483739"/>
              <ac:spMk id="3" creationId="{00000000-0000-0000-0000-000000000000}"/>
            </ac:spMkLst>
          </pc:spChg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0" sldId="2147483730"/>
              <pc:sldLayoutMk cId="0" sldId="2147483739"/>
              <ac:spMk id="4" creationId="{00000000-0000-0000-0000-000000000000}"/>
            </ac:spMkLst>
          </pc:spChg>
        </pc:sldLayoutChg>
        <pc:sldLayoutChg chg="modSp">
          <pc:chgData name="Silvana Izquierdo" userId="46480b9d-78ec-4659-884d-35c5467fe41c" providerId="ADAL" clId="{5E283B5D-D198-D84B-A123-F9DD0114DC50}" dt="2019-02-11T17:35:10.922" v="114"/>
          <pc:sldLayoutMkLst>
            <pc:docMk/>
            <pc:sldMasterMk cId="0" sldId="2147483730"/>
            <pc:sldLayoutMk cId="0" sldId="2147483741"/>
          </pc:sldLayoutMkLst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0" sldId="2147483730"/>
              <pc:sldLayoutMk cId="0" sldId="2147483741"/>
              <ac:spMk id="2" creationId="{00000000-0000-0000-0000-000000000000}"/>
            </ac:spMkLst>
          </pc:spChg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0" sldId="2147483730"/>
              <pc:sldLayoutMk cId="0" sldId="2147483741"/>
              <ac:spMk id="3" creationId="{00000000-0000-0000-0000-000000000000}"/>
            </ac:spMkLst>
          </pc:spChg>
        </pc:sldLayoutChg>
      </pc:sldMasterChg>
      <pc:sldMasterChg chg="modSp modSldLayout">
        <pc:chgData name="Silvana Izquierdo" userId="46480b9d-78ec-4659-884d-35c5467fe41c" providerId="ADAL" clId="{5E283B5D-D198-D84B-A123-F9DD0114DC50}" dt="2019-02-11T17:35:10.922" v="114"/>
        <pc:sldMasterMkLst>
          <pc:docMk/>
          <pc:sldMasterMk cId="0" sldId="2147483767"/>
        </pc:sldMasterMkLst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asterMk cId="0" sldId="2147483767"/>
            <ac:spMk id="2050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asterMk cId="0" sldId="2147483767"/>
            <ac:spMk id="2051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asterMk cId="0" sldId="2147483767"/>
            <ac:spMk id="421892" creationId="{00000000-0000-0000-0000-000000000000}"/>
          </ac:spMkLst>
        </pc:spChg>
        <pc:sldLayoutChg chg="modSp">
          <pc:chgData name="Silvana Izquierdo" userId="46480b9d-78ec-4659-884d-35c5467fe41c" providerId="ADAL" clId="{5E283B5D-D198-D84B-A123-F9DD0114DC50}" dt="2019-02-11T17:35:10.922" v="114"/>
          <pc:sldLayoutMkLst>
            <pc:docMk/>
            <pc:sldMasterMk cId="0" sldId="2147483767"/>
            <pc:sldLayoutMk cId="0" sldId="2147483768"/>
          </pc:sldLayoutMkLst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0" sldId="2147483767"/>
              <pc:sldLayoutMk cId="0" sldId="2147483768"/>
              <ac:spMk id="2" creationId="{00000000-0000-0000-0000-000000000000}"/>
            </ac:spMkLst>
          </pc:spChg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0" sldId="2147483767"/>
              <pc:sldLayoutMk cId="0" sldId="2147483768"/>
              <ac:spMk id="3" creationId="{00000000-0000-0000-0000-000000000000}"/>
            </ac:spMkLst>
          </pc:spChg>
        </pc:sldLayoutChg>
        <pc:sldLayoutChg chg="modSp">
          <pc:chgData name="Silvana Izquierdo" userId="46480b9d-78ec-4659-884d-35c5467fe41c" providerId="ADAL" clId="{5E283B5D-D198-D84B-A123-F9DD0114DC50}" dt="2019-02-11T17:35:10.922" v="114"/>
          <pc:sldLayoutMkLst>
            <pc:docMk/>
            <pc:sldMasterMk cId="0" sldId="2147483767"/>
            <pc:sldLayoutMk cId="0" sldId="2147483770"/>
          </pc:sldLayoutMkLst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0" sldId="2147483767"/>
              <pc:sldLayoutMk cId="0" sldId="2147483770"/>
              <ac:spMk id="2" creationId="{00000000-0000-0000-0000-000000000000}"/>
            </ac:spMkLst>
          </pc:spChg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0" sldId="2147483767"/>
              <pc:sldLayoutMk cId="0" sldId="2147483770"/>
              <ac:spMk id="3" creationId="{00000000-0000-0000-0000-000000000000}"/>
            </ac:spMkLst>
          </pc:spChg>
        </pc:sldLayoutChg>
        <pc:sldLayoutChg chg="modSp">
          <pc:chgData name="Silvana Izquierdo" userId="46480b9d-78ec-4659-884d-35c5467fe41c" providerId="ADAL" clId="{5E283B5D-D198-D84B-A123-F9DD0114DC50}" dt="2019-02-11T17:35:10.922" v="114"/>
          <pc:sldLayoutMkLst>
            <pc:docMk/>
            <pc:sldMasterMk cId="0" sldId="2147483767"/>
            <pc:sldLayoutMk cId="0" sldId="2147483771"/>
          </pc:sldLayoutMkLst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0" sldId="2147483767"/>
              <pc:sldLayoutMk cId="0" sldId="2147483771"/>
              <ac:spMk id="3" creationId="{00000000-0000-0000-0000-000000000000}"/>
            </ac:spMkLst>
          </pc:spChg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0" sldId="2147483767"/>
              <pc:sldLayoutMk cId="0" sldId="2147483771"/>
              <ac:spMk id="4" creationId="{00000000-0000-0000-0000-000000000000}"/>
            </ac:spMkLst>
          </pc:spChg>
        </pc:sldLayoutChg>
        <pc:sldLayoutChg chg="modSp">
          <pc:chgData name="Silvana Izquierdo" userId="46480b9d-78ec-4659-884d-35c5467fe41c" providerId="ADAL" clId="{5E283B5D-D198-D84B-A123-F9DD0114DC50}" dt="2019-02-11T17:35:10.922" v="114"/>
          <pc:sldLayoutMkLst>
            <pc:docMk/>
            <pc:sldMasterMk cId="0" sldId="2147483767"/>
            <pc:sldLayoutMk cId="0" sldId="2147483772"/>
          </pc:sldLayoutMkLst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0" sldId="2147483767"/>
              <pc:sldLayoutMk cId="0" sldId="2147483772"/>
              <ac:spMk id="2" creationId="{00000000-0000-0000-0000-000000000000}"/>
            </ac:spMkLst>
          </pc:spChg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0" sldId="2147483767"/>
              <pc:sldLayoutMk cId="0" sldId="2147483772"/>
              <ac:spMk id="3" creationId="{00000000-0000-0000-0000-000000000000}"/>
            </ac:spMkLst>
          </pc:spChg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0" sldId="2147483767"/>
              <pc:sldLayoutMk cId="0" sldId="2147483772"/>
              <ac:spMk id="4" creationId="{00000000-0000-0000-0000-000000000000}"/>
            </ac:spMkLst>
          </pc:spChg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0" sldId="2147483767"/>
              <pc:sldLayoutMk cId="0" sldId="2147483772"/>
              <ac:spMk id="5" creationId="{00000000-0000-0000-0000-000000000000}"/>
            </ac:spMkLst>
          </pc:spChg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0" sldId="2147483767"/>
              <pc:sldLayoutMk cId="0" sldId="2147483772"/>
              <ac:spMk id="6" creationId="{00000000-0000-0000-0000-000000000000}"/>
            </ac:spMkLst>
          </pc:spChg>
        </pc:sldLayoutChg>
        <pc:sldLayoutChg chg="modSp">
          <pc:chgData name="Silvana Izquierdo" userId="46480b9d-78ec-4659-884d-35c5467fe41c" providerId="ADAL" clId="{5E283B5D-D198-D84B-A123-F9DD0114DC50}" dt="2019-02-11T17:35:10.922" v="114"/>
          <pc:sldLayoutMkLst>
            <pc:docMk/>
            <pc:sldMasterMk cId="0" sldId="2147483767"/>
            <pc:sldLayoutMk cId="0" sldId="2147483775"/>
          </pc:sldLayoutMkLst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0" sldId="2147483767"/>
              <pc:sldLayoutMk cId="0" sldId="2147483775"/>
              <ac:spMk id="2" creationId="{00000000-0000-0000-0000-000000000000}"/>
            </ac:spMkLst>
          </pc:spChg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0" sldId="2147483767"/>
              <pc:sldLayoutMk cId="0" sldId="2147483775"/>
              <ac:spMk id="3" creationId="{00000000-0000-0000-0000-000000000000}"/>
            </ac:spMkLst>
          </pc:spChg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0" sldId="2147483767"/>
              <pc:sldLayoutMk cId="0" sldId="2147483775"/>
              <ac:spMk id="4" creationId="{00000000-0000-0000-0000-000000000000}"/>
            </ac:spMkLst>
          </pc:spChg>
        </pc:sldLayoutChg>
        <pc:sldLayoutChg chg="modSp">
          <pc:chgData name="Silvana Izquierdo" userId="46480b9d-78ec-4659-884d-35c5467fe41c" providerId="ADAL" clId="{5E283B5D-D198-D84B-A123-F9DD0114DC50}" dt="2019-02-11T17:35:10.922" v="114"/>
          <pc:sldLayoutMkLst>
            <pc:docMk/>
            <pc:sldMasterMk cId="0" sldId="2147483767"/>
            <pc:sldLayoutMk cId="0" sldId="2147483776"/>
          </pc:sldLayoutMkLst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0" sldId="2147483767"/>
              <pc:sldLayoutMk cId="0" sldId="2147483776"/>
              <ac:spMk id="2" creationId="{00000000-0000-0000-0000-000000000000}"/>
            </ac:spMkLst>
          </pc:spChg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0" sldId="2147483767"/>
              <pc:sldLayoutMk cId="0" sldId="2147483776"/>
              <ac:spMk id="3" creationId="{00000000-0000-0000-0000-000000000000}"/>
            </ac:spMkLst>
          </pc:spChg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0" sldId="2147483767"/>
              <pc:sldLayoutMk cId="0" sldId="2147483776"/>
              <ac:spMk id="4" creationId="{00000000-0000-0000-0000-000000000000}"/>
            </ac:spMkLst>
          </pc:spChg>
        </pc:sldLayoutChg>
        <pc:sldLayoutChg chg="modSp">
          <pc:chgData name="Silvana Izquierdo" userId="46480b9d-78ec-4659-884d-35c5467fe41c" providerId="ADAL" clId="{5E283B5D-D198-D84B-A123-F9DD0114DC50}" dt="2019-02-11T17:35:10.922" v="114"/>
          <pc:sldLayoutMkLst>
            <pc:docMk/>
            <pc:sldMasterMk cId="0" sldId="2147483767"/>
            <pc:sldLayoutMk cId="0" sldId="2147483778"/>
          </pc:sldLayoutMkLst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0" sldId="2147483767"/>
              <pc:sldLayoutMk cId="0" sldId="2147483778"/>
              <ac:spMk id="2" creationId="{00000000-0000-0000-0000-000000000000}"/>
            </ac:spMkLst>
          </pc:spChg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0" sldId="2147483767"/>
              <pc:sldLayoutMk cId="0" sldId="2147483778"/>
              <ac:spMk id="3" creationId="{00000000-0000-0000-0000-000000000000}"/>
            </ac:spMkLst>
          </pc:spChg>
        </pc:sldLayoutChg>
        <pc:sldLayoutChg chg="modSp">
          <pc:chgData name="Silvana Izquierdo" userId="46480b9d-78ec-4659-884d-35c5467fe41c" providerId="ADAL" clId="{5E283B5D-D198-D84B-A123-F9DD0114DC50}" dt="2019-02-11T17:35:10.922" v="114"/>
          <pc:sldLayoutMkLst>
            <pc:docMk/>
            <pc:sldMasterMk cId="0" sldId="2147483767"/>
            <pc:sldLayoutMk cId="0" sldId="2147483779"/>
          </pc:sldLayoutMkLst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0" sldId="2147483767"/>
              <pc:sldLayoutMk cId="0" sldId="2147483779"/>
              <ac:spMk id="2" creationId="{00000000-0000-0000-0000-000000000000}"/>
            </ac:spMkLst>
          </pc:spChg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0" sldId="2147483767"/>
              <pc:sldLayoutMk cId="0" sldId="2147483779"/>
              <ac:spMk id="3" creationId="{00000000-0000-0000-0000-000000000000}"/>
            </ac:spMkLst>
          </pc:spChg>
        </pc:sldLayoutChg>
        <pc:sldLayoutChg chg="modSp">
          <pc:chgData name="Silvana Izquierdo" userId="46480b9d-78ec-4659-884d-35c5467fe41c" providerId="ADAL" clId="{5E283B5D-D198-D84B-A123-F9DD0114DC50}" dt="2019-02-11T17:35:10.922" v="114"/>
          <pc:sldLayoutMkLst>
            <pc:docMk/>
            <pc:sldMasterMk cId="0" sldId="2147483767"/>
            <pc:sldLayoutMk cId="0" sldId="2147483780"/>
          </pc:sldLayoutMkLst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0" sldId="2147483767"/>
              <pc:sldLayoutMk cId="0" sldId="2147483780"/>
              <ac:spMk id="2" creationId="{00000000-0000-0000-0000-000000000000}"/>
            </ac:spMkLst>
          </pc:spChg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0" sldId="2147483767"/>
              <pc:sldLayoutMk cId="0" sldId="2147483780"/>
              <ac:spMk id="3" creationId="{00000000-0000-0000-0000-000000000000}"/>
            </ac:spMkLst>
          </pc:spChg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0" sldId="2147483767"/>
              <pc:sldLayoutMk cId="0" sldId="2147483780"/>
              <ac:spMk id="4" creationId="{00000000-0000-0000-0000-000000000000}"/>
            </ac:spMkLst>
          </pc:spChg>
        </pc:sldLayoutChg>
        <pc:sldLayoutChg chg="modSp">
          <pc:chgData name="Silvana Izquierdo" userId="46480b9d-78ec-4659-884d-35c5467fe41c" providerId="ADAL" clId="{5E283B5D-D198-D84B-A123-F9DD0114DC50}" dt="2019-02-11T17:35:10.922" v="114"/>
          <pc:sldLayoutMkLst>
            <pc:docMk/>
            <pc:sldMasterMk cId="0" sldId="2147483767"/>
            <pc:sldLayoutMk cId="1855062059" sldId="2147483781"/>
          </pc:sldLayoutMkLst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0" sldId="2147483767"/>
              <pc:sldLayoutMk cId="1855062059" sldId="2147483781"/>
              <ac:spMk id="2" creationId="{00000000-0000-0000-0000-000000000000}"/>
            </ac:spMkLst>
          </pc:spChg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0" sldId="2147483767"/>
              <pc:sldLayoutMk cId="1855062059" sldId="2147483781"/>
              <ac:spMk id="3" creationId="{00000000-0000-0000-0000-000000000000}"/>
            </ac:spMkLst>
          </pc:spChg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0" sldId="2147483767"/>
              <pc:sldLayoutMk cId="1855062059" sldId="2147483781"/>
              <ac:spMk id="4" creationId="{00000000-0000-0000-0000-000000000000}"/>
            </ac:spMkLst>
          </pc:spChg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0" sldId="2147483767"/>
              <pc:sldLayoutMk cId="1855062059" sldId="2147483781"/>
              <ac:spMk id="5" creationId="{00000000-0000-0000-0000-000000000000}"/>
            </ac:spMkLst>
          </pc:spChg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0" sldId="2147483767"/>
              <pc:sldLayoutMk cId="1855062059" sldId="2147483781"/>
              <ac:spMk id="6" creationId="{00000000-0000-0000-0000-000000000000}"/>
            </ac:spMkLst>
          </pc:spChg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0" sldId="2147483767"/>
              <pc:sldLayoutMk cId="1855062059" sldId="2147483781"/>
              <ac:spMk id="7" creationId="{00000000-0000-0000-0000-000000000000}"/>
            </ac:spMkLst>
          </pc:spChg>
        </pc:sldLayoutChg>
      </pc:sldMasterChg>
      <pc:sldMasterChg chg="modSp modSldLayout">
        <pc:chgData name="Silvana Izquierdo" userId="46480b9d-78ec-4659-884d-35c5467fe41c" providerId="ADAL" clId="{5E283B5D-D198-D84B-A123-F9DD0114DC50}" dt="2019-02-11T17:35:10.922" v="114"/>
        <pc:sldMasterMkLst>
          <pc:docMk/>
          <pc:sldMasterMk cId="0" sldId="2147483876"/>
        </pc:sldMasterMkLst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asterMk cId="0" sldId="2147483876"/>
            <ac:spMk id="1026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asterMk cId="0" sldId="2147483876"/>
            <ac:spMk id="1027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asterMk cId="0" sldId="2147483876"/>
            <ac:spMk id="1030" creationId="{00000000-0000-0000-0000-000000000000}"/>
          </ac:spMkLst>
        </pc:spChg>
        <pc:sldLayoutChg chg="modSp">
          <pc:chgData name="Silvana Izquierdo" userId="46480b9d-78ec-4659-884d-35c5467fe41c" providerId="ADAL" clId="{5E283B5D-D198-D84B-A123-F9DD0114DC50}" dt="2019-02-11T17:35:10.922" v="114"/>
          <pc:sldLayoutMkLst>
            <pc:docMk/>
            <pc:sldMasterMk cId="0" sldId="2147483876"/>
            <pc:sldLayoutMk cId="3800328558" sldId="2147483877"/>
          </pc:sldLayoutMkLst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0" sldId="2147483876"/>
              <pc:sldLayoutMk cId="3800328558" sldId="2147483877"/>
              <ac:spMk id="2" creationId="{00000000-0000-0000-0000-000000000000}"/>
            </ac:spMkLst>
          </pc:spChg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0" sldId="2147483876"/>
              <pc:sldLayoutMk cId="3800328558" sldId="2147483877"/>
              <ac:spMk id="3" creationId="{00000000-0000-0000-0000-000000000000}"/>
            </ac:spMkLst>
          </pc:spChg>
        </pc:sldLayoutChg>
        <pc:sldLayoutChg chg="modSp">
          <pc:chgData name="Silvana Izquierdo" userId="46480b9d-78ec-4659-884d-35c5467fe41c" providerId="ADAL" clId="{5E283B5D-D198-D84B-A123-F9DD0114DC50}" dt="2019-02-11T17:35:10.922" v="114"/>
          <pc:sldLayoutMkLst>
            <pc:docMk/>
            <pc:sldMasterMk cId="0" sldId="2147483876"/>
            <pc:sldLayoutMk cId="3990223307" sldId="2147483879"/>
          </pc:sldLayoutMkLst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0" sldId="2147483876"/>
              <pc:sldLayoutMk cId="3990223307" sldId="2147483879"/>
              <ac:spMk id="2" creationId="{00000000-0000-0000-0000-000000000000}"/>
            </ac:spMkLst>
          </pc:spChg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0" sldId="2147483876"/>
              <pc:sldLayoutMk cId="3990223307" sldId="2147483879"/>
              <ac:spMk id="3" creationId="{00000000-0000-0000-0000-000000000000}"/>
            </ac:spMkLst>
          </pc:spChg>
        </pc:sldLayoutChg>
        <pc:sldLayoutChg chg="modSp">
          <pc:chgData name="Silvana Izquierdo" userId="46480b9d-78ec-4659-884d-35c5467fe41c" providerId="ADAL" clId="{5E283B5D-D198-D84B-A123-F9DD0114DC50}" dt="2019-02-11T17:35:10.922" v="114"/>
          <pc:sldLayoutMkLst>
            <pc:docMk/>
            <pc:sldMasterMk cId="0" sldId="2147483876"/>
            <pc:sldLayoutMk cId="4106911345" sldId="2147483880"/>
          </pc:sldLayoutMkLst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0" sldId="2147483876"/>
              <pc:sldLayoutMk cId="4106911345" sldId="2147483880"/>
              <ac:spMk id="3" creationId="{00000000-0000-0000-0000-000000000000}"/>
            </ac:spMkLst>
          </pc:spChg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0" sldId="2147483876"/>
              <pc:sldLayoutMk cId="4106911345" sldId="2147483880"/>
              <ac:spMk id="4" creationId="{00000000-0000-0000-0000-000000000000}"/>
            </ac:spMkLst>
          </pc:spChg>
        </pc:sldLayoutChg>
        <pc:sldLayoutChg chg="modSp">
          <pc:chgData name="Silvana Izquierdo" userId="46480b9d-78ec-4659-884d-35c5467fe41c" providerId="ADAL" clId="{5E283B5D-D198-D84B-A123-F9DD0114DC50}" dt="2019-02-11T17:35:10.922" v="114"/>
          <pc:sldLayoutMkLst>
            <pc:docMk/>
            <pc:sldMasterMk cId="0" sldId="2147483876"/>
            <pc:sldLayoutMk cId="989889056" sldId="2147483881"/>
          </pc:sldLayoutMkLst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0" sldId="2147483876"/>
              <pc:sldLayoutMk cId="989889056" sldId="2147483881"/>
              <ac:spMk id="2" creationId="{00000000-0000-0000-0000-000000000000}"/>
            </ac:spMkLst>
          </pc:spChg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0" sldId="2147483876"/>
              <pc:sldLayoutMk cId="989889056" sldId="2147483881"/>
              <ac:spMk id="3" creationId="{00000000-0000-0000-0000-000000000000}"/>
            </ac:spMkLst>
          </pc:spChg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0" sldId="2147483876"/>
              <pc:sldLayoutMk cId="989889056" sldId="2147483881"/>
              <ac:spMk id="4" creationId="{00000000-0000-0000-0000-000000000000}"/>
            </ac:spMkLst>
          </pc:spChg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0" sldId="2147483876"/>
              <pc:sldLayoutMk cId="989889056" sldId="2147483881"/>
              <ac:spMk id="5" creationId="{00000000-0000-0000-0000-000000000000}"/>
            </ac:spMkLst>
          </pc:spChg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0" sldId="2147483876"/>
              <pc:sldLayoutMk cId="989889056" sldId="2147483881"/>
              <ac:spMk id="6" creationId="{00000000-0000-0000-0000-000000000000}"/>
            </ac:spMkLst>
          </pc:spChg>
        </pc:sldLayoutChg>
        <pc:sldLayoutChg chg="modSp">
          <pc:chgData name="Silvana Izquierdo" userId="46480b9d-78ec-4659-884d-35c5467fe41c" providerId="ADAL" clId="{5E283B5D-D198-D84B-A123-F9DD0114DC50}" dt="2019-02-11T17:35:10.922" v="114"/>
          <pc:sldLayoutMkLst>
            <pc:docMk/>
            <pc:sldMasterMk cId="0" sldId="2147483876"/>
            <pc:sldLayoutMk cId="613347593" sldId="2147483884"/>
          </pc:sldLayoutMkLst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0" sldId="2147483876"/>
              <pc:sldLayoutMk cId="613347593" sldId="2147483884"/>
              <ac:spMk id="2" creationId="{00000000-0000-0000-0000-000000000000}"/>
            </ac:spMkLst>
          </pc:spChg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0" sldId="2147483876"/>
              <pc:sldLayoutMk cId="613347593" sldId="2147483884"/>
              <ac:spMk id="3" creationId="{00000000-0000-0000-0000-000000000000}"/>
            </ac:spMkLst>
          </pc:spChg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0" sldId="2147483876"/>
              <pc:sldLayoutMk cId="613347593" sldId="2147483884"/>
              <ac:spMk id="4" creationId="{00000000-0000-0000-0000-000000000000}"/>
            </ac:spMkLst>
          </pc:spChg>
        </pc:sldLayoutChg>
        <pc:sldLayoutChg chg="modSp">
          <pc:chgData name="Silvana Izquierdo" userId="46480b9d-78ec-4659-884d-35c5467fe41c" providerId="ADAL" clId="{5E283B5D-D198-D84B-A123-F9DD0114DC50}" dt="2019-02-11T17:35:10.922" v="114"/>
          <pc:sldLayoutMkLst>
            <pc:docMk/>
            <pc:sldMasterMk cId="0" sldId="2147483876"/>
            <pc:sldLayoutMk cId="2300117640" sldId="2147483885"/>
          </pc:sldLayoutMkLst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0" sldId="2147483876"/>
              <pc:sldLayoutMk cId="2300117640" sldId="2147483885"/>
              <ac:spMk id="2" creationId="{00000000-0000-0000-0000-000000000000}"/>
            </ac:spMkLst>
          </pc:spChg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0" sldId="2147483876"/>
              <pc:sldLayoutMk cId="2300117640" sldId="2147483885"/>
              <ac:spMk id="3" creationId="{00000000-0000-0000-0000-000000000000}"/>
            </ac:spMkLst>
          </pc:spChg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0" sldId="2147483876"/>
              <pc:sldLayoutMk cId="2300117640" sldId="2147483885"/>
              <ac:spMk id="4" creationId="{00000000-0000-0000-0000-000000000000}"/>
            </ac:spMkLst>
          </pc:spChg>
        </pc:sldLayoutChg>
        <pc:sldLayoutChg chg="modSp">
          <pc:chgData name="Silvana Izquierdo" userId="46480b9d-78ec-4659-884d-35c5467fe41c" providerId="ADAL" clId="{5E283B5D-D198-D84B-A123-F9DD0114DC50}" dt="2019-02-11T17:35:10.922" v="114"/>
          <pc:sldLayoutMkLst>
            <pc:docMk/>
            <pc:sldMasterMk cId="0" sldId="2147483876"/>
            <pc:sldLayoutMk cId="77983103" sldId="2147483887"/>
          </pc:sldLayoutMkLst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0" sldId="2147483876"/>
              <pc:sldLayoutMk cId="77983103" sldId="2147483887"/>
              <ac:spMk id="2" creationId="{00000000-0000-0000-0000-000000000000}"/>
            </ac:spMkLst>
          </pc:spChg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0" sldId="2147483876"/>
              <pc:sldLayoutMk cId="77983103" sldId="2147483887"/>
              <ac:spMk id="3" creationId="{00000000-0000-0000-0000-000000000000}"/>
            </ac:spMkLst>
          </pc:spChg>
        </pc:sldLayoutChg>
        <pc:sldLayoutChg chg="modSp">
          <pc:chgData name="Silvana Izquierdo" userId="46480b9d-78ec-4659-884d-35c5467fe41c" providerId="ADAL" clId="{5E283B5D-D198-D84B-A123-F9DD0114DC50}" dt="2019-02-11T17:35:10.922" v="114"/>
          <pc:sldLayoutMkLst>
            <pc:docMk/>
            <pc:sldMasterMk cId="0" sldId="2147483876"/>
            <pc:sldLayoutMk cId="794474069" sldId="2147483888"/>
          </pc:sldLayoutMkLst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0" sldId="2147483876"/>
              <pc:sldLayoutMk cId="794474069" sldId="2147483888"/>
              <ac:spMk id="3" creationId="{00000000-0000-0000-0000-000000000000}"/>
            </ac:spMkLst>
          </pc:spChg>
          <pc:picChg chg="mod">
            <ac:chgData name="Silvana Izquierdo" userId="46480b9d-78ec-4659-884d-35c5467fe41c" providerId="ADAL" clId="{5E283B5D-D198-D84B-A123-F9DD0114DC50}" dt="2019-02-11T17:35:10.922" v="114"/>
            <ac:picMkLst>
              <pc:docMk/>
              <pc:sldMasterMk cId="0" sldId="2147483876"/>
              <pc:sldLayoutMk cId="794474069" sldId="2147483888"/>
              <ac:picMk id="5" creationId="{00000000-0000-0000-0000-000000000000}"/>
            </ac:picMkLst>
          </pc:picChg>
          <pc:cxnChg chg="mod">
            <ac:chgData name="Silvana Izquierdo" userId="46480b9d-78ec-4659-884d-35c5467fe41c" providerId="ADAL" clId="{5E283B5D-D198-D84B-A123-F9DD0114DC50}" dt="2019-02-11T17:35:10.922" v="114"/>
            <ac:cxnSpMkLst>
              <pc:docMk/>
              <pc:sldMasterMk cId="0" sldId="2147483876"/>
              <pc:sldLayoutMk cId="794474069" sldId="2147483888"/>
              <ac:cxnSpMk id="4" creationId="{00000000-0000-0000-0000-000000000000}"/>
            </ac:cxnSpMkLst>
          </pc:cxnChg>
        </pc:sldLayoutChg>
      </pc:sldMasterChg>
      <pc:sldMasterChg chg="modSp modSldLayout">
        <pc:chgData name="Silvana Izquierdo" userId="46480b9d-78ec-4659-884d-35c5467fe41c" providerId="ADAL" clId="{5E283B5D-D198-D84B-A123-F9DD0114DC50}" dt="2019-02-11T17:35:10.922" v="114"/>
        <pc:sldMasterMkLst>
          <pc:docMk/>
          <pc:sldMasterMk cId="785558360" sldId="2147483889"/>
        </pc:sldMasterMkLst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asterMk cId="785558360" sldId="2147483889"/>
            <ac:spMk id="2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asterMk cId="785558360" sldId="2147483889"/>
            <ac:spMk id="4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asterMk cId="785558360" sldId="2147483889"/>
            <ac:spMk id="7" creationId="{00000000-0000-0000-0000-000000000000}"/>
          </ac:spMkLst>
        </pc:spChg>
        <pc:sldLayoutChg chg="modSp">
          <pc:chgData name="Silvana Izquierdo" userId="46480b9d-78ec-4659-884d-35c5467fe41c" providerId="ADAL" clId="{5E283B5D-D198-D84B-A123-F9DD0114DC50}" dt="2019-02-11T17:35:10.922" v="114"/>
          <pc:sldLayoutMkLst>
            <pc:docMk/>
            <pc:sldMasterMk cId="785558360" sldId="2147483889"/>
            <pc:sldLayoutMk cId="3060365801" sldId="2147483890"/>
          </pc:sldLayoutMkLst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785558360" sldId="2147483889"/>
              <pc:sldLayoutMk cId="3060365801" sldId="2147483890"/>
              <ac:spMk id="3" creationId="{00000000-0000-0000-0000-000000000000}"/>
            </ac:spMkLst>
          </pc:spChg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785558360" sldId="2147483889"/>
              <pc:sldLayoutMk cId="3060365801" sldId="2147483890"/>
              <ac:spMk id="8" creationId="{00000000-0000-0000-0000-000000000000}"/>
            </ac:spMkLst>
          </pc:spChg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785558360" sldId="2147483889"/>
              <pc:sldLayoutMk cId="3060365801" sldId="2147483890"/>
              <ac:spMk id="9" creationId="{00000000-0000-0000-0000-000000000000}"/>
            </ac:spMkLst>
          </pc:spChg>
          <pc:cxnChg chg="mod">
            <ac:chgData name="Silvana Izquierdo" userId="46480b9d-78ec-4659-884d-35c5467fe41c" providerId="ADAL" clId="{5E283B5D-D198-D84B-A123-F9DD0114DC50}" dt="2019-02-11T17:35:10.922" v="114"/>
            <ac:cxnSpMkLst>
              <pc:docMk/>
              <pc:sldMasterMk cId="785558360" sldId="2147483889"/>
              <pc:sldLayoutMk cId="3060365801" sldId="2147483890"/>
              <ac:cxnSpMk id="10" creationId="{00000000-0000-0000-0000-000000000000}"/>
            </ac:cxnSpMkLst>
          </pc:cxnChg>
        </pc:sldLayoutChg>
        <pc:sldLayoutChg chg="modSp">
          <pc:chgData name="Silvana Izquierdo" userId="46480b9d-78ec-4659-884d-35c5467fe41c" providerId="ADAL" clId="{5E283B5D-D198-D84B-A123-F9DD0114DC50}" dt="2019-02-11T17:35:10.922" v="114"/>
          <pc:sldLayoutMkLst>
            <pc:docMk/>
            <pc:sldMasterMk cId="785558360" sldId="2147483889"/>
            <pc:sldLayoutMk cId="1448803739" sldId="2147483891"/>
          </pc:sldLayoutMkLst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785558360" sldId="2147483889"/>
              <pc:sldLayoutMk cId="1448803739" sldId="2147483891"/>
              <ac:spMk id="6" creationId="{00000000-0000-0000-0000-000000000000}"/>
            </ac:spMkLst>
          </pc:spChg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785558360" sldId="2147483889"/>
              <pc:sldLayoutMk cId="1448803739" sldId="2147483891"/>
              <ac:spMk id="8" creationId="{00000000-0000-0000-0000-000000000000}"/>
            </ac:spMkLst>
          </pc:spChg>
          <pc:cxnChg chg="mod">
            <ac:chgData name="Silvana Izquierdo" userId="46480b9d-78ec-4659-884d-35c5467fe41c" providerId="ADAL" clId="{5E283B5D-D198-D84B-A123-F9DD0114DC50}" dt="2019-02-11T17:35:10.922" v="114"/>
            <ac:cxnSpMkLst>
              <pc:docMk/>
              <pc:sldMasterMk cId="785558360" sldId="2147483889"/>
              <pc:sldLayoutMk cId="1448803739" sldId="2147483891"/>
              <ac:cxnSpMk id="12" creationId="{00000000-0000-0000-0000-000000000000}"/>
            </ac:cxnSpMkLst>
          </pc:cxnChg>
        </pc:sldLayoutChg>
        <pc:sldLayoutChg chg="modSp">
          <pc:chgData name="Silvana Izquierdo" userId="46480b9d-78ec-4659-884d-35c5467fe41c" providerId="ADAL" clId="{5E283B5D-D198-D84B-A123-F9DD0114DC50}" dt="2019-02-11T17:35:10.922" v="114"/>
          <pc:sldLayoutMkLst>
            <pc:docMk/>
            <pc:sldMasterMk cId="785558360" sldId="2147483889"/>
            <pc:sldLayoutMk cId="1172447199" sldId="2147483892"/>
          </pc:sldLayoutMkLst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785558360" sldId="2147483889"/>
              <pc:sldLayoutMk cId="1172447199" sldId="2147483892"/>
              <ac:spMk id="3" creationId="{00000000-0000-0000-0000-000000000000}"/>
            </ac:spMkLst>
          </pc:spChg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785558360" sldId="2147483889"/>
              <pc:sldLayoutMk cId="1172447199" sldId="2147483892"/>
              <ac:spMk id="4" creationId="{00000000-0000-0000-0000-000000000000}"/>
            </ac:spMkLst>
          </pc:spChg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785558360" sldId="2147483889"/>
              <pc:sldLayoutMk cId="1172447199" sldId="2147483892"/>
              <ac:spMk id="9" creationId="{00000000-0000-0000-0000-000000000000}"/>
            </ac:spMkLst>
          </pc:spChg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785558360" sldId="2147483889"/>
              <pc:sldLayoutMk cId="1172447199" sldId="2147483892"/>
              <ac:spMk id="13" creationId="{00000000-0000-0000-0000-000000000000}"/>
            </ac:spMkLst>
          </pc:spChg>
          <pc:cxnChg chg="mod">
            <ac:chgData name="Silvana Izquierdo" userId="46480b9d-78ec-4659-884d-35c5467fe41c" providerId="ADAL" clId="{5E283B5D-D198-D84B-A123-F9DD0114DC50}" dt="2019-02-11T17:35:10.922" v="114"/>
            <ac:cxnSpMkLst>
              <pc:docMk/>
              <pc:sldMasterMk cId="785558360" sldId="2147483889"/>
              <pc:sldLayoutMk cId="1172447199" sldId="2147483892"/>
              <ac:cxnSpMk id="12" creationId="{00000000-0000-0000-0000-000000000000}"/>
            </ac:cxnSpMkLst>
          </pc:cxnChg>
        </pc:sldLayoutChg>
        <pc:sldLayoutChg chg="modSp">
          <pc:chgData name="Silvana Izquierdo" userId="46480b9d-78ec-4659-884d-35c5467fe41c" providerId="ADAL" clId="{5E283B5D-D198-D84B-A123-F9DD0114DC50}" dt="2019-02-11T17:35:10.922" v="114"/>
          <pc:sldLayoutMkLst>
            <pc:docMk/>
            <pc:sldMasterMk cId="785558360" sldId="2147483889"/>
            <pc:sldLayoutMk cId="896065586" sldId="2147483893"/>
          </pc:sldLayoutMkLst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785558360" sldId="2147483889"/>
              <pc:sldLayoutMk cId="896065586" sldId="2147483893"/>
              <ac:spMk id="3" creationId="{00000000-0000-0000-0000-000000000000}"/>
            </ac:spMkLst>
          </pc:spChg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785558360" sldId="2147483889"/>
              <pc:sldLayoutMk cId="896065586" sldId="2147483893"/>
              <ac:spMk id="4" creationId="{00000000-0000-0000-0000-000000000000}"/>
            </ac:spMkLst>
          </pc:spChg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785558360" sldId="2147483889"/>
              <pc:sldLayoutMk cId="896065586" sldId="2147483893"/>
              <ac:spMk id="5" creationId="{00000000-0000-0000-0000-000000000000}"/>
            </ac:spMkLst>
          </pc:spChg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785558360" sldId="2147483889"/>
              <pc:sldLayoutMk cId="896065586" sldId="2147483893"/>
              <ac:spMk id="6" creationId="{00000000-0000-0000-0000-000000000000}"/>
            </ac:spMkLst>
          </pc:spChg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785558360" sldId="2147483889"/>
              <pc:sldLayoutMk cId="896065586" sldId="2147483893"/>
              <ac:spMk id="10" creationId="{00000000-0000-0000-0000-000000000000}"/>
            </ac:spMkLst>
          </pc:spChg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785558360" sldId="2147483889"/>
              <pc:sldLayoutMk cId="896065586" sldId="2147483893"/>
              <ac:spMk id="12" creationId="{00000000-0000-0000-0000-000000000000}"/>
            </ac:spMkLst>
          </pc:spChg>
          <pc:cxnChg chg="mod">
            <ac:chgData name="Silvana Izquierdo" userId="46480b9d-78ec-4659-884d-35c5467fe41c" providerId="ADAL" clId="{5E283B5D-D198-D84B-A123-F9DD0114DC50}" dt="2019-02-11T17:35:10.922" v="114"/>
            <ac:cxnSpMkLst>
              <pc:docMk/>
              <pc:sldMasterMk cId="785558360" sldId="2147483889"/>
              <pc:sldLayoutMk cId="896065586" sldId="2147483893"/>
              <ac:cxnSpMk id="14" creationId="{00000000-0000-0000-0000-000000000000}"/>
            </ac:cxnSpMkLst>
          </pc:cxnChg>
        </pc:sldLayoutChg>
        <pc:sldLayoutChg chg="modSp">
          <pc:chgData name="Silvana Izquierdo" userId="46480b9d-78ec-4659-884d-35c5467fe41c" providerId="ADAL" clId="{5E283B5D-D198-D84B-A123-F9DD0114DC50}" dt="2019-02-11T17:35:10.922" v="114"/>
          <pc:sldLayoutMkLst>
            <pc:docMk/>
            <pc:sldMasterMk cId="785558360" sldId="2147483889"/>
            <pc:sldLayoutMk cId="1633151565" sldId="2147483894"/>
          </pc:sldLayoutMkLst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785558360" sldId="2147483889"/>
              <pc:sldLayoutMk cId="1633151565" sldId="2147483894"/>
              <ac:spMk id="4" creationId="{00000000-0000-0000-0000-000000000000}"/>
            </ac:spMkLst>
          </pc:spChg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785558360" sldId="2147483889"/>
              <pc:sldLayoutMk cId="1633151565" sldId="2147483894"/>
              <ac:spMk id="12" creationId="{00000000-0000-0000-0000-000000000000}"/>
            </ac:spMkLst>
          </pc:spChg>
          <pc:cxnChg chg="mod">
            <ac:chgData name="Silvana Izquierdo" userId="46480b9d-78ec-4659-884d-35c5467fe41c" providerId="ADAL" clId="{5E283B5D-D198-D84B-A123-F9DD0114DC50}" dt="2019-02-11T17:35:10.922" v="114"/>
            <ac:cxnSpMkLst>
              <pc:docMk/>
              <pc:sldMasterMk cId="785558360" sldId="2147483889"/>
              <pc:sldLayoutMk cId="1633151565" sldId="2147483894"/>
              <ac:cxnSpMk id="5" creationId="{00000000-0000-0000-0000-000000000000}"/>
            </ac:cxnSpMkLst>
          </pc:cxnChg>
        </pc:sldLayoutChg>
        <pc:sldLayoutChg chg="modSp">
          <pc:chgData name="Silvana Izquierdo" userId="46480b9d-78ec-4659-884d-35c5467fe41c" providerId="ADAL" clId="{5E283B5D-D198-D84B-A123-F9DD0114DC50}" dt="2019-02-11T17:35:10.922" v="114"/>
          <pc:sldLayoutMkLst>
            <pc:docMk/>
            <pc:sldMasterMk cId="785558360" sldId="2147483889"/>
            <pc:sldLayoutMk cId="2540038361" sldId="2147483895"/>
          </pc:sldLayoutMkLst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785558360" sldId="2147483889"/>
              <pc:sldLayoutMk cId="2540038361" sldId="2147483895"/>
              <ac:spMk id="3" creationId="{00000000-0000-0000-0000-000000000000}"/>
            </ac:spMkLst>
          </pc:spChg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785558360" sldId="2147483889"/>
              <pc:sldLayoutMk cId="2540038361" sldId="2147483895"/>
              <ac:spMk id="4" creationId="{00000000-0000-0000-0000-000000000000}"/>
            </ac:spMkLst>
          </pc:spChg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785558360" sldId="2147483889"/>
              <pc:sldLayoutMk cId="2540038361" sldId="2147483895"/>
              <ac:spMk id="9" creationId="{00000000-0000-0000-0000-000000000000}"/>
            </ac:spMkLst>
          </pc:spChg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785558360" sldId="2147483889"/>
              <pc:sldLayoutMk cId="2540038361" sldId="2147483895"/>
              <ac:spMk id="13" creationId="{00000000-0000-0000-0000-000000000000}"/>
            </ac:spMkLst>
          </pc:spChg>
          <pc:cxnChg chg="mod">
            <ac:chgData name="Silvana Izquierdo" userId="46480b9d-78ec-4659-884d-35c5467fe41c" providerId="ADAL" clId="{5E283B5D-D198-D84B-A123-F9DD0114DC50}" dt="2019-02-11T17:35:10.922" v="114"/>
            <ac:cxnSpMkLst>
              <pc:docMk/>
              <pc:sldMasterMk cId="785558360" sldId="2147483889"/>
              <pc:sldLayoutMk cId="2540038361" sldId="2147483895"/>
              <ac:cxnSpMk id="12" creationId="{00000000-0000-0000-0000-000000000000}"/>
            </ac:cxnSpMkLst>
          </pc:cxnChg>
        </pc:sldLayoutChg>
        <pc:sldLayoutChg chg="modSp">
          <pc:chgData name="Silvana Izquierdo" userId="46480b9d-78ec-4659-884d-35c5467fe41c" providerId="ADAL" clId="{5E283B5D-D198-D84B-A123-F9DD0114DC50}" dt="2019-02-11T17:35:10.922" v="114"/>
          <pc:sldLayoutMkLst>
            <pc:docMk/>
            <pc:sldMasterMk cId="785558360" sldId="2147483889"/>
            <pc:sldLayoutMk cId="3272329225" sldId="2147483896"/>
          </pc:sldLayoutMkLst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785558360" sldId="2147483889"/>
              <pc:sldLayoutMk cId="3272329225" sldId="2147483896"/>
              <ac:spMk id="2" creationId="{00000000-0000-0000-0000-000000000000}"/>
            </ac:spMkLst>
          </pc:spChg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785558360" sldId="2147483889"/>
              <pc:sldLayoutMk cId="3272329225" sldId="2147483896"/>
              <ac:spMk id="12" creationId="{00000000-0000-0000-0000-000000000000}"/>
            </ac:spMkLst>
          </pc:spChg>
        </pc:sldLayoutChg>
        <pc:sldLayoutChg chg="modSp">
          <pc:chgData name="Silvana Izquierdo" userId="46480b9d-78ec-4659-884d-35c5467fe41c" providerId="ADAL" clId="{5E283B5D-D198-D84B-A123-F9DD0114DC50}" dt="2019-02-11T17:35:10.922" v="114"/>
          <pc:sldLayoutMkLst>
            <pc:docMk/>
            <pc:sldMasterMk cId="785558360" sldId="2147483889"/>
            <pc:sldLayoutMk cId="1689883256" sldId="2147483897"/>
          </pc:sldLayoutMkLst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785558360" sldId="2147483889"/>
              <pc:sldLayoutMk cId="1689883256" sldId="2147483897"/>
              <ac:spMk id="2" creationId="{00000000-0000-0000-0000-000000000000}"/>
            </ac:spMkLst>
          </pc:spChg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785558360" sldId="2147483889"/>
              <pc:sldLayoutMk cId="1689883256" sldId="2147483897"/>
              <ac:spMk id="4" creationId="{00000000-0000-0000-0000-000000000000}"/>
            </ac:spMkLst>
          </pc:spChg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785558360" sldId="2147483889"/>
              <pc:sldLayoutMk cId="1689883256" sldId="2147483897"/>
              <ac:spMk id="5" creationId="{00000000-0000-0000-0000-000000000000}"/>
            </ac:spMkLst>
          </pc:spChg>
        </pc:sldLayoutChg>
        <pc:sldLayoutChg chg="modSp">
          <pc:chgData name="Silvana Izquierdo" userId="46480b9d-78ec-4659-884d-35c5467fe41c" providerId="ADAL" clId="{5E283B5D-D198-D84B-A123-F9DD0114DC50}" dt="2019-02-11T17:35:10.922" v="114"/>
          <pc:sldLayoutMkLst>
            <pc:docMk/>
            <pc:sldMasterMk cId="785558360" sldId="2147483889"/>
            <pc:sldLayoutMk cId="2527726574" sldId="2147483898"/>
          </pc:sldLayoutMkLst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785558360" sldId="2147483889"/>
              <pc:sldLayoutMk cId="2527726574" sldId="2147483898"/>
              <ac:spMk id="8" creationId="{00000000-0000-0000-0000-000000000000}"/>
            </ac:spMkLst>
          </pc:spChg>
        </pc:sldLayoutChg>
        <pc:sldLayoutChg chg="modSp">
          <pc:chgData name="Silvana Izquierdo" userId="46480b9d-78ec-4659-884d-35c5467fe41c" providerId="ADAL" clId="{5E283B5D-D198-D84B-A123-F9DD0114DC50}" dt="2019-02-11T17:35:10.922" v="114"/>
          <pc:sldLayoutMkLst>
            <pc:docMk/>
            <pc:sldMasterMk cId="785558360" sldId="2147483889"/>
            <pc:sldLayoutMk cId="4234017634" sldId="2147483899"/>
          </pc:sldLayoutMkLst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785558360" sldId="2147483889"/>
              <pc:sldLayoutMk cId="4234017634" sldId="2147483899"/>
              <ac:spMk id="8" creationId="{00000000-0000-0000-0000-000000000000}"/>
            </ac:spMkLst>
          </pc:spChg>
        </pc:sldLayoutChg>
        <pc:sldLayoutChg chg="modSp">
          <pc:chgData name="Silvana Izquierdo" userId="46480b9d-78ec-4659-884d-35c5467fe41c" providerId="ADAL" clId="{5E283B5D-D198-D84B-A123-F9DD0114DC50}" dt="2019-02-11T17:35:10.922" v="114"/>
          <pc:sldLayoutMkLst>
            <pc:docMk/>
            <pc:sldMasterMk cId="785558360" sldId="2147483889"/>
            <pc:sldLayoutMk cId="1605506895" sldId="2147483900"/>
          </pc:sldLayoutMkLst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785558360" sldId="2147483889"/>
              <pc:sldLayoutMk cId="1605506895" sldId="2147483900"/>
              <ac:spMk id="2" creationId="{00000000-0000-0000-0000-000000000000}"/>
            </ac:spMkLst>
          </pc:spChg>
        </pc:sldLayoutChg>
        <pc:sldLayoutChg chg="modSp">
          <pc:chgData name="Silvana Izquierdo" userId="46480b9d-78ec-4659-884d-35c5467fe41c" providerId="ADAL" clId="{5E283B5D-D198-D84B-A123-F9DD0114DC50}" dt="2019-02-11T17:35:10.922" v="114"/>
          <pc:sldLayoutMkLst>
            <pc:docMk/>
            <pc:sldMasterMk cId="785558360" sldId="2147483889"/>
            <pc:sldLayoutMk cId="1281711579" sldId="2147483901"/>
          </pc:sldLayoutMkLst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785558360" sldId="2147483889"/>
              <pc:sldLayoutMk cId="1281711579" sldId="2147483901"/>
              <ac:spMk id="4" creationId="{00000000-0000-0000-0000-000000000000}"/>
            </ac:spMkLst>
          </pc:spChg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785558360" sldId="2147483889"/>
              <pc:sldLayoutMk cId="1281711579" sldId="2147483901"/>
              <ac:spMk id="6" creationId="{00000000-0000-0000-0000-000000000000}"/>
            </ac:spMkLst>
          </pc:spChg>
        </pc:sldLayoutChg>
        <pc:sldLayoutChg chg="modSp">
          <pc:chgData name="Silvana Izquierdo" userId="46480b9d-78ec-4659-884d-35c5467fe41c" providerId="ADAL" clId="{5E283B5D-D198-D84B-A123-F9DD0114DC50}" dt="2019-02-11T17:35:10.922" v="114"/>
          <pc:sldLayoutMkLst>
            <pc:docMk/>
            <pc:sldMasterMk cId="785558360" sldId="2147483889"/>
            <pc:sldLayoutMk cId="167092944" sldId="2147483902"/>
          </pc:sldLayoutMkLst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785558360" sldId="2147483889"/>
              <pc:sldLayoutMk cId="167092944" sldId="2147483902"/>
              <ac:spMk id="3" creationId="{00000000-0000-0000-0000-000000000000}"/>
            </ac:spMkLst>
          </pc:spChg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785558360" sldId="2147483889"/>
              <pc:sldLayoutMk cId="167092944" sldId="2147483902"/>
              <ac:spMk id="4" creationId="{00000000-0000-0000-0000-000000000000}"/>
            </ac:spMkLst>
          </pc:spChg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785558360" sldId="2147483889"/>
              <pc:sldLayoutMk cId="167092944" sldId="2147483902"/>
              <ac:spMk id="5" creationId="{00000000-0000-0000-0000-000000000000}"/>
            </ac:spMkLst>
          </pc:spChg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785558360" sldId="2147483889"/>
              <pc:sldLayoutMk cId="167092944" sldId="2147483902"/>
              <ac:spMk id="7" creationId="{00000000-0000-0000-0000-000000000000}"/>
            </ac:spMkLst>
          </pc:spChg>
        </pc:sldLayoutChg>
        <pc:sldLayoutChg chg="modSp">
          <pc:chgData name="Silvana Izquierdo" userId="46480b9d-78ec-4659-884d-35c5467fe41c" providerId="ADAL" clId="{5E283B5D-D198-D84B-A123-F9DD0114DC50}" dt="2019-02-11T17:35:10.922" v="114"/>
          <pc:sldLayoutMkLst>
            <pc:docMk/>
            <pc:sldMasterMk cId="785558360" sldId="2147483889"/>
            <pc:sldLayoutMk cId="4212551382" sldId="2147483903"/>
          </pc:sldLayoutMkLst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785558360" sldId="2147483889"/>
              <pc:sldLayoutMk cId="4212551382" sldId="2147483903"/>
              <ac:spMk id="5" creationId="{00000000-0000-0000-0000-000000000000}"/>
            </ac:spMkLst>
          </pc:spChg>
        </pc:sldLayoutChg>
        <pc:sldLayoutChg chg="modSp">
          <pc:chgData name="Silvana Izquierdo" userId="46480b9d-78ec-4659-884d-35c5467fe41c" providerId="ADAL" clId="{5E283B5D-D198-D84B-A123-F9DD0114DC50}" dt="2019-02-11T17:35:10.922" v="114"/>
          <pc:sldLayoutMkLst>
            <pc:docMk/>
            <pc:sldMasterMk cId="785558360" sldId="2147483889"/>
            <pc:sldLayoutMk cId="4248109645" sldId="2147483904"/>
          </pc:sldLayoutMkLst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785558360" sldId="2147483889"/>
              <pc:sldLayoutMk cId="4248109645" sldId="2147483904"/>
              <ac:spMk id="5" creationId="{00000000-0000-0000-0000-000000000000}"/>
            </ac:spMkLst>
          </pc:spChg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785558360" sldId="2147483889"/>
              <pc:sldLayoutMk cId="4248109645" sldId="2147483904"/>
              <ac:spMk id="6" creationId="{00000000-0000-0000-0000-000000000000}"/>
            </ac:spMkLst>
          </pc:spChg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785558360" sldId="2147483889"/>
              <pc:sldLayoutMk cId="4248109645" sldId="2147483904"/>
              <ac:spMk id="8" creationId="{00000000-0000-0000-0000-000000000000}"/>
            </ac:spMkLst>
          </pc:spChg>
          <pc:cxnChg chg="mod">
            <ac:chgData name="Silvana Izquierdo" userId="46480b9d-78ec-4659-884d-35c5467fe41c" providerId="ADAL" clId="{5E283B5D-D198-D84B-A123-F9DD0114DC50}" dt="2019-02-11T17:35:10.922" v="114"/>
            <ac:cxnSpMkLst>
              <pc:docMk/>
              <pc:sldMasterMk cId="785558360" sldId="2147483889"/>
              <pc:sldLayoutMk cId="4248109645" sldId="2147483904"/>
              <ac:cxnSpMk id="9" creationId="{00000000-0000-0000-0000-000000000000}"/>
            </ac:cxnSpMkLst>
          </pc:cxnChg>
        </pc:sldLayoutChg>
        <pc:sldLayoutChg chg="modSp">
          <pc:chgData name="Silvana Izquierdo" userId="46480b9d-78ec-4659-884d-35c5467fe41c" providerId="ADAL" clId="{5E283B5D-D198-D84B-A123-F9DD0114DC50}" dt="2019-02-11T17:35:10.922" v="114"/>
          <pc:sldLayoutMkLst>
            <pc:docMk/>
            <pc:sldMasterMk cId="785558360" sldId="2147483889"/>
            <pc:sldLayoutMk cId="2639980919" sldId="2147483905"/>
          </pc:sldLayoutMkLst>
          <pc:picChg chg="mod">
            <ac:chgData name="Silvana Izquierdo" userId="46480b9d-78ec-4659-884d-35c5467fe41c" providerId="ADAL" clId="{5E283B5D-D198-D84B-A123-F9DD0114DC50}" dt="2019-02-11T17:35:10.922" v="114"/>
            <ac:picMkLst>
              <pc:docMk/>
              <pc:sldMasterMk cId="785558360" sldId="2147483889"/>
              <pc:sldLayoutMk cId="2639980919" sldId="2147483905"/>
              <ac:picMk id="3" creationId="{00000000-0000-0000-0000-000000000000}"/>
            </ac:picMkLst>
          </pc:picChg>
          <pc:cxnChg chg="mod">
            <ac:chgData name="Silvana Izquierdo" userId="46480b9d-78ec-4659-884d-35c5467fe41c" providerId="ADAL" clId="{5E283B5D-D198-D84B-A123-F9DD0114DC50}" dt="2019-02-11T17:35:10.922" v="114"/>
            <ac:cxnSpMkLst>
              <pc:docMk/>
              <pc:sldMasterMk cId="785558360" sldId="2147483889"/>
              <pc:sldLayoutMk cId="2639980919" sldId="2147483905"/>
              <ac:cxnSpMk id="2" creationId="{00000000-0000-0000-0000-000000000000}"/>
            </ac:cxnSpMkLst>
          </pc:cxnChg>
        </pc:sldLayoutChg>
      </pc:sldMasterChg>
      <pc:sldMasterChg chg="modSp modSldLayout">
        <pc:chgData name="Silvana Izquierdo" userId="46480b9d-78ec-4659-884d-35c5467fe41c" providerId="ADAL" clId="{5E283B5D-D198-D84B-A123-F9DD0114DC50}" dt="2019-02-11T17:35:10.922" v="114"/>
        <pc:sldMasterMkLst>
          <pc:docMk/>
          <pc:sldMasterMk cId="2699760322" sldId="2147483906"/>
        </pc:sldMasterMkLst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asterMk cId="2699760322" sldId="2147483906"/>
            <ac:spMk id="1026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asterMk cId="2699760322" sldId="2147483906"/>
            <ac:spMk id="1027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asterMk cId="2699760322" sldId="2147483906"/>
            <ac:spMk id="1028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asterMk cId="2699760322" sldId="2147483906"/>
            <ac:spMk id="1029" creationId="{00000000-0000-0000-0000-000000000000}"/>
          </ac:spMkLst>
        </pc:spChg>
        <pc:spChg chg="mod">
          <ac:chgData name="Silvana Izquierdo" userId="46480b9d-78ec-4659-884d-35c5467fe41c" providerId="ADAL" clId="{5E283B5D-D198-D84B-A123-F9DD0114DC50}" dt="2019-02-11T17:35:10.922" v="114"/>
          <ac:spMkLst>
            <pc:docMk/>
            <pc:sldMasterMk cId="2699760322" sldId="2147483906"/>
            <ac:spMk id="1030" creationId="{00000000-0000-0000-0000-000000000000}"/>
          </ac:spMkLst>
        </pc:spChg>
        <pc:sldLayoutChg chg="modSp">
          <pc:chgData name="Silvana Izquierdo" userId="46480b9d-78ec-4659-884d-35c5467fe41c" providerId="ADAL" clId="{5E283B5D-D198-D84B-A123-F9DD0114DC50}" dt="2019-02-11T17:35:10.922" v="114"/>
          <pc:sldLayoutMkLst>
            <pc:docMk/>
            <pc:sldMasterMk cId="2699760322" sldId="2147483906"/>
            <pc:sldLayoutMk cId="1229671347" sldId="2147483907"/>
          </pc:sldLayoutMkLst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2699760322" sldId="2147483906"/>
              <pc:sldLayoutMk cId="1229671347" sldId="2147483907"/>
              <ac:spMk id="2" creationId="{00000000-0000-0000-0000-000000000000}"/>
            </ac:spMkLst>
          </pc:spChg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2699760322" sldId="2147483906"/>
              <pc:sldLayoutMk cId="1229671347" sldId="2147483907"/>
              <ac:spMk id="3" creationId="{00000000-0000-0000-0000-000000000000}"/>
            </ac:spMkLst>
          </pc:spChg>
        </pc:sldLayoutChg>
        <pc:sldLayoutChg chg="modSp">
          <pc:chgData name="Silvana Izquierdo" userId="46480b9d-78ec-4659-884d-35c5467fe41c" providerId="ADAL" clId="{5E283B5D-D198-D84B-A123-F9DD0114DC50}" dt="2019-02-11T17:35:10.922" v="114"/>
          <pc:sldLayoutMkLst>
            <pc:docMk/>
            <pc:sldMasterMk cId="2699760322" sldId="2147483906"/>
            <pc:sldLayoutMk cId="3425491420" sldId="2147483909"/>
          </pc:sldLayoutMkLst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2699760322" sldId="2147483906"/>
              <pc:sldLayoutMk cId="3425491420" sldId="2147483909"/>
              <ac:spMk id="2" creationId="{00000000-0000-0000-0000-000000000000}"/>
            </ac:spMkLst>
          </pc:spChg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2699760322" sldId="2147483906"/>
              <pc:sldLayoutMk cId="3425491420" sldId="2147483909"/>
              <ac:spMk id="3" creationId="{00000000-0000-0000-0000-000000000000}"/>
            </ac:spMkLst>
          </pc:spChg>
        </pc:sldLayoutChg>
        <pc:sldLayoutChg chg="modSp">
          <pc:chgData name="Silvana Izquierdo" userId="46480b9d-78ec-4659-884d-35c5467fe41c" providerId="ADAL" clId="{5E283B5D-D198-D84B-A123-F9DD0114DC50}" dt="2019-02-11T17:35:10.922" v="114"/>
          <pc:sldLayoutMkLst>
            <pc:docMk/>
            <pc:sldMasterMk cId="2699760322" sldId="2147483906"/>
            <pc:sldLayoutMk cId="3673347195" sldId="2147483910"/>
          </pc:sldLayoutMkLst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2699760322" sldId="2147483906"/>
              <pc:sldLayoutMk cId="3673347195" sldId="2147483910"/>
              <ac:spMk id="3" creationId="{00000000-0000-0000-0000-000000000000}"/>
            </ac:spMkLst>
          </pc:spChg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2699760322" sldId="2147483906"/>
              <pc:sldLayoutMk cId="3673347195" sldId="2147483910"/>
              <ac:spMk id="4" creationId="{00000000-0000-0000-0000-000000000000}"/>
            </ac:spMkLst>
          </pc:spChg>
        </pc:sldLayoutChg>
        <pc:sldLayoutChg chg="modSp">
          <pc:chgData name="Silvana Izquierdo" userId="46480b9d-78ec-4659-884d-35c5467fe41c" providerId="ADAL" clId="{5E283B5D-D198-D84B-A123-F9DD0114DC50}" dt="2019-02-11T17:35:10.922" v="114"/>
          <pc:sldLayoutMkLst>
            <pc:docMk/>
            <pc:sldMasterMk cId="2699760322" sldId="2147483906"/>
            <pc:sldLayoutMk cId="853442847" sldId="2147483911"/>
          </pc:sldLayoutMkLst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2699760322" sldId="2147483906"/>
              <pc:sldLayoutMk cId="853442847" sldId="2147483911"/>
              <ac:spMk id="3" creationId="{00000000-0000-0000-0000-000000000000}"/>
            </ac:spMkLst>
          </pc:spChg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2699760322" sldId="2147483906"/>
              <pc:sldLayoutMk cId="853442847" sldId="2147483911"/>
              <ac:spMk id="4" creationId="{00000000-0000-0000-0000-000000000000}"/>
            </ac:spMkLst>
          </pc:spChg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2699760322" sldId="2147483906"/>
              <pc:sldLayoutMk cId="853442847" sldId="2147483911"/>
              <ac:spMk id="5" creationId="{00000000-0000-0000-0000-000000000000}"/>
            </ac:spMkLst>
          </pc:spChg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2699760322" sldId="2147483906"/>
              <pc:sldLayoutMk cId="853442847" sldId="2147483911"/>
              <ac:spMk id="6" creationId="{00000000-0000-0000-0000-000000000000}"/>
            </ac:spMkLst>
          </pc:spChg>
        </pc:sldLayoutChg>
        <pc:sldLayoutChg chg="modSp">
          <pc:chgData name="Silvana Izquierdo" userId="46480b9d-78ec-4659-884d-35c5467fe41c" providerId="ADAL" clId="{5E283B5D-D198-D84B-A123-F9DD0114DC50}" dt="2019-02-11T17:35:10.922" v="114"/>
          <pc:sldLayoutMkLst>
            <pc:docMk/>
            <pc:sldMasterMk cId="2699760322" sldId="2147483906"/>
            <pc:sldLayoutMk cId="2859580490" sldId="2147483914"/>
          </pc:sldLayoutMkLst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2699760322" sldId="2147483906"/>
              <pc:sldLayoutMk cId="2859580490" sldId="2147483914"/>
              <ac:spMk id="2" creationId="{00000000-0000-0000-0000-000000000000}"/>
            </ac:spMkLst>
          </pc:spChg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2699760322" sldId="2147483906"/>
              <pc:sldLayoutMk cId="2859580490" sldId="2147483914"/>
              <ac:spMk id="3" creationId="{00000000-0000-0000-0000-000000000000}"/>
            </ac:spMkLst>
          </pc:spChg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2699760322" sldId="2147483906"/>
              <pc:sldLayoutMk cId="2859580490" sldId="2147483914"/>
              <ac:spMk id="4" creationId="{00000000-0000-0000-0000-000000000000}"/>
            </ac:spMkLst>
          </pc:spChg>
        </pc:sldLayoutChg>
        <pc:sldLayoutChg chg="modSp">
          <pc:chgData name="Silvana Izquierdo" userId="46480b9d-78ec-4659-884d-35c5467fe41c" providerId="ADAL" clId="{5E283B5D-D198-D84B-A123-F9DD0114DC50}" dt="2019-02-11T17:35:10.922" v="114"/>
          <pc:sldLayoutMkLst>
            <pc:docMk/>
            <pc:sldMasterMk cId="2699760322" sldId="2147483906"/>
            <pc:sldLayoutMk cId="3383864171" sldId="2147483915"/>
          </pc:sldLayoutMkLst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2699760322" sldId="2147483906"/>
              <pc:sldLayoutMk cId="3383864171" sldId="2147483915"/>
              <ac:spMk id="2" creationId="{00000000-0000-0000-0000-000000000000}"/>
            </ac:spMkLst>
          </pc:spChg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2699760322" sldId="2147483906"/>
              <pc:sldLayoutMk cId="3383864171" sldId="2147483915"/>
              <ac:spMk id="3" creationId="{00000000-0000-0000-0000-000000000000}"/>
            </ac:spMkLst>
          </pc:spChg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2699760322" sldId="2147483906"/>
              <pc:sldLayoutMk cId="3383864171" sldId="2147483915"/>
              <ac:spMk id="4" creationId="{00000000-0000-0000-0000-000000000000}"/>
            </ac:spMkLst>
          </pc:spChg>
        </pc:sldLayoutChg>
        <pc:sldLayoutChg chg="modSp">
          <pc:chgData name="Silvana Izquierdo" userId="46480b9d-78ec-4659-884d-35c5467fe41c" providerId="ADAL" clId="{5E283B5D-D198-D84B-A123-F9DD0114DC50}" dt="2019-02-11T17:35:10.922" v="114"/>
          <pc:sldLayoutMkLst>
            <pc:docMk/>
            <pc:sldMasterMk cId="2699760322" sldId="2147483906"/>
            <pc:sldLayoutMk cId="693563743" sldId="2147483917"/>
          </pc:sldLayoutMkLst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2699760322" sldId="2147483906"/>
              <pc:sldLayoutMk cId="693563743" sldId="2147483917"/>
              <ac:spMk id="2" creationId="{00000000-0000-0000-0000-000000000000}"/>
            </ac:spMkLst>
          </pc:spChg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2699760322" sldId="2147483906"/>
              <pc:sldLayoutMk cId="693563743" sldId="2147483917"/>
              <ac:spMk id="3" creationId="{00000000-0000-0000-0000-000000000000}"/>
            </ac:spMkLst>
          </pc:spChg>
        </pc:sldLayoutChg>
        <pc:sldLayoutChg chg="modSp">
          <pc:chgData name="Silvana Izquierdo" userId="46480b9d-78ec-4659-884d-35c5467fe41c" providerId="ADAL" clId="{5E283B5D-D198-D84B-A123-F9DD0114DC50}" dt="2019-02-11T17:35:10.922" v="114"/>
          <pc:sldLayoutMkLst>
            <pc:docMk/>
            <pc:sldMasterMk cId="2699760322" sldId="2147483906"/>
            <pc:sldLayoutMk cId="4276015258" sldId="2147483918"/>
          </pc:sldLayoutMkLst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2699760322" sldId="2147483906"/>
              <pc:sldLayoutMk cId="4276015258" sldId="2147483918"/>
              <ac:spMk id="2" creationId="{00000000-0000-0000-0000-000000000000}"/>
            </ac:spMkLst>
          </pc:spChg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2699760322" sldId="2147483906"/>
              <pc:sldLayoutMk cId="4276015258" sldId="2147483918"/>
              <ac:spMk id="3" creationId="{00000000-0000-0000-0000-000000000000}"/>
            </ac:spMkLst>
          </pc:spChg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2699760322" sldId="2147483906"/>
              <pc:sldLayoutMk cId="4276015258" sldId="2147483918"/>
              <ac:spMk id="4" creationId="{00000000-0000-0000-0000-000000000000}"/>
            </ac:spMkLst>
          </pc:spChg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2699760322" sldId="2147483906"/>
              <pc:sldLayoutMk cId="4276015258" sldId="2147483918"/>
              <ac:spMk id="5" creationId="{00000000-0000-0000-0000-000000000000}"/>
            </ac:spMkLst>
          </pc:spChg>
        </pc:sldLayoutChg>
        <pc:sldLayoutChg chg="modSp">
          <pc:chgData name="Silvana Izquierdo" userId="46480b9d-78ec-4659-884d-35c5467fe41c" providerId="ADAL" clId="{5E283B5D-D198-D84B-A123-F9DD0114DC50}" dt="2019-02-11T17:35:10.922" v="114"/>
          <pc:sldLayoutMkLst>
            <pc:docMk/>
            <pc:sldMasterMk cId="2699760322" sldId="2147483906"/>
            <pc:sldLayoutMk cId="4026964112" sldId="2147483919"/>
          </pc:sldLayoutMkLst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2699760322" sldId="2147483906"/>
              <pc:sldLayoutMk cId="4026964112" sldId="2147483919"/>
              <ac:spMk id="2" creationId="{00000000-0000-0000-0000-000000000000}"/>
            </ac:spMkLst>
          </pc:spChg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2699760322" sldId="2147483906"/>
              <pc:sldLayoutMk cId="4026964112" sldId="2147483919"/>
              <ac:spMk id="3" creationId="{00000000-0000-0000-0000-000000000000}"/>
            </ac:spMkLst>
          </pc:spChg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2699760322" sldId="2147483906"/>
              <pc:sldLayoutMk cId="4026964112" sldId="2147483919"/>
              <ac:spMk id="4" creationId="{00000000-0000-0000-0000-000000000000}"/>
            </ac:spMkLst>
          </pc:spChg>
        </pc:sldLayoutChg>
        <pc:sldLayoutChg chg="modSp">
          <pc:chgData name="Silvana Izquierdo" userId="46480b9d-78ec-4659-884d-35c5467fe41c" providerId="ADAL" clId="{5E283B5D-D198-D84B-A123-F9DD0114DC50}" dt="2019-02-11T17:35:10.922" v="114"/>
          <pc:sldLayoutMkLst>
            <pc:docMk/>
            <pc:sldMasterMk cId="2699760322" sldId="2147483906"/>
            <pc:sldLayoutMk cId="3793799461" sldId="2147483920"/>
          </pc:sldLayoutMkLst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2699760322" sldId="2147483906"/>
              <pc:sldLayoutMk cId="3793799461" sldId="2147483920"/>
              <ac:spMk id="2" creationId="{00000000-0000-0000-0000-000000000000}"/>
            </ac:spMkLst>
          </pc:spChg>
        </pc:sldLayoutChg>
        <pc:sldLayoutChg chg="modSp">
          <pc:chgData name="Silvana Izquierdo" userId="46480b9d-78ec-4659-884d-35c5467fe41c" providerId="ADAL" clId="{5E283B5D-D198-D84B-A123-F9DD0114DC50}" dt="2019-02-11T17:35:10.922" v="114"/>
          <pc:sldLayoutMkLst>
            <pc:docMk/>
            <pc:sldMasterMk cId="2699760322" sldId="2147483906"/>
            <pc:sldLayoutMk cId="2404688428" sldId="2147483921"/>
          </pc:sldLayoutMkLst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2699760322" sldId="2147483906"/>
              <pc:sldLayoutMk cId="2404688428" sldId="2147483921"/>
              <ac:spMk id="4" creationId="{00000000-0000-0000-0000-000000000000}"/>
            </ac:spMkLst>
          </pc:spChg>
        </pc:sldLayoutChg>
        <pc:sldLayoutChg chg="modSp">
          <pc:chgData name="Silvana Izquierdo" userId="46480b9d-78ec-4659-884d-35c5467fe41c" providerId="ADAL" clId="{5E283B5D-D198-D84B-A123-F9DD0114DC50}" dt="2019-02-11T17:35:10.922" v="114"/>
          <pc:sldLayoutMkLst>
            <pc:docMk/>
            <pc:sldMasterMk cId="2699760322" sldId="2147483906"/>
            <pc:sldLayoutMk cId="3221699522" sldId="2147483922"/>
          </pc:sldLayoutMkLst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2699760322" sldId="2147483906"/>
              <pc:sldLayoutMk cId="3221699522" sldId="2147483922"/>
              <ac:spMk id="2" creationId="{00000000-0000-0000-0000-000000000000}"/>
            </ac:spMkLst>
          </pc:spChg>
        </pc:sldLayoutChg>
        <pc:sldLayoutChg chg="modSp">
          <pc:chgData name="Silvana Izquierdo" userId="46480b9d-78ec-4659-884d-35c5467fe41c" providerId="ADAL" clId="{5E283B5D-D198-D84B-A123-F9DD0114DC50}" dt="2019-02-11T17:35:10.922" v="114"/>
          <pc:sldLayoutMkLst>
            <pc:docMk/>
            <pc:sldMasterMk cId="2699760322" sldId="2147483906"/>
            <pc:sldLayoutMk cId="4206851316" sldId="2147483923"/>
          </pc:sldLayoutMkLst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2699760322" sldId="2147483906"/>
              <pc:sldLayoutMk cId="4206851316" sldId="2147483923"/>
              <ac:spMk id="15" creationId="{00000000-0000-0000-0000-000000000000}"/>
            </ac:spMkLst>
          </pc:spChg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2699760322" sldId="2147483906"/>
              <pc:sldLayoutMk cId="4206851316" sldId="2147483923"/>
              <ac:spMk id="17" creationId="{00000000-0000-0000-0000-000000000000}"/>
            </ac:spMkLst>
          </pc:spChg>
        </pc:sldLayoutChg>
        <pc:sldLayoutChg chg="modSp">
          <pc:chgData name="Silvana Izquierdo" userId="46480b9d-78ec-4659-884d-35c5467fe41c" providerId="ADAL" clId="{5E283B5D-D198-D84B-A123-F9DD0114DC50}" dt="2019-02-11T17:35:10.922" v="114"/>
          <pc:sldLayoutMkLst>
            <pc:docMk/>
            <pc:sldMasterMk cId="2699760322" sldId="2147483906"/>
            <pc:sldLayoutMk cId="2570721784" sldId="2147483924"/>
          </pc:sldLayoutMkLst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2699760322" sldId="2147483906"/>
              <pc:sldLayoutMk cId="2570721784" sldId="2147483924"/>
              <ac:spMk id="3" creationId="{00000000-0000-0000-0000-000000000000}"/>
            </ac:spMkLst>
          </pc:spChg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2699760322" sldId="2147483906"/>
              <pc:sldLayoutMk cId="2570721784" sldId="2147483924"/>
              <ac:spMk id="5" creationId="{57E01EDB-5D27-5247-A29C-FDA0AE6EFB33}"/>
            </ac:spMkLst>
          </pc:spChg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2699760322" sldId="2147483906"/>
              <pc:sldLayoutMk cId="2570721784" sldId="2147483924"/>
              <ac:spMk id="8" creationId="{00000000-0000-0000-0000-000000000000}"/>
            </ac:spMkLst>
          </pc:spChg>
          <pc:cxnChg chg="mod">
            <ac:chgData name="Silvana Izquierdo" userId="46480b9d-78ec-4659-884d-35c5467fe41c" providerId="ADAL" clId="{5E283B5D-D198-D84B-A123-F9DD0114DC50}" dt="2019-02-11T17:35:10.922" v="114"/>
            <ac:cxnSpMkLst>
              <pc:docMk/>
              <pc:sldMasterMk cId="2699760322" sldId="2147483906"/>
              <pc:sldLayoutMk cId="2570721784" sldId="2147483924"/>
              <ac:cxnSpMk id="4" creationId="{95BC61C6-57D3-9447-82B7-E1AD039AC8DF}"/>
            </ac:cxnSpMkLst>
          </pc:cxnChg>
        </pc:sldLayoutChg>
        <pc:sldLayoutChg chg="delSp modSp">
          <pc:chgData name="Silvana Izquierdo" userId="46480b9d-78ec-4659-884d-35c5467fe41c" providerId="ADAL" clId="{5E283B5D-D198-D84B-A123-F9DD0114DC50}" dt="2019-02-11T17:35:10.922" v="114"/>
          <pc:sldLayoutMkLst>
            <pc:docMk/>
            <pc:sldMasterMk cId="2699760322" sldId="2147483906"/>
            <pc:sldLayoutMk cId="3216963493" sldId="2147483925"/>
          </pc:sldLayoutMkLst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2699760322" sldId="2147483906"/>
              <pc:sldLayoutMk cId="3216963493" sldId="2147483925"/>
              <ac:spMk id="2" creationId="{00000000-0000-0000-0000-000000000000}"/>
            </ac:spMkLst>
          </pc:spChg>
          <pc:spChg chg="del">
            <ac:chgData name="Silvana Izquierdo" userId="46480b9d-78ec-4659-884d-35c5467fe41c" providerId="ADAL" clId="{5E283B5D-D198-D84B-A123-F9DD0114DC50}" dt="2019-02-11T17:31:54.085" v="113" actId="478"/>
            <ac:spMkLst>
              <pc:docMk/>
              <pc:sldMasterMk cId="2699760322" sldId="2147483906"/>
              <pc:sldLayoutMk cId="3216963493" sldId="2147483925"/>
              <ac:spMk id="4" creationId="{00000000-0000-0000-0000-000000000000}"/>
            </ac:spMkLst>
          </pc:spChg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2699760322" sldId="2147483906"/>
              <pc:sldLayoutMk cId="3216963493" sldId="2147483925"/>
              <ac:spMk id="7" creationId="{00000000-0000-0000-0000-000000000000}"/>
            </ac:spMkLst>
          </pc:spChg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2699760322" sldId="2147483906"/>
              <pc:sldLayoutMk cId="3216963493" sldId="2147483925"/>
              <ac:spMk id="8" creationId="{00000000-0000-0000-0000-000000000000}"/>
            </ac:spMkLst>
          </pc:spChg>
          <pc:spChg chg="mod">
            <ac:chgData name="Silvana Izquierdo" userId="46480b9d-78ec-4659-884d-35c5467fe41c" providerId="ADAL" clId="{5E283B5D-D198-D84B-A123-F9DD0114DC50}" dt="2019-02-11T17:35:10.922" v="114"/>
            <ac:spMkLst>
              <pc:docMk/>
              <pc:sldMasterMk cId="2699760322" sldId="2147483906"/>
              <pc:sldLayoutMk cId="3216963493" sldId="2147483925"/>
              <ac:spMk id="9" creationId="{00000000-0000-0000-0000-000000000000}"/>
            </ac:spMkLst>
          </pc:spChg>
          <pc:picChg chg="mod">
            <ac:chgData name="Silvana Izquierdo" userId="46480b9d-78ec-4659-884d-35c5467fe41c" providerId="ADAL" clId="{5E283B5D-D198-D84B-A123-F9DD0114DC50}" dt="2019-02-11T17:35:10.922" v="114"/>
            <ac:picMkLst>
              <pc:docMk/>
              <pc:sldMasterMk cId="2699760322" sldId="2147483906"/>
              <pc:sldLayoutMk cId="3216963493" sldId="2147483925"/>
              <ac:picMk id="5" creationId="{00000000-0000-0000-0000-000000000000}"/>
            </ac:picMkLst>
          </pc:picChg>
        </pc:sldLayoutChg>
      </pc:sldMasterChg>
    </pc:docChg>
  </pc:docChgLst>
  <pc:docChgLst>
    <pc:chgData name="Silvana Izquierdo" userId="46480b9d-78ec-4659-884d-35c5467fe41c" providerId="ADAL" clId="{DED3F9BF-6447-C94F-BBDD-1BA7680E4DF3}"/>
    <pc:docChg chg="custSel modSld">
      <pc:chgData name="Silvana Izquierdo" userId="46480b9d-78ec-4659-884d-35c5467fe41c" providerId="ADAL" clId="{DED3F9BF-6447-C94F-BBDD-1BA7680E4DF3}" dt="2019-02-20T15:50:31.731" v="4" actId="27636"/>
      <pc:docMkLst>
        <pc:docMk/>
      </pc:docMkLst>
      <pc:sldChg chg="modSp">
        <pc:chgData name="Silvana Izquierdo" userId="46480b9d-78ec-4659-884d-35c5467fe41c" providerId="ADAL" clId="{DED3F9BF-6447-C94F-BBDD-1BA7680E4DF3}" dt="2019-02-20T15:50:31.731" v="4" actId="27636"/>
        <pc:sldMkLst>
          <pc:docMk/>
          <pc:sldMk cId="4169130911" sldId="2022"/>
        </pc:sldMkLst>
        <pc:spChg chg="mod">
          <ac:chgData name="Silvana Izquierdo" userId="46480b9d-78ec-4659-884d-35c5467fe41c" providerId="ADAL" clId="{DED3F9BF-6447-C94F-BBDD-1BA7680E4DF3}" dt="2019-02-20T15:50:31.731" v="4" actId="27636"/>
          <ac:spMkLst>
            <pc:docMk/>
            <pc:sldMk cId="4169130911" sldId="2022"/>
            <ac:spMk id="1003523" creationId="{00000000-0000-0000-0000-000000000000}"/>
          </ac:spMkLst>
        </pc:spChg>
      </pc:sldChg>
    </pc:docChg>
  </pc:docChgLst>
  <pc:docChgLst>
    <pc:chgData name="Silvana Izquierdo" userId="46480b9d-78ec-4659-884d-35c5467fe41c" providerId="ADAL" clId="{4DEAE57C-11BE-414B-B236-A0AB09D30937}"/>
    <pc:docChg chg="undo custSel modSld">
      <pc:chgData name="Silvana Izquierdo" userId="46480b9d-78ec-4659-884d-35c5467fe41c" providerId="ADAL" clId="{4DEAE57C-11BE-414B-B236-A0AB09D30937}" dt="2019-02-14T19:54:52.385" v="40" actId="14100"/>
      <pc:docMkLst>
        <pc:docMk/>
      </pc:docMkLst>
      <pc:sldChg chg="modSp">
        <pc:chgData name="Silvana Izquierdo" userId="46480b9d-78ec-4659-884d-35c5467fe41c" providerId="ADAL" clId="{4DEAE57C-11BE-414B-B236-A0AB09D30937}" dt="2019-02-14T19:53:39.624" v="35" actId="20577"/>
        <pc:sldMkLst>
          <pc:docMk/>
          <pc:sldMk cId="1745502289" sldId="307"/>
        </pc:sldMkLst>
        <pc:spChg chg="mod">
          <ac:chgData name="Silvana Izquierdo" userId="46480b9d-78ec-4659-884d-35c5467fe41c" providerId="ADAL" clId="{4DEAE57C-11BE-414B-B236-A0AB09D30937}" dt="2019-02-14T19:53:38.834" v="34" actId="20577"/>
          <ac:spMkLst>
            <pc:docMk/>
            <pc:sldMk cId="1745502289" sldId="307"/>
            <ac:spMk id="20" creationId="{00000000-0000-0000-0000-000000000000}"/>
          </ac:spMkLst>
        </pc:spChg>
        <pc:spChg chg="mod">
          <ac:chgData name="Silvana Izquierdo" userId="46480b9d-78ec-4659-884d-35c5467fe41c" providerId="ADAL" clId="{4DEAE57C-11BE-414B-B236-A0AB09D30937}" dt="2019-02-14T19:53:39.624" v="35" actId="20577"/>
          <ac:spMkLst>
            <pc:docMk/>
            <pc:sldMk cId="1745502289" sldId="307"/>
            <ac:spMk id="23" creationId="{00000000-0000-0000-0000-000000000000}"/>
          </ac:spMkLst>
        </pc:spChg>
      </pc:sldChg>
      <pc:sldChg chg="modSp">
        <pc:chgData name="Silvana Izquierdo" userId="46480b9d-78ec-4659-884d-35c5467fe41c" providerId="ADAL" clId="{4DEAE57C-11BE-414B-B236-A0AB09D30937}" dt="2019-02-14T19:45:25.242" v="4" actId="14100"/>
        <pc:sldMkLst>
          <pc:docMk/>
          <pc:sldMk cId="240742519" sldId="366"/>
        </pc:sldMkLst>
        <pc:spChg chg="mod">
          <ac:chgData name="Silvana Izquierdo" userId="46480b9d-78ec-4659-884d-35c5467fe41c" providerId="ADAL" clId="{4DEAE57C-11BE-414B-B236-A0AB09D30937}" dt="2019-02-14T19:45:16.547" v="3" actId="14100"/>
          <ac:spMkLst>
            <pc:docMk/>
            <pc:sldMk cId="240742519" sldId="366"/>
            <ac:spMk id="1003533" creationId="{00000000-0000-0000-0000-000000000000}"/>
          </ac:spMkLst>
        </pc:spChg>
        <pc:spChg chg="mod">
          <ac:chgData name="Silvana Izquierdo" userId="46480b9d-78ec-4659-884d-35c5467fe41c" providerId="ADAL" clId="{4DEAE57C-11BE-414B-B236-A0AB09D30937}" dt="2019-02-14T19:45:11.338" v="1" actId="14100"/>
          <ac:spMkLst>
            <pc:docMk/>
            <pc:sldMk cId="240742519" sldId="366"/>
            <ac:spMk id="1003539" creationId="{00000000-0000-0000-0000-000000000000}"/>
          </ac:spMkLst>
        </pc:spChg>
        <pc:spChg chg="mod">
          <ac:chgData name="Silvana Izquierdo" userId="46480b9d-78ec-4659-884d-35c5467fe41c" providerId="ADAL" clId="{4DEAE57C-11BE-414B-B236-A0AB09D30937}" dt="2019-02-14T19:45:25.242" v="4" actId="14100"/>
          <ac:spMkLst>
            <pc:docMk/>
            <pc:sldMk cId="240742519" sldId="366"/>
            <ac:spMk id="1003552" creationId="{00000000-0000-0000-0000-000000000000}"/>
          </ac:spMkLst>
        </pc:spChg>
      </pc:sldChg>
    </pc:docChg>
  </pc:docChgLst>
  <pc:docChgLst>
    <pc:chgData name="Silvana Izquierdo" userId="46480b9d-78ec-4659-884d-35c5467fe41c" providerId="ADAL" clId="{486F837A-9B1F-FD4B-B2A8-CF694D4F729D}"/>
    <pc:docChg chg="addSld delSld modSld delMainMaster">
      <pc:chgData name="Silvana Izquierdo" userId="46480b9d-78ec-4659-884d-35c5467fe41c" providerId="ADAL" clId="{486F837A-9B1F-FD4B-B2A8-CF694D4F729D}" dt="2019-02-25T16:27:19.614" v="20" actId="2696"/>
      <pc:docMkLst>
        <pc:docMk/>
      </pc:docMkLst>
      <pc:sldChg chg="del">
        <pc:chgData name="Silvana Izquierdo" userId="46480b9d-78ec-4659-884d-35c5467fe41c" providerId="ADAL" clId="{486F837A-9B1F-FD4B-B2A8-CF694D4F729D}" dt="2019-02-25T16:27:19.577" v="6" actId="2696"/>
        <pc:sldMkLst>
          <pc:docMk/>
          <pc:sldMk cId="4135517766" sldId="408"/>
        </pc:sldMkLst>
      </pc:sldChg>
      <pc:sldChg chg="del">
        <pc:chgData name="Silvana Izquierdo" userId="46480b9d-78ec-4659-884d-35c5467fe41c" providerId="ADAL" clId="{486F837A-9B1F-FD4B-B2A8-CF694D4F729D}" dt="2019-02-25T16:27:10.117" v="1" actId="2696"/>
        <pc:sldMkLst>
          <pc:docMk/>
          <pc:sldMk cId="1923085" sldId="414"/>
        </pc:sldMkLst>
      </pc:sldChg>
      <pc:sldChg chg="add">
        <pc:chgData name="Silvana Izquierdo" userId="46480b9d-78ec-4659-884d-35c5467fe41c" providerId="ADAL" clId="{486F837A-9B1F-FD4B-B2A8-CF694D4F729D}" dt="2019-02-25T16:27:04.117" v="0"/>
        <pc:sldMkLst>
          <pc:docMk/>
          <pc:sldMk cId="2357886786" sldId="559"/>
        </pc:sldMkLst>
      </pc:sldChg>
      <pc:sldChg chg="del">
        <pc:chgData name="Silvana Izquierdo" userId="46480b9d-78ec-4659-884d-35c5467fe41c" providerId="ADAL" clId="{486F837A-9B1F-FD4B-B2A8-CF694D4F729D}" dt="2019-02-25T16:27:10.132" v="2" actId="2696"/>
        <pc:sldMkLst>
          <pc:docMk/>
          <pc:sldMk cId="477606989" sldId="2560"/>
        </pc:sldMkLst>
      </pc:sldChg>
      <pc:sldChg chg="del">
        <pc:chgData name="Silvana Izquierdo" userId="46480b9d-78ec-4659-884d-35c5467fe41c" providerId="ADAL" clId="{486F837A-9B1F-FD4B-B2A8-CF694D4F729D}" dt="2019-02-25T16:27:10.150" v="3" actId="2696"/>
        <pc:sldMkLst>
          <pc:docMk/>
          <pc:sldMk cId="4007924211" sldId="2561"/>
        </pc:sldMkLst>
      </pc:sldChg>
      <pc:sldChg chg="del">
        <pc:chgData name="Silvana Izquierdo" userId="46480b9d-78ec-4659-884d-35c5467fe41c" providerId="ADAL" clId="{486F837A-9B1F-FD4B-B2A8-CF694D4F729D}" dt="2019-02-25T16:27:10.168" v="4" actId="2696"/>
        <pc:sldMkLst>
          <pc:docMk/>
          <pc:sldMk cId="1870144483" sldId="2562"/>
        </pc:sldMkLst>
      </pc:sldChg>
      <pc:sldChg chg="del">
        <pc:chgData name="Silvana Izquierdo" userId="46480b9d-78ec-4659-884d-35c5467fe41c" providerId="ADAL" clId="{486F837A-9B1F-FD4B-B2A8-CF694D4F729D}" dt="2019-02-25T16:27:10.180" v="5" actId="2696"/>
        <pc:sldMkLst>
          <pc:docMk/>
          <pc:sldMk cId="1917243162" sldId="2563"/>
        </pc:sldMkLst>
      </pc:sldChg>
      <pc:sldChg chg="del">
        <pc:chgData name="Silvana Izquierdo" userId="46480b9d-78ec-4659-884d-35c5467fe41c" providerId="ADAL" clId="{486F837A-9B1F-FD4B-B2A8-CF694D4F729D}" dt="2019-02-25T16:27:19.587" v="7" actId="2696"/>
        <pc:sldMkLst>
          <pc:docMk/>
          <pc:sldMk cId="2050935082" sldId="2564"/>
        </pc:sldMkLst>
      </pc:sldChg>
      <pc:sldChg chg="del">
        <pc:chgData name="Silvana Izquierdo" userId="46480b9d-78ec-4659-884d-35c5467fe41c" providerId="ADAL" clId="{486F837A-9B1F-FD4B-B2A8-CF694D4F729D}" dt="2019-02-25T16:27:19.600" v="8" actId="2696"/>
        <pc:sldMkLst>
          <pc:docMk/>
          <pc:sldMk cId="202031626" sldId="2565"/>
        </pc:sldMkLst>
      </pc:sldChg>
      <pc:sldMasterChg chg="del delSldLayout">
        <pc:chgData name="Silvana Izquierdo" userId="46480b9d-78ec-4659-884d-35c5467fe41c" providerId="ADAL" clId="{486F837A-9B1F-FD4B-B2A8-CF694D4F729D}" dt="2019-02-25T16:27:19.614" v="20" actId="2696"/>
        <pc:sldMasterMkLst>
          <pc:docMk/>
          <pc:sldMasterMk cId="2099948691" sldId="2147483963"/>
        </pc:sldMasterMkLst>
        <pc:sldLayoutChg chg="del">
          <pc:chgData name="Silvana Izquierdo" userId="46480b9d-78ec-4659-884d-35c5467fe41c" providerId="ADAL" clId="{486F837A-9B1F-FD4B-B2A8-CF694D4F729D}" dt="2019-02-25T16:27:19.602" v="9" actId="2696"/>
          <pc:sldLayoutMkLst>
            <pc:docMk/>
            <pc:sldMasterMk cId="2099948691" sldId="2147483963"/>
            <pc:sldLayoutMk cId="3323862643" sldId="2147483964"/>
          </pc:sldLayoutMkLst>
        </pc:sldLayoutChg>
        <pc:sldLayoutChg chg="del">
          <pc:chgData name="Silvana Izquierdo" userId="46480b9d-78ec-4659-884d-35c5467fe41c" providerId="ADAL" clId="{486F837A-9B1F-FD4B-B2A8-CF694D4F729D}" dt="2019-02-25T16:27:19.603" v="10" actId="2696"/>
          <pc:sldLayoutMkLst>
            <pc:docMk/>
            <pc:sldMasterMk cId="2099948691" sldId="2147483963"/>
            <pc:sldLayoutMk cId="2260224600" sldId="2147483965"/>
          </pc:sldLayoutMkLst>
        </pc:sldLayoutChg>
        <pc:sldLayoutChg chg="del">
          <pc:chgData name="Silvana Izquierdo" userId="46480b9d-78ec-4659-884d-35c5467fe41c" providerId="ADAL" clId="{486F837A-9B1F-FD4B-B2A8-CF694D4F729D}" dt="2019-02-25T16:27:19.604" v="11" actId="2696"/>
          <pc:sldLayoutMkLst>
            <pc:docMk/>
            <pc:sldMasterMk cId="2099948691" sldId="2147483963"/>
            <pc:sldLayoutMk cId="3316957054" sldId="2147483966"/>
          </pc:sldLayoutMkLst>
        </pc:sldLayoutChg>
        <pc:sldLayoutChg chg="del">
          <pc:chgData name="Silvana Izquierdo" userId="46480b9d-78ec-4659-884d-35c5467fe41c" providerId="ADAL" clId="{486F837A-9B1F-FD4B-B2A8-CF694D4F729D}" dt="2019-02-25T16:27:19.605" v="12" actId="2696"/>
          <pc:sldLayoutMkLst>
            <pc:docMk/>
            <pc:sldMasterMk cId="2099948691" sldId="2147483963"/>
            <pc:sldLayoutMk cId="3829837052" sldId="2147483967"/>
          </pc:sldLayoutMkLst>
        </pc:sldLayoutChg>
        <pc:sldLayoutChg chg="del">
          <pc:chgData name="Silvana Izquierdo" userId="46480b9d-78ec-4659-884d-35c5467fe41c" providerId="ADAL" clId="{486F837A-9B1F-FD4B-B2A8-CF694D4F729D}" dt="2019-02-25T16:27:19.606" v="13" actId="2696"/>
          <pc:sldLayoutMkLst>
            <pc:docMk/>
            <pc:sldMasterMk cId="2099948691" sldId="2147483963"/>
            <pc:sldLayoutMk cId="1372459572" sldId="2147483968"/>
          </pc:sldLayoutMkLst>
        </pc:sldLayoutChg>
        <pc:sldLayoutChg chg="del">
          <pc:chgData name="Silvana Izquierdo" userId="46480b9d-78ec-4659-884d-35c5467fe41c" providerId="ADAL" clId="{486F837A-9B1F-FD4B-B2A8-CF694D4F729D}" dt="2019-02-25T16:27:19.607" v="14" actId="2696"/>
          <pc:sldLayoutMkLst>
            <pc:docMk/>
            <pc:sldMasterMk cId="2099948691" sldId="2147483963"/>
            <pc:sldLayoutMk cId="3053018488" sldId="2147483969"/>
          </pc:sldLayoutMkLst>
        </pc:sldLayoutChg>
        <pc:sldLayoutChg chg="del">
          <pc:chgData name="Silvana Izquierdo" userId="46480b9d-78ec-4659-884d-35c5467fe41c" providerId="ADAL" clId="{486F837A-9B1F-FD4B-B2A8-CF694D4F729D}" dt="2019-02-25T16:27:19.608" v="15" actId="2696"/>
          <pc:sldLayoutMkLst>
            <pc:docMk/>
            <pc:sldMasterMk cId="2099948691" sldId="2147483963"/>
            <pc:sldLayoutMk cId="4036553623" sldId="2147483970"/>
          </pc:sldLayoutMkLst>
        </pc:sldLayoutChg>
        <pc:sldLayoutChg chg="del">
          <pc:chgData name="Silvana Izquierdo" userId="46480b9d-78ec-4659-884d-35c5467fe41c" providerId="ADAL" clId="{486F837A-9B1F-FD4B-B2A8-CF694D4F729D}" dt="2019-02-25T16:27:19.610" v="16" actId="2696"/>
          <pc:sldLayoutMkLst>
            <pc:docMk/>
            <pc:sldMasterMk cId="2099948691" sldId="2147483963"/>
            <pc:sldLayoutMk cId="4252768258" sldId="2147483971"/>
          </pc:sldLayoutMkLst>
        </pc:sldLayoutChg>
        <pc:sldLayoutChg chg="del">
          <pc:chgData name="Silvana Izquierdo" userId="46480b9d-78ec-4659-884d-35c5467fe41c" providerId="ADAL" clId="{486F837A-9B1F-FD4B-B2A8-CF694D4F729D}" dt="2019-02-25T16:27:19.611" v="17" actId="2696"/>
          <pc:sldLayoutMkLst>
            <pc:docMk/>
            <pc:sldMasterMk cId="2099948691" sldId="2147483963"/>
            <pc:sldLayoutMk cId="3243967083" sldId="2147483972"/>
          </pc:sldLayoutMkLst>
        </pc:sldLayoutChg>
        <pc:sldLayoutChg chg="del">
          <pc:chgData name="Silvana Izquierdo" userId="46480b9d-78ec-4659-884d-35c5467fe41c" providerId="ADAL" clId="{486F837A-9B1F-FD4B-B2A8-CF694D4F729D}" dt="2019-02-25T16:27:19.612" v="18" actId="2696"/>
          <pc:sldLayoutMkLst>
            <pc:docMk/>
            <pc:sldMasterMk cId="2099948691" sldId="2147483963"/>
            <pc:sldLayoutMk cId="3719295725" sldId="2147483973"/>
          </pc:sldLayoutMkLst>
        </pc:sldLayoutChg>
        <pc:sldLayoutChg chg="del">
          <pc:chgData name="Silvana Izquierdo" userId="46480b9d-78ec-4659-884d-35c5467fe41c" providerId="ADAL" clId="{486F837A-9B1F-FD4B-B2A8-CF694D4F729D}" dt="2019-02-25T16:27:19.613" v="19" actId="2696"/>
          <pc:sldLayoutMkLst>
            <pc:docMk/>
            <pc:sldMasterMk cId="2099948691" sldId="2147483963"/>
            <pc:sldLayoutMk cId="973312286" sldId="2147483974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5446110446132624E-2"/>
          <c:y val="4.7361727994510515E-2"/>
          <c:w val="0.8667361989857828"/>
          <c:h val="0.8505447615792983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Placebo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11.5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61-4AA2-B6A4-D1F8CE0984B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26.9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61-4AA2-B6A4-D1F8CE0984B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3.8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61-4AA2-B6A4-D1F8CE0984B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19.2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61-4AA2-B6A4-D1F8CE0984B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24.6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061-4AA2-B6A4-D1F8CE0984B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14.6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061-4AA2-B6A4-D1F8CE0984B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41.5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061-4AA2-B6A4-D1F8CE0984B1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37.7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061-4AA2-B6A4-D1F8CE0984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595959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Neutropenia</c:v>
                </c:pt>
                <c:pt idx="1">
                  <c:v>Arthralgia</c:v>
                </c:pt>
                <c:pt idx="2">
                  <c:v>Dysgeusia</c:v>
                </c:pt>
                <c:pt idx="3">
                  <c:v>Constipation</c:v>
                </c:pt>
                <c:pt idx="4">
                  <c:v>Diarrhoea</c:v>
                </c:pt>
                <c:pt idx="5">
                  <c:v>Anaemia</c:v>
                </c:pt>
                <c:pt idx="6">
                  <c:v>Vomiting</c:v>
                </c:pt>
                <c:pt idx="7">
                  <c:v>Fatigue</c:v>
                </c:pt>
                <c:pt idx="8">
                  <c:v>Nausea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11.5</c:v>
                </c:pt>
                <c:pt idx="1">
                  <c:v>26.9</c:v>
                </c:pt>
                <c:pt idx="2">
                  <c:v>3.8</c:v>
                </c:pt>
                <c:pt idx="3">
                  <c:v>19.2</c:v>
                </c:pt>
                <c:pt idx="4">
                  <c:v>24.6</c:v>
                </c:pt>
                <c:pt idx="5">
                  <c:v>10</c:v>
                </c:pt>
                <c:pt idx="6">
                  <c:v>14.6</c:v>
                </c:pt>
                <c:pt idx="7">
                  <c:v>41.5</c:v>
                </c:pt>
                <c:pt idx="8">
                  <c:v>37.700000000000003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061-4AA2-B6A4-D1F8CE0984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45240576"/>
        <c:axId val="245242112"/>
      </c:barChart>
      <c:catAx>
        <c:axId val="2452405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45242112"/>
        <c:crosses val="autoZero"/>
        <c:auto val="1"/>
        <c:lblAlgn val="ctr"/>
        <c:lblOffset val="100"/>
        <c:noMultiLvlLbl val="0"/>
      </c:catAx>
      <c:valAx>
        <c:axId val="245242112"/>
        <c:scaling>
          <c:orientation val="minMax"/>
          <c:max val="100"/>
        </c:scaling>
        <c:delete val="0"/>
        <c:axPos val="b"/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45240576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anchor="t" anchorCtr="1"/>
    <a:lstStyle/>
    <a:p>
      <a:pPr>
        <a:defRPr>
          <a:solidFill>
            <a:schemeClr val="tx1"/>
          </a:solidFill>
        </a:defRPr>
      </a:pPr>
      <a:endParaRPr lang="en-US"/>
    </a:p>
  </c:tx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7676332276009064E-2"/>
          <c:y val="4.7576817659206946E-2"/>
          <c:w val="0.86697827688824092"/>
          <c:h val="0.8498660220467635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Olaparib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23.1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BCA-479B-9FB0-2567A15A9FE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25.4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BCA-479B-9FB0-2567A15A9FE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26.2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BCA-479B-9FB0-2567A15A9FE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27.7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BCA-479B-9FB0-2567A15A9FE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34.2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BCA-479B-9FB0-2567A15A9FE6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38.8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BCA-479B-9FB0-2567A15A9FE6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3CB1B20A-179E-48AB-B8B7-9BCB3E998859}" type="VALUE">
                      <a:rPr lang="en-US" smtClean="0"/>
                      <a:pPr/>
                      <a:t>[VALUE]</a:t>
                    </a:fld>
                    <a:r>
                      <a:rPr lang="en-US"/>
                      <a:t>.0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BBCA-479B-9FB0-2567A15A9FE6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63.5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BCA-479B-9FB0-2567A15A9FE6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77.3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BCA-479B-9FB0-2567A15A9F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595959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Neutropenia</c:v>
                </c:pt>
                <c:pt idx="1">
                  <c:v>Arthralgia</c:v>
                </c:pt>
                <c:pt idx="2">
                  <c:v>Dysgeusia</c:v>
                </c:pt>
                <c:pt idx="3">
                  <c:v>Constipation</c:v>
                </c:pt>
                <c:pt idx="4">
                  <c:v>Diarrhoea</c:v>
                </c:pt>
                <c:pt idx="5">
                  <c:v>Anaemia</c:v>
                </c:pt>
                <c:pt idx="6">
                  <c:v>Vomiting</c:v>
                </c:pt>
                <c:pt idx="7">
                  <c:v>Fatigue/asthenia</c:v>
                </c:pt>
                <c:pt idx="8">
                  <c:v>Nausea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23.1</c:v>
                </c:pt>
                <c:pt idx="1">
                  <c:v>25.4</c:v>
                </c:pt>
                <c:pt idx="2">
                  <c:v>26.2</c:v>
                </c:pt>
                <c:pt idx="3">
                  <c:v>27.7</c:v>
                </c:pt>
                <c:pt idx="4">
                  <c:v>34.200000000000003</c:v>
                </c:pt>
                <c:pt idx="5">
                  <c:v>38.799999999999997</c:v>
                </c:pt>
                <c:pt idx="6">
                  <c:v>40</c:v>
                </c:pt>
                <c:pt idx="7">
                  <c:v>63.5</c:v>
                </c:pt>
                <c:pt idx="8">
                  <c:v>77.3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BCA-479B-9FB0-2567A15A9F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14712704"/>
        <c:axId val="245277056"/>
      </c:barChart>
      <c:catAx>
        <c:axId val="214712704"/>
        <c:scaling>
          <c:orientation val="minMax"/>
        </c:scaling>
        <c:delete val="1"/>
        <c:axPos val="r"/>
        <c:numFmt formatCode="General" sourceLinked="1"/>
        <c:majorTickMark val="none"/>
        <c:minorTickMark val="none"/>
        <c:tickLblPos val="nextTo"/>
        <c:crossAx val="245277056"/>
        <c:crosses val="autoZero"/>
        <c:auto val="1"/>
        <c:lblAlgn val="ctr"/>
        <c:lblOffset val="100"/>
        <c:noMultiLvlLbl val="0"/>
      </c:catAx>
      <c:valAx>
        <c:axId val="245277056"/>
        <c:scaling>
          <c:orientation val="maxMin"/>
          <c:max val="100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11176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4712704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643619527714445E-2"/>
          <c:y val="4.7576669551765489E-2"/>
          <c:w val="0.86697827688824092"/>
          <c:h val="0.8498660220467635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Olaparib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Neutropenia</c:v>
                </c:pt>
                <c:pt idx="1">
                  <c:v>Arthralgia</c:v>
                </c:pt>
                <c:pt idx="2">
                  <c:v>Dysgeusia</c:v>
                </c:pt>
                <c:pt idx="3">
                  <c:v>Constipation</c:v>
                </c:pt>
                <c:pt idx="4">
                  <c:v>Diarrhoea</c:v>
                </c:pt>
                <c:pt idx="5">
                  <c:v>Anaemia</c:v>
                </c:pt>
                <c:pt idx="6">
                  <c:v>Vomiting</c:v>
                </c:pt>
                <c:pt idx="7">
                  <c:v>Fatigue/asthenia</c:v>
                </c:pt>
                <c:pt idx="8">
                  <c:v>Nausea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8.5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3.1</c:v>
                </c:pt>
                <c:pt idx="5">
                  <c:v>21.5</c:v>
                </c:pt>
                <c:pt idx="6">
                  <c:v>0.4</c:v>
                </c:pt>
                <c:pt idx="7">
                  <c:v>3.8</c:v>
                </c:pt>
                <c:pt idx="8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FD-4D7D-B661-1EDFC0B98C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45345280"/>
        <c:axId val="245351168"/>
      </c:barChart>
      <c:catAx>
        <c:axId val="245345280"/>
        <c:scaling>
          <c:orientation val="minMax"/>
        </c:scaling>
        <c:delete val="1"/>
        <c:axPos val="r"/>
        <c:numFmt formatCode="General" sourceLinked="1"/>
        <c:majorTickMark val="none"/>
        <c:minorTickMark val="none"/>
        <c:tickLblPos val="nextTo"/>
        <c:crossAx val="245351168"/>
        <c:crosses val="autoZero"/>
        <c:auto val="1"/>
        <c:lblAlgn val="ctr"/>
        <c:lblOffset val="100"/>
        <c:noMultiLvlLbl val="0"/>
      </c:catAx>
      <c:valAx>
        <c:axId val="245351168"/>
        <c:scaling>
          <c:orientation val="maxMin"/>
          <c:max val="100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11176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kumimoji="0" lang="en-US" sz="1200" b="1" i="0" u="none" strike="noStrike" kern="1200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Ebrima" panose="02000000000000000000" pitchFamily="2" charset="0"/>
                <a:cs typeface="Ebrima" panose="02000000000000000000" pitchFamily="2" charset="0"/>
              </a:defRPr>
            </a:pPr>
            <a:endParaRPr lang="en-US"/>
          </a:p>
        </c:txPr>
        <c:crossAx val="245345280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kumimoji="0" lang="en-US" sz="1200" b="1" i="0" u="none" strike="noStrike" kern="1200" cap="none" normalizeH="0" baseline="0">
          <a:ln>
            <a:noFill/>
          </a:ln>
          <a:solidFill>
            <a:schemeClr val="tx1"/>
          </a:solidFill>
          <a:effectLst/>
          <a:latin typeface="+mn-lt"/>
          <a:ea typeface="Ebrima" panose="02000000000000000000" pitchFamily="2" charset="0"/>
          <a:cs typeface="Ebrima" panose="02000000000000000000" pitchFamily="2" charset="0"/>
        </a:defRPr>
      </a:pPr>
      <a:endParaRPr lang="en-US"/>
    </a:p>
  </c:tx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326380101421717"/>
          <c:y val="0.14945523842070166"/>
          <c:w val="0.8667361989857828"/>
          <c:h val="0.8505447615792983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Placebo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Neutropenia</c:v>
                </c:pt>
                <c:pt idx="1">
                  <c:v>Arthralgia</c:v>
                </c:pt>
                <c:pt idx="2">
                  <c:v>Dysgeusia</c:v>
                </c:pt>
                <c:pt idx="3">
                  <c:v>Constipation</c:v>
                </c:pt>
                <c:pt idx="4">
                  <c:v>Diarrhoea</c:v>
                </c:pt>
                <c:pt idx="5">
                  <c:v>Anaemia</c:v>
                </c:pt>
                <c:pt idx="6">
                  <c:v>Vomiting</c:v>
                </c:pt>
                <c:pt idx="7">
                  <c:v>Fatigue</c:v>
                </c:pt>
                <c:pt idx="8">
                  <c:v>Nausea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4.5999999999999996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1.5</c:v>
                </c:pt>
                <c:pt idx="6">
                  <c:v>0.8</c:v>
                </c:pt>
                <c:pt idx="7">
                  <c:v>1.5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D9-4F7C-B6BA-F7FF94CFB7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57500288"/>
        <c:axId val="257501824"/>
      </c:barChart>
      <c:catAx>
        <c:axId val="2575002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57501824"/>
        <c:crosses val="autoZero"/>
        <c:auto val="1"/>
        <c:lblAlgn val="ctr"/>
        <c:lblOffset val="100"/>
        <c:noMultiLvlLbl val="0"/>
      </c:catAx>
      <c:valAx>
        <c:axId val="257501824"/>
        <c:scaling>
          <c:orientation val="minMax"/>
          <c:max val="100"/>
        </c:scaling>
        <c:delete val="0"/>
        <c:axPos val="b"/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57500288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anchor="t" anchorCtr="1"/>
    <a:lstStyle/>
    <a:p>
      <a:pPr>
        <a:defRPr>
          <a:solidFill>
            <a:schemeClr val="tx1"/>
          </a:solidFill>
        </a:defRPr>
      </a:pPr>
      <a:endParaRPr lang="en-US"/>
    </a:p>
  </c:txPr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F243302-980F-490E-A02B-FAB72ED84BEB}" type="datetimeFigureOut">
              <a:rPr lang="en-US"/>
              <a:pPr>
                <a:defRPr/>
              </a:pPr>
              <a:t>2/25/19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DDBB19A-3F5B-4695-99AA-115B549777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8867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73D48FF-6111-42A8-A136-814AC66CEF46}" type="datetimeFigureOut">
              <a:rPr lang="en-US"/>
              <a:pPr>
                <a:defRPr/>
              </a:pPr>
              <a:t>2/25/19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0692B9B-278E-4488-85F3-B3841B435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823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60958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http://www.cancerresearchuk.org/health-professional/cancer-statistics/statistics-by-cancer-type/breast-cancer/incidence-invasive#heading-Three</a:t>
            </a: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7BDDF1-340B-DD4B-9036-34B39B6C8E6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00A_ONS-Breast-17-NL-Intro-Slides_v34fr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Breast Cancer</a:t>
            </a:r>
          </a:p>
        </p:txBody>
      </p:sp>
    </p:spTree>
    <p:extLst>
      <p:ext uri="{BB962C8B-B14F-4D97-AF65-F5344CB8AC3E}">
        <p14:creationId xmlns:p14="http://schemas.microsoft.com/office/powerpoint/2010/main" val="3378895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60314-1FA3-0742-9497-C2FE99B619D9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ＭＳ Ｐゴシック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213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09C13367-6236-4EA7-9950-038C9985C6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A80D85C0-4451-457B-A1F9-DA13405451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14340" name="Header Placeholder 3">
            <a:extLst>
              <a:ext uri="{FF2B5EF4-FFF2-40B4-BE49-F238E27FC236}">
                <a16:creationId xmlns:a16="http://schemas.microsoft.com/office/drawing/2014/main" id="{2BAF2137-EA8B-44DC-B8AB-8D082C791A37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l" defTabSz="9320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41" name="Footer Placeholder 4">
            <a:extLst>
              <a:ext uri="{FF2B5EF4-FFF2-40B4-BE49-F238E27FC236}">
                <a16:creationId xmlns:a16="http://schemas.microsoft.com/office/drawing/2014/main" id="{409F40B6-6101-4FD7-AC72-FB944397B7F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l" defTabSz="9320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42" name="Slide Number Placeholder 5">
            <a:extLst>
              <a:ext uri="{FF2B5EF4-FFF2-40B4-BE49-F238E27FC236}">
                <a16:creationId xmlns:a16="http://schemas.microsoft.com/office/drawing/2014/main" id="{3ADBABDF-4023-4941-8A33-0CF7C1D5D0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320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D2AAF5-B946-4FC7-96C0-F6BF6B78D50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320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82075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20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253F37-CF6B-40D8-A856-471E16E65D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20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8143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0660314-1FA3-0742-9497-C2FE99B619D9}" type="slidenum">
              <a:rPr lang="en-US" sz="1200">
                <a:solidFill>
                  <a:prstClr val="black"/>
                </a:solidFill>
              </a:rPr>
              <a:pPr/>
              <a:t>9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74613" y="736600"/>
            <a:ext cx="6551613" cy="3686175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066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60314-1FA3-0742-9497-C2FE99B619D9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ＭＳ Ｐゴシック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990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60314-1FA3-0742-9497-C2FE99B619D9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ＭＳ Ｐゴシック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476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0660314-1FA3-0742-9497-C2FE99B619D9}" type="slidenum">
              <a:rPr lang="en-US" sz="1200">
                <a:solidFill>
                  <a:prstClr val="black"/>
                </a:solidFill>
              </a:rPr>
              <a:pPr/>
              <a:t>15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74613" y="736600"/>
            <a:ext cx="6551613" cy="3686175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053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B9D213EE-E6B8-B540-8736-E4084928BB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092313" indent="-396097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088" indent="-2413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0688" indent="-2413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3288" indent="-2413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30488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7688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4888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2088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78ABC04-0034-2545-8261-BD1BD05D54ED}" type="slidenum">
              <a:rPr lang="en-US" altLang="en-US" b="1">
                <a:solidFill>
                  <a:srgbClr val="000000"/>
                </a:solidFill>
                <a:latin typeface="Times" pitchFamily="2" charset="0"/>
                <a:ea typeface="ＭＳ Ｐゴシック" panose="020B0600070205080204" pitchFamily="34" charset="-128"/>
              </a:rPr>
              <a:pPr eaLnBrk="1" hangingPunct="1"/>
              <a:t>16</a:t>
            </a:fld>
            <a:endParaRPr lang="en-US" altLang="en-US" b="1">
              <a:solidFill>
                <a:srgbClr val="000000"/>
              </a:solidFill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101379" name="Rectangle 2">
            <a:extLst>
              <a:ext uri="{FF2B5EF4-FFF2-40B4-BE49-F238E27FC236}">
                <a16:creationId xmlns:a16="http://schemas.microsoft.com/office/drawing/2014/main" id="{9BD2EC68-8422-9D4B-976A-664C1968A1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60375" y="720725"/>
            <a:ext cx="6396038" cy="35988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80" name="Rectangle 3">
            <a:extLst>
              <a:ext uri="{FF2B5EF4-FFF2-40B4-BE49-F238E27FC236}">
                <a16:creationId xmlns:a16="http://schemas.microsoft.com/office/drawing/2014/main" id="{85206A7E-041F-454A-BCF6-D5861D2383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8588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A907D6-3ABB-4F06-A381-2E08A115315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450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52413" y="1228725"/>
            <a:ext cx="5895975" cy="33178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FA3EF4-3D5C-3541-8909-26FE97B3B466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Calibri" charset="0"/>
                <a:ea typeface="ＭＳ Ｐゴシック" charset="0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Calibri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13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52413" y="1228725"/>
            <a:ext cx="5895975" cy="33178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FA3EF4-3D5C-3541-8909-26FE97B3B466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Calibri" charset="0"/>
                <a:ea typeface="ＭＳ Ｐゴシック" charset="0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Calibri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199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9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3C95C-6FAE-4FDA-8E37-AAA56A533241}" type="datetimeFigureOut">
              <a:rPr lang="en-US" smtClean="0"/>
              <a:pPr/>
              <a:t>2/25/19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6B9C-F3CA-45D9-9BCE-2FBC9D9F39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3C95C-6FAE-4FDA-8E37-AAA56A533241}" type="datetimeFigureOut">
              <a:rPr lang="en-US" smtClean="0"/>
              <a:pPr/>
              <a:t>2/25/19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6B9C-F3CA-45D9-9BCE-2FBC9D9F39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F65-E16B-BA4F-9591-6B4416106527}" type="datetimeFigureOut">
              <a:rPr lang="en-US" smtClean="0"/>
              <a:t>2/25/19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2168-F8B8-B34D-83CF-DF309AC81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3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F65-E16B-BA4F-9591-6B4416106527}" type="datetimeFigureOut">
              <a:rPr lang="en-US" smtClean="0"/>
              <a:t>2/25/19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2168-F8B8-B34D-83CF-DF309AC81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02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F65-E16B-BA4F-9591-6B4416106527}" type="datetimeFigureOut">
              <a:rPr lang="en-US" smtClean="0"/>
              <a:t>2/25/19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2168-F8B8-B34D-83CF-DF309AC81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14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F65-E16B-BA4F-9591-6B4416106527}" type="datetimeFigureOut">
              <a:rPr lang="en-US" smtClean="0"/>
              <a:t>2/25/19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2168-F8B8-B34D-83CF-DF309AC81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0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399070"/>
            <a:ext cx="9144000" cy="2123615"/>
          </a:xfrm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14761"/>
            <a:ext cx="9144000" cy="1655762"/>
          </a:xfrm>
        </p:spPr>
        <p:txBody>
          <a:bodyPr anchor="t">
            <a:normAutofit/>
          </a:bodyPr>
          <a:lstStyle>
            <a:lvl1pPr marL="0" indent="0" algn="ctr">
              <a:buNone/>
              <a:defRPr sz="3200">
                <a:solidFill>
                  <a:srgbClr val="50515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F65-E16B-BA4F-9591-6B4416106527}" type="datetimeFigureOut">
              <a:rPr lang="en-US" smtClean="0"/>
              <a:t>2/25/19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2168-F8B8-B34D-83CF-DF309AC81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9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F65-E16B-BA4F-9591-6B4416106527}" type="datetimeFigureOut">
              <a:rPr lang="en-US" smtClean="0"/>
              <a:t>2/25/19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2168-F8B8-B34D-83CF-DF309AC81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5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52079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8CF95B-D033-334F-96B5-C1B83BE968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25608" y="5914744"/>
            <a:ext cx="1270000" cy="355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D3F5C41-6079-5B4F-9B6F-DEAB4D392E2E}"/>
              </a:ext>
            </a:extLst>
          </p:cNvPr>
          <p:cNvSpPr txBox="1"/>
          <p:nvPr userDrawn="1"/>
        </p:nvSpPr>
        <p:spPr>
          <a:xfrm>
            <a:off x="64008" y="6423485"/>
            <a:ext cx="5212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dirty="0">
                <a:solidFill>
                  <a:srgbClr val="002656"/>
                </a:solidFill>
                <a:effectLst/>
                <a:latin typeface="+mn-lt"/>
                <a:ea typeface="+mn-ea"/>
                <a:cs typeface="+mn-cs"/>
              </a:rPr>
              <a:t>Survey of general medical oncologists, February 2019</a:t>
            </a:r>
          </a:p>
        </p:txBody>
      </p:sp>
    </p:spTree>
    <p:extLst>
      <p:ext uri="{BB962C8B-B14F-4D97-AF65-F5344CB8AC3E}">
        <p14:creationId xmlns:p14="http://schemas.microsoft.com/office/powerpoint/2010/main" val="394057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59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F65-E16B-BA4F-9591-6B4416106527}" type="datetimeFigureOut">
              <a:rPr lang="en-US" smtClean="0"/>
              <a:t>2/25/19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2168-F8B8-B34D-83CF-DF309AC81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39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F65-E16B-BA4F-9591-6B4416106527}" type="datetimeFigureOut">
              <a:rPr lang="en-US" smtClean="0"/>
              <a:t>2/25/19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2168-F8B8-B34D-83CF-DF309AC81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47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0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0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3C95C-6FAE-4FDA-8E37-AAA56A533241}" type="datetimeFigureOut">
              <a:rPr lang="en-US" smtClean="0"/>
              <a:pPr/>
              <a:t>2/25/19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6B9C-F3CA-45D9-9BCE-2FBC9D9F39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F65-E16B-BA4F-9591-6B4416106527}" type="datetimeFigureOut">
              <a:rPr lang="en-US" smtClean="0"/>
              <a:t>2/25/19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2168-F8B8-B34D-83CF-DF309AC81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8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F65-E16B-BA4F-9591-6B4416106527}" type="datetimeFigureOut">
              <a:rPr lang="en-US" smtClean="0"/>
              <a:t>2/25/19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2168-F8B8-B34D-83CF-DF309AC81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9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F65-E16B-BA4F-9591-6B4416106527}" type="datetimeFigureOut">
              <a:rPr lang="en-US" smtClean="0"/>
              <a:t>2/25/19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2168-F8B8-B34D-83CF-DF309AC81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85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F65-E16B-BA4F-9591-6B4416106527}" type="datetimeFigureOut">
              <a:rPr lang="en-US" smtClean="0"/>
              <a:t>2/25/19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2168-F8B8-B34D-83CF-DF309AC81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F65-E16B-BA4F-9591-6B4416106527}" type="datetimeFigureOut">
              <a:rPr lang="en-US" smtClean="0"/>
              <a:t>2/25/19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2168-F8B8-B34D-83CF-DF309AC81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97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F65-E16B-BA4F-9591-6B4416106527}" type="datetimeFigureOut">
              <a:rPr lang="en-US" smtClean="0"/>
              <a:t>2/25/19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2168-F8B8-B34D-83CF-DF309AC81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23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F65-E16B-BA4F-9591-6B4416106527}" type="datetimeFigureOut">
              <a:rPr lang="en-US" smtClean="0"/>
              <a:t>2/25/19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2168-F8B8-B34D-83CF-DF309AC81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7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0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7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508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08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8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2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3C95C-6FAE-4FDA-8E37-AAA56A533241}" type="datetimeFigureOut">
              <a:rPr lang="en-US" smtClean="0"/>
              <a:pPr/>
              <a:t>2/25/19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6B9C-F3CA-45D9-9BCE-2FBC9D9F39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9723" y="458789"/>
            <a:ext cx="2607733" cy="56372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8789"/>
            <a:ext cx="7622117" cy="56372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3" y="458793"/>
            <a:ext cx="10433051" cy="8096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524000"/>
            <a:ext cx="10363200" cy="45720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3" y="458793"/>
            <a:ext cx="10433051" cy="8096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524000"/>
            <a:ext cx="508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08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1219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48" y="1828800"/>
            <a:ext cx="5091289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186360" y="1828800"/>
            <a:ext cx="5091289" cy="4114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77" eaLnBrk="0" hangingPunct="0">
              <a:defRPr/>
            </a:pPr>
            <a:endParaRPr lang="en-US" sz="12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-106" charset="0"/>
              <a:cs typeface="+mn-cs"/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77" eaLnBrk="0" hangingPunct="0">
              <a:defRPr/>
            </a:pPr>
            <a:endParaRPr lang="en-US" sz="12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-106" charset="0"/>
              <a:cs typeface="+mn-cs"/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77" eaLnBrk="0" hangingPunct="0">
              <a:defRPr/>
            </a:pPr>
            <a:fld id="{17CF38BA-FE68-7D44-A944-EABC56B41531}" type="slidenum">
              <a:rPr lang="en-US" sz="120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-106" charset="0"/>
                <a:cs typeface="+mn-cs"/>
              </a:rPr>
              <a:pPr defTabSz="914377" eaLnBrk="0" hangingPunct="0">
                <a:defRPr/>
              </a:pPr>
              <a:t>‹#›</a:t>
            </a:fld>
            <a:endParaRPr lang="en-US" sz="12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-106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506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8BFA8-C9D4-054E-9BC2-0F4E78E9F3A0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32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DF440-7436-464B-B819-B6126F2705DD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91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67D40-4B94-974A-B7B5-6FC5264431FD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22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600206"/>
            <a:ext cx="5486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600206"/>
            <a:ext cx="5486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BBCB7-E846-9C4B-894A-91208DFCE664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91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6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3C95C-6FAE-4FDA-8E37-AAA56A533241}" type="datetimeFigureOut">
              <a:rPr lang="en-US" smtClean="0"/>
              <a:pPr/>
              <a:t>2/25/19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6B9C-F3CA-45D9-9BCE-2FBC9D9F39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4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BBB99-33BE-CA4F-A86F-C9C1AC85D8BF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88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9FF1E-6576-984E-A851-07269CE463DF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00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FFD19-853E-D04C-988E-0829E80B1B6A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53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839C8-A7DB-3344-8409-C66AD75265C1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34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B697B-BD7B-1E49-A3E9-F127B08CFC79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11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0A6B3-46EA-0549-8F0A-0F2E842757B9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06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8400" y="23"/>
            <a:ext cx="2794000" cy="6126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3" y="23"/>
            <a:ext cx="8178800" cy="6126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758C3-97DB-E949-8FD8-BCDA52E75CF5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8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76767" y="5838825"/>
            <a:ext cx="11370733" cy="79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700" y="5919812"/>
            <a:ext cx="1940984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6687" y="714352"/>
            <a:ext cx="10363200" cy="352766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4474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4"/>
            <a:ext cx="11582400" cy="4830763"/>
          </a:xfrm>
          <a:prstGeom prst="rect">
            <a:avLst/>
          </a:prstGeom>
        </p:spPr>
        <p:txBody>
          <a:bodyPr>
            <a:normAutofit/>
          </a:bodyPr>
          <a:lstStyle>
            <a:lvl1pPr marL="457189" indent="-457189">
              <a:lnSpc>
                <a:spcPct val="100000"/>
              </a:lnSpc>
              <a:buFont typeface="Arial" panose="020B0604020202020204" pitchFamily="34" charset="0"/>
              <a:buChar char="•"/>
              <a:defRPr sz="3200" baseline="0"/>
            </a:lvl1pPr>
            <a:lvl2pPr marL="1066773" indent="-457189">
              <a:lnSpc>
                <a:spcPct val="100000"/>
              </a:lnSpc>
              <a:buFont typeface="Arial" panose="020B0604020202020204" pitchFamily="34" charset="0"/>
              <a:buChar char="–"/>
              <a:defRPr sz="3200"/>
            </a:lvl2pPr>
            <a:lvl3pPr marL="1676358" indent="-457189">
              <a:lnSpc>
                <a:spcPct val="100000"/>
              </a:lnSpc>
              <a:buSzPct val="70000"/>
              <a:buFont typeface="Wingdings" panose="05000000000000000000" pitchFamily="2" charset="2"/>
              <a:buChar char="Ø"/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104331"/>
            <a:ext cx="12192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43840" y="57151"/>
            <a:ext cx="11704320" cy="990600"/>
          </a:xfrm>
        </p:spPr>
        <p:txBody>
          <a:bodyPr>
            <a:noAutofit/>
          </a:bodyPr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3"/>
          </p:nvPr>
        </p:nvSpPr>
        <p:spPr>
          <a:xfrm>
            <a:off x="243840" y="6356355"/>
            <a:ext cx="9997440" cy="365125"/>
          </a:xfrm>
        </p:spPr>
        <p:txBody>
          <a:bodyPr lIns="45720" bIns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36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0" y="1104331"/>
            <a:ext cx="12192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43840" y="57151"/>
            <a:ext cx="11704320" cy="990600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3"/>
          </p:nvPr>
        </p:nvSpPr>
        <p:spPr>
          <a:xfrm>
            <a:off x="243840" y="6356355"/>
            <a:ext cx="9997440" cy="365125"/>
          </a:xfrm>
        </p:spPr>
        <p:txBody>
          <a:bodyPr lIns="45720" bIns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80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3C95C-6FAE-4FDA-8E37-AAA56A533241}" type="datetimeFigureOut">
              <a:rPr lang="en-US" smtClean="0"/>
              <a:pPr/>
              <a:t>2/25/19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6B9C-F3CA-45D9-9BCE-2FBC9D9F39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71601"/>
            <a:ext cx="5608320" cy="4754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371601"/>
            <a:ext cx="5608320" cy="4754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1104331"/>
            <a:ext cx="12192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43840" y="57151"/>
            <a:ext cx="11704320" cy="990600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3"/>
          </p:nvPr>
        </p:nvSpPr>
        <p:spPr>
          <a:xfrm>
            <a:off x="243840" y="6356355"/>
            <a:ext cx="9997440" cy="365125"/>
          </a:xfrm>
        </p:spPr>
        <p:txBody>
          <a:bodyPr lIns="45720" bIns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44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535113"/>
            <a:ext cx="5608320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67" b="1">
                <a:solidFill>
                  <a:schemeClr val="tx2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174875"/>
            <a:ext cx="5608320" cy="39512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67"/>
            </a:lvl1pPr>
            <a:lvl2pPr>
              <a:defRPr sz="2400"/>
            </a:lvl2pPr>
            <a:lvl3pPr marL="1676358" indent="-457189">
              <a:buFont typeface="Wingdings" panose="05000000000000000000" pitchFamily="2" charset="2"/>
              <a:buChar char="Ø"/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535113"/>
            <a:ext cx="5608320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67" b="1">
                <a:solidFill>
                  <a:schemeClr val="tx2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174875"/>
            <a:ext cx="5608320" cy="39512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67"/>
            </a:lvl1pPr>
            <a:lvl2pPr>
              <a:defRPr sz="2400"/>
            </a:lvl2pPr>
            <a:lvl3pPr marL="1676358" indent="-457189">
              <a:buFont typeface="Wingdings" panose="05000000000000000000" pitchFamily="2" charset="2"/>
              <a:buChar char="Ø"/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1104331"/>
            <a:ext cx="12192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43840" y="57151"/>
            <a:ext cx="11704320" cy="990600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13"/>
          </p:nvPr>
        </p:nvSpPr>
        <p:spPr>
          <a:xfrm>
            <a:off x="243840" y="6356355"/>
            <a:ext cx="9997440" cy="365125"/>
          </a:xfrm>
        </p:spPr>
        <p:txBody>
          <a:bodyPr lIns="45720" bIns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06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3587"/>
            <a:ext cx="9448800" cy="68544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448800" y="1"/>
            <a:ext cx="0" cy="6854415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09618" y="533401"/>
            <a:ext cx="8029575" cy="5101815"/>
          </a:xfrm>
        </p:spPr>
        <p:txBody>
          <a:bodyPr anchor="ctr"/>
          <a:lstStyle>
            <a:lvl1pPr algn="ctr">
              <a:spcBef>
                <a:spcPts val="0"/>
              </a:spcBef>
              <a:spcAft>
                <a:spcPts val="800"/>
              </a:spcAft>
              <a:defRPr lang="en-US" sz="2133" b="1" i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6400" b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Theme/Title (Can be on 3 lines)</a:t>
            </a:r>
          </a:p>
          <a:p>
            <a:r>
              <a:rPr lang="en-US" sz="4800" b="1" i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Subtitle (Can be on 3 Lines)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15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osur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71601"/>
            <a:ext cx="5608320" cy="4754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371601"/>
            <a:ext cx="5608320" cy="4754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1104331"/>
            <a:ext cx="12192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43840" y="57151"/>
            <a:ext cx="11704320" cy="990600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3"/>
          </p:nvPr>
        </p:nvSpPr>
        <p:spPr>
          <a:xfrm>
            <a:off x="243840" y="6356355"/>
            <a:ext cx="9997440" cy="365125"/>
          </a:xfrm>
        </p:spPr>
        <p:txBody>
          <a:bodyPr lIns="45720" bIns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03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3587"/>
            <a:ext cx="12192000" cy="68544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14272" y="914400"/>
            <a:ext cx="9363456" cy="4038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t">
            <a:normAutofit/>
          </a:bodyPr>
          <a:lstStyle>
            <a:lvl1pPr>
              <a:defRPr sz="5333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32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presentation/Subsection Title Slide 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7603" y="2362200"/>
            <a:ext cx="7416800" cy="566739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7603" y="3140870"/>
            <a:ext cx="74168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>
                <a:solidFill>
                  <a:schemeClr val="bg2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3"/>
          </p:nvPr>
        </p:nvSpPr>
        <p:spPr>
          <a:xfrm>
            <a:off x="243840" y="6356355"/>
            <a:ext cx="9997440" cy="365125"/>
          </a:xfrm>
        </p:spPr>
        <p:txBody>
          <a:bodyPr lIns="45720" bIns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88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usekeeping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930400" y="1600200"/>
            <a:ext cx="7213600" cy="2971800"/>
          </a:xfrm>
        </p:spPr>
        <p:txBody>
          <a:bodyPr/>
          <a:lstStyle>
            <a:lvl1pPr>
              <a:defRPr b="1">
                <a:solidFill>
                  <a:schemeClr val="accent3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52772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@PeerView 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6"/>
          <p:cNvSpPr>
            <a:spLocks noGrp="1"/>
          </p:cNvSpPr>
          <p:nvPr>
            <p:ph type="ftr" sz="quarter" idx="13"/>
          </p:nvPr>
        </p:nvSpPr>
        <p:spPr>
          <a:xfrm>
            <a:off x="243840" y="6356355"/>
            <a:ext cx="9997440" cy="365125"/>
          </a:xfrm>
        </p:spPr>
        <p:txBody>
          <a:bodyPr lIns="45720" bIns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01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 userDrawn="1"/>
        </p:nvSpPr>
        <p:spPr bwMode="auto">
          <a:xfrm>
            <a:off x="9245600" y="1752613"/>
            <a:ext cx="1016000" cy="61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5" tIns="60957" rIns="121915" bIns="60957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endParaRPr lang="en-US" sz="3200">
              <a:solidFill>
                <a:srgbClr val="000000"/>
              </a:solidFill>
              <a:effectLst/>
              <a:latin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50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477039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dirty="0">
                <a:solidFill>
                  <a:srgbClr val="000000"/>
                </a:solidFill>
              </a:rPr>
              <a:t>Adjuvant </a:t>
            </a:r>
            <a:r>
              <a:rPr lang="da-DK" dirty="0" err="1">
                <a:solidFill>
                  <a:srgbClr val="000000"/>
                </a:solidFill>
              </a:rPr>
              <a:t>Endometrial</a:t>
            </a:r>
            <a:r>
              <a:rPr lang="da-DK" dirty="0">
                <a:solidFill>
                  <a:srgbClr val="000000"/>
                </a:solidFill>
              </a:rPr>
              <a:t> Cancer Trial </a:t>
            </a:r>
            <a:r>
              <a:rPr lang="da-DK" dirty="0" err="1">
                <a:solidFill>
                  <a:srgbClr val="000000"/>
                </a:solidFill>
              </a:rPr>
              <a:t>Mansoor@rh.regionh.dk</a:t>
            </a: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FB048-AEA3-854A-B278-B3FB03D02C9F}" type="slidenum">
              <a:rPr lang="da-D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71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2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3C95C-6FAE-4FDA-8E37-AAA56A533241}" type="datetimeFigureOut">
              <a:rPr lang="en-US" smtClean="0"/>
              <a:pPr/>
              <a:t>2/25/19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6B9C-F3CA-45D9-9BCE-2FBC9D9F39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09600" y="1600207"/>
            <a:ext cx="5384800" cy="4525964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97600" y="1600207"/>
            <a:ext cx="5384800" cy="4525964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477039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dirty="0">
                <a:solidFill>
                  <a:srgbClr val="000000"/>
                </a:solidFill>
              </a:rPr>
              <a:t>Adjuvant </a:t>
            </a:r>
            <a:r>
              <a:rPr lang="da-DK" dirty="0" err="1">
                <a:solidFill>
                  <a:srgbClr val="000000"/>
                </a:solidFill>
              </a:rPr>
              <a:t>Endometrial</a:t>
            </a:r>
            <a:r>
              <a:rPr lang="da-DK" dirty="0">
                <a:solidFill>
                  <a:srgbClr val="000000"/>
                </a:solidFill>
              </a:rPr>
              <a:t> Cancer Trial </a:t>
            </a:r>
            <a:r>
              <a:rPr lang="da-DK" dirty="0" err="1">
                <a:solidFill>
                  <a:srgbClr val="000000"/>
                </a:solidFill>
              </a:rPr>
              <a:t>Mansoor@rh.regionh.dk</a:t>
            </a: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B2134-BC3B-DF43-8ACC-92E163B13502}" type="slidenum">
              <a:rPr lang="da-D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61962" y="6349424"/>
            <a:ext cx="436033" cy="365125"/>
          </a:xfrm>
          <a:prstGeom prst="rect">
            <a:avLst/>
          </a:prstGeom>
        </p:spPr>
        <p:txBody>
          <a:bodyPr/>
          <a:lstStyle/>
          <a:p>
            <a:fld id="{7E65ABA9-FDBC-404A-8885-A9833F77867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255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4800">
                <a:solidFill>
                  <a:schemeClr val="accent6"/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924397" y="1600201"/>
            <a:ext cx="1065800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>
              <a:buClr>
                <a:schemeClr val="accent6"/>
              </a:buClr>
              <a:buFont typeface="Wingdings" charset="2"/>
              <a:buChar char="§"/>
              <a:defRPr>
                <a:latin typeface="Helvetica"/>
                <a:cs typeface="Helvetica"/>
              </a:defRPr>
            </a:lvl1pPr>
            <a:lvl2pPr marL="990575" indent="-380990">
              <a:buClr>
                <a:schemeClr val="accent6"/>
              </a:buClr>
              <a:buFont typeface="Arial"/>
              <a:buChar char="•"/>
              <a:defRPr>
                <a:solidFill>
                  <a:schemeClr val="accent5"/>
                </a:solidFill>
                <a:latin typeface="Helvetica"/>
                <a:cs typeface="Helvetica"/>
              </a:defRPr>
            </a:lvl2pPr>
            <a:lvl3pPr marL="1523962" indent="-304792">
              <a:buClr>
                <a:schemeClr val="accent6"/>
              </a:buClr>
              <a:buFont typeface="Lucida Grande"/>
              <a:buChar char="–"/>
              <a:defRPr>
                <a:solidFill>
                  <a:schemeClr val="accent5"/>
                </a:solidFill>
                <a:latin typeface="Helvetica"/>
                <a:cs typeface="Helvetica"/>
              </a:defRPr>
            </a:lvl3pPr>
            <a:lvl4pPr marL="2133547" indent="-304792">
              <a:buClr>
                <a:schemeClr val="accent6"/>
              </a:buClr>
              <a:buFont typeface="Wingdings" charset="2"/>
              <a:buChar char="§"/>
              <a:defRPr>
                <a:solidFill>
                  <a:schemeClr val="accent5"/>
                </a:solidFill>
                <a:latin typeface="Helvetica"/>
                <a:cs typeface="Helvetica"/>
              </a:defRPr>
            </a:lvl4pPr>
            <a:lvl5pPr marL="3047924" indent="-609585">
              <a:buClr>
                <a:schemeClr val="accent6"/>
              </a:buClr>
              <a:buFont typeface="Lucida Grande"/>
              <a:buChar char="-"/>
              <a:defRPr>
                <a:solidFill>
                  <a:schemeClr val="accent5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25" y="6356351"/>
            <a:ext cx="10549572" cy="365125"/>
          </a:xfrm>
          <a:prstGeom prst="rect">
            <a:avLst/>
          </a:prstGeom>
          <a:ln w="0">
            <a:noFill/>
          </a:ln>
          <a:effectLst/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>
              <a:solidFill>
                <a:srgbClr val="6C6C6C">
                  <a:lumMod val="60000"/>
                  <a:lumOff val="40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753989" y="1411647"/>
            <a:ext cx="11438011" cy="30015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10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376767" y="1014415"/>
            <a:ext cx="11370733" cy="79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07" y="273055"/>
            <a:ext cx="1316567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99809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69"/>
            <a:ext cx="10363200" cy="1470025"/>
          </a:xfrm>
        </p:spPr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2" indent="0" algn="ctr">
              <a:buNone/>
              <a:defRPr/>
            </a:lvl2pPr>
            <a:lvl3pPr marL="685806" indent="0" algn="ctr">
              <a:buNone/>
              <a:defRPr/>
            </a:lvl3pPr>
            <a:lvl4pPr marL="1028708" indent="0" algn="ctr">
              <a:buNone/>
              <a:defRPr/>
            </a:lvl4pPr>
            <a:lvl5pPr marL="1371610" indent="0" algn="ctr">
              <a:buNone/>
              <a:defRPr/>
            </a:lvl5pPr>
            <a:lvl6pPr marL="1714513" indent="0" algn="ctr">
              <a:buNone/>
              <a:defRPr/>
            </a:lvl6pPr>
            <a:lvl7pPr marL="2057415" indent="0" algn="ctr">
              <a:buNone/>
              <a:defRPr/>
            </a:lvl7pPr>
            <a:lvl8pPr marL="2400315" indent="0" algn="ctr">
              <a:buNone/>
              <a:defRPr/>
            </a:lvl8pPr>
            <a:lvl9pPr marL="2743218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dirty="0">
                <a:solidFill>
                  <a:srgbClr val="000000"/>
                </a:solidFill>
              </a:rPr>
              <a:t>Adjuvant </a:t>
            </a:r>
            <a:r>
              <a:rPr lang="da-DK" dirty="0" err="1">
                <a:solidFill>
                  <a:srgbClr val="000000"/>
                </a:solidFill>
              </a:rPr>
              <a:t>Endometrial</a:t>
            </a:r>
            <a:r>
              <a:rPr lang="da-DK" dirty="0">
                <a:solidFill>
                  <a:srgbClr val="000000"/>
                </a:solidFill>
              </a:rPr>
              <a:t> Cancer Trial </a:t>
            </a:r>
            <a:r>
              <a:rPr lang="da-DK" dirty="0" err="1">
                <a:solidFill>
                  <a:srgbClr val="000000"/>
                </a:solidFill>
              </a:rPr>
              <a:t>Mansoor@rh.regionh.dk</a:t>
            </a: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8F26A-45E9-EF40-AF6F-FBDEF6DE2560}" type="slidenum">
              <a:rPr lang="da-D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67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dirty="0">
                <a:solidFill>
                  <a:srgbClr val="000000"/>
                </a:solidFill>
              </a:rPr>
              <a:t>Adjuvant </a:t>
            </a:r>
            <a:r>
              <a:rPr lang="da-DK" dirty="0" err="1">
                <a:solidFill>
                  <a:srgbClr val="000000"/>
                </a:solidFill>
              </a:rPr>
              <a:t>Endometrial</a:t>
            </a:r>
            <a:r>
              <a:rPr lang="da-DK" dirty="0">
                <a:solidFill>
                  <a:srgbClr val="000000"/>
                </a:solidFill>
              </a:rPr>
              <a:t> Cancer Trial </a:t>
            </a:r>
            <a:r>
              <a:rPr lang="da-DK" dirty="0" err="1">
                <a:solidFill>
                  <a:srgbClr val="000000"/>
                </a:solidFill>
              </a:rPr>
              <a:t>Mansoor@rh.regionh.dk</a:t>
            </a: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FB048-AEA3-854A-B278-B3FB03D02C9F}" type="slidenum">
              <a:rPr lang="da-D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15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41"/>
            <a:ext cx="10363200" cy="1362075"/>
          </a:xfrm>
        </p:spPr>
        <p:txBody>
          <a:bodyPr anchor="t"/>
          <a:lstStyle>
            <a:lvl1pPr algn="l">
              <a:defRPr sz="3001" b="1" cap="all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1499"/>
            </a:lvl1pPr>
            <a:lvl2pPr marL="342902" indent="0">
              <a:buNone/>
              <a:defRPr sz="1351"/>
            </a:lvl2pPr>
            <a:lvl3pPr marL="685806" indent="0">
              <a:buNone/>
              <a:defRPr sz="1200"/>
            </a:lvl3pPr>
            <a:lvl4pPr marL="1028708" indent="0">
              <a:buNone/>
              <a:defRPr sz="1051"/>
            </a:lvl4pPr>
            <a:lvl5pPr marL="1371610" indent="0">
              <a:buNone/>
              <a:defRPr sz="1051"/>
            </a:lvl5pPr>
            <a:lvl6pPr marL="1714513" indent="0">
              <a:buNone/>
              <a:defRPr sz="1051"/>
            </a:lvl6pPr>
            <a:lvl7pPr marL="2057415" indent="0">
              <a:buNone/>
              <a:defRPr sz="1051"/>
            </a:lvl7pPr>
            <a:lvl8pPr marL="2400315" indent="0">
              <a:buNone/>
              <a:defRPr sz="1051"/>
            </a:lvl8pPr>
            <a:lvl9pPr marL="2743218" indent="0">
              <a:buNone/>
              <a:defRPr sz="105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dirty="0">
                <a:solidFill>
                  <a:srgbClr val="000000"/>
                </a:solidFill>
              </a:rPr>
              <a:t>Adjuvant </a:t>
            </a:r>
            <a:r>
              <a:rPr lang="da-DK" dirty="0" err="1">
                <a:solidFill>
                  <a:srgbClr val="000000"/>
                </a:solidFill>
              </a:rPr>
              <a:t>Endometrial</a:t>
            </a:r>
            <a:r>
              <a:rPr lang="da-DK" dirty="0">
                <a:solidFill>
                  <a:srgbClr val="000000"/>
                </a:solidFill>
              </a:rPr>
              <a:t> Cancer Trial </a:t>
            </a:r>
            <a:r>
              <a:rPr lang="da-DK" dirty="0" err="1">
                <a:solidFill>
                  <a:srgbClr val="000000"/>
                </a:solidFill>
              </a:rPr>
              <a:t>Mansoor@rh.regionh.dk</a:t>
            </a: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F2E9F-39B7-BC42-A9E9-A2AFB37970B6}" type="slidenum">
              <a:rPr lang="da-D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49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09601" y="1600207"/>
            <a:ext cx="5384800" cy="452596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499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97601" y="1600207"/>
            <a:ext cx="5384800" cy="452596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499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dirty="0">
                <a:solidFill>
                  <a:srgbClr val="000000"/>
                </a:solidFill>
              </a:rPr>
              <a:t>Adjuvant </a:t>
            </a:r>
            <a:r>
              <a:rPr lang="da-DK" dirty="0" err="1">
                <a:solidFill>
                  <a:srgbClr val="000000"/>
                </a:solidFill>
              </a:rPr>
              <a:t>Endometrial</a:t>
            </a:r>
            <a:r>
              <a:rPr lang="da-DK" dirty="0">
                <a:solidFill>
                  <a:srgbClr val="000000"/>
                </a:solidFill>
              </a:rPr>
              <a:t> Cancer Trial </a:t>
            </a:r>
            <a:r>
              <a:rPr lang="da-DK" dirty="0" err="1">
                <a:solidFill>
                  <a:srgbClr val="000000"/>
                </a:solidFill>
              </a:rPr>
              <a:t>Mansoor@rh.regionh.dk</a:t>
            </a: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B2134-BC3B-DF43-8ACC-92E163B13502}" type="slidenum">
              <a:rPr lang="da-D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34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9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2" indent="0">
              <a:buNone/>
              <a:defRPr sz="1499" b="1"/>
            </a:lvl2pPr>
            <a:lvl3pPr marL="685806" indent="0">
              <a:buNone/>
              <a:defRPr sz="1351" b="1"/>
            </a:lvl3pPr>
            <a:lvl4pPr marL="1028708" indent="0">
              <a:buNone/>
              <a:defRPr sz="1200" b="1"/>
            </a:lvl4pPr>
            <a:lvl5pPr marL="1371610" indent="0">
              <a:buNone/>
              <a:defRPr sz="1200" b="1"/>
            </a:lvl5pPr>
            <a:lvl6pPr marL="1714513" indent="0">
              <a:buNone/>
              <a:defRPr sz="1200" b="1"/>
            </a:lvl6pPr>
            <a:lvl7pPr marL="2057415" indent="0">
              <a:buNone/>
              <a:defRPr sz="1200" b="1"/>
            </a:lvl7pPr>
            <a:lvl8pPr marL="2400315" indent="0">
              <a:buNone/>
              <a:defRPr sz="1200" b="1"/>
            </a:lvl8pPr>
            <a:lvl9pPr marL="2743218" indent="0">
              <a:buNone/>
              <a:defRPr sz="12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9" cy="3951288"/>
          </a:xfrm>
        </p:spPr>
        <p:txBody>
          <a:bodyPr/>
          <a:lstStyle>
            <a:lvl1pPr>
              <a:defRPr sz="1800"/>
            </a:lvl1pPr>
            <a:lvl2pPr>
              <a:defRPr sz="1499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93400" y="1535113"/>
            <a:ext cx="5389033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2" indent="0">
              <a:buNone/>
              <a:defRPr sz="1499" b="1"/>
            </a:lvl2pPr>
            <a:lvl3pPr marL="685806" indent="0">
              <a:buNone/>
              <a:defRPr sz="1351" b="1"/>
            </a:lvl3pPr>
            <a:lvl4pPr marL="1028708" indent="0">
              <a:buNone/>
              <a:defRPr sz="1200" b="1"/>
            </a:lvl4pPr>
            <a:lvl5pPr marL="1371610" indent="0">
              <a:buNone/>
              <a:defRPr sz="1200" b="1"/>
            </a:lvl5pPr>
            <a:lvl6pPr marL="1714513" indent="0">
              <a:buNone/>
              <a:defRPr sz="1200" b="1"/>
            </a:lvl6pPr>
            <a:lvl7pPr marL="2057415" indent="0">
              <a:buNone/>
              <a:defRPr sz="1200" b="1"/>
            </a:lvl7pPr>
            <a:lvl8pPr marL="2400315" indent="0">
              <a:buNone/>
              <a:defRPr sz="1200" b="1"/>
            </a:lvl8pPr>
            <a:lvl9pPr marL="2743218" indent="0">
              <a:buNone/>
              <a:defRPr sz="12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93400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499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dirty="0">
                <a:solidFill>
                  <a:srgbClr val="000000"/>
                </a:solidFill>
              </a:rPr>
              <a:t>Adjuvant </a:t>
            </a:r>
            <a:r>
              <a:rPr lang="da-DK" dirty="0" err="1">
                <a:solidFill>
                  <a:srgbClr val="000000"/>
                </a:solidFill>
              </a:rPr>
              <a:t>Endometrial</a:t>
            </a:r>
            <a:r>
              <a:rPr lang="da-DK" dirty="0">
                <a:solidFill>
                  <a:srgbClr val="000000"/>
                </a:solidFill>
              </a:rPr>
              <a:t> Cancer Trial </a:t>
            </a:r>
            <a:r>
              <a:rPr lang="da-DK" dirty="0" err="1">
                <a:solidFill>
                  <a:srgbClr val="000000"/>
                </a:solidFill>
              </a:rPr>
              <a:t>Mansoor@rh.regionh.dk</a:t>
            </a: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0921C-49BE-F949-824E-13C88A7D23B1}" type="slidenum">
              <a:rPr lang="da-D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44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dirty="0">
                <a:solidFill>
                  <a:srgbClr val="000000"/>
                </a:solidFill>
              </a:rPr>
              <a:t>Adjuvant </a:t>
            </a:r>
            <a:r>
              <a:rPr lang="da-DK" dirty="0" err="1">
                <a:solidFill>
                  <a:srgbClr val="000000"/>
                </a:solidFill>
              </a:rPr>
              <a:t>Endometrial</a:t>
            </a:r>
            <a:r>
              <a:rPr lang="da-DK" dirty="0">
                <a:solidFill>
                  <a:srgbClr val="000000"/>
                </a:solidFill>
              </a:rPr>
              <a:t> Cancer Trial </a:t>
            </a:r>
            <a:r>
              <a:rPr lang="da-DK" dirty="0" err="1">
                <a:solidFill>
                  <a:srgbClr val="000000"/>
                </a:solidFill>
              </a:rPr>
              <a:t>Mansoor@rh.regionh.dk</a:t>
            </a: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1362B-C8C4-E54E-878C-94F461B048A5}" type="slidenum">
              <a:rPr lang="da-D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69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3C95C-6FAE-4FDA-8E37-AAA56A533241}" type="datetimeFigureOut">
              <a:rPr lang="en-US" smtClean="0"/>
              <a:pPr/>
              <a:t>2/25/19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6B9C-F3CA-45D9-9BCE-2FBC9D9F39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dirty="0">
                <a:solidFill>
                  <a:srgbClr val="000000"/>
                </a:solidFill>
              </a:rPr>
              <a:t>Adjuvant </a:t>
            </a:r>
            <a:r>
              <a:rPr lang="da-DK" dirty="0" err="1">
                <a:solidFill>
                  <a:srgbClr val="000000"/>
                </a:solidFill>
              </a:rPr>
              <a:t>Endometrial</a:t>
            </a:r>
            <a:r>
              <a:rPr lang="da-DK" dirty="0">
                <a:solidFill>
                  <a:srgbClr val="000000"/>
                </a:solidFill>
              </a:rPr>
              <a:t> Cancer Trial </a:t>
            </a:r>
            <a:r>
              <a:rPr lang="da-DK" dirty="0" err="1">
                <a:solidFill>
                  <a:srgbClr val="000000"/>
                </a:solidFill>
              </a:rPr>
              <a:t>Mansoor@rh.regionh.dk</a:t>
            </a: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58BDC-CBF5-E54F-A7A9-5489195B149F}" type="slidenum">
              <a:rPr lang="da-D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05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7" y="273088"/>
            <a:ext cx="4011084" cy="1162051"/>
          </a:xfrm>
        </p:spPr>
        <p:txBody>
          <a:bodyPr anchor="b"/>
          <a:lstStyle>
            <a:lvl1pPr algn="l">
              <a:defRPr sz="1499" b="1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66736" y="273093"/>
            <a:ext cx="6815667" cy="5853113"/>
          </a:xfrm>
        </p:spPr>
        <p:txBody>
          <a:bodyPr/>
          <a:lstStyle>
            <a:lvl1pPr>
              <a:defRPr sz="2401"/>
            </a:lvl1pPr>
            <a:lvl2pPr>
              <a:defRPr sz="2100"/>
            </a:lvl2pPr>
            <a:lvl3pPr>
              <a:defRPr sz="1800"/>
            </a:lvl3pPr>
            <a:lvl4pPr>
              <a:defRPr sz="1499"/>
            </a:lvl4pPr>
            <a:lvl5pPr>
              <a:defRPr sz="1499"/>
            </a:lvl5pPr>
            <a:lvl6pPr>
              <a:defRPr sz="1499"/>
            </a:lvl6pPr>
            <a:lvl7pPr>
              <a:defRPr sz="1499"/>
            </a:lvl7pPr>
            <a:lvl8pPr>
              <a:defRPr sz="1499"/>
            </a:lvl8pPr>
            <a:lvl9pPr>
              <a:defRPr sz="1499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09607" y="1435114"/>
            <a:ext cx="4011084" cy="4691063"/>
          </a:xfrm>
        </p:spPr>
        <p:txBody>
          <a:bodyPr/>
          <a:lstStyle>
            <a:lvl1pPr marL="0" indent="0">
              <a:buNone/>
              <a:defRPr sz="1051"/>
            </a:lvl1pPr>
            <a:lvl2pPr marL="342902" indent="0">
              <a:buNone/>
              <a:defRPr sz="900"/>
            </a:lvl2pPr>
            <a:lvl3pPr marL="685806" indent="0">
              <a:buNone/>
              <a:defRPr sz="751"/>
            </a:lvl3pPr>
            <a:lvl4pPr marL="1028708" indent="0">
              <a:buNone/>
              <a:defRPr sz="751"/>
            </a:lvl4pPr>
            <a:lvl5pPr marL="1371610" indent="0">
              <a:buNone/>
              <a:defRPr sz="751"/>
            </a:lvl5pPr>
            <a:lvl6pPr marL="1714513" indent="0">
              <a:buNone/>
              <a:defRPr sz="751"/>
            </a:lvl6pPr>
            <a:lvl7pPr marL="2057415" indent="0">
              <a:buNone/>
              <a:defRPr sz="751"/>
            </a:lvl7pPr>
            <a:lvl8pPr marL="2400315" indent="0">
              <a:buNone/>
              <a:defRPr sz="751"/>
            </a:lvl8pPr>
            <a:lvl9pPr marL="2743218" indent="0">
              <a:buNone/>
              <a:defRPr sz="75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dirty="0">
                <a:solidFill>
                  <a:srgbClr val="000000"/>
                </a:solidFill>
              </a:rPr>
              <a:t>Adjuvant </a:t>
            </a:r>
            <a:r>
              <a:rPr lang="da-DK" dirty="0" err="1">
                <a:solidFill>
                  <a:srgbClr val="000000"/>
                </a:solidFill>
              </a:rPr>
              <a:t>Endometrial</a:t>
            </a:r>
            <a:r>
              <a:rPr lang="da-DK" dirty="0">
                <a:solidFill>
                  <a:srgbClr val="000000"/>
                </a:solidFill>
              </a:rPr>
              <a:t> Cancer Trial </a:t>
            </a:r>
            <a:r>
              <a:rPr lang="da-DK" dirty="0" err="1">
                <a:solidFill>
                  <a:srgbClr val="000000"/>
                </a:solidFill>
              </a:rPr>
              <a:t>Mansoor@rh.regionh.dk</a:t>
            </a: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D63ED-E42B-5046-BE75-D6B61ADC0A60}" type="slidenum">
              <a:rPr lang="da-D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58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1499" b="1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1"/>
            </a:lvl1pPr>
            <a:lvl2pPr marL="342902" indent="0">
              <a:buNone/>
              <a:defRPr sz="2100"/>
            </a:lvl2pPr>
            <a:lvl3pPr marL="685806" indent="0">
              <a:buNone/>
              <a:defRPr sz="1800"/>
            </a:lvl3pPr>
            <a:lvl4pPr marL="1028708" indent="0">
              <a:buNone/>
              <a:defRPr sz="1499"/>
            </a:lvl4pPr>
            <a:lvl5pPr marL="1371610" indent="0">
              <a:buNone/>
              <a:defRPr sz="1499"/>
            </a:lvl5pPr>
            <a:lvl6pPr marL="1714513" indent="0">
              <a:buNone/>
              <a:defRPr sz="1499"/>
            </a:lvl6pPr>
            <a:lvl7pPr marL="2057415" indent="0">
              <a:buNone/>
              <a:defRPr sz="1499"/>
            </a:lvl7pPr>
            <a:lvl8pPr marL="2400315" indent="0">
              <a:buNone/>
              <a:defRPr sz="1499"/>
            </a:lvl8pPr>
            <a:lvl9pPr marL="2743218" indent="0">
              <a:buNone/>
              <a:defRPr sz="1499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2389717" y="5367376"/>
            <a:ext cx="7315200" cy="804861"/>
          </a:xfrm>
        </p:spPr>
        <p:txBody>
          <a:bodyPr/>
          <a:lstStyle>
            <a:lvl1pPr marL="0" indent="0">
              <a:buNone/>
              <a:defRPr sz="1051"/>
            </a:lvl1pPr>
            <a:lvl2pPr marL="342902" indent="0">
              <a:buNone/>
              <a:defRPr sz="900"/>
            </a:lvl2pPr>
            <a:lvl3pPr marL="685806" indent="0">
              <a:buNone/>
              <a:defRPr sz="751"/>
            </a:lvl3pPr>
            <a:lvl4pPr marL="1028708" indent="0">
              <a:buNone/>
              <a:defRPr sz="751"/>
            </a:lvl4pPr>
            <a:lvl5pPr marL="1371610" indent="0">
              <a:buNone/>
              <a:defRPr sz="751"/>
            </a:lvl5pPr>
            <a:lvl6pPr marL="1714513" indent="0">
              <a:buNone/>
              <a:defRPr sz="751"/>
            </a:lvl6pPr>
            <a:lvl7pPr marL="2057415" indent="0">
              <a:buNone/>
              <a:defRPr sz="751"/>
            </a:lvl7pPr>
            <a:lvl8pPr marL="2400315" indent="0">
              <a:buNone/>
              <a:defRPr sz="751"/>
            </a:lvl8pPr>
            <a:lvl9pPr marL="2743218" indent="0">
              <a:buNone/>
              <a:defRPr sz="75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dirty="0">
                <a:solidFill>
                  <a:srgbClr val="000000"/>
                </a:solidFill>
              </a:rPr>
              <a:t>Adjuvant </a:t>
            </a:r>
            <a:r>
              <a:rPr lang="da-DK" dirty="0" err="1">
                <a:solidFill>
                  <a:srgbClr val="000000"/>
                </a:solidFill>
              </a:rPr>
              <a:t>Endometrial</a:t>
            </a:r>
            <a:r>
              <a:rPr lang="da-DK" dirty="0">
                <a:solidFill>
                  <a:srgbClr val="000000"/>
                </a:solidFill>
              </a:rPr>
              <a:t> Cancer Trial </a:t>
            </a:r>
            <a:r>
              <a:rPr lang="da-DK" dirty="0" err="1">
                <a:solidFill>
                  <a:srgbClr val="000000"/>
                </a:solidFill>
              </a:rPr>
              <a:t>Mansoor@rh.regionh.dk</a:t>
            </a: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2FE22-3ECA-EF49-ADF2-AB93A63E7806}" type="slidenum">
              <a:rPr lang="da-D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86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dirty="0">
                <a:solidFill>
                  <a:srgbClr val="000000"/>
                </a:solidFill>
              </a:rPr>
              <a:t>Adjuvant </a:t>
            </a:r>
            <a:r>
              <a:rPr lang="da-DK" dirty="0" err="1">
                <a:solidFill>
                  <a:srgbClr val="000000"/>
                </a:solidFill>
              </a:rPr>
              <a:t>Endometrial</a:t>
            </a:r>
            <a:r>
              <a:rPr lang="da-DK" dirty="0">
                <a:solidFill>
                  <a:srgbClr val="000000"/>
                </a:solidFill>
              </a:rPr>
              <a:t> Cancer Trial </a:t>
            </a:r>
            <a:r>
              <a:rPr lang="da-DK" dirty="0" err="1">
                <a:solidFill>
                  <a:srgbClr val="000000"/>
                </a:solidFill>
              </a:rPr>
              <a:t>Mansoor@rh.regionh.dk</a:t>
            </a: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CA57C-507C-134D-95CB-9CE1471821A5}" type="slidenum">
              <a:rPr lang="da-D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93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839201" y="274680"/>
            <a:ext cx="2743200" cy="5851525"/>
          </a:xfrm>
        </p:spPr>
        <p:txBody>
          <a:bodyPr vert="eaVert"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09601" y="274680"/>
            <a:ext cx="8026400" cy="5851525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dirty="0">
                <a:solidFill>
                  <a:srgbClr val="000000"/>
                </a:solidFill>
              </a:rPr>
              <a:t>Adjuvant </a:t>
            </a:r>
            <a:r>
              <a:rPr lang="da-DK" dirty="0" err="1">
                <a:solidFill>
                  <a:srgbClr val="000000"/>
                </a:solidFill>
              </a:rPr>
              <a:t>Endometrial</a:t>
            </a:r>
            <a:r>
              <a:rPr lang="da-DK" dirty="0">
                <a:solidFill>
                  <a:srgbClr val="000000"/>
                </a:solidFill>
              </a:rPr>
              <a:t> Cancer Trial </a:t>
            </a:r>
            <a:r>
              <a:rPr lang="da-DK" dirty="0" err="1">
                <a:solidFill>
                  <a:srgbClr val="000000"/>
                </a:solidFill>
              </a:rPr>
              <a:t>Mansoor@rh.regionh.dk</a:t>
            </a: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52C6-8064-4743-AAFA-53F3FD0EC2F4}" type="slidenum">
              <a:rPr lang="da-D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56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kst og 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609601" y="1600207"/>
            <a:ext cx="5384800" cy="4525964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2"/>
          </p:nvPr>
        </p:nvSpPr>
        <p:spPr>
          <a:xfrm>
            <a:off x="6197601" y="1600201"/>
            <a:ext cx="5384800" cy="21859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3"/>
          </p:nvPr>
        </p:nvSpPr>
        <p:spPr>
          <a:xfrm>
            <a:off x="6197601" y="3938597"/>
            <a:ext cx="5384800" cy="218757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dirty="0">
                <a:solidFill>
                  <a:srgbClr val="000000"/>
                </a:solidFill>
              </a:rPr>
              <a:t>Adjuvant </a:t>
            </a:r>
            <a:r>
              <a:rPr lang="da-DK" dirty="0" err="1">
                <a:solidFill>
                  <a:srgbClr val="000000"/>
                </a:solidFill>
              </a:rPr>
              <a:t>Endometrial</a:t>
            </a:r>
            <a:r>
              <a:rPr lang="da-DK" dirty="0">
                <a:solidFill>
                  <a:srgbClr val="000000"/>
                </a:solidFill>
              </a:rPr>
              <a:t> Cancer Trial </a:t>
            </a:r>
            <a:r>
              <a:rPr lang="da-DK" dirty="0" err="1">
                <a:solidFill>
                  <a:srgbClr val="000000"/>
                </a:solidFill>
              </a:rPr>
              <a:t>Mansoor@rh.regionh.dk</a:t>
            </a: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4B0B7-DA1D-964F-B6B9-B7DF15BCC77E}" type="slidenum">
              <a:rPr lang="da-D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01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609601" y="1600207"/>
            <a:ext cx="5384800" cy="4525964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97601" y="1600207"/>
            <a:ext cx="5384800" cy="4525964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dirty="0">
                <a:solidFill>
                  <a:srgbClr val="000000"/>
                </a:solidFill>
              </a:rPr>
              <a:t>Adjuvant </a:t>
            </a:r>
            <a:r>
              <a:rPr lang="da-DK" dirty="0" err="1">
                <a:solidFill>
                  <a:srgbClr val="000000"/>
                </a:solidFill>
              </a:rPr>
              <a:t>Endometrial</a:t>
            </a:r>
            <a:r>
              <a:rPr lang="da-DK" dirty="0">
                <a:solidFill>
                  <a:srgbClr val="000000"/>
                </a:solidFill>
              </a:rPr>
              <a:t> Cancer Trial </a:t>
            </a:r>
            <a:r>
              <a:rPr lang="da-DK" dirty="0" err="1">
                <a:solidFill>
                  <a:srgbClr val="000000"/>
                </a:solidFill>
              </a:rPr>
              <a:t>Mansoor@rh.regionh.dk</a:t>
            </a: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9D4B1-9895-3D44-8815-A74E2CF3DB5C}" type="slidenum">
              <a:rPr lang="da-D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96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/>
          </p:nvPr>
        </p:nvSpPr>
        <p:spPr>
          <a:xfrm>
            <a:off x="609600" y="274680"/>
            <a:ext cx="10972800" cy="585152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dirty="0">
                <a:solidFill>
                  <a:srgbClr val="000000"/>
                </a:solidFill>
              </a:rPr>
              <a:t>Adjuvant </a:t>
            </a:r>
            <a:r>
              <a:rPr lang="da-DK" dirty="0" err="1">
                <a:solidFill>
                  <a:srgbClr val="000000"/>
                </a:solidFill>
              </a:rPr>
              <a:t>Endometrial</a:t>
            </a:r>
            <a:r>
              <a:rPr lang="da-DK" dirty="0">
                <a:solidFill>
                  <a:srgbClr val="000000"/>
                </a:solidFill>
              </a:rPr>
              <a:t> Cancer Trial </a:t>
            </a:r>
            <a:r>
              <a:rPr lang="da-DK" dirty="0" err="1">
                <a:solidFill>
                  <a:srgbClr val="000000"/>
                </a:solidFill>
              </a:rPr>
              <a:t>Mansoor@rh.regionh.dk</a:t>
            </a: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A4182-8F60-0B4D-918D-C77305EB2E59}" type="slidenum">
              <a:rPr lang="da-D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79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728158" y="6488051"/>
            <a:ext cx="1463854" cy="300206"/>
          </a:xfrm>
        </p:spPr>
        <p:txBody>
          <a:bodyPr wrap="none">
            <a:spAutoFit/>
          </a:bodyPr>
          <a:lstStyle>
            <a:lvl1pPr algn="r">
              <a:buNone/>
              <a:defRPr sz="1351"/>
            </a:lvl1pPr>
          </a:lstStyle>
          <a:p>
            <a:pPr lvl="0"/>
            <a:r>
              <a:rPr lang="en-US" dirty="0"/>
              <a:t>Insert Reference</a:t>
            </a:r>
          </a:p>
        </p:txBody>
      </p:sp>
    </p:spTree>
    <p:extLst>
      <p:ext uri="{BB962C8B-B14F-4D97-AF65-F5344CB8AC3E}">
        <p14:creationId xmlns:p14="http://schemas.microsoft.com/office/powerpoint/2010/main" val="240468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 userDrawn="1"/>
        </p:nvSpPr>
        <p:spPr bwMode="auto">
          <a:xfrm>
            <a:off x="9245600" y="1752617"/>
            <a:ext cx="1016000" cy="34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7" tIns="34288" rIns="68577" bIns="3428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endParaRPr lang="en-US" sz="1800">
              <a:solidFill>
                <a:srgbClr val="000000"/>
              </a:solidFill>
              <a:effectLst/>
              <a:latin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69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3C95C-6FAE-4FDA-8E37-AAA56A533241}" type="datetimeFigureOut">
              <a:rPr lang="en-US" smtClean="0"/>
              <a:pPr/>
              <a:t>2/25/19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6B9C-F3CA-45D9-9BCE-2FBC9D9F39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17866"/>
            <a:ext cx="10972800" cy="677108"/>
          </a:xfrm>
        </p:spPr>
        <p:txBody>
          <a:bodyPr/>
          <a:lstStyle/>
          <a:p>
            <a:r>
              <a:rPr lang="en-US" dirty="0"/>
              <a:t>Click to edit slide title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06704" y="6575083"/>
            <a:ext cx="3333749" cy="115416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751" baseline="0"/>
            </a:lvl1pPr>
          </a:lstStyle>
          <a:p>
            <a:pPr lvl="0"/>
            <a:r>
              <a:rPr lang="en-US" dirty="0"/>
              <a:t>Author et al, 2016.</a:t>
            </a:r>
          </a:p>
        </p:txBody>
      </p:sp>
    </p:spTree>
    <p:extLst>
      <p:ext uri="{BB962C8B-B14F-4D97-AF65-F5344CB8AC3E}">
        <p14:creationId xmlns:p14="http://schemas.microsoft.com/office/powerpoint/2010/main" val="420685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5BC61C6-57D3-9447-82B7-E1AD039AC8DF}"/>
              </a:ext>
            </a:extLst>
          </p:cNvPr>
          <p:cNvCxnSpPr/>
          <p:nvPr userDrawn="1"/>
        </p:nvCxnSpPr>
        <p:spPr>
          <a:xfrm>
            <a:off x="0" y="1104900"/>
            <a:ext cx="12192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4"/>
            <a:ext cx="11582400" cy="4830763"/>
          </a:xfrm>
          <a:prstGeom prst="rect">
            <a:avLst/>
          </a:prstGeom>
        </p:spPr>
        <p:txBody>
          <a:bodyPr>
            <a:normAutofit/>
          </a:bodyPr>
          <a:lstStyle>
            <a:lvl1pPr marL="217015" indent="-217015">
              <a:lnSpc>
                <a:spcPct val="100000"/>
              </a:lnSpc>
              <a:buFont typeface="Arial" panose="020B0604020202020204" pitchFamily="34" charset="0"/>
              <a:buChar char="•"/>
              <a:defRPr sz="1519" baseline="0"/>
            </a:lvl1pPr>
            <a:lvl2pPr marL="506367" indent="-217015">
              <a:lnSpc>
                <a:spcPct val="100000"/>
              </a:lnSpc>
              <a:buFont typeface="Arial" panose="020B0604020202020204" pitchFamily="34" charset="0"/>
              <a:buChar char="–"/>
              <a:defRPr sz="1519"/>
            </a:lvl2pPr>
            <a:lvl3pPr marL="795720" indent="-217015">
              <a:lnSpc>
                <a:spcPct val="100000"/>
              </a:lnSpc>
              <a:buSzPct val="70000"/>
              <a:buFont typeface="Wingdings" panose="05000000000000000000" pitchFamily="2" charset="2"/>
              <a:buChar char="Ø"/>
              <a:defRPr sz="1519"/>
            </a:lvl3pPr>
            <a:lvl4pPr>
              <a:defRPr sz="1519"/>
            </a:lvl4pPr>
            <a:lvl5pPr>
              <a:defRPr sz="151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43840" y="57151"/>
            <a:ext cx="11704320" cy="990600"/>
          </a:xfrm>
        </p:spPr>
        <p:txBody>
          <a:bodyPr>
            <a:noAutofit/>
          </a:bodyPr>
          <a:lstStyle>
            <a:lvl1pPr>
              <a:defRPr sz="1899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57E01EDB-5D27-5247-A29C-FDA0AE6EFB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43417" y="6356356"/>
            <a:ext cx="999701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72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4" y="274645"/>
            <a:ext cx="11208793" cy="690561"/>
          </a:xfr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-1" y="6163735"/>
            <a:ext cx="10244668" cy="69426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algn="l" defTabSz="578608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lang="en-US" sz="675" kern="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 hidden="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212695" y="6180277"/>
            <a:ext cx="385755" cy="46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23107" y="965210"/>
            <a:ext cx="10394352" cy="390551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351" b="0" i="1" baseline="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"/>
          <p:cNvSpPr>
            <a:spLocks noGrp="1"/>
          </p:cNvSpPr>
          <p:nvPr>
            <p:ph idx="1"/>
          </p:nvPr>
        </p:nvSpPr>
        <p:spPr>
          <a:xfrm>
            <a:off x="427574" y="1686985"/>
            <a:ext cx="10435167" cy="445134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21696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71F03-32E4-41EC-9488-1A25FFBA3499}" type="datetime1">
              <a:rPr lang="en-US" smtClean="0"/>
              <a:t>2/25/19</a:t>
            </a:fld>
            <a:endParaRPr lang="en-US" sz="1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7" name="Rectangle 15"/>
          <p:cNvSpPr>
            <a:spLocks noChangeArrowheads="1"/>
          </p:cNvSpPr>
          <p:nvPr userDrawn="1"/>
        </p:nvSpPr>
        <p:spPr bwMode="auto">
          <a:xfrm>
            <a:off x="0" y="6564314"/>
            <a:ext cx="12192000" cy="2936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8" name="Picture 8" descr="Copy of df large si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999" y="292100"/>
            <a:ext cx="5744124" cy="774700"/>
          </a:xfrm>
          <a:prstGeom prst="rect">
            <a:avLst/>
          </a:prstGeom>
          <a:noFill/>
        </p:spPr>
      </p:pic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0" y="1435101"/>
            <a:ext cx="12192000" cy="74613"/>
          </a:xfrm>
          <a:prstGeom prst="rect">
            <a:avLst/>
          </a:prstGeom>
          <a:solidFill>
            <a:srgbClr val="9E1B3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48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5382-891D-4A17-A343-9142D03B3F5F}" type="datetime1">
              <a:rPr lang="en-US" smtClean="0"/>
              <a:t>2/25/19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pic>
        <p:nvPicPr>
          <p:cNvPr id="7" name="Picture 6" descr="Top bar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12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10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9AA5-447B-46F6-BAD8-29535D02DD47}" type="datetime1">
              <a:rPr lang="en-US" smtClean="0"/>
              <a:t>2/25/19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666A-82DD-4E4F-8DFC-69AACB25768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Top bar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12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07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E7F3-B2C2-4F6E-9CA7-87D1FEBBC7DA}" type="datetime1">
              <a:rPr lang="en-US" smtClean="0"/>
              <a:t>2/25/19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E3FF5-7987-4B5B-9F28-91848ED91C4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Top bar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12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86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AC10-E088-41F9-807F-43FDAFAB867F}" type="datetime1">
              <a:rPr lang="en-US" smtClean="0"/>
              <a:t>2/25/19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91B6D-EC0A-45AD-99B7-6134EEA0911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Top bar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12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02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289B7-5196-49EE-8A6F-86E59011738E}" type="datetime1">
              <a:rPr lang="en-US" smtClean="0"/>
              <a:t>2/25/19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DC359-1588-41CC-98F9-9C42BDC7552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Top bar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12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58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B866E-874A-4924-9C88-3FC49E64B1D3}" type="datetime1">
              <a:rPr lang="en-US" smtClean="0"/>
              <a:t>2/25/19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A2B44-C41B-4244-8E6D-4E769D4256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Top bar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12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96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1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3C95C-6FAE-4FDA-8E37-AAA56A533241}" type="datetimeFigureOut">
              <a:rPr lang="en-US" smtClean="0"/>
              <a:pPr/>
              <a:t>2/25/19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6B9C-F3CA-45D9-9BCE-2FBC9D9F39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E6CA4-B49E-448D-9928-E48DC1B03836}" type="datetime1">
              <a:rPr lang="en-US" smtClean="0"/>
              <a:t>2/25/19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E758F-84BC-4F22-98F9-CEE3EB09DC1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Top bar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12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75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A62E9-1398-4EB3-A1E4-CE5587D2F06B}" type="datetime1">
              <a:rPr lang="en-US" smtClean="0"/>
              <a:t>2/25/19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DBAED-DC25-4217-A73C-5A2A0F3417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Top bar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12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00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0EAB-383D-4DAB-8293-341196C0A500}" type="datetime1">
              <a:rPr lang="en-US" smtClean="0"/>
              <a:t>2/25/19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6E60-FBE4-4BE7-8CA9-4B713D3C1BF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Top bar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12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49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01FBA-7625-4B4A-9EBB-A95D86B5E488}" type="datetime1">
              <a:rPr lang="en-US" smtClean="0"/>
              <a:t>2/25/19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CF72F-09DA-4A4C-AAD1-7994DE9DF8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95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936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440" y="1486315"/>
            <a:ext cx="10972800" cy="388440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1280" y="5822425"/>
            <a:ext cx="10972800" cy="196336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None/>
              <a:defRPr sz="676"/>
            </a:lvl1pPr>
            <a:lvl2pPr marL="343220" indent="0">
              <a:buNone/>
              <a:defRPr/>
            </a:lvl2pPr>
            <a:lvl3pPr marL="686440" indent="0">
              <a:buNone/>
              <a:defRPr/>
            </a:lvl3pPr>
            <a:lvl4pPr marL="1029660" indent="0">
              <a:buNone/>
              <a:defRPr/>
            </a:lvl4pPr>
            <a:lvl5pPr marL="137288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36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1280" y="5822425"/>
            <a:ext cx="10972800" cy="196336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None/>
              <a:defRPr sz="676"/>
            </a:lvl1pPr>
            <a:lvl2pPr marL="343220" indent="0">
              <a:buNone/>
              <a:defRPr/>
            </a:lvl2pPr>
            <a:lvl3pPr marL="686440" indent="0">
              <a:buNone/>
              <a:defRPr/>
            </a:lvl3pPr>
            <a:lvl4pPr marL="1029660" indent="0">
              <a:buNone/>
              <a:defRPr/>
            </a:lvl4pPr>
            <a:lvl5pPr marL="137288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38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768075" y="6165305"/>
            <a:ext cx="5204949" cy="556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0000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72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9600" y="1600835"/>
            <a:ext cx="10972800" cy="436475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268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399070"/>
            <a:ext cx="9144000" cy="2123615"/>
          </a:xfrm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14761"/>
            <a:ext cx="9144000" cy="1655762"/>
          </a:xfrm>
        </p:spPr>
        <p:txBody>
          <a:bodyPr anchor="t">
            <a:normAutofit/>
          </a:bodyPr>
          <a:lstStyle>
            <a:lvl1pPr marL="0" indent="0" algn="ctr">
              <a:buNone/>
              <a:defRPr sz="3200">
                <a:solidFill>
                  <a:srgbClr val="50515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F65-E16B-BA4F-9591-6B4416106527}" type="datetimeFigureOut">
              <a:rPr lang="en-US" smtClean="0"/>
              <a:t>2/25/19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2168-F8B8-B34D-83CF-DF309AC81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98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3C95C-6FAE-4FDA-8E37-AAA56A533241}" type="datetimeFigureOut">
              <a:rPr lang="en-US" smtClean="0"/>
              <a:pPr/>
              <a:t>2/25/19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6B9C-F3CA-45D9-9BCE-2FBC9D9F39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F65-E16B-BA4F-9591-6B4416106527}" type="datetimeFigureOut">
              <a:rPr lang="en-US" smtClean="0"/>
              <a:t>2/25/19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2168-F8B8-B34D-83CF-DF309AC81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29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5111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71047"/>
            <a:ext cx="10515600" cy="441328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F65-E16B-BA4F-9591-6B4416106527}" type="datetimeFigureOut">
              <a:rPr lang="en-US" smtClean="0"/>
              <a:t>2/25/19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2168-F8B8-B34D-83CF-DF309AC816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7F812D-3263-0C4C-92E3-EF502C67A7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25608" y="5914744"/>
            <a:ext cx="12700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56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5111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71047"/>
            <a:ext cx="10515600" cy="441328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F65-E16B-BA4F-9591-6B4416106527}" type="datetimeFigureOut">
              <a:rPr lang="en-US" smtClean="0"/>
              <a:t>2/25/19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2168-F8B8-B34D-83CF-DF309AC816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7F812D-3263-0C4C-92E3-EF502C67A7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25608" y="5914744"/>
            <a:ext cx="12700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7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8CF95B-D033-334F-96B5-C1B83BE968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25608" y="5914744"/>
            <a:ext cx="1270000" cy="355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D3F5C41-6079-5B4F-9B6F-DEAB4D392E2E}"/>
              </a:ext>
            </a:extLst>
          </p:cNvPr>
          <p:cNvSpPr txBox="1"/>
          <p:nvPr userDrawn="1"/>
        </p:nvSpPr>
        <p:spPr>
          <a:xfrm>
            <a:off x="64008" y="6423485"/>
            <a:ext cx="5212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dirty="0">
                <a:solidFill>
                  <a:srgbClr val="002656"/>
                </a:solidFill>
                <a:effectLst/>
                <a:latin typeface="+mn-lt"/>
                <a:ea typeface="+mn-ea"/>
                <a:cs typeface="+mn-cs"/>
              </a:rPr>
              <a:t>Survey of general medical oncologists, February 2019</a:t>
            </a:r>
          </a:p>
        </p:txBody>
      </p:sp>
    </p:spTree>
    <p:extLst>
      <p:ext uri="{BB962C8B-B14F-4D97-AF65-F5344CB8AC3E}">
        <p14:creationId xmlns:p14="http://schemas.microsoft.com/office/powerpoint/2010/main" val="399196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71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F65-E16B-BA4F-9591-6B4416106527}" type="datetimeFigureOut">
              <a:rPr lang="en-US" smtClean="0"/>
              <a:t>2/25/19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2168-F8B8-B34D-83CF-DF309AC81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62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F65-E16B-BA4F-9591-6B4416106527}" type="datetimeFigureOut">
              <a:rPr lang="en-US" smtClean="0"/>
              <a:t>2/25/19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2168-F8B8-B34D-83CF-DF309AC81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82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F65-E16B-BA4F-9591-6B4416106527}" type="datetimeFigureOut">
              <a:rPr lang="en-US" smtClean="0"/>
              <a:t>2/25/19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2168-F8B8-B34D-83CF-DF309AC81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13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F65-E16B-BA4F-9591-6B4416106527}" type="datetimeFigureOut">
              <a:rPr lang="en-US" smtClean="0"/>
              <a:t>2/25/19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2168-F8B8-B34D-83CF-DF309AC81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6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F65-E16B-BA4F-9591-6B4416106527}" type="datetimeFigureOut">
              <a:rPr lang="en-US" smtClean="0"/>
              <a:t>2/25/19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2168-F8B8-B34D-83CF-DF309AC81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1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90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1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3C95C-6FAE-4FDA-8E37-AAA56A533241}" type="datetimeFigureOut">
              <a:rPr lang="en-US" smtClean="0"/>
              <a:pPr/>
              <a:t>2/25/19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1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1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E6B9C-F3CA-45D9-9BCE-2FBC9D9F39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524000"/>
            <a:ext cx="10363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3" y="458793"/>
            <a:ext cx="10433051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21892" name="Line 4"/>
          <p:cNvSpPr>
            <a:spLocks noChangeShapeType="1"/>
          </p:cNvSpPr>
          <p:nvPr/>
        </p:nvSpPr>
        <p:spPr bwMode="auto">
          <a:xfrm>
            <a:off x="406400" y="1371600"/>
            <a:ext cx="11379200" cy="0"/>
          </a:xfrm>
          <a:prstGeom prst="line">
            <a:avLst/>
          </a:prstGeom>
          <a:noFill/>
          <a:ln w="22225">
            <a:solidFill>
              <a:srgbClr val="91695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377" eaLnBrk="0" hangingPunct="0">
              <a:defRPr/>
            </a:pPr>
            <a:endParaRPr lang="en-US" sz="12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18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•"/>
        <a:defRPr sz="20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•"/>
        <a:defRPr sz="2400">
          <a:solidFill>
            <a:schemeClr val="tx1"/>
          </a:solidFill>
          <a:latin typeface="+mn-lt"/>
          <a:ea typeface="ＭＳ Ｐゴシック" pitchFamily="-109" charset="-128"/>
        </a:defRPr>
      </a:lvl3pPr>
      <a:lvl4pPr marL="1562061" indent="-228594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–"/>
        <a:defRPr sz="2000">
          <a:solidFill>
            <a:schemeClr val="tx1"/>
          </a:solidFill>
          <a:latin typeface="+mn-lt"/>
          <a:ea typeface="ＭＳ Ｐゴシック" pitchFamily="-109" charset="-128"/>
        </a:defRPr>
      </a:lvl4pPr>
      <a:lvl5pPr marL="1981150" indent="-228594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»"/>
        <a:defRPr sz="2000" i="1">
          <a:solidFill>
            <a:schemeClr val="tx1"/>
          </a:solidFill>
          <a:latin typeface="+mn-lt"/>
          <a:ea typeface="ＭＳ Ｐゴシック" pitchFamily="-109" charset="-128"/>
        </a:defRPr>
      </a:lvl5pPr>
      <a:lvl6pPr marL="2438339" indent="-228594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</a:defRPr>
      </a:lvl6pPr>
      <a:lvl7pPr marL="2895528" indent="-228594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</a:defRPr>
      </a:lvl7pPr>
      <a:lvl8pPr marL="3352716" indent="-228594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</a:defRPr>
      </a:lvl8pPr>
      <a:lvl9pPr marL="3809905" indent="-228594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0"/>
            <a:ext cx="10160000" cy="1066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600206"/>
            <a:ext cx="11176000" cy="45259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3200" y="6473849"/>
            <a:ext cx="91440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buFontTx/>
              <a:buNone/>
              <a:defRPr sz="1000">
                <a:solidFill>
                  <a:schemeClr val="bg2"/>
                </a:solidFill>
                <a:cs typeface="Arial" charset="0"/>
              </a:defRPr>
            </a:lvl1pPr>
          </a:lstStyle>
          <a:p>
            <a:pPr defTabSz="914377">
              <a:defRPr/>
            </a:pPr>
            <a:fld id="{8E832DD9-6235-2E48-A258-0E013AA8F4FA}" type="slidenum">
              <a:rPr lang="en-US" smtClean="0">
                <a:solidFill>
                  <a:srgbClr val="808080"/>
                </a:solidFill>
                <a:latin typeface="Arial" charset="0"/>
                <a:ea typeface="ＭＳ Ｐゴシック" charset="0"/>
              </a:rPr>
              <a:pPr defTabSz="914377">
                <a:defRPr/>
              </a:pPr>
              <a:t>‹#›</a:t>
            </a:fld>
            <a:endParaRPr lang="en-US">
              <a:solidFill>
                <a:srgbClr val="808080"/>
              </a:solidFill>
              <a:latin typeface="Arial" charset="0"/>
              <a:ea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/>
          <a:ea typeface="ＭＳ Ｐゴシック" charset="0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 Narrow" pitchFamily="34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 Narrow" pitchFamily="34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 Narrow" pitchFamily="34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 Narrow" pitchFamily="34" charset="0"/>
          <a:ea typeface="ＭＳ Ｐゴシック" charset="0"/>
          <a:cs typeface="Arial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 Narrow" pitchFamily="34" charset="0"/>
          <a:cs typeface="Arial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 Narrow" pitchFamily="34" charset="0"/>
          <a:cs typeface="Arial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 Narrow" pitchFamily="34" charset="0"/>
          <a:cs typeface="Arial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 Narrow" pitchFamily="34" charset="0"/>
          <a:cs typeface="Arial" charset="0"/>
        </a:defRPr>
      </a:lvl9pPr>
    </p:titleStyle>
    <p:bodyStyle>
      <a:lvl1pPr marL="234945" indent="-234945" algn="l" rtl="0" eaLnBrk="0" fontAlgn="base" hangingPunct="0">
        <a:spcBef>
          <a:spcPct val="20000"/>
        </a:spcBef>
        <a:spcAft>
          <a:spcPct val="0"/>
        </a:spcAft>
        <a:buClr>
          <a:srgbClr val="F79646"/>
        </a:buClr>
        <a:buChar char="•"/>
        <a:defRPr sz="2400">
          <a:solidFill>
            <a:schemeClr val="tx1"/>
          </a:solidFill>
          <a:latin typeface="Calibri"/>
          <a:ea typeface="ＭＳ Ｐゴシック" charset="0"/>
          <a:cs typeface="Calibri"/>
        </a:defRPr>
      </a:lvl1pPr>
      <a:lvl2pPr marL="568311" indent="-219069" algn="l" rtl="0" eaLnBrk="0" fontAlgn="base" hangingPunct="0">
        <a:spcBef>
          <a:spcPct val="20000"/>
        </a:spcBef>
        <a:spcAft>
          <a:spcPct val="0"/>
        </a:spcAft>
        <a:buClr>
          <a:srgbClr val="BFBFBF"/>
        </a:buClr>
        <a:buFont typeface="Arial" charset="0"/>
        <a:buChar char="–"/>
        <a:defRPr sz="2400">
          <a:solidFill>
            <a:schemeClr val="tx1"/>
          </a:solidFill>
          <a:latin typeface="Calibri"/>
          <a:ea typeface="Arial" charset="0"/>
          <a:cs typeface="Calibri"/>
        </a:defRPr>
      </a:lvl2pPr>
      <a:lvl3pPr marL="858817" indent="-176209" algn="l" rtl="0" eaLnBrk="0" fontAlgn="base" hangingPunct="0">
        <a:spcBef>
          <a:spcPct val="20000"/>
        </a:spcBef>
        <a:spcAft>
          <a:spcPct val="0"/>
        </a:spcAft>
        <a:buClr>
          <a:srgbClr val="8CC7BA"/>
        </a:buClr>
        <a:buSzPct val="90000"/>
        <a:buChar char="•"/>
        <a:defRPr sz="2400">
          <a:solidFill>
            <a:schemeClr val="tx1"/>
          </a:solidFill>
          <a:latin typeface="Calibri"/>
          <a:ea typeface="Arial" charset="0"/>
          <a:cs typeface="Calibri"/>
        </a:defRPr>
      </a:lvl3pPr>
      <a:lvl4pPr marL="1204883" indent="-23176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Arial" charset="0"/>
          <a:cs typeface="Calibri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274637"/>
            <a:ext cx="11582400" cy="868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04800" y="6356355"/>
            <a:ext cx="9997440" cy="365125"/>
          </a:xfrm>
          <a:prstGeom prst="rect">
            <a:avLst/>
          </a:prstGeom>
        </p:spPr>
        <p:txBody>
          <a:bodyPr vert="horz" lIns="45720" tIns="45720" rIns="91440" bIns="0" rtlCol="0" anchor="b"/>
          <a:lstStyle>
            <a:lvl1pPr algn="l">
              <a:defRPr sz="1333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04800" y="1600205"/>
            <a:ext cx="11582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55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  <p:sldLayoutId id="2147483902" r:id="rId13"/>
    <p:sldLayoutId id="2147483903" r:id="rId14"/>
    <p:sldLayoutId id="2147483904" r:id="rId15"/>
    <p:sldLayoutId id="2147483905" r:id="rId16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 dt="0"/>
  <p:txStyles>
    <p:titleStyle>
      <a:lvl1pPr algn="ctr" defTabSz="1219170" rtl="0" eaLnBrk="1" latinLnBrk="0" hangingPunct="1">
        <a:spcBef>
          <a:spcPct val="0"/>
        </a:spcBef>
        <a:buNone/>
        <a:defRPr sz="40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1219170" rtl="0" eaLnBrk="1" latinLnBrk="0" hangingPunct="1"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066773" indent="-457189" algn="l" defTabSz="1219170" rtl="0" eaLnBrk="1" latinLnBrk="0" hangingPunct="1">
        <a:spcBef>
          <a:spcPts val="0"/>
        </a:spcBef>
        <a:spcAft>
          <a:spcPts val="80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676358" marR="0" indent="-457189" algn="l" defTabSz="1219170" rtl="0" eaLnBrk="1" fontAlgn="auto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70000"/>
        <a:buFont typeface="Wingdings 2" panose="05020102010507070707" pitchFamily="18" charset="2"/>
        <a:buChar char="®"/>
        <a:tabLst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1219170" rtl="0" eaLnBrk="1" latinLnBrk="0" hangingPunct="1">
        <a:spcBef>
          <a:spcPts val="0"/>
        </a:spcBef>
        <a:spcAft>
          <a:spcPts val="80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1219170" rtl="0" eaLnBrk="1" latinLnBrk="0" hangingPunct="1">
        <a:spcBef>
          <a:spcPts val="0"/>
        </a:spcBef>
        <a:spcAft>
          <a:spcPts val="800"/>
        </a:spcAft>
        <a:buFont typeface="Arial" panose="020B0604020202020204" pitchFamily="34" charset="0"/>
        <a:buChar char="»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7"/>
            <a:ext cx="10972800" cy="452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477041"/>
            <a:ext cx="284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825" b="0" i="1">
                <a:latin typeface="Arial" charset="0"/>
              </a:defRPr>
            </a:lvl1pPr>
          </a:lstStyle>
          <a:p>
            <a:pPr eaLnBrk="1" hangingPunct="1">
              <a:defRPr/>
            </a:pPr>
            <a:r>
              <a:rPr lang="da-DK">
                <a:solidFill>
                  <a:srgbClr val="000000"/>
                </a:solidFill>
                <a:effectLst/>
              </a:rPr>
              <a:t>mansoor@rh.regionh.dk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051">
                <a:latin typeface="Arial" charset="0"/>
              </a:defRPr>
            </a:lvl1pPr>
          </a:lstStyle>
          <a:p>
            <a:pPr eaLnBrk="1" hangingPunct="1">
              <a:defRPr/>
            </a:pPr>
            <a:endParaRPr lang="da-DK">
              <a:solidFill>
                <a:srgbClr val="000000"/>
              </a:solidFill>
              <a:effectLst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051">
                <a:latin typeface="Arial" charset="0"/>
              </a:defRPr>
            </a:lvl1pPr>
          </a:lstStyle>
          <a:p>
            <a:pPr eaLnBrk="1" hangingPunct="1">
              <a:defRPr/>
            </a:pPr>
            <a:fld id="{F568493C-4977-254A-ABD2-604FD234BD36}" type="slidenum">
              <a:rPr lang="da-DK">
                <a:solidFill>
                  <a:srgbClr val="000000"/>
                </a:solidFill>
                <a:effectLst/>
              </a:rPr>
              <a:pPr eaLnBrk="1" hangingPunct="1">
                <a:defRPr/>
              </a:pPr>
              <a:t>‹#›</a:t>
            </a:fld>
            <a:endParaRPr lang="da-DK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99760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  <p:sldLayoutId id="2147483919" r:id="rId13"/>
    <p:sldLayoutId id="2147483920" r:id="rId14"/>
    <p:sldLayoutId id="2147483921" r:id="rId15"/>
    <p:sldLayoutId id="2147483922" r:id="rId16"/>
    <p:sldLayoutId id="2147483923" r:id="rId17"/>
    <p:sldLayoutId id="2147483924" r:id="rId18"/>
    <p:sldLayoutId id="2147483925" r:id="rId19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342902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6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8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1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6" indent="-257176" algn="l" rtl="0" eaLnBrk="0" fontAlgn="base" hangingPunct="0">
        <a:spcBef>
          <a:spcPct val="20000"/>
        </a:spcBef>
        <a:spcAft>
          <a:spcPct val="0"/>
        </a:spcAft>
        <a:buChar char="•"/>
        <a:defRPr sz="240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557215" indent="-214315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ＭＳ Ｐゴシック" charset="-128"/>
        </a:defRPr>
      </a:lvl2pPr>
      <a:lvl3pPr marL="857256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ＭＳ Ｐゴシック" charset="-128"/>
        </a:defRPr>
      </a:lvl3pPr>
      <a:lvl4pPr marL="1200158" indent="-171450" algn="l" rtl="0" eaLnBrk="0" fontAlgn="base" hangingPunct="0">
        <a:spcBef>
          <a:spcPct val="20000"/>
        </a:spcBef>
        <a:spcAft>
          <a:spcPct val="0"/>
        </a:spcAft>
        <a:buChar char="–"/>
        <a:defRPr sz="1499">
          <a:solidFill>
            <a:schemeClr val="tx1"/>
          </a:solidFill>
          <a:latin typeface="+mn-lt"/>
          <a:ea typeface="ＭＳ Ｐゴシック" charset="-128"/>
        </a:defRPr>
      </a:lvl4pPr>
      <a:lvl5pPr marL="1543060" indent="-171450" algn="l" rtl="0" eaLnBrk="0" fontAlgn="base" hangingPunct="0">
        <a:spcBef>
          <a:spcPct val="20000"/>
        </a:spcBef>
        <a:spcAft>
          <a:spcPct val="0"/>
        </a:spcAft>
        <a:buChar char="»"/>
        <a:defRPr sz="1499">
          <a:solidFill>
            <a:schemeClr val="tx1"/>
          </a:solidFill>
          <a:latin typeface="+mn-lt"/>
          <a:ea typeface="ＭＳ Ｐゴシック" charset="-128"/>
        </a:defRPr>
      </a:lvl5pPr>
      <a:lvl6pPr marL="1885964" indent="-171450" algn="l" rtl="0" fontAlgn="base">
        <a:spcBef>
          <a:spcPct val="20000"/>
        </a:spcBef>
        <a:spcAft>
          <a:spcPct val="0"/>
        </a:spcAft>
        <a:buChar char="»"/>
        <a:defRPr sz="1499">
          <a:solidFill>
            <a:schemeClr val="tx1"/>
          </a:solidFill>
          <a:latin typeface="+mn-lt"/>
          <a:ea typeface="ＭＳ Ｐゴシック" charset="-128"/>
        </a:defRPr>
      </a:lvl6pPr>
      <a:lvl7pPr marL="2228864" indent="-171450" algn="l" rtl="0" fontAlgn="base">
        <a:spcBef>
          <a:spcPct val="20000"/>
        </a:spcBef>
        <a:spcAft>
          <a:spcPct val="0"/>
        </a:spcAft>
        <a:buChar char="»"/>
        <a:defRPr sz="1499">
          <a:solidFill>
            <a:schemeClr val="tx1"/>
          </a:solidFill>
          <a:latin typeface="+mn-lt"/>
          <a:ea typeface="ＭＳ Ｐゴシック" charset="-128"/>
        </a:defRPr>
      </a:lvl7pPr>
      <a:lvl8pPr marL="2571766" indent="-171450" algn="l" rtl="0" fontAlgn="base">
        <a:spcBef>
          <a:spcPct val="20000"/>
        </a:spcBef>
        <a:spcAft>
          <a:spcPct val="0"/>
        </a:spcAft>
        <a:buChar char="»"/>
        <a:defRPr sz="1499">
          <a:solidFill>
            <a:schemeClr val="tx1"/>
          </a:solidFill>
          <a:latin typeface="+mn-lt"/>
          <a:ea typeface="ＭＳ Ｐゴシック" charset="-128"/>
        </a:defRPr>
      </a:lvl8pPr>
      <a:lvl9pPr marL="2914670" indent="-171450" algn="l" rtl="0" fontAlgn="base">
        <a:spcBef>
          <a:spcPct val="20000"/>
        </a:spcBef>
        <a:spcAft>
          <a:spcPct val="0"/>
        </a:spcAft>
        <a:buChar char="»"/>
        <a:defRPr sz="1499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da-DK"/>
      </a:defPPr>
      <a:lvl1pPr marL="0" algn="l" defTabSz="34290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902" algn="l" defTabSz="34290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806" algn="l" defTabSz="34290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8" algn="l" defTabSz="34290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10" algn="l" defTabSz="34290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3" algn="l" defTabSz="34290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5" algn="l" defTabSz="34290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315" algn="l" defTabSz="34290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218" algn="l" defTabSz="34290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3FC95-3E71-47F9-A014-6059EB19A071}" type="datetime1">
              <a:rPr lang="en-US" smtClean="0"/>
              <a:t>2/25/19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‹#›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185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  <p:sldLayoutId id="2147483938" r:id="rId12"/>
    <p:sldLayoutId id="2147483939" r:id="rId13"/>
    <p:sldLayoutId id="2147483940" r:id="rId14"/>
    <p:sldLayoutId id="2147483941" r:id="rId15"/>
    <p:sldLayoutId id="2147483945" r:id="rId16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628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44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83737"/>
            <a:ext cx="10515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916FF65-E16B-BA4F-9591-6B4416106527}" type="datetimeFigureOut">
              <a:rPr lang="en-US" smtClean="0"/>
              <a:pPr/>
              <a:t>2/25/19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B442168-F8B8-B34D-83CF-DF309AC816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12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  <p:sldLayoutId id="2147483959" r:id="rId12"/>
    <p:sldLayoutId id="2147483960" r:id="rId13"/>
    <p:sldLayoutId id="2147483961" r:id="rId14"/>
    <p:sldLayoutId id="2147483962" r:id="rId1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2656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rgbClr val="505153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rgbClr val="505153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rgbClr val="505153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505153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505153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628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44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83737"/>
            <a:ext cx="10515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916FF65-E16B-BA4F-9591-6B4416106527}" type="datetimeFigureOut">
              <a:rPr lang="en-US" smtClean="0"/>
              <a:pPr/>
              <a:t>2/25/19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B442168-F8B8-B34D-83CF-DF309AC816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837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  <p:sldLayoutId id="2147483987" r:id="rId12"/>
    <p:sldLayoutId id="2147483988" r:id="rId1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2656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rgbClr val="505153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rgbClr val="505153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rgbClr val="505153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505153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505153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8.xml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8.xml"/><Relationship Id="rId1" Type="http://schemas.openxmlformats.org/officeDocument/2006/relationships/tags" Target="../tags/tag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8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5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4E3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4F0199F5-DF50-1542-8576-009A4F95D381}"/>
              </a:ext>
            </a:extLst>
          </p:cNvPr>
          <p:cNvSpPr txBox="1">
            <a:spLocks/>
          </p:cNvSpPr>
          <p:nvPr/>
        </p:nvSpPr>
        <p:spPr bwMode="auto">
          <a:xfrm>
            <a:off x="914400" y="2544640"/>
            <a:ext cx="1024568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Please note, these are the actual video-recorded 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proceedings from the live CME event and may include 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the use of trade names and other raw, unedited content.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788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43418" y="57151"/>
            <a:ext cx="11705167" cy="990600"/>
          </a:xfrm>
        </p:spPr>
        <p:txBody>
          <a:bodyPr/>
          <a:lstStyle/>
          <a:p>
            <a:r>
              <a:rPr lang="en-US" sz="48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Treatment Paradigm for PARP Inhibitors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443714" y="5353828"/>
            <a:ext cx="3226678" cy="1193724"/>
            <a:chOff x="3332782" y="5106240"/>
            <a:chExt cx="2420008" cy="937628"/>
          </a:xfrm>
        </p:grpSpPr>
        <p:sp>
          <p:nvSpPr>
            <p:cNvPr id="55" name="Rectangle 28"/>
            <p:cNvSpPr>
              <a:spLocks noChangeArrowheads="1"/>
            </p:cNvSpPr>
            <p:nvPr/>
          </p:nvSpPr>
          <p:spPr bwMode="auto">
            <a:xfrm>
              <a:off x="3332782" y="5106240"/>
              <a:ext cx="365760" cy="365760"/>
            </a:xfrm>
            <a:prstGeom prst="rect">
              <a:avLst/>
            </a:prstGeom>
            <a:solidFill>
              <a:schemeClr val="accent2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120649" tIns="59267" rIns="120649" bIns="59267" anchor="ctr"/>
            <a:lstStyle/>
            <a:p>
              <a:pPr algn="ctr" defTabSz="1219170" eaLnBrk="0" hangingPunct="0">
                <a:defRPr/>
              </a:pPr>
              <a:endParaRPr lang="en-US" sz="2667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56" name="Rectangle 20"/>
            <p:cNvSpPr>
              <a:spLocks noChangeArrowheads="1"/>
            </p:cNvSpPr>
            <p:nvPr/>
          </p:nvSpPr>
          <p:spPr bwMode="auto">
            <a:xfrm>
              <a:off x="3332782" y="5640062"/>
              <a:ext cx="365760" cy="365760"/>
            </a:xfrm>
            <a:prstGeom prst="rect">
              <a:avLst/>
            </a:prstGeom>
            <a:solidFill>
              <a:schemeClr val="accent4"/>
            </a:solidFill>
            <a:ln w="12700">
              <a:noFill/>
              <a:miter lim="800000"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  <a:alpha val="74998"/>
                </a:schemeClr>
              </a:prstShdw>
            </a:effectLst>
          </p:spPr>
          <p:txBody>
            <a:bodyPr wrap="none" lIns="120649" tIns="59267" rIns="120649" bIns="59267" anchor="ctr"/>
            <a:lstStyle/>
            <a:p>
              <a:pPr defTabSz="1219170" eaLnBrk="0" hangingPunct="0">
                <a:defRPr/>
              </a:pPr>
              <a:endParaRPr lang="en-US" sz="2400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736084" y="5146996"/>
              <a:ext cx="2016706" cy="3626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 eaLnBrk="0" hangingPunct="0">
                <a:defRPr/>
              </a:pPr>
              <a:r>
                <a:rPr lang="en-US" sz="2400" b="1" dirty="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</a:rPr>
                <a:t>Under investigation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736095" y="5681246"/>
              <a:ext cx="1487138" cy="3626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 eaLnBrk="0" hangingPunct="0">
                <a:defRPr/>
              </a:pPr>
              <a:r>
                <a:rPr lang="en-US" sz="2400" b="1" dirty="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</a:rPr>
                <a:t>FDA approved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86270" y="1295402"/>
            <a:ext cx="11800463" cy="4363208"/>
            <a:chOff x="139700" y="1828800"/>
            <a:chExt cx="8850346" cy="3272406"/>
          </a:xfrm>
        </p:grpSpPr>
        <p:sp>
          <p:nvSpPr>
            <p:cNvPr id="1003522" name="Line 2"/>
            <p:cNvSpPr>
              <a:spLocks noChangeShapeType="1"/>
            </p:cNvSpPr>
            <p:nvPr/>
          </p:nvSpPr>
          <p:spPr bwMode="auto">
            <a:xfrm>
              <a:off x="2241983" y="3097530"/>
              <a:ext cx="0" cy="985838"/>
            </a:xfrm>
            <a:prstGeom prst="line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  <a:alpha val="74998"/>
                </a:schemeClr>
              </a:prstShdw>
            </a:effectLst>
          </p:spPr>
          <p:txBody>
            <a:bodyPr wrap="none" anchor="ctr"/>
            <a:lstStyle/>
            <a:p>
              <a:pPr defTabSz="1219170" eaLnBrk="0" hangingPunct="0">
                <a:defRPr/>
              </a:pPr>
              <a:endParaRPr lang="en-US" sz="1867" b="1">
                <a:solidFill>
                  <a:prstClr val="white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003524" name="Line 4"/>
            <p:cNvSpPr>
              <a:spLocks noChangeShapeType="1"/>
            </p:cNvSpPr>
            <p:nvPr/>
          </p:nvSpPr>
          <p:spPr bwMode="auto">
            <a:xfrm>
              <a:off x="817038" y="3581404"/>
              <a:ext cx="3676665" cy="926"/>
            </a:xfrm>
            <a:prstGeom prst="line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  <a:alpha val="74998"/>
                </a:schemeClr>
              </a:prstShdw>
            </a:effectLst>
          </p:spPr>
          <p:txBody>
            <a:bodyPr wrap="none" anchor="ctr"/>
            <a:lstStyle/>
            <a:p>
              <a:pPr defTabSz="1219170" eaLnBrk="0" hangingPunct="0">
                <a:defRPr/>
              </a:pPr>
              <a:endParaRPr lang="en-US" sz="1867" b="1">
                <a:solidFill>
                  <a:prstClr val="white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003525" name="Line 5"/>
            <p:cNvSpPr>
              <a:spLocks noChangeShapeType="1"/>
            </p:cNvSpPr>
            <p:nvPr/>
          </p:nvSpPr>
          <p:spPr bwMode="auto">
            <a:xfrm>
              <a:off x="1491545" y="3130550"/>
              <a:ext cx="0" cy="901700"/>
            </a:xfrm>
            <a:prstGeom prst="line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  <a:alpha val="74998"/>
                </a:schemeClr>
              </a:prstShdw>
            </a:effectLst>
          </p:spPr>
          <p:txBody>
            <a:bodyPr wrap="none" anchor="ctr"/>
            <a:lstStyle/>
            <a:p>
              <a:pPr defTabSz="1219170" eaLnBrk="0" hangingPunct="0">
                <a:defRPr/>
              </a:pPr>
              <a:endParaRPr lang="en-US" sz="1867" b="1">
                <a:solidFill>
                  <a:prstClr val="white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003526" name="Line 6"/>
            <p:cNvSpPr>
              <a:spLocks noChangeShapeType="1"/>
            </p:cNvSpPr>
            <p:nvPr/>
          </p:nvSpPr>
          <p:spPr bwMode="auto">
            <a:xfrm>
              <a:off x="1559279" y="3130550"/>
              <a:ext cx="0" cy="901700"/>
            </a:xfrm>
            <a:prstGeom prst="line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  <a:alpha val="74998"/>
                </a:schemeClr>
              </a:prstShdw>
            </a:effectLst>
          </p:spPr>
          <p:txBody>
            <a:bodyPr wrap="none" anchor="ctr"/>
            <a:lstStyle/>
            <a:p>
              <a:pPr defTabSz="1219170" eaLnBrk="0" hangingPunct="0">
                <a:defRPr/>
              </a:pPr>
              <a:endParaRPr lang="en-US" sz="1867" b="1">
                <a:solidFill>
                  <a:prstClr val="white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003527" name="Line 7"/>
            <p:cNvSpPr>
              <a:spLocks noChangeShapeType="1"/>
            </p:cNvSpPr>
            <p:nvPr/>
          </p:nvSpPr>
          <p:spPr bwMode="auto">
            <a:xfrm>
              <a:off x="2953416" y="3130550"/>
              <a:ext cx="0" cy="901700"/>
            </a:xfrm>
            <a:prstGeom prst="line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  <a:alpha val="74998"/>
                </a:schemeClr>
              </a:prstShdw>
            </a:effectLst>
          </p:spPr>
          <p:txBody>
            <a:bodyPr wrap="none" anchor="ctr"/>
            <a:lstStyle/>
            <a:p>
              <a:pPr defTabSz="1219170" eaLnBrk="0" hangingPunct="0">
                <a:defRPr/>
              </a:pPr>
              <a:endParaRPr lang="en-US" sz="1867" b="1">
                <a:solidFill>
                  <a:prstClr val="white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003528" name="Line 8"/>
            <p:cNvSpPr>
              <a:spLocks noChangeShapeType="1"/>
            </p:cNvSpPr>
            <p:nvPr/>
          </p:nvSpPr>
          <p:spPr bwMode="auto">
            <a:xfrm>
              <a:off x="8800112" y="3130550"/>
              <a:ext cx="0" cy="901700"/>
            </a:xfrm>
            <a:prstGeom prst="line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  <a:alpha val="74998"/>
                </a:schemeClr>
              </a:prstShdw>
            </a:effectLst>
          </p:spPr>
          <p:txBody>
            <a:bodyPr wrap="none" anchor="ctr"/>
            <a:lstStyle/>
            <a:p>
              <a:pPr defTabSz="1219170" eaLnBrk="0" hangingPunct="0">
                <a:defRPr/>
              </a:pPr>
              <a:r>
                <a:rPr lang="en-CA" sz="1867" b="1" dirty="0">
                  <a:solidFill>
                    <a:prstClr val="white"/>
                  </a:solidFill>
                  <a:latin typeface="Calibri" charset="0"/>
                  <a:ea typeface="Calibri" charset="0"/>
                  <a:cs typeface="Calibri" charset="0"/>
                </a:rPr>
                <a:t>y</a:t>
              </a:r>
              <a:endParaRPr lang="en-US" sz="1867" b="1" dirty="0">
                <a:solidFill>
                  <a:prstClr val="white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003531" name="Rectangle 11"/>
            <p:cNvSpPr>
              <a:spLocks noChangeArrowheads="1"/>
            </p:cNvSpPr>
            <p:nvPr/>
          </p:nvSpPr>
          <p:spPr bwMode="auto">
            <a:xfrm>
              <a:off x="139700" y="3321050"/>
              <a:ext cx="1207911" cy="520700"/>
            </a:xfrm>
            <a:prstGeom prst="rect">
              <a:avLst/>
            </a:prstGeom>
            <a:solidFill>
              <a:srgbClr val="CCCFC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120649" tIns="59267" rIns="120649" bIns="59267" anchor="ctr"/>
            <a:lstStyle/>
            <a:p>
              <a:pPr algn="ctr" defTabSz="1219170" eaLnBrk="0" hangingPunct="0">
                <a:defRPr/>
              </a:pPr>
              <a:r>
                <a:rPr lang="en-US" sz="2133" b="1" dirty="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</a:rPr>
                <a:t>Symptoms</a:t>
              </a:r>
            </a:p>
          </p:txBody>
        </p:sp>
        <p:sp>
          <p:nvSpPr>
            <p:cNvPr id="1003532" name="Rectangle 12"/>
            <p:cNvSpPr>
              <a:spLocks noChangeArrowheads="1"/>
            </p:cNvSpPr>
            <p:nvPr/>
          </p:nvSpPr>
          <p:spPr bwMode="auto">
            <a:xfrm>
              <a:off x="314593" y="2414723"/>
              <a:ext cx="1196239" cy="3975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0649" tIns="59267" rIns="120649" bIns="59267">
              <a:spAutoFit/>
            </a:bodyPr>
            <a:lstStyle/>
            <a:p>
              <a:pPr defTabSz="1219170" eaLnBrk="0" hangingPunct="0">
                <a:defRPr/>
              </a:pPr>
              <a:r>
                <a:rPr lang="en-US" sz="2667" b="1" dirty="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</a:rPr>
                <a:t>Diagnosis</a:t>
              </a:r>
            </a:p>
          </p:txBody>
        </p:sp>
        <p:sp>
          <p:nvSpPr>
            <p:cNvPr id="1003533" name="Rectangle 13"/>
            <p:cNvSpPr>
              <a:spLocks noChangeArrowheads="1"/>
            </p:cNvSpPr>
            <p:nvPr/>
          </p:nvSpPr>
          <p:spPr bwMode="auto">
            <a:xfrm>
              <a:off x="1631416" y="3231808"/>
              <a:ext cx="1224275" cy="537332"/>
            </a:xfrm>
            <a:prstGeom prst="rect">
              <a:avLst/>
            </a:prstGeom>
            <a:solidFill>
              <a:srgbClr val="CCCFC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120649" tIns="59267" rIns="120649" bIns="59267" anchor="ctr"/>
            <a:lstStyle/>
            <a:p>
              <a:pPr algn="ctr" defTabSz="1219170" eaLnBrk="0" hangingPunct="0">
                <a:defRPr/>
              </a:pPr>
              <a:r>
                <a:rPr lang="en-US" sz="2133" b="1" dirty="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</a:rPr>
                <a:t>Chemo </a:t>
              </a:r>
            </a:p>
            <a:p>
              <a:pPr algn="ctr" defTabSz="1219170" eaLnBrk="0" hangingPunct="0">
                <a:defRPr/>
              </a:pPr>
              <a:r>
                <a:rPr lang="en-US" sz="2133" b="1" dirty="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</a:rPr>
                <a:t>#1</a:t>
              </a:r>
            </a:p>
          </p:txBody>
        </p:sp>
        <p:sp>
          <p:nvSpPr>
            <p:cNvPr id="1003534" name="Rectangle 14"/>
            <p:cNvSpPr>
              <a:spLocks noChangeArrowheads="1"/>
            </p:cNvSpPr>
            <p:nvPr/>
          </p:nvSpPr>
          <p:spPr bwMode="auto">
            <a:xfrm>
              <a:off x="722142" y="4586233"/>
              <a:ext cx="2123368" cy="3975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0649" tIns="59267" rIns="120649" bIns="59267">
              <a:spAutoFit/>
            </a:bodyPr>
            <a:lstStyle/>
            <a:p>
              <a:pPr defTabSz="1219170" eaLnBrk="0" hangingPunct="0">
                <a:defRPr/>
              </a:pPr>
              <a:r>
                <a:rPr lang="en-US" sz="2667" b="1" dirty="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</a:rPr>
                <a:t>Staging/debulking</a:t>
              </a:r>
            </a:p>
          </p:txBody>
        </p:sp>
        <p:sp>
          <p:nvSpPr>
            <p:cNvPr id="1003535" name="Rectangle 15"/>
            <p:cNvSpPr>
              <a:spLocks noChangeArrowheads="1"/>
            </p:cNvSpPr>
            <p:nvPr/>
          </p:nvSpPr>
          <p:spPr bwMode="auto">
            <a:xfrm>
              <a:off x="2322760" y="2339975"/>
              <a:ext cx="1295305" cy="7054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0649" tIns="59267" rIns="120649" bIns="59267">
              <a:spAutoFit/>
            </a:bodyPr>
            <a:lstStyle/>
            <a:p>
              <a:pPr algn="ctr" defTabSz="1219170" eaLnBrk="0" hangingPunct="0">
                <a:defRPr/>
              </a:pPr>
              <a:r>
                <a:rPr lang="en-US" sz="2667" b="1" dirty="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</a:rPr>
                <a:t>Evaluation</a:t>
              </a:r>
            </a:p>
            <a:p>
              <a:pPr algn="ctr" defTabSz="1219170" eaLnBrk="0" hangingPunct="0">
                <a:defRPr/>
              </a:pPr>
              <a:r>
                <a:rPr lang="en-US" sz="2667" b="1" dirty="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</a:rPr>
                <a:t>? SLL</a:t>
              </a:r>
            </a:p>
          </p:txBody>
        </p:sp>
        <p:sp>
          <p:nvSpPr>
            <p:cNvPr id="1003537" name="Line 17"/>
            <p:cNvSpPr>
              <a:spLocks noChangeShapeType="1"/>
            </p:cNvSpPr>
            <p:nvPr/>
          </p:nvSpPr>
          <p:spPr bwMode="auto">
            <a:xfrm flipV="1">
              <a:off x="4784277" y="3575976"/>
              <a:ext cx="4191080" cy="6353"/>
            </a:xfrm>
            <a:prstGeom prst="line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  <a:alpha val="74998"/>
                </a:schemeClr>
              </a:prstShdw>
            </a:effectLst>
          </p:spPr>
          <p:txBody>
            <a:bodyPr wrap="none" anchor="ctr"/>
            <a:lstStyle/>
            <a:p>
              <a:pPr defTabSz="1219170" eaLnBrk="0" hangingPunct="0">
                <a:defRPr/>
              </a:pPr>
              <a:endParaRPr lang="en-US" sz="1867" b="1">
                <a:solidFill>
                  <a:prstClr val="white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003538" name="Rectangle 18"/>
            <p:cNvSpPr>
              <a:spLocks noChangeArrowheads="1"/>
            </p:cNvSpPr>
            <p:nvPr/>
          </p:nvSpPr>
          <p:spPr bwMode="auto">
            <a:xfrm>
              <a:off x="4037144" y="1828800"/>
              <a:ext cx="1427072" cy="3975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0649" tIns="59267" rIns="120649" bIns="59267">
              <a:spAutoFit/>
            </a:bodyPr>
            <a:lstStyle/>
            <a:p>
              <a:pPr defTabSz="1219170" eaLnBrk="0" hangingPunct="0">
                <a:defRPr/>
              </a:pPr>
              <a:r>
                <a:rPr lang="en-US" sz="2667" b="1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</a:rPr>
                <a:t>Progression</a:t>
              </a:r>
            </a:p>
          </p:txBody>
        </p:sp>
        <p:sp>
          <p:nvSpPr>
            <p:cNvPr id="1003539" name="Rectangle 19"/>
            <p:cNvSpPr>
              <a:spLocks noChangeArrowheads="1"/>
            </p:cNvSpPr>
            <p:nvPr/>
          </p:nvSpPr>
          <p:spPr bwMode="auto">
            <a:xfrm>
              <a:off x="4991373" y="3231807"/>
              <a:ext cx="914400" cy="520700"/>
            </a:xfrm>
            <a:prstGeom prst="rect">
              <a:avLst/>
            </a:prstGeom>
            <a:solidFill>
              <a:srgbClr val="CCCFC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120649" tIns="59267" rIns="120649" bIns="59267" anchor="ctr"/>
            <a:lstStyle/>
            <a:p>
              <a:pPr algn="ctr" defTabSz="1219170" eaLnBrk="0" hangingPunct="0">
                <a:defRPr/>
              </a:pPr>
              <a:r>
                <a:rPr lang="en-US" sz="2133" b="1" dirty="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</a:rPr>
                <a:t>Chemo </a:t>
              </a:r>
            </a:p>
            <a:p>
              <a:pPr algn="ctr" defTabSz="1219170" eaLnBrk="0" hangingPunct="0">
                <a:defRPr/>
              </a:pPr>
              <a:r>
                <a:rPr lang="en-US" sz="2133" b="1" dirty="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</a:rPr>
                <a:t>#2</a:t>
              </a:r>
            </a:p>
          </p:txBody>
        </p:sp>
        <p:sp>
          <p:nvSpPr>
            <p:cNvPr id="1003540" name="Rectangle 20"/>
            <p:cNvSpPr>
              <a:spLocks noChangeArrowheads="1"/>
            </p:cNvSpPr>
            <p:nvPr/>
          </p:nvSpPr>
          <p:spPr bwMode="auto">
            <a:xfrm>
              <a:off x="6334111" y="3231807"/>
              <a:ext cx="845880" cy="822960"/>
            </a:xfrm>
            <a:prstGeom prst="rect">
              <a:avLst/>
            </a:prstGeom>
            <a:solidFill>
              <a:schemeClr val="accent4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121920" tIns="59267" rIns="120649" bIns="59267" anchor="ctr"/>
            <a:lstStyle/>
            <a:p>
              <a:pPr algn="ctr" defTabSz="1219170" eaLnBrk="0" hangingPunct="0">
                <a:defRPr/>
              </a:pPr>
              <a:r>
                <a:rPr lang="en-US" sz="2133" b="1" dirty="0">
                  <a:solidFill>
                    <a:prstClr val="white"/>
                  </a:solidFill>
                  <a:latin typeface="Calibri" charset="0"/>
                  <a:ea typeface="Calibri" charset="0"/>
                  <a:cs typeface="Calibri" charset="0"/>
                </a:rPr>
                <a:t>Chemo </a:t>
              </a:r>
              <a:br>
                <a:rPr lang="en-US" sz="2133" b="1" dirty="0">
                  <a:solidFill>
                    <a:prstClr val="white"/>
                  </a:solidFill>
                  <a:latin typeface="Calibri" charset="0"/>
                  <a:ea typeface="Calibri" charset="0"/>
                  <a:cs typeface="Calibri" charset="0"/>
                </a:rPr>
              </a:br>
              <a:r>
                <a:rPr lang="en-US" sz="2133" b="1" dirty="0">
                  <a:solidFill>
                    <a:prstClr val="white"/>
                  </a:solidFill>
                  <a:latin typeface="Calibri" charset="0"/>
                  <a:ea typeface="Calibri" charset="0"/>
                  <a:cs typeface="Calibri" charset="0"/>
                </a:rPr>
                <a:t>#3</a:t>
              </a:r>
              <a:br>
                <a:rPr lang="en-US" sz="2133" b="1" dirty="0">
                  <a:solidFill>
                    <a:prstClr val="white"/>
                  </a:solidFill>
                  <a:latin typeface="Calibri" charset="0"/>
                  <a:ea typeface="Calibri" charset="0"/>
                  <a:cs typeface="Calibri" charset="0"/>
                </a:rPr>
              </a:br>
              <a:r>
                <a:rPr lang="en-US" sz="2133" b="1" dirty="0">
                  <a:solidFill>
                    <a:prstClr val="white"/>
                  </a:solidFill>
                  <a:latin typeface="Calibri" charset="0"/>
                  <a:ea typeface="Calibri" charset="0"/>
                  <a:cs typeface="Calibri" charset="0"/>
                </a:rPr>
                <a:t>Tx</a:t>
              </a:r>
            </a:p>
          </p:txBody>
        </p:sp>
        <p:sp>
          <p:nvSpPr>
            <p:cNvPr id="1003541" name="Rectangle 21"/>
            <p:cNvSpPr>
              <a:spLocks noChangeArrowheads="1"/>
            </p:cNvSpPr>
            <p:nvPr/>
          </p:nvSpPr>
          <p:spPr bwMode="auto">
            <a:xfrm>
              <a:off x="7476378" y="4395788"/>
              <a:ext cx="1344164" cy="7054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0649" tIns="59267" rIns="120649" bIns="59267">
              <a:spAutoFit/>
            </a:bodyPr>
            <a:lstStyle/>
            <a:p>
              <a:pPr algn="ctr" defTabSz="1219170" eaLnBrk="0" hangingPunct="0">
                <a:defRPr/>
              </a:pPr>
              <a:r>
                <a:rPr lang="en-US" sz="2667" b="1" dirty="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</a:rPr>
                <a:t>Supportive</a:t>
              </a:r>
            </a:p>
            <a:p>
              <a:pPr algn="ctr" defTabSz="1219170" eaLnBrk="0" hangingPunct="0">
                <a:defRPr/>
              </a:pPr>
              <a:r>
                <a:rPr lang="en-US" sz="2667" b="1" dirty="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</a:rPr>
                <a:t>care</a:t>
              </a:r>
            </a:p>
          </p:txBody>
        </p:sp>
        <p:sp>
          <p:nvSpPr>
            <p:cNvPr id="1003542" name="Rectangle 22"/>
            <p:cNvSpPr>
              <a:spLocks noChangeArrowheads="1"/>
            </p:cNvSpPr>
            <p:nvPr/>
          </p:nvSpPr>
          <p:spPr bwMode="auto">
            <a:xfrm>
              <a:off x="8167658" y="1919233"/>
              <a:ext cx="822388" cy="3975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0649" tIns="59267" rIns="120649" bIns="59267">
              <a:spAutoFit/>
            </a:bodyPr>
            <a:lstStyle/>
            <a:p>
              <a:pPr defTabSz="1219170" eaLnBrk="0" hangingPunct="0">
                <a:defRPr/>
              </a:pPr>
              <a:r>
                <a:rPr lang="en-US" sz="2667" b="1" dirty="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</a:rPr>
                <a:t>Death</a:t>
              </a:r>
            </a:p>
          </p:txBody>
        </p:sp>
        <p:sp>
          <p:nvSpPr>
            <p:cNvPr id="1003543" name="Line 23"/>
            <p:cNvSpPr>
              <a:spLocks noChangeShapeType="1"/>
            </p:cNvSpPr>
            <p:nvPr/>
          </p:nvSpPr>
          <p:spPr bwMode="auto">
            <a:xfrm flipH="1" flipV="1">
              <a:off x="1127461" y="2743200"/>
              <a:ext cx="371123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pPr defTabSz="1219170" eaLnBrk="0" hangingPunct="0">
                <a:defRPr/>
              </a:pPr>
              <a:endParaRPr lang="en-US" sz="1867" b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003544" name="Line 24"/>
            <p:cNvSpPr>
              <a:spLocks noChangeShapeType="1"/>
            </p:cNvSpPr>
            <p:nvPr/>
          </p:nvSpPr>
          <p:spPr bwMode="auto">
            <a:xfrm>
              <a:off x="1587293" y="4115152"/>
              <a:ext cx="195605" cy="55479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pPr defTabSz="1219170" eaLnBrk="0" hangingPunct="0">
                <a:defRPr/>
              </a:pPr>
              <a:endParaRPr lang="en-US" sz="1867" b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003545" name="Line 25"/>
            <p:cNvSpPr>
              <a:spLocks noChangeShapeType="1"/>
            </p:cNvSpPr>
            <p:nvPr/>
          </p:nvSpPr>
          <p:spPr bwMode="auto">
            <a:xfrm flipH="1" flipV="1">
              <a:off x="4578949" y="2209800"/>
              <a:ext cx="235656" cy="838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pPr defTabSz="1219170" eaLnBrk="0" hangingPunct="0">
                <a:defRPr/>
              </a:pPr>
              <a:endParaRPr lang="en-US" sz="1867" b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003546" name="Line 26"/>
            <p:cNvSpPr>
              <a:spLocks noChangeShapeType="1"/>
            </p:cNvSpPr>
            <p:nvPr/>
          </p:nvSpPr>
          <p:spPr bwMode="auto">
            <a:xfrm flipH="1" flipV="1">
              <a:off x="8886538" y="2286000"/>
              <a:ext cx="83895" cy="8445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pPr defTabSz="1219170" eaLnBrk="0" hangingPunct="0">
                <a:defRPr/>
              </a:pPr>
              <a:endParaRPr lang="en-US" sz="1867" b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003547" name="Line 27"/>
            <p:cNvSpPr>
              <a:spLocks noChangeShapeType="1"/>
            </p:cNvSpPr>
            <p:nvPr/>
          </p:nvSpPr>
          <p:spPr bwMode="auto">
            <a:xfrm flipH="1">
              <a:off x="8676797" y="4099128"/>
              <a:ext cx="123314" cy="3903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pPr defTabSz="1219170" eaLnBrk="0" hangingPunct="0">
                <a:defRPr/>
              </a:pPr>
              <a:endParaRPr lang="en-US" sz="1867" b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003549" name="Rectangle 29"/>
            <p:cNvSpPr>
              <a:spLocks noChangeArrowheads="1"/>
            </p:cNvSpPr>
            <p:nvPr/>
          </p:nvSpPr>
          <p:spPr bwMode="auto">
            <a:xfrm>
              <a:off x="5674986" y="2286000"/>
              <a:ext cx="1246831" cy="68489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 defTabSz="1219170" eaLnBrk="0" hangingPunct="0">
                <a:defRPr/>
              </a:pPr>
              <a:r>
                <a:rPr lang="en-US" sz="2667" b="1" dirty="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</a:rPr>
                <a:t>Secondary</a:t>
              </a:r>
            </a:p>
            <a:p>
              <a:pPr algn="ctr" defTabSz="1219170" eaLnBrk="0" hangingPunct="0">
                <a:defRPr/>
              </a:pPr>
              <a:r>
                <a:rPr lang="en-US" sz="2667" b="1" dirty="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</a:rPr>
                <a:t>surgery?</a:t>
              </a:r>
            </a:p>
          </p:txBody>
        </p:sp>
        <p:sp>
          <p:nvSpPr>
            <p:cNvPr id="1003551" name="Line 31"/>
            <p:cNvSpPr>
              <a:spLocks noChangeShapeType="1"/>
            </p:cNvSpPr>
            <p:nvPr/>
          </p:nvSpPr>
          <p:spPr bwMode="auto">
            <a:xfrm flipV="1">
              <a:off x="4951354" y="2679700"/>
              <a:ext cx="794455" cy="5207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pPr defTabSz="1219170" eaLnBrk="0" hangingPunct="0">
                <a:defRPr/>
              </a:pPr>
              <a:endParaRPr lang="en-US" sz="1867" b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003552" name="Line 32"/>
            <p:cNvSpPr>
              <a:spLocks noChangeShapeType="1"/>
            </p:cNvSpPr>
            <p:nvPr/>
          </p:nvSpPr>
          <p:spPr bwMode="auto">
            <a:xfrm flipH="1" flipV="1">
              <a:off x="6247686" y="2977252"/>
              <a:ext cx="6955" cy="3344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pPr defTabSz="1219170" eaLnBrk="0" hangingPunct="0">
                <a:defRPr/>
              </a:pPr>
              <a:endParaRPr lang="en-US" sz="1867" b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003529" name="Line 9"/>
            <p:cNvSpPr>
              <a:spLocks noChangeShapeType="1"/>
            </p:cNvSpPr>
            <p:nvPr/>
          </p:nvSpPr>
          <p:spPr bwMode="auto">
            <a:xfrm>
              <a:off x="4801771" y="3130550"/>
              <a:ext cx="0" cy="901700"/>
            </a:xfrm>
            <a:prstGeom prst="line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  <a:alpha val="74998"/>
                </a:schemeClr>
              </a:prstShdw>
            </a:effectLst>
          </p:spPr>
          <p:txBody>
            <a:bodyPr wrap="none" anchor="ctr"/>
            <a:lstStyle/>
            <a:p>
              <a:pPr defTabSz="1219170" eaLnBrk="0" hangingPunct="0">
                <a:defRPr/>
              </a:pPr>
              <a:endParaRPr lang="en-US" sz="1867" b="1">
                <a:solidFill>
                  <a:prstClr val="white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003530" name="Line 10"/>
            <p:cNvSpPr>
              <a:spLocks noChangeShapeType="1"/>
            </p:cNvSpPr>
            <p:nvPr/>
          </p:nvSpPr>
          <p:spPr bwMode="auto">
            <a:xfrm>
              <a:off x="8967372" y="3130550"/>
              <a:ext cx="0" cy="901700"/>
            </a:xfrm>
            <a:prstGeom prst="line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  <a:alpha val="74998"/>
                </a:schemeClr>
              </a:prstShdw>
            </a:effectLst>
          </p:spPr>
          <p:txBody>
            <a:bodyPr wrap="none" anchor="ctr"/>
            <a:lstStyle/>
            <a:p>
              <a:pPr defTabSz="1219170" eaLnBrk="0" hangingPunct="0">
                <a:defRPr/>
              </a:pPr>
              <a:endParaRPr lang="en-US" sz="1867" b="1">
                <a:solidFill>
                  <a:prstClr val="white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46" name="Rectangle 20"/>
            <p:cNvSpPr>
              <a:spLocks noChangeArrowheads="1"/>
            </p:cNvSpPr>
            <p:nvPr/>
          </p:nvSpPr>
          <p:spPr bwMode="auto">
            <a:xfrm>
              <a:off x="7612638" y="3231807"/>
              <a:ext cx="1064159" cy="822960"/>
            </a:xfrm>
            <a:prstGeom prst="rect">
              <a:avLst/>
            </a:prstGeom>
            <a:solidFill>
              <a:schemeClr val="accent4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120649" tIns="59267" rIns="120649" bIns="59267" anchor="ctr"/>
            <a:lstStyle/>
            <a:p>
              <a:pPr algn="ctr" defTabSz="1219170" eaLnBrk="0" hangingPunct="0">
                <a:defRPr/>
              </a:pPr>
              <a:r>
                <a:rPr lang="en-US" sz="2133" b="1" dirty="0">
                  <a:solidFill>
                    <a:prstClr val="white"/>
                  </a:solidFill>
                  <a:latin typeface="Calibri" charset="0"/>
                  <a:ea typeface="Calibri" charset="0"/>
                  <a:cs typeface="Calibri" charset="0"/>
                </a:rPr>
                <a:t>Chemo </a:t>
              </a:r>
            </a:p>
            <a:p>
              <a:pPr algn="ctr" defTabSz="1219170" eaLnBrk="0" hangingPunct="0">
                <a:defRPr/>
              </a:pPr>
              <a:r>
                <a:rPr lang="en-US" sz="2133" b="1" dirty="0">
                  <a:solidFill>
                    <a:prstClr val="white"/>
                  </a:solidFill>
                  <a:latin typeface="Calibri" charset="0"/>
                  <a:ea typeface="Calibri" charset="0"/>
                  <a:cs typeface="Calibri" charset="0"/>
                </a:rPr>
                <a:t>#4+</a:t>
              </a:r>
              <a:br>
                <a:rPr lang="en-US" sz="2133" b="1" dirty="0">
                  <a:solidFill>
                    <a:prstClr val="white"/>
                  </a:solidFill>
                  <a:latin typeface="Calibri" charset="0"/>
                  <a:ea typeface="Calibri" charset="0"/>
                  <a:cs typeface="Calibri" charset="0"/>
                </a:rPr>
              </a:br>
              <a:r>
                <a:rPr lang="en-US" sz="2133" b="1" dirty="0">
                  <a:solidFill>
                    <a:prstClr val="white"/>
                  </a:solidFill>
                  <a:latin typeface="Calibri" charset="0"/>
                  <a:ea typeface="Calibri" charset="0"/>
                  <a:cs typeface="Calibri" charset="0"/>
                </a:rPr>
                <a:t>Tx</a:t>
              </a:r>
            </a:p>
          </p:txBody>
        </p:sp>
        <p:sp>
          <p:nvSpPr>
            <p:cNvPr id="48" name="Line 24"/>
            <p:cNvSpPr>
              <a:spLocks noChangeShapeType="1"/>
            </p:cNvSpPr>
            <p:nvPr/>
          </p:nvSpPr>
          <p:spPr bwMode="auto">
            <a:xfrm flipH="1">
              <a:off x="1768630" y="4187651"/>
              <a:ext cx="500159" cy="48229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pPr defTabSz="1219170" eaLnBrk="0" hangingPunct="0">
                <a:defRPr/>
              </a:pPr>
              <a:endParaRPr lang="en-US" sz="1867" b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003548" name="Rectangle 28"/>
            <p:cNvSpPr>
              <a:spLocks noChangeArrowheads="1"/>
            </p:cNvSpPr>
            <p:nvPr/>
          </p:nvSpPr>
          <p:spPr bwMode="auto">
            <a:xfrm>
              <a:off x="3021396" y="3352800"/>
              <a:ext cx="1354666" cy="457200"/>
            </a:xfrm>
            <a:prstGeom prst="rect">
              <a:avLst/>
            </a:prstGeom>
            <a:solidFill>
              <a:schemeClr val="accent4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120649" tIns="59267" rIns="120649" bIns="59267" anchor="ctr"/>
            <a:lstStyle/>
            <a:p>
              <a:pPr algn="ctr" defTabSz="1219170" eaLnBrk="0" hangingPunct="0">
                <a:defRPr/>
              </a:pPr>
              <a:r>
                <a:rPr lang="en-US" sz="2133" b="1" dirty="0">
                  <a:solidFill>
                    <a:prstClr val="white"/>
                  </a:solidFill>
                  <a:latin typeface="Calibri" charset="0"/>
                  <a:ea typeface="Calibri" charset="0"/>
                  <a:cs typeface="Calibri" charset="0"/>
                </a:rPr>
                <a:t>Maintenance</a:t>
              </a:r>
            </a:p>
          </p:txBody>
        </p:sp>
        <p:sp>
          <p:nvSpPr>
            <p:cNvPr id="49" name="Rectangle 28"/>
            <p:cNvSpPr>
              <a:spLocks noChangeArrowheads="1"/>
            </p:cNvSpPr>
            <p:nvPr/>
          </p:nvSpPr>
          <p:spPr bwMode="auto">
            <a:xfrm>
              <a:off x="5904070" y="3231806"/>
              <a:ext cx="288819" cy="818067"/>
            </a:xfrm>
            <a:prstGeom prst="rect">
              <a:avLst/>
            </a:prstGeom>
            <a:solidFill>
              <a:schemeClr val="accent4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120649" tIns="59267" rIns="120649" bIns="59267" anchor="ctr"/>
            <a:lstStyle/>
            <a:p>
              <a:pPr algn="ctr" defTabSz="1219170" eaLnBrk="0" hangingPunct="0">
                <a:defRPr/>
              </a:pPr>
              <a:r>
                <a:rPr lang="en-US" sz="2667" b="1" dirty="0">
                  <a:solidFill>
                    <a:prstClr val="white"/>
                  </a:solidFill>
                  <a:latin typeface="Calibri" charset="0"/>
                  <a:ea typeface="Calibri" charset="0"/>
                  <a:cs typeface="Calibri" charset="0"/>
                </a:rPr>
                <a:t>M</a:t>
              </a:r>
            </a:p>
          </p:txBody>
        </p:sp>
        <p:sp>
          <p:nvSpPr>
            <p:cNvPr id="50" name="Rectangle 28"/>
            <p:cNvSpPr>
              <a:spLocks noChangeArrowheads="1"/>
            </p:cNvSpPr>
            <p:nvPr/>
          </p:nvSpPr>
          <p:spPr bwMode="auto">
            <a:xfrm>
              <a:off x="7179991" y="3231807"/>
              <a:ext cx="288819" cy="822960"/>
            </a:xfrm>
            <a:prstGeom prst="rect">
              <a:avLst/>
            </a:prstGeom>
            <a:solidFill>
              <a:schemeClr val="accent4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120649" tIns="59267" rIns="120649" bIns="59267" anchor="ctr"/>
            <a:lstStyle/>
            <a:p>
              <a:pPr algn="ctr" defTabSz="1219170" eaLnBrk="0" hangingPunct="0">
                <a:defRPr/>
              </a:pPr>
              <a:r>
                <a:rPr lang="en-US" sz="2667" b="1" dirty="0">
                  <a:solidFill>
                    <a:prstClr val="white"/>
                  </a:solidFill>
                  <a:latin typeface="Calibri" charset="0"/>
                  <a:ea typeface="Calibri" charset="0"/>
                  <a:cs typeface="Calibri" charset="0"/>
                </a:rPr>
                <a:t>M</a:t>
              </a:r>
            </a:p>
          </p:txBody>
        </p:sp>
        <p:sp>
          <p:nvSpPr>
            <p:cNvPr id="52" name="Rectangle 28"/>
            <p:cNvSpPr>
              <a:spLocks noChangeArrowheads="1"/>
            </p:cNvSpPr>
            <p:nvPr/>
          </p:nvSpPr>
          <p:spPr bwMode="auto">
            <a:xfrm>
              <a:off x="1632377" y="3754974"/>
              <a:ext cx="1223314" cy="264034"/>
            </a:xfrm>
            <a:prstGeom prst="rect">
              <a:avLst/>
            </a:prstGeom>
            <a:solidFill>
              <a:schemeClr val="accent2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120649" tIns="59267" rIns="120649" bIns="59267" anchor="ctr"/>
            <a:lstStyle/>
            <a:p>
              <a:pPr algn="ctr" defTabSz="1219170" eaLnBrk="0" hangingPunct="0">
                <a:defRPr/>
              </a:pPr>
              <a:r>
                <a:rPr lang="en-US" sz="1600" b="1" dirty="0">
                  <a:solidFill>
                    <a:prstClr val="white"/>
                  </a:solidFill>
                  <a:latin typeface="Calibri" charset="0"/>
                  <a:ea typeface="Calibri" charset="0"/>
                  <a:cs typeface="Calibri" charset="0"/>
                </a:rPr>
                <a:t>Concomitant</a:t>
              </a:r>
            </a:p>
          </p:txBody>
        </p:sp>
        <p:sp>
          <p:nvSpPr>
            <p:cNvPr id="53" name="Rectangle 28"/>
            <p:cNvSpPr>
              <a:spLocks noChangeArrowheads="1"/>
            </p:cNvSpPr>
            <p:nvPr/>
          </p:nvSpPr>
          <p:spPr bwMode="auto">
            <a:xfrm>
              <a:off x="4991373" y="3754974"/>
              <a:ext cx="914400" cy="294900"/>
            </a:xfrm>
            <a:prstGeom prst="rect">
              <a:avLst/>
            </a:prstGeom>
            <a:solidFill>
              <a:schemeClr val="accent2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120649" tIns="59267" rIns="120649" bIns="59267" anchor="ctr"/>
            <a:lstStyle/>
            <a:p>
              <a:pPr algn="ctr" defTabSz="1219170" eaLnBrk="0" hangingPunct="0">
                <a:defRPr/>
              </a:pPr>
              <a:r>
                <a:rPr lang="en-US" sz="1600" b="1" dirty="0">
                  <a:solidFill>
                    <a:prstClr val="white"/>
                  </a:solidFill>
                  <a:latin typeface="Calibri" charset="0"/>
                  <a:ea typeface="Calibri" charset="0"/>
                  <a:cs typeface="Calibri" charset="0"/>
                </a:rPr>
                <a:t>Concomitant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7179991" y="3234533"/>
              <a:ext cx="0" cy="82296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17E6F02E-2C83-BF44-8E36-9E736BD39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515" y="3390369"/>
            <a:ext cx="492152" cy="49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4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43418" y="57151"/>
            <a:ext cx="11705167" cy="990600"/>
          </a:xfrm>
        </p:spPr>
        <p:txBody>
          <a:bodyPr/>
          <a:lstStyle/>
          <a:p>
            <a:r>
              <a:rPr lang="en-US" sz="48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Treatment Paradigm for PARP Inhibitors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86270" y="1295402"/>
            <a:ext cx="11800463" cy="4363208"/>
            <a:chOff x="139700" y="1828800"/>
            <a:chExt cx="8850346" cy="3272406"/>
          </a:xfrm>
        </p:grpSpPr>
        <p:sp>
          <p:nvSpPr>
            <p:cNvPr id="1003522" name="Line 2"/>
            <p:cNvSpPr>
              <a:spLocks noChangeShapeType="1"/>
            </p:cNvSpPr>
            <p:nvPr/>
          </p:nvSpPr>
          <p:spPr bwMode="auto">
            <a:xfrm>
              <a:off x="2241983" y="3097530"/>
              <a:ext cx="0" cy="985838"/>
            </a:xfrm>
            <a:prstGeom prst="line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  <a:alpha val="74998"/>
                </a:schemeClr>
              </a:prstShdw>
            </a:effectLst>
          </p:spPr>
          <p:txBody>
            <a:bodyPr wrap="none" anchor="ctr"/>
            <a:lstStyle/>
            <a:p>
              <a:pPr defTabSz="1219170" eaLnBrk="0" hangingPunct="0">
                <a:defRPr/>
              </a:pPr>
              <a:endParaRPr lang="en-US" sz="1867" b="1">
                <a:solidFill>
                  <a:prstClr val="white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003524" name="Line 4"/>
            <p:cNvSpPr>
              <a:spLocks noChangeShapeType="1"/>
            </p:cNvSpPr>
            <p:nvPr/>
          </p:nvSpPr>
          <p:spPr bwMode="auto">
            <a:xfrm>
              <a:off x="817038" y="3581403"/>
              <a:ext cx="3745670" cy="931"/>
            </a:xfrm>
            <a:prstGeom prst="line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  <a:alpha val="74998"/>
                </a:schemeClr>
              </a:prstShdw>
            </a:effectLst>
          </p:spPr>
          <p:txBody>
            <a:bodyPr wrap="none" anchor="ctr"/>
            <a:lstStyle/>
            <a:p>
              <a:pPr defTabSz="1219170" eaLnBrk="0" hangingPunct="0">
                <a:defRPr/>
              </a:pPr>
              <a:endParaRPr lang="en-US" sz="1867" b="1">
                <a:solidFill>
                  <a:prstClr val="white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003525" name="Line 5"/>
            <p:cNvSpPr>
              <a:spLocks noChangeShapeType="1"/>
            </p:cNvSpPr>
            <p:nvPr/>
          </p:nvSpPr>
          <p:spPr bwMode="auto">
            <a:xfrm>
              <a:off x="1491545" y="3130550"/>
              <a:ext cx="0" cy="901700"/>
            </a:xfrm>
            <a:prstGeom prst="line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  <a:alpha val="74998"/>
                </a:schemeClr>
              </a:prstShdw>
            </a:effectLst>
          </p:spPr>
          <p:txBody>
            <a:bodyPr wrap="none" anchor="ctr"/>
            <a:lstStyle/>
            <a:p>
              <a:pPr defTabSz="1219170" eaLnBrk="0" hangingPunct="0">
                <a:defRPr/>
              </a:pPr>
              <a:endParaRPr lang="en-US" sz="1867" b="1">
                <a:solidFill>
                  <a:prstClr val="white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003526" name="Line 6"/>
            <p:cNvSpPr>
              <a:spLocks noChangeShapeType="1"/>
            </p:cNvSpPr>
            <p:nvPr/>
          </p:nvSpPr>
          <p:spPr bwMode="auto">
            <a:xfrm>
              <a:off x="1559279" y="3130550"/>
              <a:ext cx="0" cy="901700"/>
            </a:xfrm>
            <a:prstGeom prst="line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  <a:alpha val="74998"/>
                </a:schemeClr>
              </a:prstShdw>
            </a:effectLst>
          </p:spPr>
          <p:txBody>
            <a:bodyPr wrap="none" anchor="ctr"/>
            <a:lstStyle/>
            <a:p>
              <a:pPr defTabSz="1219170" eaLnBrk="0" hangingPunct="0">
                <a:defRPr/>
              </a:pPr>
              <a:endParaRPr lang="en-US" sz="1867" b="1">
                <a:solidFill>
                  <a:prstClr val="white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003527" name="Line 7"/>
            <p:cNvSpPr>
              <a:spLocks noChangeShapeType="1"/>
            </p:cNvSpPr>
            <p:nvPr/>
          </p:nvSpPr>
          <p:spPr bwMode="auto">
            <a:xfrm>
              <a:off x="2953416" y="3130550"/>
              <a:ext cx="0" cy="901700"/>
            </a:xfrm>
            <a:prstGeom prst="line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  <a:alpha val="74998"/>
                </a:schemeClr>
              </a:prstShdw>
            </a:effectLst>
          </p:spPr>
          <p:txBody>
            <a:bodyPr wrap="none" anchor="ctr"/>
            <a:lstStyle/>
            <a:p>
              <a:pPr defTabSz="1219170" eaLnBrk="0" hangingPunct="0">
                <a:defRPr/>
              </a:pPr>
              <a:endParaRPr lang="en-US" sz="1867" b="1">
                <a:solidFill>
                  <a:prstClr val="white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003528" name="Line 8"/>
            <p:cNvSpPr>
              <a:spLocks noChangeShapeType="1"/>
            </p:cNvSpPr>
            <p:nvPr/>
          </p:nvSpPr>
          <p:spPr bwMode="auto">
            <a:xfrm>
              <a:off x="8800112" y="3130550"/>
              <a:ext cx="0" cy="901700"/>
            </a:xfrm>
            <a:prstGeom prst="line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  <a:alpha val="74998"/>
                </a:schemeClr>
              </a:prstShdw>
            </a:effectLst>
          </p:spPr>
          <p:txBody>
            <a:bodyPr wrap="none" anchor="ctr"/>
            <a:lstStyle/>
            <a:p>
              <a:pPr defTabSz="1219170" eaLnBrk="0" hangingPunct="0">
                <a:defRPr/>
              </a:pPr>
              <a:r>
                <a:rPr lang="en-CA" sz="1867" b="1" dirty="0">
                  <a:solidFill>
                    <a:prstClr val="white"/>
                  </a:solidFill>
                  <a:latin typeface="Calibri" charset="0"/>
                  <a:ea typeface="Calibri" charset="0"/>
                  <a:cs typeface="Calibri" charset="0"/>
                </a:rPr>
                <a:t>y</a:t>
              </a:r>
              <a:endParaRPr lang="en-US" sz="1867" b="1" dirty="0">
                <a:solidFill>
                  <a:prstClr val="white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003531" name="Rectangle 11"/>
            <p:cNvSpPr>
              <a:spLocks noChangeArrowheads="1"/>
            </p:cNvSpPr>
            <p:nvPr/>
          </p:nvSpPr>
          <p:spPr bwMode="auto">
            <a:xfrm>
              <a:off x="139700" y="3321050"/>
              <a:ext cx="1207911" cy="520700"/>
            </a:xfrm>
            <a:prstGeom prst="rect">
              <a:avLst/>
            </a:prstGeom>
            <a:solidFill>
              <a:srgbClr val="CCCFC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120649" tIns="59267" rIns="120649" bIns="59267" anchor="ctr"/>
            <a:lstStyle/>
            <a:p>
              <a:pPr algn="ctr" defTabSz="1219170" eaLnBrk="0" hangingPunct="0">
                <a:defRPr/>
              </a:pPr>
              <a:r>
                <a:rPr lang="en-US" sz="2133" b="1" dirty="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</a:rPr>
                <a:t>Symptoms</a:t>
              </a:r>
            </a:p>
          </p:txBody>
        </p:sp>
        <p:sp>
          <p:nvSpPr>
            <p:cNvPr id="1003532" name="Rectangle 12"/>
            <p:cNvSpPr>
              <a:spLocks noChangeArrowheads="1"/>
            </p:cNvSpPr>
            <p:nvPr/>
          </p:nvSpPr>
          <p:spPr bwMode="auto">
            <a:xfrm>
              <a:off x="314593" y="2414723"/>
              <a:ext cx="1196239" cy="3975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0649" tIns="59267" rIns="120649" bIns="59267">
              <a:spAutoFit/>
            </a:bodyPr>
            <a:lstStyle/>
            <a:p>
              <a:pPr defTabSz="1219170" eaLnBrk="0" hangingPunct="0">
                <a:defRPr/>
              </a:pPr>
              <a:r>
                <a:rPr lang="en-US" sz="2667" b="1" dirty="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</a:rPr>
                <a:t>Diagnosis</a:t>
              </a:r>
            </a:p>
          </p:txBody>
        </p:sp>
        <p:sp>
          <p:nvSpPr>
            <p:cNvPr id="1003533" name="Rectangle 13"/>
            <p:cNvSpPr>
              <a:spLocks noChangeArrowheads="1"/>
            </p:cNvSpPr>
            <p:nvPr/>
          </p:nvSpPr>
          <p:spPr bwMode="auto">
            <a:xfrm>
              <a:off x="1631416" y="3231807"/>
              <a:ext cx="1224275" cy="596900"/>
            </a:xfrm>
            <a:prstGeom prst="rect">
              <a:avLst/>
            </a:prstGeom>
            <a:solidFill>
              <a:srgbClr val="CCCFC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120649" tIns="59267" rIns="120649" bIns="59267" anchor="ctr"/>
            <a:lstStyle/>
            <a:p>
              <a:pPr algn="ctr" defTabSz="1219170" eaLnBrk="0" hangingPunct="0">
                <a:defRPr/>
              </a:pPr>
              <a:r>
                <a:rPr lang="en-US" sz="2133" b="1" dirty="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</a:rPr>
                <a:t>Chemo </a:t>
              </a:r>
            </a:p>
            <a:p>
              <a:pPr algn="ctr" defTabSz="1219170" eaLnBrk="0" hangingPunct="0">
                <a:defRPr/>
              </a:pPr>
              <a:r>
                <a:rPr lang="en-US" sz="2133" b="1" dirty="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</a:rPr>
                <a:t>#1</a:t>
              </a:r>
            </a:p>
          </p:txBody>
        </p:sp>
        <p:sp>
          <p:nvSpPr>
            <p:cNvPr id="1003534" name="Rectangle 14"/>
            <p:cNvSpPr>
              <a:spLocks noChangeArrowheads="1"/>
            </p:cNvSpPr>
            <p:nvPr/>
          </p:nvSpPr>
          <p:spPr bwMode="auto">
            <a:xfrm>
              <a:off x="722142" y="4586233"/>
              <a:ext cx="2123368" cy="3975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0649" tIns="59267" rIns="120649" bIns="59267">
              <a:spAutoFit/>
            </a:bodyPr>
            <a:lstStyle/>
            <a:p>
              <a:pPr defTabSz="1219170" eaLnBrk="0" hangingPunct="0">
                <a:defRPr/>
              </a:pPr>
              <a:r>
                <a:rPr lang="en-US" sz="2667" b="1" dirty="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</a:rPr>
                <a:t>Staging/debulking</a:t>
              </a:r>
            </a:p>
          </p:txBody>
        </p:sp>
        <p:sp>
          <p:nvSpPr>
            <p:cNvPr id="1003535" name="Rectangle 15"/>
            <p:cNvSpPr>
              <a:spLocks noChangeArrowheads="1"/>
            </p:cNvSpPr>
            <p:nvPr/>
          </p:nvSpPr>
          <p:spPr bwMode="auto">
            <a:xfrm>
              <a:off x="2322760" y="2339975"/>
              <a:ext cx="1295305" cy="7054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0649" tIns="59267" rIns="120649" bIns="59267">
              <a:spAutoFit/>
            </a:bodyPr>
            <a:lstStyle/>
            <a:p>
              <a:pPr algn="ctr" defTabSz="1219170" eaLnBrk="0" hangingPunct="0">
                <a:defRPr/>
              </a:pPr>
              <a:r>
                <a:rPr lang="en-US" sz="2667" b="1" dirty="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</a:rPr>
                <a:t>Evaluation</a:t>
              </a:r>
            </a:p>
            <a:p>
              <a:pPr algn="ctr" defTabSz="1219170" eaLnBrk="0" hangingPunct="0">
                <a:defRPr/>
              </a:pPr>
              <a:r>
                <a:rPr lang="en-US" sz="2667" b="1" dirty="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</a:rPr>
                <a:t>? SLL</a:t>
              </a:r>
            </a:p>
          </p:txBody>
        </p:sp>
        <p:sp>
          <p:nvSpPr>
            <p:cNvPr id="1003537" name="Line 17"/>
            <p:cNvSpPr>
              <a:spLocks noChangeShapeType="1"/>
            </p:cNvSpPr>
            <p:nvPr/>
          </p:nvSpPr>
          <p:spPr bwMode="auto">
            <a:xfrm flipV="1">
              <a:off x="4784277" y="3575976"/>
              <a:ext cx="4191080" cy="6353"/>
            </a:xfrm>
            <a:prstGeom prst="line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  <a:alpha val="74998"/>
                </a:schemeClr>
              </a:prstShdw>
            </a:effectLst>
          </p:spPr>
          <p:txBody>
            <a:bodyPr wrap="none" anchor="ctr"/>
            <a:lstStyle/>
            <a:p>
              <a:pPr defTabSz="1219170" eaLnBrk="0" hangingPunct="0">
                <a:defRPr/>
              </a:pPr>
              <a:endParaRPr lang="en-US" sz="1867" b="1">
                <a:solidFill>
                  <a:prstClr val="white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003538" name="Rectangle 18"/>
            <p:cNvSpPr>
              <a:spLocks noChangeArrowheads="1"/>
            </p:cNvSpPr>
            <p:nvPr/>
          </p:nvSpPr>
          <p:spPr bwMode="auto">
            <a:xfrm>
              <a:off x="4037144" y="1828800"/>
              <a:ext cx="1427072" cy="3975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0649" tIns="59267" rIns="120649" bIns="59267">
              <a:spAutoFit/>
            </a:bodyPr>
            <a:lstStyle/>
            <a:p>
              <a:pPr defTabSz="1219170" eaLnBrk="0" hangingPunct="0">
                <a:defRPr/>
              </a:pPr>
              <a:r>
                <a:rPr lang="en-US" sz="2667" b="1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</a:rPr>
                <a:t>Progression</a:t>
              </a:r>
            </a:p>
          </p:txBody>
        </p:sp>
        <p:sp>
          <p:nvSpPr>
            <p:cNvPr id="1003539" name="Rectangle 19"/>
            <p:cNvSpPr>
              <a:spLocks noChangeArrowheads="1"/>
            </p:cNvSpPr>
            <p:nvPr/>
          </p:nvSpPr>
          <p:spPr bwMode="auto">
            <a:xfrm>
              <a:off x="4991373" y="3231807"/>
              <a:ext cx="914400" cy="609600"/>
            </a:xfrm>
            <a:prstGeom prst="rect">
              <a:avLst/>
            </a:prstGeom>
            <a:solidFill>
              <a:srgbClr val="CCCFC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120649" tIns="59267" rIns="120649" bIns="59267" anchor="ctr"/>
            <a:lstStyle/>
            <a:p>
              <a:pPr algn="ctr" defTabSz="1219170" eaLnBrk="0" hangingPunct="0">
                <a:defRPr/>
              </a:pPr>
              <a:r>
                <a:rPr lang="en-US" sz="2133" b="1" dirty="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</a:rPr>
                <a:t>Chemo </a:t>
              </a:r>
            </a:p>
            <a:p>
              <a:pPr algn="ctr" defTabSz="1219170" eaLnBrk="0" hangingPunct="0">
                <a:defRPr/>
              </a:pPr>
              <a:r>
                <a:rPr lang="en-US" sz="2133" b="1" dirty="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</a:rPr>
                <a:t>#2</a:t>
              </a:r>
            </a:p>
          </p:txBody>
        </p:sp>
        <p:sp>
          <p:nvSpPr>
            <p:cNvPr id="1003540" name="Rectangle 20"/>
            <p:cNvSpPr>
              <a:spLocks noChangeArrowheads="1"/>
            </p:cNvSpPr>
            <p:nvPr/>
          </p:nvSpPr>
          <p:spPr bwMode="auto">
            <a:xfrm>
              <a:off x="6334111" y="3231807"/>
              <a:ext cx="845880" cy="822960"/>
            </a:xfrm>
            <a:prstGeom prst="rect">
              <a:avLst/>
            </a:prstGeom>
            <a:solidFill>
              <a:schemeClr val="accent4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121920" tIns="59267" rIns="120649" bIns="59267" anchor="ctr"/>
            <a:lstStyle/>
            <a:p>
              <a:pPr algn="ctr" defTabSz="1219170" eaLnBrk="0" hangingPunct="0">
                <a:defRPr/>
              </a:pPr>
              <a:r>
                <a:rPr lang="en-US" sz="2133" b="1" dirty="0">
                  <a:solidFill>
                    <a:prstClr val="white"/>
                  </a:solidFill>
                  <a:latin typeface="Calibri" charset="0"/>
                  <a:ea typeface="Calibri" charset="0"/>
                  <a:cs typeface="Calibri" charset="0"/>
                </a:rPr>
                <a:t>Chemo </a:t>
              </a:r>
              <a:br>
                <a:rPr lang="en-US" sz="2133" b="1" dirty="0">
                  <a:solidFill>
                    <a:prstClr val="white"/>
                  </a:solidFill>
                  <a:latin typeface="Calibri" charset="0"/>
                  <a:ea typeface="Calibri" charset="0"/>
                  <a:cs typeface="Calibri" charset="0"/>
                </a:rPr>
              </a:br>
              <a:r>
                <a:rPr lang="en-US" sz="2133" b="1" dirty="0">
                  <a:solidFill>
                    <a:prstClr val="white"/>
                  </a:solidFill>
                  <a:latin typeface="Calibri" charset="0"/>
                  <a:ea typeface="Calibri" charset="0"/>
                  <a:cs typeface="Calibri" charset="0"/>
                </a:rPr>
                <a:t>#3</a:t>
              </a:r>
            </a:p>
            <a:p>
              <a:pPr algn="ctr" defTabSz="1219170" eaLnBrk="0" hangingPunct="0">
                <a:defRPr/>
              </a:pPr>
              <a:r>
                <a:rPr lang="en-US" sz="2133" b="1" dirty="0">
                  <a:solidFill>
                    <a:prstClr val="white"/>
                  </a:solidFill>
                  <a:latin typeface="Calibri" charset="0"/>
                  <a:ea typeface="Calibri" charset="0"/>
                  <a:cs typeface="Calibri" charset="0"/>
                </a:rPr>
                <a:t>Tx</a:t>
              </a:r>
            </a:p>
          </p:txBody>
        </p:sp>
        <p:sp>
          <p:nvSpPr>
            <p:cNvPr id="1003541" name="Rectangle 21"/>
            <p:cNvSpPr>
              <a:spLocks noChangeArrowheads="1"/>
            </p:cNvSpPr>
            <p:nvPr/>
          </p:nvSpPr>
          <p:spPr bwMode="auto">
            <a:xfrm>
              <a:off x="7476378" y="4395788"/>
              <a:ext cx="1344164" cy="7054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0649" tIns="59267" rIns="120649" bIns="59267">
              <a:spAutoFit/>
            </a:bodyPr>
            <a:lstStyle/>
            <a:p>
              <a:pPr algn="ctr" defTabSz="1219170" eaLnBrk="0" hangingPunct="0">
                <a:defRPr/>
              </a:pPr>
              <a:r>
                <a:rPr lang="en-US" sz="2667" b="1" dirty="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</a:rPr>
                <a:t>Supportive</a:t>
              </a:r>
            </a:p>
            <a:p>
              <a:pPr algn="ctr" defTabSz="1219170" eaLnBrk="0" hangingPunct="0">
                <a:defRPr/>
              </a:pPr>
              <a:r>
                <a:rPr lang="en-US" sz="2667" b="1" dirty="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</a:rPr>
                <a:t>care</a:t>
              </a:r>
            </a:p>
          </p:txBody>
        </p:sp>
        <p:sp>
          <p:nvSpPr>
            <p:cNvPr id="1003542" name="Rectangle 22"/>
            <p:cNvSpPr>
              <a:spLocks noChangeArrowheads="1"/>
            </p:cNvSpPr>
            <p:nvPr/>
          </p:nvSpPr>
          <p:spPr bwMode="auto">
            <a:xfrm>
              <a:off x="8167658" y="1919233"/>
              <a:ext cx="822388" cy="3975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20649" tIns="59267" rIns="120649" bIns="59267">
              <a:spAutoFit/>
            </a:bodyPr>
            <a:lstStyle/>
            <a:p>
              <a:pPr defTabSz="1219170" eaLnBrk="0" hangingPunct="0">
                <a:defRPr/>
              </a:pPr>
              <a:r>
                <a:rPr lang="en-US" sz="2667" b="1" dirty="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</a:rPr>
                <a:t>Death</a:t>
              </a:r>
            </a:p>
          </p:txBody>
        </p:sp>
        <p:sp>
          <p:nvSpPr>
            <p:cNvPr id="1003543" name="Line 23"/>
            <p:cNvSpPr>
              <a:spLocks noChangeShapeType="1"/>
            </p:cNvSpPr>
            <p:nvPr/>
          </p:nvSpPr>
          <p:spPr bwMode="auto">
            <a:xfrm flipH="1" flipV="1">
              <a:off x="1127461" y="2743200"/>
              <a:ext cx="371123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pPr defTabSz="1219170" eaLnBrk="0" hangingPunct="0">
                <a:defRPr/>
              </a:pPr>
              <a:endParaRPr lang="en-US" sz="1867" b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003544" name="Line 24"/>
            <p:cNvSpPr>
              <a:spLocks noChangeShapeType="1"/>
            </p:cNvSpPr>
            <p:nvPr/>
          </p:nvSpPr>
          <p:spPr bwMode="auto">
            <a:xfrm>
              <a:off x="1587293" y="4115152"/>
              <a:ext cx="195605" cy="55479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pPr defTabSz="1219170" eaLnBrk="0" hangingPunct="0">
                <a:defRPr/>
              </a:pPr>
              <a:endParaRPr lang="en-US" sz="1867" b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003545" name="Line 25"/>
            <p:cNvSpPr>
              <a:spLocks noChangeShapeType="1"/>
            </p:cNvSpPr>
            <p:nvPr/>
          </p:nvSpPr>
          <p:spPr bwMode="auto">
            <a:xfrm flipH="1" flipV="1">
              <a:off x="4578949" y="2209800"/>
              <a:ext cx="235656" cy="838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pPr defTabSz="1219170" eaLnBrk="0" hangingPunct="0">
                <a:defRPr/>
              </a:pPr>
              <a:endParaRPr lang="en-US" sz="1867" b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003546" name="Line 26"/>
            <p:cNvSpPr>
              <a:spLocks noChangeShapeType="1"/>
            </p:cNvSpPr>
            <p:nvPr/>
          </p:nvSpPr>
          <p:spPr bwMode="auto">
            <a:xfrm flipH="1" flipV="1">
              <a:off x="8886538" y="2286000"/>
              <a:ext cx="83895" cy="8445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pPr defTabSz="1219170" eaLnBrk="0" hangingPunct="0">
                <a:defRPr/>
              </a:pPr>
              <a:endParaRPr lang="en-US" sz="1867" b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003547" name="Line 27"/>
            <p:cNvSpPr>
              <a:spLocks noChangeShapeType="1"/>
            </p:cNvSpPr>
            <p:nvPr/>
          </p:nvSpPr>
          <p:spPr bwMode="auto">
            <a:xfrm flipH="1">
              <a:off x="8676797" y="4099128"/>
              <a:ext cx="123314" cy="3903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pPr defTabSz="1219170" eaLnBrk="0" hangingPunct="0">
                <a:defRPr/>
              </a:pPr>
              <a:endParaRPr lang="en-US" sz="1867" b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003549" name="Rectangle 29"/>
            <p:cNvSpPr>
              <a:spLocks noChangeArrowheads="1"/>
            </p:cNvSpPr>
            <p:nvPr/>
          </p:nvSpPr>
          <p:spPr bwMode="auto">
            <a:xfrm>
              <a:off x="5674986" y="2286000"/>
              <a:ext cx="1246831" cy="68489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 defTabSz="1219170" eaLnBrk="0" hangingPunct="0">
                <a:defRPr/>
              </a:pPr>
              <a:r>
                <a:rPr lang="en-US" sz="2667" b="1" dirty="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</a:rPr>
                <a:t>Secondary</a:t>
              </a:r>
            </a:p>
            <a:p>
              <a:pPr algn="ctr" defTabSz="1219170" eaLnBrk="0" hangingPunct="0">
                <a:defRPr/>
              </a:pPr>
              <a:r>
                <a:rPr lang="en-US" sz="2667" b="1" dirty="0">
                  <a:solidFill>
                    <a:srgbClr val="000000"/>
                  </a:solidFill>
                  <a:latin typeface="Calibri" charset="0"/>
                  <a:ea typeface="Calibri" charset="0"/>
                  <a:cs typeface="Calibri" charset="0"/>
                </a:rPr>
                <a:t>surgery?</a:t>
              </a:r>
            </a:p>
          </p:txBody>
        </p:sp>
        <p:sp>
          <p:nvSpPr>
            <p:cNvPr id="1003551" name="Line 31"/>
            <p:cNvSpPr>
              <a:spLocks noChangeShapeType="1"/>
            </p:cNvSpPr>
            <p:nvPr/>
          </p:nvSpPr>
          <p:spPr bwMode="auto">
            <a:xfrm flipV="1">
              <a:off x="4951354" y="2679700"/>
              <a:ext cx="794455" cy="5207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pPr defTabSz="1219170" eaLnBrk="0" hangingPunct="0">
                <a:defRPr/>
              </a:pPr>
              <a:endParaRPr lang="en-US" sz="1867" b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003552" name="Line 32"/>
            <p:cNvSpPr>
              <a:spLocks noChangeShapeType="1"/>
            </p:cNvSpPr>
            <p:nvPr/>
          </p:nvSpPr>
          <p:spPr bwMode="auto">
            <a:xfrm flipH="1" flipV="1">
              <a:off x="6188319" y="2902085"/>
              <a:ext cx="66323" cy="4095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pPr defTabSz="1219170" eaLnBrk="0" hangingPunct="0">
                <a:defRPr/>
              </a:pPr>
              <a:endParaRPr lang="en-US" sz="1867" b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003529" name="Line 9"/>
            <p:cNvSpPr>
              <a:spLocks noChangeShapeType="1"/>
            </p:cNvSpPr>
            <p:nvPr/>
          </p:nvSpPr>
          <p:spPr bwMode="auto">
            <a:xfrm>
              <a:off x="4801771" y="3130550"/>
              <a:ext cx="0" cy="901700"/>
            </a:xfrm>
            <a:prstGeom prst="line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  <a:alpha val="74998"/>
                </a:schemeClr>
              </a:prstShdw>
            </a:effectLst>
          </p:spPr>
          <p:txBody>
            <a:bodyPr wrap="none" anchor="ctr"/>
            <a:lstStyle/>
            <a:p>
              <a:pPr defTabSz="1219170" eaLnBrk="0" hangingPunct="0">
                <a:defRPr/>
              </a:pPr>
              <a:endParaRPr lang="en-US" sz="1867" b="1">
                <a:solidFill>
                  <a:prstClr val="white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003530" name="Line 10"/>
            <p:cNvSpPr>
              <a:spLocks noChangeShapeType="1"/>
            </p:cNvSpPr>
            <p:nvPr/>
          </p:nvSpPr>
          <p:spPr bwMode="auto">
            <a:xfrm>
              <a:off x="8967372" y="3130550"/>
              <a:ext cx="0" cy="901700"/>
            </a:xfrm>
            <a:prstGeom prst="line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  <a:alpha val="74998"/>
                </a:schemeClr>
              </a:prstShdw>
            </a:effectLst>
          </p:spPr>
          <p:txBody>
            <a:bodyPr wrap="none" anchor="ctr"/>
            <a:lstStyle/>
            <a:p>
              <a:pPr defTabSz="1219170" eaLnBrk="0" hangingPunct="0">
                <a:defRPr/>
              </a:pPr>
              <a:endParaRPr lang="en-US" sz="1867" b="1">
                <a:solidFill>
                  <a:prstClr val="white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46" name="Rectangle 20"/>
            <p:cNvSpPr>
              <a:spLocks noChangeArrowheads="1"/>
            </p:cNvSpPr>
            <p:nvPr/>
          </p:nvSpPr>
          <p:spPr bwMode="auto">
            <a:xfrm>
              <a:off x="7612638" y="3231807"/>
              <a:ext cx="1064159" cy="822960"/>
            </a:xfrm>
            <a:prstGeom prst="rect">
              <a:avLst/>
            </a:prstGeom>
            <a:solidFill>
              <a:schemeClr val="accent4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120649" tIns="59267" rIns="120649" bIns="59267" anchor="ctr"/>
            <a:lstStyle/>
            <a:p>
              <a:pPr algn="ctr" defTabSz="1219170" eaLnBrk="0" hangingPunct="0">
                <a:defRPr/>
              </a:pPr>
              <a:r>
                <a:rPr lang="en-US" sz="2133" b="1" dirty="0">
                  <a:solidFill>
                    <a:prstClr val="white"/>
                  </a:solidFill>
                  <a:latin typeface="Calibri" charset="0"/>
                  <a:ea typeface="Calibri" charset="0"/>
                  <a:cs typeface="Calibri" charset="0"/>
                </a:rPr>
                <a:t>Chemo </a:t>
              </a:r>
            </a:p>
            <a:p>
              <a:pPr algn="ctr" defTabSz="1219170" eaLnBrk="0" hangingPunct="0">
                <a:defRPr/>
              </a:pPr>
              <a:r>
                <a:rPr lang="en-US" sz="2133" b="1" dirty="0">
                  <a:solidFill>
                    <a:prstClr val="white"/>
                  </a:solidFill>
                  <a:latin typeface="Calibri" charset="0"/>
                  <a:ea typeface="Calibri" charset="0"/>
                  <a:cs typeface="Calibri" charset="0"/>
                </a:rPr>
                <a:t>#4+</a:t>
              </a:r>
            </a:p>
            <a:p>
              <a:pPr algn="ctr" defTabSz="1219170" eaLnBrk="0" hangingPunct="0">
                <a:defRPr/>
              </a:pPr>
              <a:r>
                <a:rPr lang="en-US" sz="2133" b="1" dirty="0">
                  <a:solidFill>
                    <a:prstClr val="white"/>
                  </a:solidFill>
                  <a:latin typeface="Calibri" charset="0"/>
                  <a:ea typeface="Calibri" charset="0"/>
                  <a:cs typeface="Calibri" charset="0"/>
                </a:rPr>
                <a:t>Tx</a:t>
              </a:r>
            </a:p>
          </p:txBody>
        </p:sp>
        <p:sp>
          <p:nvSpPr>
            <p:cNvPr id="48" name="Line 24"/>
            <p:cNvSpPr>
              <a:spLocks noChangeShapeType="1"/>
            </p:cNvSpPr>
            <p:nvPr/>
          </p:nvSpPr>
          <p:spPr bwMode="auto">
            <a:xfrm flipH="1">
              <a:off x="1768630" y="4187651"/>
              <a:ext cx="500159" cy="48229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pPr defTabSz="1219170" eaLnBrk="0" hangingPunct="0">
                <a:defRPr/>
              </a:pPr>
              <a:endParaRPr lang="en-US" sz="1867" b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003548" name="Rectangle 28"/>
            <p:cNvSpPr>
              <a:spLocks noChangeArrowheads="1"/>
            </p:cNvSpPr>
            <p:nvPr/>
          </p:nvSpPr>
          <p:spPr bwMode="auto">
            <a:xfrm>
              <a:off x="3021396" y="3352800"/>
              <a:ext cx="1354666" cy="4572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120649" tIns="59267" rIns="120649" bIns="59267" anchor="ctr"/>
            <a:lstStyle/>
            <a:p>
              <a:pPr algn="ctr" defTabSz="1219170" eaLnBrk="0" hangingPunct="0">
                <a:defRPr/>
              </a:pPr>
              <a:r>
                <a:rPr lang="en-US" b="1" dirty="0">
                  <a:latin typeface="Calibri" charset="0"/>
                  <a:ea typeface="Calibri" charset="0"/>
                  <a:cs typeface="Calibri" charset="0"/>
                </a:rPr>
                <a:t>Maintenance</a:t>
              </a:r>
            </a:p>
          </p:txBody>
        </p:sp>
        <p:sp>
          <p:nvSpPr>
            <p:cNvPr id="49" name="Rectangle 28"/>
            <p:cNvSpPr>
              <a:spLocks noChangeArrowheads="1"/>
            </p:cNvSpPr>
            <p:nvPr/>
          </p:nvSpPr>
          <p:spPr bwMode="auto">
            <a:xfrm>
              <a:off x="5904070" y="3231806"/>
              <a:ext cx="288819" cy="818067"/>
            </a:xfrm>
            <a:prstGeom prst="rect">
              <a:avLst/>
            </a:prstGeom>
            <a:solidFill>
              <a:schemeClr val="accent4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120649" tIns="59267" rIns="120649" bIns="59267" anchor="ctr"/>
            <a:lstStyle/>
            <a:p>
              <a:pPr algn="ctr" defTabSz="1219170" eaLnBrk="0" hangingPunct="0">
                <a:defRPr/>
              </a:pPr>
              <a:r>
                <a:rPr lang="en-US" sz="2667" b="1" dirty="0">
                  <a:solidFill>
                    <a:prstClr val="white"/>
                  </a:solidFill>
                  <a:latin typeface="Calibri" charset="0"/>
                  <a:ea typeface="Calibri" charset="0"/>
                  <a:cs typeface="Calibri" charset="0"/>
                </a:rPr>
                <a:t>M</a:t>
              </a:r>
            </a:p>
          </p:txBody>
        </p:sp>
        <p:sp>
          <p:nvSpPr>
            <p:cNvPr id="50" name="Rectangle 28"/>
            <p:cNvSpPr>
              <a:spLocks noChangeArrowheads="1"/>
            </p:cNvSpPr>
            <p:nvPr/>
          </p:nvSpPr>
          <p:spPr bwMode="auto">
            <a:xfrm>
              <a:off x="7179991" y="3231807"/>
              <a:ext cx="288819" cy="822960"/>
            </a:xfrm>
            <a:prstGeom prst="rect">
              <a:avLst/>
            </a:prstGeom>
            <a:solidFill>
              <a:schemeClr val="accent4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120649" tIns="59267" rIns="120649" bIns="59267" anchor="ctr"/>
            <a:lstStyle/>
            <a:p>
              <a:pPr algn="ctr" defTabSz="1219170" eaLnBrk="0" hangingPunct="0">
                <a:defRPr/>
              </a:pPr>
              <a:r>
                <a:rPr lang="en-US" sz="2667" b="1" dirty="0">
                  <a:solidFill>
                    <a:prstClr val="white"/>
                  </a:solidFill>
                  <a:latin typeface="Calibri" charset="0"/>
                  <a:ea typeface="Calibri" charset="0"/>
                  <a:cs typeface="Calibri" charset="0"/>
                </a:rPr>
                <a:t>M</a:t>
              </a:r>
            </a:p>
          </p:txBody>
        </p:sp>
        <p:sp>
          <p:nvSpPr>
            <p:cNvPr id="52" name="Rectangle 28"/>
            <p:cNvSpPr>
              <a:spLocks noChangeArrowheads="1"/>
            </p:cNvSpPr>
            <p:nvPr/>
          </p:nvSpPr>
          <p:spPr bwMode="auto">
            <a:xfrm>
              <a:off x="1632377" y="3754974"/>
              <a:ext cx="1223314" cy="264034"/>
            </a:xfrm>
            <a:prstGeom prst="rect">
              <a:avLst/>
            </a:prstGeom>
            <a:solidFill>
              <a:schemeClr val="accent2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120649" tIns="59267" rIns="120649" bIns="59267" anchor="ctr"/>
            <a:lstStyle/>
            <a:p>
              <a:pPr algn="ctr" defTabSz="1219170" eaLnBrk="0" hangingPunct="0">
                <a:defRPr/>
              </a:pPr>
              <a:r>
                <a:rPr lang="en-US" sz="1600" b="1" dirty="0">
                  <a:solidFill>
                    <a:prstClr val="white"/>
                  </a:solidFill>
                  <a:latin typeface="Calibri" charset="0"/>
                  <a:ea typeface="Calibri" charset="0"/>
                  <a:cs typeface="Calibri" charset="0"/>
                </a:rPr>
                <a:t>Concomitant</a:t>
              </a:r>
            </a:p>
          </p:txBody>
        </p:sp>
        <p:sp>
          <p:nvSpPr>
            <p:cNvPr id="53" name="Rectangle 28"/>
            <p:cNvSpPr>
              <a:spLocks noChangeArrowheads="1"/>
            </p:cNvSpPr>
            <p:nvPr/>
          </p:nvSpPr>
          <p:spPr bwMode="auto">
            <a:xfrm>
              <a:off x="4991373" y="3754974"/>
              <a:ext cx="914400" cy="294900"/>
            </a:xfrm>
            <a:prstGeom prst="rect">
              <a:avLst/>
            </a:prstGeom>
            <a:solidFill>
              <a:schemeClr val="accent2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120649" tIns="59267" rIns="120649" bIns="59267" anchor="ctr"/>
            <a:lstStyle/>
            <a:p>
              <a:pPr algn="ctr" defTabSz="1219170" eaLnBrk="0" hangingPunct="0">
                <a:defRPr/>
              </a:pPr>
              <a:r>
                <a:rPr lang="en-US" sz="1600" b="1" dirty="0">
                  <a:solidFill>
                    <a:prstClr val="white"/>
                  </a:solidFill>
                  <a:latin typeface="Calibri" charset="0"/>
                  <a:ea typeface="Calibri" charset="0"/>
                  <a:cs typeface="Calibri" charset="0"/>
                </a:rPr>
                <a:t>Concomitant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7179991" y="3234533"/>
              <a:ext cx="0" cy="82296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Striped Right Arrow 7">
            <a:extLst>
              <a:ext uri="{FF2B5EF4-FFF2-40B4-BE49-F238E27FC236}">
                <a16:creationId xmlns:a16="http://schemas.microsoft.com/office/drawing/2014/main" id="{524F0ECC-DFD2-E249-AEDB-EDD1C5944801}"/>
              </a:ext>
            </a:extLst>
          </p:cNvPr>
          <p:cNvSpPr/>
          <p:nvPr/>
        </p:nvSpPr>
        <p:spPr>
          <a:xfrm rot="10800000">
            <a:off x="4163355" y="5709916"/>
            <a:ext cx="5602515" cy="1001485"/>
          </a:xfrm>
          <a:prstGeom prst="striped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56DF15-6039-B44E-BD14-2EBC469A83CC}"/>
              </a:ext>
            </a:extLst>
          </p:cNvPr>
          <p:cNvSpPr txBox="1"/>
          <p:nvPr/>
        </p:nvSpPr>
        <p:spPr>
          <a:xfrm>
            <a:off x="6192412" y="5947632"/>
            <a:ext cx="1911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Development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A87C75B0-8CD0-EA44-9927-66456ACB7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515" y="3390369"/>
            <a:ext cx="492152" cy="49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84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3BE548-5043-4A12-A0D1-69A76E625A3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71861" y="57151"/>
            <a:ext cx="7333305" cy="990600"/>
          </a:xfrm>
        </p:spPr>
        <p:txBody>
          <a:bodyPr/>
          <a:lstStyle/>
          <a:p>
            <a:r>
              <a:rPr lang="en-NZ" dirty="0">
                <a:solidFill>
                  <a:srgbClr val="FF0000"/>
                </a:solidFill>
                <a:latin typeface="Calibri" panose="020F0502020204030204" pitchFamily="34" charset="0"/>
              </a:rPr>
              <a:t>SOLO-1 Study design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3271840-3D8A-44E3-99F0-72C2F0EB2567}"/>
              </a:ext>
            </a:extLst>
          </p:cNvPr>
          <p:cNvSpPr/>
          <p:nvPr/>
        </p:nvSpPr>
        <p:spPr>
          <a:xfrm>
            <a:off x="548595" y="2164523"/>
            <a:ext cx="2792063" cy="2800767"/>
          </a:xfrm>
          <a:prstGeom prst="rect">
            <a:avLst/>
          </a:prstGeom>
          <a:solidFill>
            <a:srgbClr val="32502D">
              <a:lumMod val="20000"/>
              <a:lumOff val="80000"/>
              <a:alpha val="74902"/>
            </a:srgb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228594" indent="-228594" eaLnBrk="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NZ" sz="1600" kern="0" dirty="0">
                <a:solidFill>
                  <a:prstClr val="black"/>
                </a:solidFill>
                <a:latin typeface="Arial Narrow"/>
                <a:ea typeface="MS PGothic" panose="020B0600070205080204" pitchFamily="34" charset="-128"/>
                <a:cs typeface="+mn-cs"/>
              </a:rPr>
              <a:t>Newly diagnosed, FIGO </a:t>
            </a:r>
            <a:br>
              <a:rPr lang="en-NZ" sz="1600" kern="0" dirty="0">
                <a:solidFill>
                  <a:prstClr val="black"/>
                </a:solidFill>
                <a:latin typeface="Arial Narrow"/>
                <a:ea typeface="MS PGothic" panose="020B0600070205080204" pitchFamily="34" charset="-128"/>
                <a:cs typeface="+mn-cs"/>
              </a:rPr>
            </a:br>
            <a:r>
              <a:rPr lang="en-NZ" sz="1600" kern="0" dirty="0">
                <a:solidFill>
                  <a:prstClr val="black"/>
                </a:solidFill>
                <a:latin typeface="Arial Narrow"/>
                <a:ea typeface="MS PGothic" panose="020B0600070205080204" pitchFamily="34" charset="-128"/>
                <a:cs typeface="+mn-cs"/>
              </a:rPr>
              <a:t>stage III–IV, high-grade </a:t>
            </a:r>
            <a:r>
              <a:rPr lang="en-US" sz="1600" kern="0" dirty="0">
                <a:solidFill>
                  <a:prstClr val="black"/>
                </a:solidFill>
                <a:latin typeface="Arial Narrow"/>
                <a:ea typeface="MS PGothic" panose="020B0600070205080204" pitchFamily="34" charset="-128"/>
                <a:cs typeface="+mn-cs"/>
              </a:rPr>
              <a:t>serous or endometrioid ovarian, primary peritoneal or fallopian tube cancer</a:t>
            </a:r>
          </a:p>
          <a:p>
            <a:pPr marL="228594" indent="-228594" eaLnBrk="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NZ" sz="1600" kern="0" dirty="0">
                <a:solidFill>
                  <a:prstClr val="black"/>
                </a:solidFill>
                <a:latin typeface="Arial Narrow"/>
                <a:ea typeface="MS PGothic" panose="020B0600070205080204" pitchFamily="34" charset="-128"/>
                <a:cs typeface="+mn-cs"/>
              </a:rPr>
              <a:t>G</a:t>
            </a:r>
            <a:r>
              <a:rPr lang="en-US" sz="1600" kern="0" dirty="0" err="1">
                <a:solidFill>
                  <a:prstClr val="black"/>
                </a:solidFill>
                <a:latin typeface="Arial Narrow"/>
                <a:ea typeface="MS PGothic" panose="020B0600070205080204" pitchFamily="34" charset="-128"/>
                <a:cs typeface="+mn-cs"/>
              </a:rPr>
              <a:t>ermline</a:t>
            </a:r>
            <a:r>
              <a:rPr lang="en-US" sz="1600" kern="0" dirty="0">
                <a:solidFill>
                  <a:prstClr val="black"/>
                </a:solidFill>
                <a:latin typeface="Arial Narrow"/>
                <a:ea typeface="MS PGothic" panose="020B0600070205080204" pitchFamily="34" charset="-128"/>
                <a:cs typeface="+mn-cs"/>
              </a:rPr>
              <a:t> or somatic </a:t>
            </a:r>
            <a:r>
              <a:rPr lang="en-US" sz="1600" i="1" kern="0" dirty="0" err="1">
                <a:solidFill>
                  <a:prstClr val="black"/>
                </a:solidFill>
                <a:latin typeface="Arial Narrow"/>
                <a:ea typeface="MS PGothic" panose="020B0600070205080204" pitchFamily="34" charset="-128"/>
                <a:cs typeface="+mn-cs"/>
              </a:rPr>
              <a:t>BRCA</a:t>
            </a:r>
            <a:r>
              <a:rPr lang="en-US" sz="1600" kern="0" dirty="0" err="1">
                <a:solidFill>
                  <a:prstClr val="black"/>
                </a:solidFill>
                <a:latin typeface="Arial Narrow"/>
                <a:ea typeface="MS PGothic" panose="020B0600070205080204" pitchFamily="34" charset="-128"/>
                <a:cs typeface="+mn-cs"/>
              </a:rPr>
              <a:t>m</a:t>
            </a:r>
            <a:endParaRPr lang="en-US" sz="1600" kern="0" dirty="0">
              <a:solidFill>
                <a:prstClr val="black"/>
              </a:solidFill>
              <a:latin typeface="Arial Narrow"/>
              <a:ea typeface="MS PGothic" panose="020B0600070205080204" pitchFamily="34" charset="-128"/>
              <a:cs typeface="+mn-cs"/>
            </a:endParaRPr>
          </a:p>
          <a:p>
            <a:pPr marL="228594" indent="-228594" eaLnBrk="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NZ" sz="1600" kern="0" dirty="0">
                <a:solidFill>
                  <a:prstClr val="black"/>
                </a:solidFill>
                <a:latin typeface="Arial Narrow"/>
                <a:ea typeface="MS PGothic" panose="020B0600070205080204" pitchFamily="34" charset="-128"/>
                <a:cs typeface="+mn-cs"/>
              </a:rPr>
              <a:t>E</a:t>
            </a:r>
            <a:r>
              <a:rPr lang="en-US" sz="1600" kern="0" dirty="0">
                <a:solidFill>
                  <a:prstClr val="black"/>
                </a:solidFill>
                <a:latin typeface="Arial Narrow"/>
                <a:ea typeface="MS PGothic" panose="020B0600070205080204" pitchFamily="34" charset="-128"/>
                <a:cs typeface="+mn-cs"/>
              </a:rPr>
              <a:t>COG performance status 0–1</a:t>
            </a:r>
          </a:p>
          <a:p>
            <a:pPr marL="228594" indent="-228594" eaLnBrk="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NZ" sz="1600" kern="0" dirty="0">
                <a:solidFill>
                  <a:prstClr val="black"/>
                </a:solidFill>
                <a:latin typeface="Arial Narrow"/>
                <a:ea typeface="MS PGothic" panose="020B0600070205080204" pitchFamily="34" charset="-128"/>
                <a:cs typeface="+mn-cs"/>
              </a:rPr>
              <a:t>Cytoreductive surgery*</a:t>
            </a:r>
          </a:p>
          <a:p>
            <a:pPr marL="228594" indent="-228594" eaLnBrk="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NZ" sz="1600" kern="0" dirty="0">
                <a:solidFill>
                  <a:prstClr val="black"/>
                </a:solidFill>
                <a:latin typeface="Arial Narrow"/>
                <a:ea typeface="MS PGothic" panose="020B0600070205080204" pitchFamily="34" charset="-128"/>
                <a:cs typeface="+mn-cs"/>
              </a:rPr>
              <a:t>In clinical complete response or partial response after platinum-based chemotherapy</a:t>
            </a:r>
            <a:endParaRPr lang="en-US" sz="1600" kern="0" dirty="0">
              <a:solidFill>
                <a:prstClr val="black"/>
              </a:solidFill>
              <a:latin typeface="Arial Narrow"/>
              <a:ea typeface="MS PGothic" panose="020B0600070205080204" pitchFamily="34" charset="-128"/>
              <a:cs typeface="+mn-cs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E14D2DD-0380-4D97-A064-8C8D2850E841}"/>
              </a:ext>
            </a:extLst>
          </p:cNvPr>
          <p:cNvCxnSpPr>
            <a:cxnSpLocks/>
          </p:cNvCxnSpPr>
          <p:nvPr/>
        </p:nvCxnSpPr>
        <p:spPr>
          <a:xfrm>
            <a:off x="3342923" y="3552653"/>
            <a:ext cx="288000" cy="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9225754-F76A-417D-B8B3-130312015AB1}"/>
              </a:ext>
            </a:extLst>
          </p:cNvPr>
          <p:cNvCxnSpPr>
            <a:cxnSpLocks/>
          </p:cNvCxnSpPr>
          <p:nvPr/>
        </p:nvCxnSpPr>
        <p:spPr>
          <a:xfrm flipH="1" flipV="1">
            <a:off x="3630925" y="2404375"/>
            <a:ext cx="4535" cy="1160531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70E2B5A-8CEE-40FF-B758-7B334B437264}"/>
              </a:ext>
            </a:extLst>
          </p:cNvPr>
          <p:cNvCxnSpPr>
            <a:cxnSpLocks/>
          </p:cNvCxnSpPr>
          <p:nvPr/>
        </p:nvCxnSpPr>
        <p:spPr>
          <a:xfrm flipV="1">
            <a:off x="3635456" y="3564904"/>
            <a:ext cx="0" cy="1163845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BFFEE1D3-9BDC-4B79-BBA9-E45C760F6195}"/>
              </a:ext>
            </a:extLst>
          </p:cNvPr>
          <p:cNvCxnSpPr>
            <a:cxnSpLocks/>
          </p:cNvCxnSpPr>
          <p:nvPr/>
        </p:nvCxnSpPr>
        <p:spPr>
          <a:xfrm>
            <a:off x="3607649" y="2421387"/>
            <a:ext cx="686976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triangle"/>
          </a:ln>
          <a:effectLst/>
        </p:spPr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C2137D8-EC03-4CC7-A068-41E6EB54DCB5}"/>
              </a:ext>
            </a:extLst>
          </p:cNvPr>
          <p:cNvCxnSpPr>
            <a:cxnSpLocks/>
            <a:endCxn id="60" idx="1"/>
          </p:cNvCxnSpPr>
          <p:nvPr/>
        </p:nvCxnSpPr>
        <p:spPr>
          <a:xfrm flipV="1">
            <a:off x="3639811" y="4702912"/>
            <a:ext cx="654816" cy="2449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triangle"/>
          </a:ln>
          <a:effectLst/>
        </p:spPr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87E15436-EB4D-492A-8DD7-F0157162EE68}"/>
              </a:ext>
            </a:extLst>
          </p:cNvPr>
          <p:cNvSpPr/>
          <p:nvPr/>
        </p:nvSpPr>
        <p:spPr>
          <a:xfrm>
            <a:off x="4331015" y="2137711"/>
            <a:ext cx="1654620" cy="584775"/>
          </a:xfrm>
          <a:prstGeom prst="rect">
            <a:avLst/>
          </a:prstGeom>
          <a:solidFill>
            <a:srgbClr val="6E1E50"/>
          </a:solidFill>
        </p:spPr>
        <p:txBody>
          <a:bodyPr wrap="none" rtlCol="0" anchor="ctr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1600" kern="0" dirty="0">
                <a:solidFill>
                  <a:prstClr val="white"/>
                </a:solidFill>
                <a:latin typeface="Arial Narrow"/>
                <a:ea typeface="MS PGothic" panose="020B0600070205080204" pitchFamily="34" charset="-128"/>
                <a:cs typeface="+mn-cs"/>
              </a:rPr>
              <a:t>Olaparib 300 mg </a:t>
            </a:r>
            <a:r>
              <a:rPr lang="en-NZ" sz="1600" kern="0" dirty="0" err="1">
                <a:solidFill>
                  <a:prstClr val="white"/>
                </a:solidFill>
                <a:latin typeface="Arial Narrow"/>
                <a:ea typeface="MS PGothic" panose="020B0600070205080204" pitchFamily="34" charset="-128"/>
                <a:cs typeface="+mn-cs"/>
              </a:rPr>
              <a:t>bd</a:t>
            </a:r>
            <a:br>
              <a:rPr lang="en-NZ" sz="1600" kern="0" dirty="0">
                <a:solidFill>
                  <a:prstClr val="white"/>
                </a:solidFill>
                <a:latin typeface="Arial Narrow"/>
                <a:ea typeface="MS PGothic" panose="020B0600070205080204" pitchFamily="34" charset="-128"/>
                <a:cs typeface="+mn-cs"/>
              </a:rPr>
            </a:br>
            <a:r>
              <a:rPr lang="en-NZ" sz="1600" kern="0" dirty="0">
                <a:solidFill>
                  <a:prstClr val="white"/>
                </a:solidFill>
                <a:latin typeface="Arial Narrow"/>
                <a:ea typeface="MS PGothic" panose="020B0600070205080204" pitchFamily="34" charset="-128"/>
                <a:cs typeface="+mn-cs"/>
              </a:rPr>
              <a:t>(N=260)</a:t>
            </a:r>
            <a:endParaRPr lang="en-US" sz="1600" kern="0" dirty="0">
              <a:solidFill>
                <a:prstClr val="white"/>
              </a:solidFill>
              <a:latin typeface="Arial Narrow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065EEC1-39BC-4680-BBDF-97EF7FFE8488}"/>
              </a:ext>
            </a:extLst>
          </p:cNvPr>
          <p:cNvSpPr/>
          <p:nvPr/>
        </p:nvSpPr>
        <p:spPr>
          <a:xfrm>
            <a:off x="4294627" y="4410524"/>
            <a:ext cx="1680373" cy="584775"/>
          </a:xfrm>
          <a:prstGeom prst="rect">
            <a:avLst/>
          </a:prstGeom>
          <a:solidFill>
            <a:srgbClr val="1E325F"/>
          </a:solidFill>
        </p:spPr>
        <p:txBody>
          <a:bodyPr wrap="square" rtlCol="0" anchor="ctr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1600" kern="0" dirty="0">
                <a:solidFill>
                  <a:prstClr val="white"/>
                </a:solidFill>
                <a:latin typeface="Arial Narrow"/>
                <a:ea typeface="MS PGothic" panose="020B0600070205080204" pitchFamily="34" charset="-128"/>
                <a:cs typeface="+mn-cs"/>
              </a:rPr>
              <a:t>Placebo</a:t>
            </a:r>
            <a:br>
              <a:rPr lang="en-NZ" sz="1600" kern="0" dirty="0">
                <a:solidFill>
                  <a:prstClr val="white"/>
                </a:solidFill>
                <a:latin typeface="Arial Narrow"/>
                <a:ea typeface="MS PGothic" panose="020B0600070205080204" pitchFamily="34" charset="-128"/>
                <a:cs typeface="+mn-cs"/>
              </a:rPr>
            </a:br>
            <a:r>
              <a:rPr lang="en-NZ" sz="1600" kern="0" dirty="0">
                <a:solidFill>
                  <a:prstClr val="white"/>
                </a:solidFill>
                <a:latin typeface="Arial Narrow"/>
                <a:ea typeface="MS PGothic" panose="020B0600070205080204" pitchFamily="34" charset="-128"/>
                <a:cs typeface="+mn-cs"/>
              </a:rPr>
              <a:t>(N=131)</a:t>
            </a:r>
            <a:endParaRPr lang="en-US" sz="1600" kern="0" dirty="0">
              <a:solidFill>
                <a:prstClr val="white"/>
              </a:solidFill>
              <a:latin typeface="Arial Narrow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65865CF-8C6E-4F91-8E75-3773ABBE5C38}"/>
              </a:ext>
            </a:extLst>
          </p:cNvPr>
          <p:cNvSpPr txBox="1"/>
          <p:nvPr/>
        </p:nvSpPr>
        <p:spPr>
          <a:xfrm>
            <a:off x="4144529" y="2898875"/>
            <a:ext cx="18539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1600" dirty="0">
                <a:solidFill>
                  <a:prstClr val="black"/>
                </a:solidFill>
                <a:latin typeface="Arial Narrow"/>
                <a:ea typeface="MS PGothic" panose="020B0600070205080204" pitchFamily="34" charset="-128"/>
                <a:cs typeface="Arial Narrow"/>
              </a:rPr>
              <a:t>2</a:t>
            </a:r>
            <a:r>
              <a:rPr lang="en-GB" sz="1600" dirty="0">
                <a:solidFill>
                  <a:prstClr val="black"/>
                </a:solidFill>
                <a:latin typeface="Arial Narrow"/>
                <a:ea typeface="MS PGothic" panose="020B0600070205080204" pitchFamily="34" charset="-128"/>
                <a:cs typeface="+mn-cs"/>
              </a:rPr>
              <a:t>:1 r</a:t>
            </a:r>
            <a:r>
              <a:rPr lang="en-NZ" sz="1600" dirty="0" err="1">
                <a:solidFill>
                  <a:prstClr val="black"/>
                </a:solidFill>
                <a:latin typeface="Arial Narrow"/>
                <a:ea typeface="MS PGothic" panose="020B0600070205080204" pitchFamily="34" charset="-128"/>
                <a:cs typeface="Arial Narrow"/>
              </a:rPr>
              <a:t>andomization</a:t>
            </a:r>
            <a:endParaRPr lang="en-NZ" sz="1600" dirty="0">
              <a:solidFill>
                <a:prstClr val="black"/>
              </a:solidFill>
              <a:latin typeface="Arial Narrow"/>
              <a:ea typeface="MS PGothic" panose="020B0600070205080204" pitchFamily="34" charset="-128"/>
              <a:cs typeface="Arial Narrow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C07BD32-0739-49B6-9427-C2A5F07108CA}"/>
              </a:ext>
            </a:extLst>
          </p:cNvPr>
          <p:cNvSpPr/>
          <p:nvPr/>
        </p:nvSpPr>
        <p:spPr>
          <a:xfrm>
            <a:off x="6408381" y="2164522"/>
            <a:ext cx="2098545" cy="2800767"/>
          </a:xfrm>
          <a:prstGeom prst="rect">
            <a:avLst/>
          </a:prstGeom>
          <a:solidFill>
            <a:srgbClr val="1E325F">
              <a:lumMod val="20000"/>
              <a:lumOff val="80000"/>
            </a:srgbClr>
          </a:solidFill>
        </p:spPr>
        <p:txBody>
          <a:bodyPr wrap="square" rtlCol="0" anchor="ctr">
            <a:spAutoFit/>
          </a:bodyPr>
          <a:lstStyle/>
          <a:p>
            <a:pPr marL="228594" indent="-228594" eaLnBrk="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NZ" sz="1600" kern="0" dirty="0">
                <a:solidFill>
                  <a:prstClr val="black"/>
                </a:solidFill>
                <a:latin typeface="Arial Narrow"/>
                <a:ea typeface="MS PGothic" panose="020B0600070205080204" pitchFamily="34" charset="-128"/>
                <a:cs typeface="+mn-cs"/>
              </a:rPr>
              <a:t>Study treatment continued until disease progression</a:t>
            </a:r>
          </a:p>
          <a:p>
            <a:pPr marL="228594" indent="-228594" eaLnBrk="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NZ" sz="1600" kern="0" dirty="0">
                <a:solidFill>
                  <a:prstClr val="black"/>
                </a:solidFill>
                <a:latin typeface="Arial Narrow"/>
                <a:ea typeface="MS PGothic" panose="020B0600070205080204" pitchFamily="34" charset="-128"/>
                <a:cs typeface="+mn-cs"/>
              </a:rPr>
              <a:t>Patients with no evidence of disease at 2 years stopped treatment</a:t>
            </a:r>
          </a:p>
          <a:p>
            <a:pPr marL="228594" indent="-228594" eaLnBrk="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NZ" sz="1600" kern="0" dirty="0">
                <a:solidFill>
                  <a:prstClr val="black"/>
                </a:solidFill>
                <a:latin typeface="Arial Narrow"/>
                <a:ea typeface="MS PGothic" panose="020B0600070205080204" pitchFamily="34" charset="-128"/>
                <a:cs typeface="+mn-cs"/>
              </a:rPr>
              <a:t>Patients with a partial response at 2 years could continue treatment</a:t>
            </a:r>
            <a:endParaRPr lang="en-US" sz="1600" kern="0" dirty="0">
              <a:solidFill>
                <a:prstClr val="black"/>
              </a:solidFill>
              <a:latin typeface="Arial Narrow"/>
              <a:ea typeface="MS PGothic" panose="020B0600070205080204" pitchFamily="34" charset="-128"/>
              <a:cs typeface="+mn-cs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426AB22-90CA-4A85-AA69-7013E6F7E8E0}"/>
              </a:ext>
            </a:extLst>
          </p:cNvPr>
          <p:cNvGrpSpPr/>
          <p:nvPr/>
        </p:nvGrpSpPr>
        <p:grpSpPr>
          <a:xfrm>
            <a:off x="8786044" y="1456190"/>
            <a:ext cx="2790787" cy="4440535"/>
            <a:chOff x="6837505" y="422877"/>
            <a:chExt cx="2093090" cy="3330401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0D2882F9-7799-4451-88F4-21B5AD103E2A}"/>
                </a:ext>
              </a:extLst>
            </p:cNvPr>
            <p:cNvSpPr/>
            <p:nvPr/>
          </p:nvSpPr>
          <p:spPr>
            <a:xfrm>
              <a:off x="7710106" y="2003580"/>
              <a:ext cx="138547" cy="346249"/>
            </a:xfrm>
            <a:prstGeom prst="rect">
              <a:avLst/>
            </a:prstGeom>
          </p:spPr>
          <p:txBody>
            <a:bodyPr wrap="none" rtlCol="0" anchor="ctr"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Arial Narrow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4A44EA1D-FE76-48D5-BBC3-552D63DD465C}"/>
                </a:ext>
              </a:extLst>
            </p:cNvPr>
            <p:cNvSpPr/>
            <p:nvPr/>
          </p:nvSpPr>
          <p:spPr>
            <a:xfrm>
              <a:off x="6855139" y="422877"/>
              <a:ext cx="2075456" cy="253916"/>
            </a:xfrm>
            <a:prstGeom prst="rect">
              <a:avLst/>
            </a:prstGeom>
            <a:solidFill>
              <a:srgbClr val="6E1E50">
                <a:lumMod val="20000"/>
                <a:lumOff val="80000"/>
              </a:srgbClr>
            </a:solidFill>
          </p:spPr>
          <p:txBody>
            <a:bodyPr wrap="square" rtlCol="0" anchor="ctr"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NZ" sz="1600" b="1" kern="0" dirty="0">
                  <a:solidFill>
                    <a:prstClr val="black"/>
                  </a:solidFill>
                  <a:latin typeface="Arial Narrow"/>
                  <a:ea typeface="MS PGothic" panose="020B0600070205080204" pitchFamily="34" charset="-128"/>
                  <a:cs typeface="+mn-cs"/>
                </a:rPr>
                <a:t>Primary endpoint</a:t>
              </a:r>
              <a:endParaRPr lang="en-US" sz="1600" b="1" kern="0" dirty="0">
                <a:solidFill>
                  <a:prstClr val="black"/>
                </a:solidFill>
                <a:latin typeface="Arial Narrow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5015EC6A-6FB2-493D-AE6A-032B126C41D2}"/>
                </a:ext>
              </a:extLst>
            </p:cNvPr>
            <p:cNvSpPr txBox="1"/>
            <p:nvPr/>
          </p:nvSpPr>
          <p:spPr>
            <a:xfrm>
              <a:off x="6837505" y="777015"/>
              <a:ext cx="2016472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594" indent="-228594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NZ" sz="1600" kern="0" dirty="0">
                  <a:solidFill>
                    <a:prstClr val="black"/>
                  </a:solidFill>
                  <a:latin typeface="Arial Narrow"/>
                  <a:ea typeface="MS PGothic" panose="020B0600070205080204" pitchFamily="34" charset="-128"/>
                  <a:cs typeface="Arial Narrow"/>
                </a:rPr>
                <a:t>Investigator-assessed PFS (modified RECIST 1.1)</a:t>
              </a:r>
              <a:endParaRPr lang="en-US" sz="1600" kern="0" dirty="0">
                <a:solidFill>
                  <a:prstClr val="black"/>
                </a:solidFill>
                <a:latin typeface="Arial Narrow"/>
                <a:ea typeface="MS PGothic" panose="020B0600070205080204" pitchFamily="34" charset="-128"/>
                <a:cs typeface="Arial Narrow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E517A346-28FB-47BC-B4B8-94589729042A}"/>
                </a:ext>
              </a:extLst>
            </p:cNvPr>
            <p:cNvSpPr/>
            <p:nvPr/>
          </p:nvSpPr>
          <p:spPr>
            <a:xfrm>
              <a:off x="6855139" y="1470535"/>
              <a:ext cx="2075456" cy="253915"/>
            </a:xfrm>
            <a:prstGeom prst="rect">
              <a:avLst/>
            </a:prstGeom>
            <a:solidFill>
              <a:srgbClr val="7D8232">
                <a:lumMod val="40000"/>
                <a:lumOff val="60000"/>
              </a:srgbClr>
            </a:solidFill>
          </p:spPr>
          <p:txBody>
            <a:bodyPr wrap="square" rtlCol="0" anchor="ctr"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NZ" sz="1600" b="1" kern="0" dirty="0">
                  <a:solidFill>
                    <a:prstClr val="black"/>
                  </a:solidFill>
                  <a:latin typeface="Arial Narrow"/>
                  <a:ea typeface="MS PGothic" panose="020B0600070205080204" pitchFamily="34" charset="-128"/>
                  <a:cs typeface="+mn-cs"/>
                </a:rPr>
                <a:t>Secondary endpoints</a:t>
              </a:r>
              <a:endParaRPr lang="en-US" sz="1600" b="1" kern="0" dirty="0">
                <a:solidFill>
                  <a:prstClr val="black"/>
                </a:solidFill>
                <a:latin typeface="Arial Narrow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A0933D8-CE1E-42F6-AD3F-20B8AEAB7EBB}"/>
                </a:ext>
              </a:extLst>
            </p:cNvPr>
            <p:cNvSpPr txBox="1"/>
            <p:nvPr/>
          </p:nvSpPr>
          <p:spPr>
            <a:xfrm>
              <a:off x="6905175" y="1837369"/>
              <a:ext cx="1975384" cy="1915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594" indent="-228594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NZ" sz="1600" kern="0" dirty="0">
                  <a:solidFill>
                    <a:prstClr val="black"/>
                  </a:solidFill>
                  <a:latin typeface="Arial Narrow"/>
                  <a:ea typeface="MS PGothic" panose="020B0600070205080204" pitchFamily="34" charset="-128"/>
                  <a:cs typeface="Arial Narrow"/>
                </a:rPr>
                <a:t>PFS using BICR</a:t>
              </a:r>
            </a:p>
            <a:p>
              <a:pPr marL="228594" indent="-228594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NZ" sz="1600" kern="0" dirty="0">
                  <a:solidFill>
                    <a:prstClr val="black"/>
                  </a:solidFill>
                  <a:latin typeface="Arial Narrow"/>
                  <a:ea typeface="MS PGothic" panose="020B0600070205080204" pitchFamily="34" charset="-128"/>
                  <a:cs typeface="Arial Narrow"/>
                </a:rPr>
                <a:t>PFS2</a:t>
              </a:r>
            </a:p>
            <a:p>
              <a:pPr marL="228594" indent="-228594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NZ" sz="1600" kern="0" dirty="0">
                  <a:solidFill>
                    <a:prstClr val="black"/>
                  </a:solidFill>
                  <a:latin typeface="Arial Narrow"/>
                  <a:ea typeface="MS PGothic" panose="020B0600070205080204" pitchFamily="34" charset="-128"/>
                  <a:cs typeface="Arial Narrow"/>
                </a:rPr>
                <a:t>Overall survival</a:t>
              </a:r>
            </a:p>
            <a:p>
              <a:pPr marL="228594" indent="-228594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600" kern="0" dirty="0">
                  <a:solidFill>
                    <a:prstClr val="black"/>
                  </a:solidFill>
                  <a:latin typeface="Arial Narrow"/>
                  <a:ea typeface="MS PGothic" panose="020B0600070205080204" pitchFamily="34" charset="-128"/>
                  <a:cs typeface="+mn-cs"/>
                </a:rPr>
                <a:t>Time from randomization to first subsequent therapy or death </a:t>
              </a:r>
            </a:p>
            <a:p>
              <a:pPr marL="228594" indent="-228594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600" kern="0" dirty="0">
                  <a:solidFill>
                    <a:prstClr val="black"/>
                  </a:solidFill>
                  <a:latin typeface="Arial Narrow"/>
                  <a:ea typeface="MS PGothic" panose="020B0600070205080204" pitchFamily="34" charset="-128"/>
                  <a:cs typeface="+mn-cs"/>
                </a:rPr>
                <a:t>Time from randomization to second subsequent therapy or death</a:t>
              </a:r>
            </a:p>
            <a:p>
              <a:pPr marL="228594" indent="-228594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600" kern="0" dirty="0" err="1">
                  <a:solidFill>
                    <a:prstClr val="black"/>
                  </a:solidFill>
                  <a:latin typeface="Arial Narrow"/>
                  <a:ea typeface="MS PGothic" panose="020B0600070205080204" pitchFamily="34" charset="-128"/>
                  <a:cs typeface="+mn-cs"/>
                </a:rPr>
                <a:t>HRQoL</a:t>
              </a:r>
              <a:r>
                <a:rPr lang="en-US" sz="1600" kern="0" dirty="0">
                  <a:solidFill>
                    <a:prstClr val="black"/>
                  </a:solidFill>
                  <a:latin typeface="Arial Narrow"/>
                  <a:ea typeface="MS PGothic" panose="020B0600070205080204" pitchFamily="34" charset="-128"/>
                  <a:cs typeface="+mn-cs"/>
                </a:rPr>
                <a:t> (FACT-O TOI score) </a:t>
              </a:r>
              <a:endParaRPr lang="en-US" sz="1600" kern="0" dirty="0">
                <a:solidFill>
                  <a:prstClr val="black"/>
                </a:solidFill>
                <a:latin typeface="Arial Narrow"/>
                <a:ea typeface="MS PGothic" panose="020B0600070205080204" pitchFamily="34" charset="-128"/>
                <a:cs typeface="Arial Narrow"/>
              </a:endParaRP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284E3996-EF28-47C2-92B3-0B2E75E82F38}"/>
              </a:ext>
            </a:extLst>
          </p:cNvPr>
          <p:cNvSpPr txBox="1"/>
          <p:nvPr/>
        </p:nvSpPr>
        <p:spPr>
          <a:xfrm>
            <a:off x="4168038" y="3376997"/>
            <a:ext cx="1853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1600" dirty="0">
                <a:solidFill>
                  <a:prstClr val="black"/>
                </a:solidFill>
                <a:latin typeface="Arial Narrow"/>
                <a:ea typeface="MS PGothic" panose="020B0600070205080204" pitchFamily="34" charset="-128"/>
                <a:cs typeface="Arial Narrow"/>
              </a:rPr>
              <a:t>Stratified by response to platinum-based chemotherapy </a:t>
            </a:r>
            <a:endParaRPr lang="en-US" sz="1600" dirty="0">
              <a:solidFill>
                <a:prstClr val="black"/>
              </a:solidFill>
              <a:latin typeface="Arial Narrow"/>
              <a:ea typeface="MS PGothic" panose="020B0600070205080204" pitchFamily="34" charset="-128"/>
              <a:cs typeface="+mn-cs"/>
            </a:endParaRP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A9770930-43F9-45B2-AF91-72344B94D251}"/>
              </a:ext>
            </a:extLst>
          </p:cNvPr>
          <p:cNvCxnSpPr>
            <a:cxnSpLocks/>
          </p:cNvCxnSpPr>
          <p:nvPr/>
        </p:nvCxnSpPr>
        <p:spPr>
          <a:xfrm>
            <a:off x="3658968" y="5814047"/>
            <a:ext cx="4685145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triangle"/>
          </a:ln>
          <a:effectLst/>
        </p:spPr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07F0E2D7-760B-43CC-A632-F3525FA5644F}"/>
              </a:ext>
            </a:extLst>
          </p:cNvPr>
          <p:cNvSpPr txBox="1"/>
          <p:nvPr/>
        </p:nvSpPr>
        <p:spPr>
          <a:xfrm>
            <a:off x="4002357" y="5376515"/>
            <a:ext cx="4341756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1867" dirty="0">
                <a:solidFill>
                  <a:prstClr val="black"/>
                </a:solidFill>
                <a:latin typeface="Arial Narrow"/>
                <a:ea typeface="MS PGothic" panose="020B0600070205080204" pitchFamily="34" charset="-128"/>
                <a:cs typeface="Arial Narrow"/>
              </a:rPr>
              <a:t>2 years’ treatment if no evidence of disease</a:t>
            </a:r>
            <a:endParaRPr lang="en-US" sz="1867" dirty="0">
              <a:solidFill>
                <a:prstClr val="black"/>
              </a:solidFill>
              <a:latin typeface="Arial Narrow"/>
              <a:ea typeface="MS PGothic" panose="020B0600070205080204" pitchFamily="34" charset="-128"/>
              <a:cs typeface="Arial Narrow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53696BD-6F42-DF4B-B542-58ACD3180F3C}"/>
              </a:ext>
            </a:extLst>
          </p:cNvPr>
          <p:cNvGrpSpPr/>
          <p:nvPr/>
        </p:nvGrpSpPr>
        <p:grpSpPr>
          <a:xfrm>
            <a:off x="90492" y="82494"/>
            <a:ext cx="4432149" cy="1335361"/>
            <a:chOff x="3321" y="-2678"/>
            <a:chExt cx="3324112" cy="1001521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1F47A503-6E32-D64F-A3CF-EE2EBCF5AECF}"/>
                </a:ext>
              </a:extLst>
            </p:cNvPr>
            <p:cNvGrpSpPr/>
            <p:nvPr/>
          </p:nvGrpSpPr>
          <p:grpSpPr>
            <a:xfrm>
              <a:off x="181957" y="228157"/>
              <a:ext cx="2966839" cy="535244"/>
              <a:chOff x="34928" y="573239"/>
              <a:chExt cx="4423008" cy="901700"/>
            </a:xfrm>
          </p:grpSpPr>
          <p:sp>
            <p:nvSpPr>
              <p:cNvPr id="22" name="Line 4">
                <a:extLst>
                  <a:ext uri="{FF2B5EF4-FFF2-40B4-BE49-F238E27FC236}">
                    <a16:creationId xmlns:a16="http://schemas.microsoft.com/office/drawing/2014/main" id="{3C435C26-4936-8D46-A6D1-B95EF79059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2266" y="1024092"/>
                <a:ext cx="3745670" cy="931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  <a:alpha val="74998"/>
                  </a:schemeClr>
                </a:prstShdw>
              </a:effectLst>
            </p:spPr>
            <p:txBody>
              <a:bodyPr wrap="none" anchor="ctr"/>
              <a:lstStyle/>
              <a:p>
                <a:pPr defTabSz="1219170" eaLnBrk="0" hangingPunct="0">
                  <a:defRPr/>
                </a:pPr>
                <a:endParaRPr lang="en-US" sz="1333" b="1">
                  <a:solidFill>
                    <a:prstClr val="white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23" name="Line 6">
                <a:extLst>
                  <a:ext uri="{FF2B5EF4-FFF2-40B4-BE49-F238E27FC236}">
                    <a16:creationId xmlns:a16="http://schemas.microsoft.com/office/drawing/2014/main" id="{9138E6ED-0F98-2044-AD9A-F55EE00B2E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54507" y="573239"/>
                <a:ext cx="0" cy="901700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  <a:alpha val="74998"/>
                  </a:schemeClr>
                </a:prstShdw>
              </a:effectLst>
            </p:spPr>
            <p:txBody>
              <a:bodyPr wrap="none" anchor="ctr"/>
              <a:lstStyle/>
              <a:p>
                <a:pPr defTabSz="1219170" eaLnBrk="0" hangingPunct="0">
                  <a:defRPr/>
                </a:pPr>
                <a:endParaRPr lang="en-US" sz="1333" b="1">
                  <a:solidFill>
                    <a:prstClr val="white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24" name="Line 7">
                <a:extLst>
                  <a:ext uri="{FF2B5EF4-FFF2-40B4-BE49-F238E27FC236}">
                    <a16:creationId xmlns:a16="http://schemas.microsoft.com/office/drawing/2014/main" id="{962F8ABA-B3B4-9B43-BEFD-35F3078810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48644" y="573239"/>
                <a:ext cx="0" cy="901700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  <a:alpha val="74998"/>
                  </a:schemeClr>
                </a:prstShdw>
              </a:effectLst>
            </p:spPr>
            <p:txBody>
              <a:bodyPr wrap="none" anchor="ctr"/>
              <a:lstStyle/>
              <a:p>
                <a:pPr defTabSz="1219170" eaLnBrk="0" hangingPunct="0">
                  <a:defRPr/>
                </a:pPr>
                <a:endParaRPr lang="en-US" sz="1333" b="1">
                  <a:solidFill>
                    <a:prstClr val="white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25" name="Rectangle 11">
                <a:extLst>
                  <a:ext uri="{FF2B5EF4-FFF2-40B4-BE49-F238E27FC236}">
                    <a16:creationId xmlns:a16="http://schemas.microsoft.com/office/drawing/2014/main" id="{6AC5D01F-0871-7846-944F-5B22769099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28" y="763739"/>
                <a:ext cx="1207911" cy="520700"/>
              </a:xfrm>
              <a:prstGeom prst="rect">
                <a:avLst/>
              </a:prstGeom>
              <a:solidFill>
                <a:srgbClr val="CCCFCF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lIns="120649" tIns="59267" rIns="120649" bIns="59267" anchor="ctr"/>
              <a:lstStyle/>
              <a:p>
                <a:pPr algn="ctr" defTabSz="1219170" eaLnBrk="0" hangingPunct="0">
                  <a:defRPr/>
                </a:pPr>
                <a:r>
                  <a:rPr lang="en-US" sz="1400" b="1" dirty="0">
                    <a:solidFill>
                      <a:srgbClr val="000000"/>
                    </a:solidFill>
                    <a:latin typeface="Calibri" charset="0"/>
                    <a:ea typeface="Calibri" charset="0"/>
                    <a:cs typeface="Calibri" charset="0"/>
                  </a:rPr>
                  <a:t>Surgery</a:t>
                </a:r>
              </a:p>
            </p:txBody>
          </p:sp>
          <p:sp>
            <p:nvSpPr>
              <p:cNvPr id="26" name="Rectangle 13">
                <a:extLst>
                  <a:ext uri="{FF2B5EF4-FFF2-40B4-BE49-F238E27FC236}">
                    <a16:creationId xmlns:a16="http://schemas.microsoft.com/office/drawing/2014/main" id="{FE53C788-C676-5C41-8722-56BA03A79D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6644" y="674496"/>
                <a:ext cx="1224275" cy="596900"/>
              </a:xfrm>
              <a:prstGeom prst="rect">
                <a:avLst/>
              </a:prstGeom>
              <a:solidFill>
                <a:srgbClr val="CCCFCF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lIns="120649" tIns="59267" rIns="120649" bIns="59267" anchor="ctr"/>
              <a:lstStyle/>
              <a:p>
                <a:pPr algn="ctr" defTabSz="1219170" eaLnBrk="0" hangingPunct="0">
                  <a:defRPr/>
                </a:pPr>
                <a:r>
                  <a:rPr lang="en-US" sz="1400" b="1" dirty="0">
                    <a:solidFill>
                      <a:srgbClr val="000000"/>
                    </a:solidFill>
                    <a:latin typeface="Calibri" charset="0"/>
                    <a:ea typeface="Calibri" charset="0"/>
                    <a:cs typeface="Calibri" charset="0"/>
                  </a:rPr>
                  <a:t>Chemo </a:t>
                </a:r>
              </a:p>
              <a:p>
                <a:pPr algn="ctr" defTabSz="1219170" eaLnBrk="0" hangingPunct="0">
                  <a:defRPr/>
                </a:pPr>
                <a:r>
                  <a:rPr lang="en-US" sz="1400" b="1" dirty="0">
                    <a:solidFill>
                      <a:srgbClr val="000000"/>
                    </a:solidFill>
                    <a:latin typeface="Calibri" charset="0"/>
                    <a:ea typeface="Calibri" charset="0"/>
                    <a:cs typeface="Calibri" charset="0"/>
                  </a:rPr>
                  <a:t>#1</a:t>
                </a:r>
              </a:p>
            </p:txBody>
          </p:sp>
          <p:sp>
            <p:nvSpPr>
              <p:cNvPr id="27" name="Rectangle 28">
                <a:extLst>
                  <a:ext uri="{FF2B5EF4-FFF2-40B4-BE49-F238E27FC236}">
                    <a16:creationId xmlns:a16="http://schemas.microsoft.com/office/drawing/2014/main" id="{58AED827-8E65-734A-9A26-C476A3915A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6624" y="795489"/>
                <a:ext cx="1354666" cy="457200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lIns="120649" tIns="59267" rIns="120649" bIns="59267" anchor="ctr"/>
              <a:lstStyle/>
              <a:p>
                <a:pPr algn="ctr" defTabSz="1219170" eaLnBrk="0" hangingPunct="0">
                  <a:defRPr/>
                </a:pPr>
                <a:r>
                  <a:rPr lang="en-US" sz="1467" b="1" dirty="0">
                    <a:latin typeface="Calibri" charset="0"/>
                    <a:ea typeface="Calibri" charset="0"/>
                    <a:cs typeface="Calibri" charset="0"/>
                  </a:rPr>
                  <a:t>Maintenance</a:t>
                </a:r>
              </a:p>
            </p:txBody>
          </p:sp>
          <p:sp>
            <p:nvSpPr>
              <p:cNvPr id="28" name="Rectangle 28">
                <a:extLst>
                  <a:ext uri="{FF2B5EF4-FFF2-40B4-BE49-F238E27FC236}">
                    <a16:creationId xmlns:a16="http://schemas.microsoft.com/office/drawing/2014/main" id="{73DDFD67-386A-D644-9CEA-6C3467238D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7605" y="1197663"/>
                <a:ext cx="1223314" cy="26403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lIns="120649" tIns="59267" rIns="120649" bIns="59267" anchor="ctr"/>
              <a:lstStyle/>
              <a:p>
                <a:pPr algn="ctr" defTabSz="1219170" eaLnBrk="0" hangingPunct="0">
                  <a:defRPr/>
                </a:pPr>
                <a:r>
                  <a:rPr lang="en-US" sz="1200" b="1" dirty="0">
                    <a:latin typeface="Calibri" charset="0"/>
                    <a:ea typeface="Calibri" charset="0"/>
                    <a:cs typeface="Calibri" charset="0"/>
                  </a:rPr>
                  <a:t>Concomitant</a:t>
                </a:r>
              </a:p>
            </p:txBody>
          </p:sp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0980061-B58D-B144-AFC0-A388ED9343E9}"/>
                </a:ext>
              </a:extLst>
            </p:cNvPr>
            <p:cNvSpPr/>
            <p:nvPr/>
          </p:nvSpPr>
          <p:spPr>
            <a:xfrm>
              <a:off x="3321" y="-2678"/>
              <a:ext cx="3324112" cy="100152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9797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EA1D19-77FA-4B24-928F-8AA81C189E8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" y="57151"/>
            <a:ext cx="11705167" cy="990600"/>
          </a:xfrm>
        </p:spPr>
        <p:txBody>
          <a:bodyPr/>
          <a:lstStyle/>
          <a:p>
            <a:r>
              <a:rPr lang="en-NZ" dirty="0">
                <a:solidFill>
                  <a:srgbClr val="FF0000"/>
                </a:solidFill>
                <a:latin typeface="Calibri" panose="020F0502020204030204" pitchFamily="34" charset="0"/>
              </a:rPr>
              <a:t>PFS by investigator assessment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13C14128-032A-4023-BF8D-11E37138FDC5}"/>
              </a:ext>
            </a:extLst>
          </p:cNvPr>
          <p:cNvSpPr txBox="1"/>
          <p:nvPr/>
        </p:nvSpPr>
        <p:spPr>
          <a:xfrm>
            <a:off x="7670303" y="6388769"/>
            <a:ext cx="43098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70">
              <a:defRPr/>
            </a:pPr>
            <a:r>
              <a:rPr lang="en-US" sz="1200" dirty="0">
                <a:solidFill>
                  <a:srgbClr val="000000"/>
                </a:solidFill>
                <a:latin typeface="Arial" charset="0"/>
                <a:cs typeface="+mn-cs"/>
              </a:rPr>
              <a:t>Moore K, et al., NEJM 2018</a:t>
            </a:r>
          </a:p>
        </p:txBody>
      </p:sp>
      <p:graphicFrame>
        <p:nvGraphicFramePr>
          <p:cNvPr id="499" name="Table 498">
            <a:extLst>
              <a:ext uri="{FF2B5EF4-FFF2-40B4-BE49-F238E27FC236}">
                <a16:creationId xmlns:a16="http://schemas.microsoft.com/office/drawing/2014/main" id="{7DE9A487-1BBE-4D8C-943A-E96808C3BA9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381424" y="1148535"/>
          <a:ext cx="5753448" cy="2672080"/>
        </p:xfrm>
        <a:graphic>
          <a:graphicData uri="http://schemas.openxmlformats.org/drawingml/2006/table">
            <a:tbl>
              <a:tblPr firstRow="1" bandRow="1"/>
              <a:tblGrid>
                <a:gridCol w="2499363">
                  <a:extLst>
                    <a:ext uri="{9D8B030D-6E8A-4147-A177-3AD203B41FA5}">
                      <a16:colId xmlns:a16="http://schemas.microsoft.com/office/drawing/2014/main" val="2244434444"/>
                    </a:ext>
                  </a:extLst>
                </a:gridCol>
                <a:gridCol w="1741868">
                  <a:extLst>
                    <a:ext uri="{9D8B030D-6E8A-4147-A177-3AD203B41FA5}">
                      <a16:colId xmlns:a16="http://schemas.microsoft.com/office/drawing/2014/main" val="3804996999"/>
                    </a:ext>
                  </a:extLst>
                </a:gridCol>
                <a:gridCol w="1512217">
                  <a:extLst>
                    <a:ext uri="{9D8B030D-6E8A-4147-A177-3AD203B41FA5}">
                      <a16:colId xmlns:a16="http://schemas.microsoft.com/office/drawing/2014/main" val="227492736"/>
                    </a:ext>
                  </a:extLst>
                </a:gridCol>
              </a:tblGrid>
              <a:tr h="6908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endParaRPr lang="en-US" sz="1300" dirty="0"/>
                    </a:p>
                  </a:txBody>
                  <a:tcPr marL="121920" marR="121920" marT="60960" marB="6096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pPr algn="ctr"/>
                      <a:r>
                        <a:rPr lang="en-NZ" sz="1900" dirty="0"/>
                        <a:t>Olaparib</a:t>
                      </a:r>
                      <a:br>
                        <a:rPr lang="en-NZ" sz="1900" dirty="0"/>
                      </a:br>
                      <a:r>
                        <a:rPr lang="en-NZ" sz="1900" dirty="0"/>
                        <a:t>(N=260)</a:t>
                      </a:r>
                      <a:endParaRPr lang="en-US" sz="1900" dirty="0"/>
                    </a:p>
                  </a:txBody>
                  <a:tcPr marL="121920" marR="121920" marT="60960" marB="6096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1E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pPr algn="ctr"/>
                      <a:r>
                        <a:rPr lang="en-NZ" sz="1900" dirty="0"/>
                        <a:t>Placebo</a:t>
                      </a:r>
                      <a:br>
                        <a:rPr lang="en-NZ" sz="1900" dirty="0"/>
                      </a:br>
                      <a:r>
                        <a:rPr lang="en-NZ" sz="1900" dirty="0"/>
                        <a:t>(N=131)</a:t>
                      </a:r>
                      <a:endParaRPr lang="en-US" sz="1900" dirty="0"/>
                    </a:p>
                  </a:txBody>
                  <a:tcPr marL="121920" marR="121920" marT="60960" marB="6096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32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51691"/>
                  </a:ext>
                </a:extLst>
              </a:tr>
              <a:tr h="406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r>
                        <a:rPr lang="en-NZ" sz="1700" dirty="0"/>
                        <a:t>Events (%) [50.6% maturity]</a:t>
                      </a:r>
                      <a:endParaRPr lang="en-US" sz="1700" dirty="0"/>
                    </a:p>
                  </a:txBody>
                  <a:tcPr marL="121920" marR="121920" marT="60960" marB="6096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/>
                      <a:r>
                        <a:rPr lang="en-NZ" sz="1900" dirty="0"/>
                        <a:t>102 (39.2)</a:t>
                      </a:r>
                      <a:endParaRPr lang="en-US" sz="1900" dirty="0"/>
                    </a:p>
                  </a:txBody>
                  <a:tcPr marL="121920" marR="121920" marT="60960" marB="6096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/>
                      <a:r>
                        <a:rPr lang="en-NZ" sz="1900" dirty="0"/>
                        <a:t>96 (73.3)</a:t>
                      </a:r>
                      <a:endParaRPr lang="en-US" sz="1900" dirty="0"/>
                    </a:p>
                  </a:txBody>
                  <a:tcPr marL="121920" marR="121920" marT="60960" marB="6096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884274"/>
                  </a:ext>
                </a:extLst>
              </a:tr>
              <a:tr h="406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NZ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Median PFS, months</a:t>
                      </a:r>
                      <a:endParaRPr lang="en-US" sz="1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algn="ctr" defTabSz="457200" rtl="0" eaLnBrk="1" latinLnBrk="0" hangingPunct="1"/>
                      <a:r>
                        <a:rPr lang="en-NZ" sz="1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NR</a:t>
                      </a:r>
                      <a:endParaRPr lang="en-US" sz="1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algn="ctr" defTabSz="457200" rtl="0" eaLnBrk="1" latinLnBrk="0" hangingPunct="1"/>
                      <a:r>
                        <a:rPr lang="en-NZ" sz="1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13.8</a:t>
                      </a:r>
                      <a:endParaRPr lang="en-US" sz="1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861866"/>
                  </a:ext>
                </a:extLst>
              </a:tr>
              <a:tr h="447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endParaRPr lang="en-US" sz="1300" dirty="0"/>
                    </a:p>
                  </a:txBody>
                  <a:tcPr marL="121920" marR="121920" marT="60960" marB="6096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/>
                      <a:r>
                        <a:rPr lang="en-NZ" sz="2100" b="1" dirty="0"/>
                        <a:t>HR 0.30</a:t>
                      </a:r>
                      <a:endParaRPr lang="en-US" sz="2100" b="1" dirty="0"/>
                    </a:p>
                  </a:txBody>
                  <a:tcPr marL="121920" marR="121920" marT="60960" marB="6096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620145"/>
                  </a:ext>
                </a:extLst>
              </a:tr>
              <a:tr h="6908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endParaRPr lang="en-US" sz="1300" dirty="0"/>
                    </a:p>
                  </a:txBody>
                  <a:tcPr marL="121920" marR="121920" marT="60960" marB="6096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/>
                      <a:r>
                        <a:rPr lang="en-US" sz="1900" dirty="0">
                          <a:latin typeface="+mn-lt"/>
                        </a:rPr>
                        <a:t>95% CI 0.23, 0.41; </a:t>
                      </a:r>
                      <a:r>
                        <a:rPr lang="en-US" sz="1900" i="1" dirty="0">
                          <a:latin typeface="+mn-lt"/>
                        </a:rPr>
                        <a:t>P</a:t>
                      </a:r>
                      <a:r>
                        <a:rPr lang="en-US" sz="1900" dirty="0">
                          <a:latin typeface="+mn-lt"/>
                        </a:rPr>
                        <a:t>&lt;0.0001</a:t>
                      </a:r>
                      <a:endParaRPr lang="en-US" sz="1900" dirty="0"/>
                    </a:p>
                  </a:txBody>
                  <a:tcPr marL="121920" marR="121920" marT="60960" marB="6096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14569254"/>
                  </a:ext>
                </a:extLst>
              </a:tr>
            </a:tbl>
          </a:graphicData>
        </a:graphic>
      </p:graphicFrame>
      <p:sp>
        <p:nvSpPr>
          <p:cNvPr id="500" name="Rectangle 38">
            <a:extLst>
              <a:ext uri="{FF2B5EF4-FFF2-40B4-BE49-F238E27FC236}">
                <a16:creationId xmlns:a16="http://schemas.microsoft.com/office/drawing/2014/main" id="{E2DCF762-0F03-4DFF-ADAC-0D62FB7F5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3217" y="5803513"/>
            <a:ext cx="1899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48000" tIns="0" rIns="4800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0" hangingPunct="0">
              <a:defRPr/>
            </a:pPr>
            <a:r>
              <a:rPr lang="en-US" altLang="en-US" sz="1600">
                <a:solidFill>
                  <a:srgbClr val="000000"/>
                </a:solidFill>
                <a:latin typeface="Arial Narrow"/>
                <a:cs typeface="+mn-cs"/>
              </a:rPr>
              <a:t>0</a:t>
            </a:r>
            <a:endParaRPr lang="en-US" altLang="en-US" sz="1600">
              <a:solidFill>
                <a:prstClr val="black"/>
              </a:solidFill>
              <a:latin typeface="Arial Narrow"/>
              <a:cs typeface="+mn-cs"/>
            </a:endParaRPr>
          </a:p>
        </p:txBody>
      </p:sp>
      <p:sp>
        <p:nvSpPr>
          <p:cNvPr id="501" name="Rectangle 44">
            <a:extLst>
              <a:ext uri="{FF2B5EF4-FFF2-40B4-BE49-F238E27FC236}">
                <a16:creationId xmlns:a16="http://schemas.microsoft.com/office/drawing/2014/main" id="{36C1B037-B232-480E-A39E-AFF894108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3251" y="5803513"/>
            <a:ext cx="1899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48000" tIns="0" rIns="4800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0" hangingPunct="0">
              <a:defRPr/>
            </a:pPr>
            <a:r>
              <a:rPr lang="en-US" altLang="en-US" sz="1600" dirty="0">
                <a:solidFill>
                  <a:srgbClr val="000000"/>
                </a:solidFill>
                <a:latin typeface="Arial Narrow"/>
                <a:cs typeface="+mn-cs"/>
              </a:rPr>
              <a:t>6</a:t>
            </a:r>
            <a:endParaRPr lang="en-US" altLang="en-US" sz="1600" dirty="0">
              <a:solidFill>
                <a:prstClr val="black"/>
              </a:solidFill>
              <a:latin typeface="Arial Narrow"/>
              <a:cs typeface="+mn-cs"/>
            </a:endParaRPr>
          </a:p>
        </p:txBody>
      </p:sp>
      <p:sp>
        <p:nvSpPr>
          <p:cNvPr id="502" name="Rectangle 46">
            <a:extLst>
              <a:ext uri="{FF2B5EF4-FFF2-40B4-BE49-F238E27FC236}">
                <a16:creationId xmlns:a16="http://schemas.microsoft.com/office/drawing/2014/main" id="{6877459A-3D91-402B-BA3A-4FF338554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035" y="5803513"/>
            <a:ext cx="1899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48000" tIns="0" rIns="4800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0" hangingPunct="0">
              <a:defRPr/>
            </a:pPr>
            <a:r>
              <a:rPr lang="en-US" altLang="en-US" sz="1600">
                <a:solidFill>
                  <a:srgbClr val="000000"/>
                </a:solidFill>
                <a:latin typeface="Arial Narrow"/>
                <a:cs typeface="+mn-cs"/>
              </a:rPr>
              <a:t>9</a:t>
            </a:r>
            <a:endParaRPr lang="en-US" altLang="en-US" sz="1600">
              <a:solidFill>
                <a:prstClr val="black"/>
              </a:solidFill>
              <a:latin typeface="Arial Narrow"/>
              <a:cs typeface="+mn-cs"/>
            </a:endParaRPr>
          </a:p>
        </p:txBody>
      </p:sp>
      <p:sp>
        <p:nvSpPr>
          <p:cNvPr id="503" name="Rectangle 48">
            <a:extLst>
              <a:ext uri="{FF2B5EF4-FFF2-40B4-BE49-F238E27FC236}">
                <a16:creationId xmlns:a16="http://schemas.microsoft.com/office/drawing/2014/main" id="{C7F3AE82-ACBC-4D66-A38F-AD43BC7CF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7835" y="5803513"/>
            <a:ext cx="2828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48000" tIns="0" rIns="4800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0" hangingPunct="0">
              <a:defRPr/>
            </a:pPr>
            <a:r>
              <a:rPr lang="en-US" altLang="en-US" sz="1600" dirty="0">
                <a:solidFill>
                  <a:srgbClr val="000000"/>
                </a:solidFill>
                <a:latin typeface="Arial Narrow"/>
                <a:cs typeface="+mn-cs"/>
              </a:rPr>
              <a:t>12</a:t>
            </a:r>
            <a:endParaRPr lang="en-US" altLang="en-US" sz="1600" dirty="0">
              <a:solidFill>
                <a:prstClr val="black"/>
              </a:solidFill>
              <a:latin typeface="Arial Narrow"/>
              <a:cs typeface="+mn-cs"/>
            </a:endParaRPr>
          </a:p>
        </p:txBody>
      </p:sp>
      <p:sp>
        <p:nvSpPr>
          <p:cNvPr id="504" name="Rectangle 50">
            <a:extLst>
              <a:ext uri="{FF2B5EF4-FFF2-40B4-BE49-F238E27FC236}">
                <a16:creationId xmlns:a16="http://schemas.microsoft.com/office/drawing/2014/main" id="{FB850F9C-630F-4202-BE37-896CE269F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4385" y="5803513"/>
            <a:ext cx="2828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48000" tIns="0" rIns="4800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0" hangingPunct="0">
              <a:defRPr/>
            </a:pPr>
            <a:r>
              <a:rPr lang="en-US" altLang="en-US" sz="1600" dirty="0">
                <a:solidFill>
                  <a:srgbClr val="000000"/>
                </a:solidFill>
                <a:latin typeface="Arial Narrow"/>
                <a:cs typeface="+mn-cs"/>
              </a:rPr>
              <a:t>15</a:t>
            </a:r>
            <a:endParaRPr lang="en-US" altLang="en-US" sz="1600" dirty="0">
              <a:solidFill>
                <a:prstClr val="black"/>
              </a:solidFill>
              <a:latin typeface="Arial Narrow"/>
              <a:cs typeface="+mn-cs"/>
            </a:endParaRPr>
          </a:p>
        </p:txBody>
      </p:sp>
      <p:sp>
        <p:nvSpPr>
          <p:cNvPr id="505" name="Rectangle 52">
            <a:extLst>
              <a:ext uri="{FF2B5EF4-FFF2-40B4-BE49-F238E27FC236}">
                <a16:creationId xmlns:a16="http://schemas.microsoft.com/office/drawing/2014/main" id="{3E3B4F5D-D26A-4016-A0C9-B5853F2FF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02" y="5803513"/>
            <a:ext cx="2828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48000" tIns="0" rIns="4800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0" hangingPunct="0">
              <a:defRPr/>
            </a:pPr>
            <a:r>
              <a:rPr lang="en-US" altLang="en-US" sz="1600">
                <a:solidFill>
                  <a:srgbClr val="000000"/>
                </a:solidFill>
                <a:latin typeface="Arial Narrow"/>
                <a:cs typeface="+mn-cs"/>
              </a:rPr>
              <a:t>18</a:t>
            </a:r>
            <a:endParaRPr lang="en-US" altLang="en-US" sz="1600">
              <a:solidFill>
                <a:prstClr val="black"/>
              </a:solidFill>
              <a:latin typeface="Arial Narrow"/>
              <a:cs typeface="+mn-cs"/>
            </a:endParaRPr>
          </a:p>
        </p:txBody>
      </p:sp>
      <p:sp>
        <p:nvSpPr>
          <p:cNvPr id="506" name="Rectangle 54">
            <a:extLst>
              <a:ext uri="{FF2B5EF4-FFF2-40B4-BE49-F238E27FC236}">
                <a16:creationId xmlns:a16="http://schemas.microsoft.com/office/drawing/2014/main" id="{1FDE0A29-6A5B-46AC-B4C3-62BF352F5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7118" y="5803513"/>
            <a:ext cx="2828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48000" tIns="0" rIns="4800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0" hangingPunct="0">
              <a:defRPr/>
            </a:pPr>
            <a:r>
              <a:rPr lang="en-US" altLang="en-US" sz="1600">
                <a:solidFill>
                  <a:srgbClr val="000000"/>
                </a:solidFill>
                <a:latin typeface="Arial Narrow"/>
                <a:cs typeface="+mn-cs"/>
              </a:rPr>
              <a:t>21</a:t>
            </a:r>
            <a:endParaRPr lang="en-US" altLang="en-US" sz="1600">
              <a:solidFill>
                <a:prstClr val="black"/>
              </a:solidFill>
              <a:latin typeface="Arial Narrow"/>
              <a:cs typeface="+mn-cs"/>
            </a:endParaRPr>
          </a:p>
        </p:txBody>
      </p:sp>
      <p:sp>
        <p:nvSpPr>
          <p:cNvPr id="507" name="Rectangle 56">
            <a:extLst>
              <a:ext uri="{FF2B5EF4-FFF2-40B4-BE49-F238E27FC236}">
                <a16:creationId xmlns:a16="http://schemas.microsoft.com/office/drawing/2014/main" id="{68A34CC8-9DB6-48EB-BE25-FECAD0E02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0602" y="5803513"/>
            <a:ext cx="2828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48000" tIns="0" rIns="4800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0" hangingPunct="0">
              <a:defRPr/>
            </a:pPr>
            <a:r>
              <a:rPr lang="en-US" altLang="en-US" sz="1600" dirty="0">
                <a:solidFill>
                  <a:srgbClr val="000000"/>
                </a:solidFill>
                <a:latin typeface="Arial Narrow"/>
                <a:cs typeface="+mn-cs"/>
              </a:rPr>
              <a:t>24</a:t>
            </a:r>
            <a:endParaRPr lang="en-US" altLang="en-US" sz="1600" dirty="0">
              <a:solidFill>
                <a:prstClr val="black"/>
              </a:solidFill>
              <a:latin typeface="Arial Narrow"/>
              <a:cs typeface="+mn-cs"/>
            </a:endParaRPr>
          </a:p>
        </p:txBody>
      </p:sp>
      <p:sp>
        <p:nvSpPr>
          <p:cNvPr id="508" name="Rectangle 58">
            <a:extLst>
              <a:ext uri="{FF2B5EF4-FFF2-40B4-BE49-F238E27FC236}">
                <a16:creationId xmlns:a16="http://schemas.microsoft.com/office/drawing/2014/main" id="{5CFF2E3A-425C-4047-B72F-7BF0B0199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2918" y="5803513"/>
            <a:ext cx="2828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48000" tIns="0" rIns="4800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0" hangingPunct="0">
              <a:defRPr/>
            </a:pPr>
            <a:r>
              <a:rPr lang="en-US" altLang="en-US" sz="1600" dirty="0">
                <a:solidFill>
                  <a:srgbClr val="000000"/>
                </a:solidFill>
                <a:latin typeface="Arial Narrow"/>
                <a:cs typeface="+mn-cs"/>
              </a:rPr>
              <a:t>27</a:t>
            </a:r>
            <a:endParaRPr lang="en-US" altLang="en-US" sz="1600" dirty="0">
              <a:solidFill>
                <a:prstClr val="black"/>
              </a:solidFill>
              <a:latin typeface="Arial Narrow"/>
              <a:cs typeface="+mn-cs"/>
            </a:endParaRPr>
          </a:p>
        </p:txBody>
      </p:sp>
      <p:sp>
        <p:nvSpPr>
          <p:cNvPr id="509" name="Rectangle 60">
            <a:extLst>
              <a:ext uri="{FF2B5EF4-FFF2-40B4-BE49-F238E27FC236}">
                <a16:creationId xmlns:a16="http://schemas.microsoft.com/office/drawing/2014/main" id="{7FC08BD9-A2E6-46C0-8C29-33536D379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4285" y="5803513"/>
            <a:ext cx="2828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48000" tIns="0" rIns="4800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0" hangingPunct="0">
              <a:defRPr/>
            </a:pPr>
            <a:r>
              <a:rPr lang="en-US" altLang="en-US" sz="1600">
                <a:solidFill>
                  <a:srgbClr val="000000"/>
                </a:solidFill>
                <a:latin typeface="Arial Narrow"/>
                <a:cs typeface="+mn-cs"/>
              </a:rPr>
              <a:t>30</a:t>
            </a:r>
            <a:endParaRPr lang="en-US" altLang="en-US" sz="1600">
              <a:solidFill>
                <a:prstClr val="black"/>
              </a:solidFill>
              <a:latin typeface="Arial Narrow"/>
              <a:cs typeface="+mn-cs"/>
            </a:endParaRPr>
          </a:p>
        </p:txBody>
      </p:sp>
      <p:sp>
        <p:nvSpPr>
          <p:cNvPr id="510" name="Rectangle 62">
            <a:extLst>
              <a:ext uri="{FF2B5EF4-FFF2-40B4-BE49-F238E27FC236}">
                <a16:creationId xmlns:a16="http://schemas.microsoft.com/office/drawing/2014/main" id="{63EED1E3-03F1-406D-A381-9FFE246B0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0834" y="5803513"/>
            <a:ext cx="2828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48000" tIns="0" rIns="4800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0" hangingPunct="0">
              <a:defRPr/>
            </a:pPr>
            <a:r>
              <a:rPr lang="en-US" altLang="en-US" sz="1600" dirty="0">
                <a:solidFill>
                  <a:srgbClr val="000000"/>
                </a:solidFill>
                <a:latin typeface="Arial Narrow"/>
                <a:cs typeface="+mn-cs"/>
              </a:rPr>
              <a:t>33</a:t>
            </a:r>
            <a:endParaRPr lang="en-US" altLang="en-US" sz="1600" dirty="0">
              <a:solidFill>
                <a:prstClr val="black"/>
              </a:solidFill>
              <a:latin typeface="Arial Narrow"/>
              <a:cs typeface="+mn-cs"/>
            </a:endParaRPr>
          </a:p>
        </p:txBody>
      </p:sp>
      <p:sp>
        <p:nvSpPr>
          <p:cNvPr id="511" name="Rectangle 64">
            <a:extLst>
              <a:ext uri="{FF2B5EF4-FFF2-40B4-BE49-F238E27FC236}">
                <a16:creationId xmlns:a16="http://schemas.microsoft.com/office/drawing/2014/main" id="{9218A3EA-13C6-4BFA-85D7-2D54F6E0E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4902" y="5803513"/>
            <a:ext cx="2828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48000" tIns="0" rIns="4800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0" hangingPunct="0">
              <a:defRPr/>
            </a:pPr>
            <a:r>
              <a:rPr lang="en-US" altLang="en-US" sz="1600">
                <a:solidFill>
                  <a:srgbClr val="000000"/>
                </a:solidFill>
                <a:latin typeface="Arial Narrow"/>
                <a:cs typeface="+mn-cs"/>
              </a:rPr>
              <a:t>36</a:t>
            </a:r>
            <a:endParaRPr lang="en-US" altLang="en-US" sz="1600">
              <a:solidFill>
                <a:prstClr val="black"/>
              </a:solidFill>
              <a:latin typeface="Arial Narrow"/>
              <a:cs typeface="+mn-cs"/>
            </a:endParaRPr>
          </a:p>
        </p:txBody>
      </p:sp>
      <p:sp>
        <p:nvSpPr>
          <p:cNvPr id="512" name="Rectangle 66">
            <a:extLst>
              <a:ext uri="{FF2B5EF4-FFF2-40B4-BE49-F238E27FC236}">
                <a16:creationId xmlns:a16="http://schemas.microsoft.com/office/drawing/2014/main" id="{30017E57-51E8-4DCC-A705-AE9790D2B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1451" y="5803513"/>
            <a:ext cx="2828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48000" tIns="0" rIns="4800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0" hangingPunct="0">
              <a:defRPr/>
            </a:pPr>
            <a:r>
              <a:rPr lang="en-US" altLang="en-US" sz="1600">
                <a:solidFill>
                  <a:srgbClr val="000000"/>
                </a:solidFill>
                <a:latin typeface="Arial Narrow"/>
                <a:cs typeface="+mn-cs"/>
              </a:rPr>
              <a:t>39</a:t>
            </a:r>
            <a:endParaRPr lang="en-US" altLang="en-US" sz="1600">
              <a:solidFill>
                <a:prstClr val="black"/>
              </a:solidFill>
              <a:latin typeface="Arial Narrow"/>
              <a:cs typeface="+mn-cs"/>
            </a:endParaRPr>
          </a:p>
        </p:txBody>
      </p:sp>
      <p:sp>
        <p:nvSpPr>
          <p:cNvPr id="513" name="Rectangle 68">
            <a:extLst>
              <a:ext uri="{FF2B5EF4-FFF2-40B4-BE49-F238E27FC236}">
                <a16:creationId xmlns:a16="http://schemas.microsoft.com/office/drawing/2014/main" id="{0C11504D-A2BA-4913-8A61-6A55F1A85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4935" y="5803513"/>
            <a:ext cx="2828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48000" tIns="0" rIns="4800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0" hangingPunct="0">
              <a:defRPr/>
            </a:pPr>
            <a:r>
              <a:rPr lang="en-US" altLang="en-US" sz="1600">
                <a:solidFill>
                  <a:srgbClr val="000000"/>
                </a:solidFill>
                <a:latin typeface="Arial Narrow"/>
                <a:cs typeface="+mn-cs"/>
              </a:rPr>
              <a:t>42</a:t>
            </a:r>
            <a:endParaRPr lang="en-US" altLang="en-US" sz="1600">
              <a:solidFill>
                <a:prstClr val="black"/>
              </a:solidFill>
              <a:latin typeface="Arial Narrow"/>
              <a:cs typeface="+mn-cs"/>
            </a:endParaRPr>
          </a:p>
        </p:txBody>
      </p:sp>
      <p:sp>
        <p:nvSpPr>
          <p:cNvPr id="514" name="Rectangle 69">
            <a:extLst>
              <a:ext uri="{FF2B5EF4-FFF2-40B4-BE49-F238E27FC236}">
                <a16:creationId xmlns:a16="http://schemas.microsoft.com/office/drawing/2014/main" id="{2745A4EB-064F-4ABA-A150-C29C1BFC6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2069" y="5803513"/>
            <a:ext cx="2828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48000" tIns="0" rIns="4800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0" hangingPunct="0">
              <a:defRPr/>
            </a:pPr>
            <a:r>
              <a:rPr lang="en-US" altLang="en-US" sz="1600">
                <a:solidFill>
                  <a:srgbClr val="000000"/>
                </a:solidFill>
                <a:latin typeface="Arial Narrow"/>
                <a:cs typeface="+mn-cs"/>
              </a:rPr>
              <a:t>45</a:t>
            </a:r>
            <a:endParaRPr lang="en-US" altLang="en-US" sz="1600">
              <a:solidFill>
                <a:prstClr val="black"/>
              </a:solidFill>
              <a:latin typeface="Arial Narrow"/>
              <a:cs typeface="+mn-cs"/>
            </a:endParaRPr>
          </a:p>
        </p:txBody>
      </p:sp>
      <p:sp>
        <p:nvSpPr>
          <p:cNvPr id="515" name="Rectangle 70">
            <a:extLst>
              <a:ext uri="{FF2B5EF4-FFF2-40B4-BE49-F238E27FC236}">
                <a16:creationId xmlns:a16="http://schemas.microsoft.com/office/drawing/2014/main" id="{FA352FB0-220B-4561-855B-A46A19F89E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4969" y="5803513"/>
            <a:ext cx="2828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48000" tIns="0" rIns="4800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0" hangingPunct="0">
              <a:defRPr/>
            </a:pPr>
            <a:r>
              <a:rPr lang="en-US" altLang="en-US" sz="1600">
                <a:solidFill>
                  <a:srgbClr val="000000"/>
                </a:solidFill>
                <a:latin typeface="Arial Narrow"/>
                <a:cs typeface="+mn-cs"/>
              </a:rPr>
              <a:t>48</a:t>
            </a:r>
            <a:endParaRPr lang="en-US" altLang="en-US" sz="1600">
              <a:solidFill>
                <a:prstClr val="black"/>
              </a:solidFill>
              <a:latin typeface="Arial Narrow"/>
              <a:cs typeface="+mn-cs"/>
            </a:endParaRPr>
          </a:p>
        </p:txBody>
      </p:sp>
      <p:sp>
        <p:nvSpPr>
          <p:cNvPr id="516" name="Rectangle 71">
            <a:extLst>
              <a:ext uri="{FF2B5EF4-FFF2-40B4-BE49-F238E27FC236}">
                <a16:creationId xmlns:a16="http://schemas.microsoft.com/office/drawing/2014/main" id="{C32FBA02-10E5-4A0E-B264-249B4E08A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985" y="5803513"/>
            <a:ext cx="2828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48000" tIns="0" rIns="4800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0" hangingPunct="0">
              <a:defRPr/>
            </a:pPr>
            <a:r>
              <a:rPr lang="en-US" altLang="en-US" sz="1600">
                <a:solidFill>
                  <a:srgbClr val="000000"/>
                </a:solidFill>
                <a:latin typeface="Arial Narrow"/>
                <a:cs typeface="+mn-cs"/>
              </a:rPr>
              <a:t>51</a:t>
            </a:r>
            <a:endParaRPr lang="en-US" altLang="en-US" sz="1600">
              <a:solidFill>
                <a:prstClr val="black"/>
              </a:solidFill>
              <a:latin typeface="Arial Narrow"/>
              <a:cs typeface="+mn-cs"/>
            </a:endParaRPr>
          </a:p>
        </p:txBody>
      </p:sp>
      <p:sp>
        <p:nvSpPr>
          <p:cNvPr id="517" name="Rectangle 72">
            <a:extLst>
              <a:ext uri="{FF2B5EF4-FFF2-40B4-BE49-F238E27FC236}">
                <a16:creationId xmlns:a16="http://schemas.microsoft.com/office/drawing/2014/main" id="{56A81064-88AE-4E37-B8FE-F925D3205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9818" y="5803513"/>
            <a:ext cx="2828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48000" tIns="0" rIns="4800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0" hangingPunct="0">
              <a:defRPr/>
            </a:pPr>
            <a:r>
              <a:rPr lang="en-US" altLang="en-US" sz="1600">
                <a:solidFill>
                  <a:srgbClr val="000000"/>
                </a:solidFill>
                <a:latin typeface="Arial Narrow"/>
                <a:cs typeface="+mn-cs"/>
              </a:rPr>
              <a:t>54</a:t>
            </a:r>
            <a:endParaRPr lang="en-US" altLang="en-US" sz="1600">
              <a:solidFill>
                <a:prstClr val="black"/>
              </a:solidFill>
              <a:latin typeface="Arial Narrow"/>
              <a:cs typeface="+mn-cs"/>
            </a:endParaRPr>
          </a:p>
        </p:txBody>
      </p:sp>
      <p:sp>
        <p:nvSpPr>
          <p:cNvPr id="518" name="Rectangle 73">
            <a:extLst>
              <a:ext uri="{FF2B5EF4-FFF2-40B4-BE49-F238E27FC236}">
                <a16:creationId xmlns:a16="http://schemas.microsoft.com/office/drawing/2014/main" id="{14B20972-065D-46EC-A855-0502BD64E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6369" y="5803513"/>
            <a:ext cx="2828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48000" tIns="0" rIns="4800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0" hangingPunct="0">
              <a:defRPr/>
            </a:pPr>
            <a:r>
              <a:rPr lang="en-US" altLang="en-US" sz="1600">
                <a:solidFill>
                  <a:srgbClr val="000000"/>
                </a:solidFill>
                <a:latin typeface="Arial Narrow"/>
                <a:cs typeface="+mn-cs"/>
              </a:rPr>
              <a:t>57</a:t>
            </a:r>
            <a:endParaRPr lang="en-US" altLang="en-US" sz="1600">
              <a:solidFill>
                <a:prstClr val="black"/>
              </a:solidFill>
              <a:latin typeface="Arial Narrow"/>
              <a:cs typeface="+mn-cs"/>
            </a:endParaRPr>
          </a:p>
        </p:txBody>
      </p:sp>
      <p:sp>
        <p:nvSpPr>
          <p:cNvPr id="519" name="Rectangle 74">
            <a:extLst>
              <a:ext uri="{FF2B5EF4-FFF2-40B4-BE49-F238E27FC236}">
                <a16:creationId xmlns:a16="http://schemas.microsoft.com/office/drawing/2014/main" id="{B99E2488-A674-4887-B871-152200E14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5618" y="5803513"/>
            <a:ext cx="2828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48000" tIns="0" rIns="4800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0" hangingPunct="0">
              <a:defRPr/>
            </a:pPr>
            <a:r>
              <a:rPr lang="en-US" altLang="en-US" sz="1600">
                <a:solidFill>
                  <a:srgbClr val="000000"/>
                </a:solidFill>
                <a:latin typeface="Arial Narrow"/>
                <a:cs typeface="+mn-cs"/>
              </a:rPr>
              <a:t>60</a:t>
            </a:r>
            <a:endParaRPr lang="en-US" altLang="en-US" sz="1600">
              <a:solidFill>
                <a:prstClr val="black"/>
              </a:solidFill>
              <a:latin typeface="Arial Narrow"/>
              <a:cs typeface="+mn-cs"/>
            </a:endParaRPr>
          </a:p>
        </p:txBody>
      </p:sp>
      <p:sp>
        <p:nvSpPr>
          <p:cNvPr id="520" name="Rectangle 105">
            <a:extLst>
              <a:ext uri="{FF2B5EF4-FFF2-40B4-BE49-F238E27FC236}">
                <a16:creationId xmlns:a16="http://schemas.microsoft.com/office/drawing/2014/main" id="{59A75011-6D3E-44C1-8421-812E1E2DB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9461" y="5475425"/>
            <a:ext cx="1899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48000" tIns="0" rIns="4800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1219170" eaLnBrk="0" hangingPunct="0">
              <a:defRPr/>
            </a:pPr>
            <a:r>
              <a:rPr lang="en-US" altLang="en-US" sz="1600">
                <a:solidFill>
                  <a:srgbClr val="000000"/>
                </a:solidFill>
                <a:latin typeface="Arial Narrow"/>
                <a:cs typeface="+mn-cs"/>
              </a:rPr>
              <a:t>0</a:t>
            </a:r>
            <a:endParaRPr lang="en-US" altLang="en-US" sz="1600">
              <a:solidFill>
                <a:prstClr val="black"/>
              </a:solidFill>
              <a:latin typeface="Arial Narrow"/>
              <a:cs typeface="+mn-cs"/>
            </a:endParaRPr>
          </a:p>
        </p:txBody>
      </p:sp>
      <p:sp>
        <p:nvSpPr>
          <p:cNvPr id="521" name="Rectangle 106">
            <a:extLst>
              <a:ext uri="{FF2B5EF4-FFF2-40B4-BE49-F238E27FC236}">
                <a16:creationId xmlns:a16="http://schemas.microsoft.com/office/drawing/2014/main" id="{EE38AE85-EC07-45C2-A601-51547B232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213" y="5183325"/>
            <a:ext cx="2828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48000" tIns="0" rIns="4800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1219170" eaLnBrk="0" hangingPunct="0">
              <a:defRPr/>
            </a:pPr>
            <a:r>
              <a:rPr lang="en-US" altLang="en-US" sz="1600">
                <a:solidFill>
                  <a:srgbClr val="000000"/>
                </a:solidFill>
                <a:latin typeface="Arial Narrow"/>
                <a:cs typeface="+mn-cs"/>
              </a:rPr>
              <a:t>10</a:t>
            </a:r>
            <a:endParaRPr lang="en-US" altLang="en-US" sz="1600">
              <a:solidFill>
                <a:prstClr val="black"/>
              </a:solidFill>
              <a:latin typeface="Arial Narrow"/>
              <a:cs typeface="+mn-cs"/>
            </a:endParaRPr>
          </a:p>
        </p:txBody>
      </p:sp>
      <p:sp>
        <p:nvSpPr>
          <p:cNvPr id="522" name="Rectangle 107">
            <a:extLst>
              <a:ext uri="{FF2B5EF4-FFF2-40B4-BE49-F238E27FC236}">
                <a16:creationId xmlns:a16="http://schemas.microsoft.com/office/drawing/2014/main" id="{D3230FEE-5B3F-40EB-A702-464730FD2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213" y="4893342"/>
            <a:ext cx="2828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48000" tIns="0" rIns="4800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1219170" eaLnBrk="0" hangingPunct="0">
              <a:defRPr/>
            </a:pPr>
            <a:r>
              <a:rPr lang="en-US" altLang="en-US" sz="1600" dirty="0">
                <a:solidFill>
                  <a:srgbClr val="000000"/>
                </a:solidFill>
                <a:latin typeface="Arial Narrow"/>
                <a:cs typeface="+mn-cs"/>
              </a:rPr>
              <a:t>20</a:t>
            </a:r>
            <a:endParaRPr lang="en-US" altLang="en-US" sz="1600" dirty="0">
              <a:solidFill>
                <a:prstClr val="black"/>
              </a:solidFill>
              <a:latin typeface="Arial Narrow"/>
              <a:cs typeface="+mn-cs"/>
            </a:endParaRPr>
          </a:p>
        </p:txBody>
      </p:sp>
      <p:sp>
        <p:nvSpPr>
          <p:cNvPr id="523" name="Rectangle 108">
            <a:extLst>
              <a:ext uri="{FF2B5EF4-FFF2-40B4-BE49-F238E27FC236}">
                <a16:creationId xmlns:a16="http://schemas.microsoft.com/office/drawing/2014/main" id="{E818377B-9BB1-416C-922F-E90C01CBF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213" y="4601242"/>
            <a:ext cx="2828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48000" tIns="0" rIns="4800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1219170" eaLnBrk="0" hangingPunct="0">
              <a:defRPr/>
            </a:pPr>
            <a:r>
              <a:rPr lang="en-US" altLang="en-US" sz="1600" dirty="0">
                <a:solidFill>
                  <a:srgbClr val="000000"/>
                </a:solidFill>
                <a:latin typeface="Arial Narrow"/>
                <a:cs typeface="+mn-cs"/>
              </a:rPr>
              <a:t>30</a:t>
            </a:r>
            <a:endParaRPr lang="en-US" altLang="en-US" sz="1600" dirty="0">
              <a:solidFill>
                <a:prstClr val="black"/>
              </a:solidFill>
              <a:latin typeface="Arial Narrow"/>
              <a:cs typeface="+mn-cs"/>
            </a:endParaRPr>
          </a:p>
        </p:txBody>
      </p:sp>
      <p:sp>
        <p:nvSpPr>
          <p:cNvPr id="524" name="Rectangle 109">
            <a:extLst>
              <a:ext uri="{FF2B5EF4-FFF2-40B4-BE49-F238E27FC236}">
                <a16:creationId xmlns:a16="http://schemas.microsoft.com/office/drawing/2014/main" id="{1DD7AFEF-5BEB-4490-B089-DB2247C83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213" y="4296442"/>
            <a:ext cx="2828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48000" tIns="0" rIns="4800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1219170" eaLnBrk="0" hangingPunct="0">
              <a:defRPr/>
            </a:pPr>
            <a:r>
              <a:rPr lang="en-US" altLang="en-US" sz="1600">
                <a:solidFill>
                  <a:srgbClr val="000000"/>
                </a:solidFill>
                <a:latin typeface="Arial Narrow"/>
                <a:cs typeface="+mn-cs"/>
              </a:rPr>
              <a:t>40</a:t>
            </a:r>
            <a:endParaRPr lang="en-US" altLang="en-US" sz="1600">
              <a:solidFill>
                <a:prstClr val="black"/>
              </a:solidFill>
              <a:latin typeface="Arial Narrow"/>
              <a:cs typeface="+mn-cs"/>
            </a:endParaRPr>
          </a:p>
        </p:txBody>
      </p:sp>
      <p:sp>
        <p:nvSpPr>
          <p:cNvPr id="525" name="Rectangle 110">
            <a:extLst>
              <a:ext uri="{FF2B5EF4-FFF2-40B4-BE49-F238E27FC236}">
                <a16:creationId xmlns:a16="http://schemas.microsoft.com/office/drawing/2014/main" id="{5D4C2DFE-6314-4AF6-AF27-5E80A38D8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213" y="4002225"/>
            <a:ext cx="2828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48000" tIns="0" rIns="4800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1219170" eaLnBrk="0" hangingPunct="0">
              <a:defRPr/>
            </a:pPr>
            <a:r>
              <a:rPr lang="en-US" altLang="en-US" sz="1600" dirty="0">
                <a:solidFill>
                  <a:srgbClr val="000000"/>
                </a:solidFill>
                <a:latin typeface="Arial Narrow"/>
                <a:cs typeface="+mn-cs"/>
              </a:rPr>
              <a:t>50</a:t>
            </a:r>
            <a:endParaRPr lang="en-US" altLang="en-US" sz="1600" dirty="0">
              <a:solidFill>
                <a:prstClr val="black"/>
              </a:solidFill>
              <a:latin typeface="Arial Narrow"/>
              <a:cs typeface="+mn-cs"/>
            </a:endParaRPr>
          </a:p>
        </p:txBody>
      </p:sp>
      <p:sp>
        <p:nvSpPr>
          <p:cNvPr id="526" name="Rectangle 111">
            <a:extLst>
              <a:ext uri="{FF2B5EF4-FFF2-40B4-BE49-F238E27FC236}">
                <a16:creationId xmlns:a16="http://schemas.microsoft.com/office/drawing/2014/main" id="{476F0B86-2E8F-43E5-A7A6-6F54D8994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213" y="3710125"/>
            <a:ext cx="2828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48000" tIns="0" rIns="4800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1219170" eaLnBrk="0" hangingPunct="0">
              <a:defRPr/>
            </a:pPr>
            <a:r>
              <a:rPr lang="en-US" altLang="en-US" sz="1600" dirty="0">
                <a:solidFill>
                  <a:srgbClr val="000000"/>
                </a:solidFill>
                <a:latin typeface="Arial Narrow"/>
                <a:cs typeface="+mn-cs"/>
              </a:rPr>
              <a:t>60</a:t>
            </a:r>
            <a:endParaRPr lang="en-US" altLang="en-US" sz="1600" dirty="0">
              <a:solidFill>
                <a:prstClr val="black"/>
              </a:solidFill>
              <a:latin typeface="Arial Narrow"/>
              <a:cs typeface="+mn-cs"/>
            </a:endParaRPr>
          </a:p>
        </p:txBody>
      </p:sp>
      <p:sp>
        <p:nvSpPr>
          <p:cNvPr id="527" name="Rectangle 112">
            <a:extLst>
              <a:ext uri="{FF2B5EF4-FFF2-40B4-BE49-F238E27FC236}">
                <a16:creationId xmlns:a16="http://schemas.microsoft.com/office/drawing/2014/main" id="{3272B933-97A7-4CFF-984F-23F7E5132F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213" y="3403209"/>
            <a:ext cx="2828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48000" tIns="0" rIns="4800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1219170" eaLnBrk="0" hangingPunct="0">
              <a:defRPr/>
            </a:pPr>
            <a:r>
              <a:rPr lang="en-US" altLang="en-US" sz="1600">
                <a:solidFill>
                  <a:srgbClr val="000000"/>
                </a:solidFill>
                <a:latin typeface="Arial Narrow"/>
                <a:cs typeface="+mn-cs"/>
              </a:rPr>
              <a:t>70</a:t>
            </a:r>
            <a:endParaRPr lang="en-US" altLang="en-US" sz="1600">
              <a:solidFill>
                <a:prstClr val="black"/>
              </a:solidFill>
              <a:latin typeface="Arial Narrow"/>
              <a:cs typeface="+mn-cs"/>
            </a:endParaRPr>
          </a:p>
        </p:txBody>
      </p:sp>
      <p:sp>
        <p:nvSpPr>
          <p:cNvPr id="528" name="Rectangle 113">
            <a:extLst>
              <a:ext uri="{FF2B5EF4-FFF2-40B4-BE49-F238E27FC236}">
                <a16:creationId xmlns:a16="http://schemas.microsoft.com/office/drawing/2014/main" id="{5B346EE9-4676-40E3-BDC6-B488164A2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213" y="3123809"/>
            <a:ext cx="2828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48000" tIns="0" rIns="4800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1219170" eaLnBrk="0" hangingPunct="0">
              <a:defRPr/>
            </a:pPr>
            <a:r>
              <a:rPr lang="en-US" altLang="en-US" sz="1600" dirty="0">
                <a:solidFill>
                  <a:srgbClr val="000000"/>
                </a:solidFill>
                <a:latin typeface="Arial Narrow"/>
                <a:cs typeface="+mn-cs"/>
              </a:rPr>
              <a:t>80</a:t>
            </a:r>
            <a:endParaRPr lang="en-US" altLang="en-US" sz="1600" dirty="0">
              <a:solidFill>
                <a:prstClr val="black"/>
              </a:solidFill>
              <a:latin typeface="Arial Narrow"/>
              <a:cs typeface="+mn-cs"/>
            </a:endParaRPr>
          </a:p>
        </p:txBody>
      </p:sp>
      <p:sp>
        <p:nvSpPr>
          <p:cNvPr id="529" name="Rectangle 114">
            <a:extLst>
              <a:ext uri="{FF2B5EF4-FFF2-40B4-BE49-F238E27FC236}">
                <a16:creationId xmlns:a16="http://schemas.microsoft.com/office/drawing/2014/main" id="{85A0AFF3-59EE-4D3F-9684-E404FC09C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213" y="2825358"/>
            <a:ext cx="2828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48000" tIns="0" rIns="4800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1219170" eaLnBrk="0" hangingPunct="0">
              <a:defRPr/>
            </a:pPr>
            <a:r>
              <a:rPr lang="en-US" altLang="en-US" sz="1600">
                <a:solidFill>
                  <a:srgbClr val="000000"/>
                </a:solidFill>
                <a:latin typeface="Arial Narrow"/>
                <a:cs typeface="+mn-cs"/>
              </a:rPr>
              <a:t>90</a:t>
            </a:r>
            <a:endParaRPr lang="en-US" altLang="en-US" sz="1600">
              <a:solidFill>
                <a:prstClr val="black"/>
              </a:solidFill>
              <a:latin typeface="Arial Narrow"/>
              <a:cs typeface="+mn-cs"/>
            </a:endParaRPr>
          </a:p>
        </p:txBody>
      </p:sp>
      <p:sp>
        <p:nvSpPr>
          <p:cNvPr id="530" name="Rectangle 115">
            <a:extLst>
              <a:ext uri="{FF2B5EF4-FFF2-40B4-BE49-F238E27FC236}">
                <a16:creationId xmlns:a16="http://schemas.microsoft.com/office/drawing/2014/main" id="{022A0CB1-1260-4CE7-9F1D-A74801AE6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849" y="2529025"/>
            <a:ext cx="37586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48000" tIns="0" rIns="4800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1219170" eaLnBrk="0" hangingPunct="0">
              <a:defRPr/>
            </a:pPr>
            <a:r>
              <a:rPr lang="en-US" altLang="en-US" sz="1600" dirty="0">
                <a:solidFill>
                  <a:srgbClr val="000000"/>
                </a:solidFill>
                <a:latin typeface="Arial Narrow"/>
                <a:cs typeface="+mn-cs"/>
              </a:rPr>
              <a:t>100</a:t>
            </a:r>
            <a:endParaRPr lang="en-US" altLang="en-US" sz="1600" dirty="0">
              <a:solidFill>
                <a:prstClr val="black"/>
              </a:solidFill>
              <a:latin typeface="Arial Narrow"/>
              <a:cs typeface="+mn-cs"/>
            </a:endParaRPr>
          </a:p>
        </p:txBody>
      </p:sp>
      <p:grpSp>
        <p:nvGrpSpPr>
          <p:cNvPr id="531" name="Group 530">
            <a:extLst>
              <a:ext uri="{FF2B5EF4-FFF2-40B4-BE49-F238E27FC236}">
                <a16:creationId xmlns:a16="http://schemas.microsoft.com/office/drawing/2014/main" id="{7BF3B535-7D81-46C2-B7F5-CE52EB668DAB}"/>
              </a:ext>
            </a:extLst>
          </p:cNvPr>
          <p:cNvGrpSpPr/>
          <p:nvPr/>
        </p:nvGrpSpPr>
        <p:grpSpPr>
          <a:xfrm>
            <a:off x="1227371" y="2656028"/>
            <a:ext cx="7196664" cy="3141584"/>
            <a:chOff x="2020890" y="1431925"/>
            <a:chExt cx="5397498" cy="2356188"/>
          </a:xfrm>
        </p:grpSpPr>
        <p:sp>
          <p:nvSpPr>
            <p:cNvPr id="532" name="Freeform 6">
              <a:extLst>
                <a:ext uri="{FF2B5EF4-FFF2-40B4-BE49-F238E27FC236}">
                  <a16:creationId xmlns:a16="http://schemas.microsoft.com/office/drawing/2014/main" id="{B0A92469-680A-42FE-95FF-2870E7406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2163" y="1431925"/>
              <a:ext cx="5356225" cy="2312988"/>
            </a:xfrm>
            <a:custGeom>
              <a:avLst/>
              <a:gdLst>
                <a:gd name="T0" fmla="*/ 0 w 3374"/>
                <a:gd name="T1" fmla="*/ 0 h 1457"/>
                <a:gd name="T2" fmla="*/ 0 w 3374"/>
                <a:gd name="T3" fmla="*/ 1457 h 1457"/>
                <a:gd name="T4" fmla="*/ 3374 w 3374"/>
                <a:gd name="T5" fmla="*/ 1457 h 1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74" h="1457">
                  <a:moveTo>
                    <a:pt x="0" y="0"/>
                  </a:moveTo>
                  <a:lnTo>
                    <a:pt x="0" y="1457"/>
                  </a:lnTo>
                  <a:lnTo>
                    <a:pt x="3374" y="1457"/>
                  </a:lnTo>
                </a:path>
              </a:pathLst>
            </a:custGeom>
            <a:noFill/>
            <a:ln w="19050" cap="flat">
              <a:solidFill>
                <a:sysClr val="windowText" lastClr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533" name="Line 7">
              <a:extLst>
                <a:ext uri="{FF2B5EF4-FFF2-40B4-BE49-F238E27FC236}">
                  <a16:creationId xmlns:a16="http://schemas.microsoft.com/office/drawing/2014/main" id="{3570FB27-2B73-4A0D-ADB4-A382230316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0890" y="1439862"/>
              <a:ext cx="43200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534" name="Line 8">
              <a:extLst>
                <a:ext uri="{FF2B5EF4-FFF2-40B4-BE49-F238E27FC236}">
                  <a16:creationId xmlns:a16="http://schemas.microsoft.com/office/drawing/2014/main" id="{13A4C285-73C5-4253-8F73-44B660F608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0890" y="1654175"/>
              <a:ext cx="43200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535" name="Line 9">
              <a:extLst>
                <a:ext uri="{FF2B5EF4-FFF2-40B4-BE49-F238E27FC236}">
                  <a16:creationId xmlns:a16="http://schemas.microsoft.com/office/drawing/2014/main" id="{1CBD3E67-66B4-4AC2-8269-4BEFCF8D93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0890" y="1881188"/>
              <a:ext cx="43200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536" name="Line 10">
              <a:extLst>
                <a:ext uri="{FF2B5EF4-FFF2-40B4-BE49-F238E27FC236}">
                  <a16:creationId xmlns:a16="http://schemas.microsoft.com/office/drawing/2014/main" id="{44829B36-4D4A-4032-A293-4E019894DC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0890" y="2097088"/>
              <a:ext cx="43200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537" name="Line 11">
              <a:extLst>
                <a:ext uri="{FF2B5EF4-FFF2-40B4-BE49-F238E27FC236}">
                  <a16:creationId xmlns:a16="http://schemas.microsoft.com/office/drawing/2014/main" id="{2C2DA42F-1D37-40CF-9A8A-B87BF6646A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0890" y="2324100"/>
              <a:ext cx="43200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538" name="Line 12">
              <a:extLst>
                <a:ext uri="{FF2B5EF4-FFF2-40B4-BE49-F238E27FC236}">
                  <a16:creationId xmlns:a16="http://schemas.microsoft.com/office/drawing/2014/main" id="{19B321DD-250B-4125-ABE2-31ADB42073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0890" y="2763838"/>
              <a:ext cx="43200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539" name="Line 13">
              <a:extLst>
                <a:ext uri="{FF2B5EF4-FFF2-40B4-BE49-F238E27FC236}">
                  <a16:creationId xmlns:a16="http://schemas.microsoft.com/office/drawing/2014/main" id="{6806BCA2-8FB6-4738-AA4A-1980A01A18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0890" y="2989263"/>
              <a:ext cx="43200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540" name="Line 14">
              <a:extLst>
                <a:ext uri="{FF2B5EF4-FFF2-40B4-BE49-F238E27FC236}">
                  <a16:creationId xmlns:a16="http://schemas.microsoft.com/office/drawing/2014/main" id="{2892ADD9-1EB5-4C5F-902E-94C401294F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0890" y="3208338"/>
              <a:ext cx="43200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541" name="Line 15">
              <a:extLst>
                <a:ext uri="{FF2B5EF4-FFF2-40B4-BE49-F238E27FC236}">
                  <a16:creationId xmlns:a16="http://schemas.microsoft.com/office/drawing/2014/main" id="{4AD2DF15-3709-446A-8476-36567B2616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0890" y="3425825"/>
              <a:ext cx="43200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542" name="Line 16">
              <a:extLst>
                <a:ext uri="{FF2B5EF4-FFF2-40B4-BE49-F238E27FC236}">
                  <a16:creationId xmlns:a16="http://schemas.microsoft.com/office/drawing/2014/main" id="{F21ED1EF-1600-43D9-8629-D59A947A69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0890" y="3644900"/>
              <a:ext cx="43200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543" name="Line 17">
              <a:extLst>
                <a:ext uri="{FF2B5EF4-FFF2-40B4-BE49-F238E27FC236}">
                  <a16:creationId xmlns:a16="http://schemas.microsoft.com/office/drawing/2014/main" id="{AAD8CC3B-EB06-470A-9B26-017B24A5E7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6151" y="3744913"/>
              <a:ext cx="0" cy="4320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544" name="Line 18">
              <a:extLst>
                <a:ext uri="{FF2B5EF4-FFF2-40B4-BE49-F238E27FC236}">
                  <a16:creationId xmlns:a16="http://schemas.microsoft.com/office/drawing/2014/main" id="{FFF51BE2-3532-49C5-A8D0-8CA41D265E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4913" y="3744913"/>
              <a:ext cx="0" cy="4320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545" name="Line 19">
              <a:extLst>
                <a:ext uri="{FF2B5EF4-FFF2-40B4-BE49-F238E27FC236}">
                  <a16:creationId xmlns:a16="http://schemas.microsoft.com/office/drawing/2014/main" id="{2BFC7C82-C30E-48FE-BC10-2E4BD68503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851" y="3744913"/>
              <a:ext cx="0" cy="4320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546" name="Line 20">
              <a:extLst>
                <a:ext uri="{FF2B5EF4-FFF2-40B4-BE49-F238E27FC236}">
                  <a16:creationId xmlns:a16="http://schemas.microsoft.com/office/drawing/2014/main" id="{A4F955B8-EEBD-4937-A20E-C9D50BFFD2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9263" y="3744913"/>
              <a:ext cx="0" cy="4320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547" name="Line 21">
              <a:extLst>
                <a:ext uri="{FF2B5EF4-FFF2-40B4-BE49-F238E27FC236}">
                  <a16:creationId xmlns:a16="http://schemas.microsoft.com/office/drawing/2014/main" id="{8D8657C1-B2B1-45DF-B9D1-EDFAC92E74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4376" y="3744913"/>
              <a:ext cx="0" cy="4320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548" name="Line 22">
              <a:extLst>
                <a:ext uri="{FF2B5EF4-FFF2-40B4-BE49-F238E27FC236}">
                  <a16:creationId xmlns:a16="http://schemas.microsoft.com/office/drawing/2014/main" id="{C636AFC2-11AA-47AB-A578-29D62C0D9E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9963" y="3744913"/>
              <a:ext cx="0" cy="4320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549" name="Line 23">
              <a:extLst>
                <a:ext uri="{FF2B5EF4-FFF2-40B4-BE49-F238E27FC236}">
                  <a16:creationId xmlns:a16="http://schemas.microsoft.com/office/drawing/2014/main" id="{968C663E-3E86-4D87-A79A-093D5E008B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5551" y="3744913"/>
              <a:ext cx="0" cy="4320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550" name="Line 24">
              <a:extLst>
                <a:ext uri="{FF2B5EF4-FFF2-40B4-BE49-F238E27FC236}">
                  <a16:creationId xmlns:a16="http://schemas.microsoft.com/office/drawing/2014/main" id="{0CFC6163-5AFD-43EF-B78E-B5D63EF66A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3838" y="3744913"/>
              <a:ext cx="0" cy="4320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551" name="Line 25">
              <a:extLst>
                <a:ext uri="{FF2B5EF4-FFF2-40B4-BE49-F238E27FC236}">
                  <a16:creationId xmlns:a16="http://schemas.microsoft.com/office/drawing/2014/main" id="{AFA4D415-3A99-4D64-B664-03DE296DE9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2126" y="3744913"/>
              <a:ext cx="0" cy="4320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552" name="Line 26">
              <a:extLst>
                <a:ext uri="{FF2B5EF4-FFF2-40B4-BE49-F238E27FC236}">
                  <a16:creationId xmlns:a16="http://schemas.microsoft.com/office/drawing/2014/main" id="{1FFD131D-800B-4BC7-99A6-CB6911C8E5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51363" y="3744913"/>
              <a:ext cx="0" cy="4320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553" name="Line 27">
              <a:extLst>
                <a:ext uri="{FF2B5EF4-FFF2-40B4-BE49-F238E27FC236}">
                  <a16:creationId xmlns:a16="http://schemas.microsoft.com/office/drawing/2014/main" id="{30F28FBB-DD3C-4022-819E-15212D51E3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6476" y="3744913"/>
              <a:ext cx="0" cy="4320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554" name="Line 28">
              <a:extLst>
                <a:ext uri="{FF2B5EF4-FFF2-40B4-BE49-F238E27FC236}">
                  <a16:creationId xmlns:a16="http://schemas.microsoft.com/office/drawing/2014/main" id="{1F552E6F-1406-449A-BA69-79F417A8D3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2063" y="3744913"/>
              <a:ext cx="0" cy="4320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555" name="Line 29">
              <a:extLst>
                <a:ext uri="{FF2B5EF4-FFF2-40B4-BE49-F238E27FC236}">
                  <a16:creationId xmlns:a16="http://schemas.microsoft.com/office/drawing/2014/main" id="{479E7756-24C3-452B-96A8-A271F0486D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37176" y="3744913"/>
              <a:ext cx="0" cy="4320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556" name="Line 30">
              <a:extLst>
                <a:ext uri="{FF2B5EF4-FFF2-40B4-BE49-F238E27FC236}">
                  <a16:creationId xmlns:a16="http://schemas.microsoft.com/office/drawing/2014/main" id="{D42E9A8F-F334-4266-95D7-7EC12161C1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92763" y="3744913"/>
              <a:ext cx="0" cy="4320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557" name="Line 31">
              <a:extLst>
                <a:ext uri="{FF2B5EF4-FFF2-40B4-BE49-F238E27FC236}">
                  <a16:creationId xmlns:a16="http://schemas.microsoft.com/office/drawing/2014/main" id="{039BBB42-9E37-405A-991D-D7B60B0EAA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53113" y="3744913"/>
              <a:ext cx="0" cy="4320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558" name="Line 32">
              <a:extLst>
                <a:ext uri="{FF2B5EF4-FFF2-40B4-BE49-F238E27FC236}">
                  <a16:creationId xmlns:a16="http://schemas.microsoft.com/office/drawing/2014/main" id="{D72B3B68-5AD0-4AC8-BB44-E638CEB37B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15051" y="3744913"/>
              <a:ext cx="0" cy="4320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559" name="Line 33">
              <a:extLst>
                <a:ext uri="{FF2B5EF4-FFF2-40B4-BE49-F238E27FC236}">
                  <a16:creationId xmlns:a16="http://schemas.microsoft.com/office/drawing/2014/main" id="{32A4A1A4-3751-4BBC-8FCE-EB5DC9E6B3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70638" y="3744913"/>
              <a:ext cx="0" cy="4320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560" name="Line 34">
              <a:extLst>
                <a:ext uri="{FF2B5EF4-FFF2-40B4-BE49-F238E27FC236}">
                  <a16:creationId xmlns:a16="http://schemas.microsoft.com/office/drawing/2014/main" id="{B86E0703-251B-4A41-ADE6-2498416D59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32576" y="3744913"/>
              <a:ext cx="0" cy="4320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561" name="Line 35">
              <a:extLst>
                <a:ext uri="{FF2B5EF4-FFF2-40B4-BE49-F238E27FC236}">
                  <a16:creationId xmlns:a16="http://schemas.microsoft.com/office/drawing/2014/main" id="{2ACC9DB9-DFEC-4D9E-80F3-5B0DED9926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00863" y="3744913"/>
              <a:ext cx="0" cy="4320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562" name="Line 36">
              <a:extLst>
                <a:ext uri="{FF2B5EF4-FFF2-40B4-BE49-F238E27FC236}">
                  <a16:creationId xmlns:a16="http://schemas.microsoft.com/office/drawing/2014/main" id="{110E024B-12D6-46AA-B2D7-4FC4F322CA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53276" y="3744913"/>
              <a:ext cx="0" cy="4320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563" name="Line 37">
              <a:extLst>
                <a:ext uri="{FF2B5EF4-FFF2-40B4-BE49-F238E27FC236}">
                  <a16:creationId xmlns:a16="http://schemas.microsoft.com/office/drawing/2014/main" id="{A6EBFD39-3C3D-481C-B568-78C7B10FCB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08070" y="3744913"/>
              <a:ext cx="0" cy="4320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 dirty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564" name="Line 12">
              <a:extLst>
                <a:ext uri="{FF2B5EF4-FFF2-40B4-BE49-F238E27FC236}">
                  <a16:creationId xmlns:a16="http://schemas.microsoft.com/office/drawing/2014/main" id="{DCB36324-3938-4C5A-8F04-7F067ADEC7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0890" y="2543175"/>
              <a:ext cx="43200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</p:grpSp>
      <p:sp>
        <p:nvSpPr>
          <p:cNvPr id="565" name="Rectangle 44">
            <a:extLst>
              <a:ext uri="{FF2B5EF4-FFF2-40B4-BE49-F238E27FC236}">
                <a16:creationId xmlns:a16="http://schemas.microsoft.com/office/drawing/2014/main" id="{AE21B011-BB22-4C08-8B8D-82EB88AB0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429" y="5803513"/>
            <a:ext cx="1899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48000" tIns="0" rIns="4800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0" hangingPunct="0">
              <a:defRPr/>
            </a:pPr>
            <a:r>
              <a:rPr lang="en-US" altLang="en-US" sz="1600" dirty="0">
                <a:solidFill>
                  <a:srgbClr val="000000"/>
                </a:solidFill>
                <a:latin typeface="Arial Narrow"/>
                <a:cs typeface="+mn-cs"/>
              </a:rPr>
              <a:t>3</a:t>
            </a:r>
            <a:endParaRPr lang="en-US" altLang="en-US" sz="1600" dirty="0">
              <a:solidFill>
                <a:prstClr val="black"/>
              </a:solidFill>
              <a:latin typeface="Arial Narrow"/>
              <a:cs typeface="+mn-cs"/>
            </a:endParaRPr>
          </a:p>
        </p:txBody>
      </p:sp>
      <p:sp>
        <p:nvSpPr>
          <p:cNvPr id="566" name="Rectangle 110">
            <a:extLst>
              <a:ext uri="{FF2B5EF4-FFF2-40B4-BE49-F238E27FC236}">
                <a16:creationId xmlns:a16="http://schemas.microsoft.com/office/drawing/2014/main" id="{4AE74DB7-4CC2-4AEA-B16F-BB18A85A8E3E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627504" y="3896583"/>
            <a:ext cx="241808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48000" tIns="0" rIns="4800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Arial Narrow"/>
                <a:cs typeface="+mn-cs"/>
              </a:rPr>
              <a:t>Investigator-assessed</a:t>
            </a:r>
          </a:p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Arial Narrow"/>
                <a:cs typeface="+mn-cs"/>
              </a:rPr>
              <a:t>progression-free survival (%)</a:t>
            </a:r>
            <a:endParaRPr lang="en-US" altLang="en-US" sz="1600" b="1" dirty="0">
              <a:solidFill>
                <a:prstClr val="black"/>
              </a:solidFill>
              <a:latin typeface="Arial Narrow"/>
              <a:cs typeface="+mn-cs"/>
            </a:endParaRPr>
          </a:p>
        </p:txBody>
      </p:sp>
      <p:sp>
        <p:nvSpPr>
          <p:cNvPr id="567" name="Rectangle 110">
            <a:extLst>
              <a:ext uri="{FF2B5EF4-FFF2-40B4-BE49-F238E27FC236}">
                <a16:creationId xmlns:a16="http://schemas.microsoft.com/office/drawing/2014/main" id="{CC6381A1-AE6A-4014-A022-C27E07BC3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181" y="6176235"/>
            <a:ext cx="236198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48000" tIns="0" rIns="4800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Arial Narrow"/>
                <a:cs typeface="+mn-cs"/>
              </a:rPr>
              <a:t>Months since randomization</a:t>
            </a:r>
            <a:endParaRPr lang="en-US" altLang="en-US" sz="1600" b="1" dirty="0">
              <a:solidFill>
                <a:prstClr val="black"/>
              </a:solidFill>
              <a:latin typeface="Arial Narrow"/>
              <a:cs typeface="+mn-cs"/>
            </a:endParaRPr>
          </a:p>
        </p:txBody>
      </p:sp>
      <p:grpSp>
        <p:nvGrpSpPr>
          <p:cNvPr id="568" name="Group 8">
            <a:extLst>
              <a:ext uri="{FF2B5EF4-FFF2-40B4-BE49-F238E27FC236}">
                <a16:creationId xmlns:a16="http://schemas.microsoft.com/office/drawing/2014/main" id="{D87F2DD8-EC97-434E-9FCC-CAC2A4FCB0C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442800" y="2646554"/>
            <a:ext cx="6141776" cy="1446489"/>
            <a:chOff x="1295" y="1245"/>
            <a:chExt cx="3176" cy="748"/>
          </a:xfrm>
          <a:solidFill>
            <a:srgbClr val="8795A0"/>
          </a:solidFill>
        </p:grpSpPr>
        <p:sp>
          <p:nvSpPr>
            <p:cNvPr id="569" name="Oval 9">
              <a:extLst>
                <a:ext uri="{FF2B5EF4-FFF2-40B4-BE49-F238E27FC236}">
                  <a16:creationId xmlns:a16="http://schemas.microsoft.com/office/drawing/2014/main" id="{69DD1438-AE76-4F83-86D1-B9CC886AA8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5" y="1245"/>
              <a:ext cx="21" cy="21"/>
            </a:xfrm>
            <a:prstGeom prst="ellipse">
              <a:avLst/>
            </a:prstGeom>
            <a:solidFill>
              <a:srgbClr val="6E1E50"/>
            </a:solidFill>
            <a:ln w="12700">
              <a:solidFill>
                <a:srgbClr val="6E1E5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570" name="Oval 10">
              <a:extLst>
                <a:ext uri="{FF2B5EF4-FFF2-40B4-BE49-F238E27FC236}">
                  <a16:creationId xmlns:a16="http://schemas.microsoft.com/office/drawing/2014/main" id="{8F02334B-2428-4E2C-9A3A-7F2B255CFA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8" y="1245"/>
              <a:ext cx="20" cy="21"/>
            </a:xfrm>
            <a:prstGeom prst="ellipse">
              <a:avLst/>
            </a:prstGeom>
            <a:solidFill>
              <a:srgbClr val="6E1E50"/>
            </a:solidFill>
            <a:ln w="12700">
              <a:solidFill>
                <a:srgbClr val="6E1E5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571" name="Oval 11">
              <a:extLst>
                <a:ext uri="{FF2B5EF4-FFF2-40B4-BE49-F238E27FC236}">
                  <a16:creationId xmlns:a16="http://schemas.microsoft.com/office/drawing/2014/main" id="{D769BB97-914A-4D84-A0CA-F2AF74F64B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3" y="1262"/>
              <a:ext cx="20" cy="20"/>
            </a:xfrm>
            <a:prstGeom prst="ellipse">
              <a:avLst/>
            </a:prstGeom>
            <a:grpFill/>
            <a:ln w="12700">
              <a:solidFill>
                <a:srgbClr val="6E1E5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572" name="Oval 12">
              <a:extLst>
                <a:ext uri="{FF2B5EF4-FFF2-40B4-BE49-F238E27FC236}">
                  <a16:creationId xmlns:a16="http://schemas.microsoft.com/office/drawing/2014/main" id="{86D4E341-7406-43C0-ADB9-9E635400AB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3" y="1262"/>
              <a:ext cx="21" cy="20"/>
            </a:xfrm>
            <a:prstGeom prst="ellipse">
              <a:avLst/>
            </a:prstGeom>
            <a:solidFill>
              <a:srgbClr val="6E1E50"/>
            </a:solidFill>
            <a:ln w="12700">
              <a:solidFill>
                <a:srgbClr val="6E1E5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573" name="Oval 13">
              <a:extLst>
                <a:ext uri="{FF2B5EF4-FFF2-40B4-BE49-F238E27FC236}">
                  <a16:creationId xmlns:a16="http://schemas.microsoft.com/office/drawing/2014/main" id="{330C90E1-817A-4962-A2CA-393DAF8408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3" y="1278"/>
              <a:ext cx="21" cy="21"/>
            </a:xfrm>
            <a:prstGeom prst="ellipse">
              <a:avLst/>
            </a:prstGeom>
            <a:solidFill>
              <a:srgbClr val="6E1E50"/>
            </a:solidFill>
            <a:ln w="12700">
              <a:solidFill>
                <a:srgbClr val="6E1E5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574" name="Oval 14">
              <a:extLst>
                <a:ext uri="{FF2B5EF4-FFF2-40B4-BE49-F238E27FC236}">
                  <a16:creationId xmlns:a16="http://schemas.microsoft.com/office/drawing/2014/main" id="{929C32AA-1A85-4593-90C0-2211B70D78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6" y="1278"/>
              <a:ext cx="20" cy="21"/>
            </a:xfrm>
            <a:prstGeom prst="ellipse">
              <a:avLst/>
            </a:prstGeom>
            <a:solidFill>
              <a:srgbClr val="6E1E50"/>
            </a:solidFill>
            <a:ln w="12700">
              <a:solidFill>
                <a:srgbClr val="6E1E5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575" name="Oval 15">
              <a:extLst>
                <a:ext uri="{FF2B5EF4-FFF2-40B4-BE49-F238E27FC236}">
                  <a16:creationId xmlns:a16="http://schemas.microsoft.com/office/drawing/2014/main" id="{4F8F9F00-7C29-4A35-8DE3-3DCB086004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8" y="1278"/>
              <a:ext cx="21" cy="21"/>
            </a:xfrm>
            <a:prstGeom prst="ellipse">
              <a:avLst/>
            </a:prstGeom>
            <a:solidFill>
              <a:srgbClr val="6E1E50"/>
            </a:solidFill>
            <a:ln w="12700">
              <a:solidFill>
                <a:srgbClr val="6E1E5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576" name="Oval 16">
              <a:extLst>
                <a:ext uri="{FF2B5EF4-FFF2-40B4-BE49-F238E27FC236}">
                  <a16:creationId xmlns:a16="http://schemas.microsoft.com/office/drawing/2014/main" id="{F217FEDB-833B-4C99-A2F0-D7A0822CC0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5" y="1305"/>
              <a:ext cx="21" cy="21"/>
            </a:xfrm>
            <a:prstGeom prst="ellipse">
              <a:avLst/>
            </a:prstGeom>
            <a:solidFill>
              <a:srgbClr val="6E1E50"/>
            </a:solidFill>
            <a:ln w="12700">
              <a:solidFill>
                <a:srgbClr val="6E1E5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577" name="Oval 17">
              <a:extLst>
                <a:ext uri="{FF2B5EF4-FFF2-40B4-BE49-F238E27FC236}">
                  <a16:creationId xmlns:a16="http://schemas.microsoft.com/office/drawing/2014/main" id="{F43653DB-9C49-4782-B703-BD731CCE6F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0" y="1304"/>
              <a:ext cx="32" cy="32"/>
            </a:xfrm>
            <a:prstGeom prst="ellipse">
              <a:avLst/>
            </a:prstGeom>
            <a:solidFill>
              <a:srgbClr val="6E1E50"/>
            </a:solidFill>
            <a:ln w="12700">
              <a:solidFill>
                <a:srgbClr val="6E1E5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578" name="Oval 18">
              <a:extLst>
                <a:ext uri="{FF2B5EF4-FFF2-40B4-BE49-F238E27FC236}">
                  <a16:creationId xmlns:a16="http://schemas.microsoft.com/office/drawing/2014/main" id="{91AECCC6-3AEE-4102-B24E-65B8588AA6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5" y="1354"/>
              <a:ext cx="21" cy="20"/>
            </a:xfrm>
            <a:prstGeom prst="ellipse">
              <a:avLst/>
            </a:prstGeom>
            <a:solidFill>
              <a:srgbClr val="6E1E50"/>
            </a:solidFill>
            <a:ln w="12700">
              <a:solidFill>
                <a:srgbClr val="6E1E5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579" name="Oval 19">
              <a:extLst>
                <a:ext uri="{FF2B5EF4-FFF2-40B4-BE49-F238E27FC236}">
                  <a16:creationId xmlns:a16="http://schemas.microsoft.com/office/drawing/2014/main" id="{178626BE-98E8-4F0F-B94B-B642368089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4" y="1354"/>
              <a:ext cx="20" cy="20"/>
            </a:xfrm>
            <a:prstGeom prst="ellipse">
              <a:avLst/>
            </a:prstGeom>
            <a:solidFill>
              <a:srgbClr val="6E1E50"/>
            </a:solidFill>
            <a:ln w="12700">
              <a:solidFill>
                <a:srgbClr val="6E1E5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580" name="Oval 20">
              <a:extLst>
                <a:ext uri="{FF2B5EF4-FFF2-40B4-BE49-F238E27FC236}">
                  <a16:creationId xmlns:a16="http://schemas.microsoft.com/office/drawing/2014/main" id="{06C7DEA5-3C12-49B7-97E6-961B179849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8" y="1364"/>
              <a:ext cx="20" cy="21"/>
            </a:xfrm>
            <a:prstGeom prst="ellipse">
              <a:avLst/>
            </a:prstGeom>
            <a:solidFill>
              <a:srgbClr val="6E1E50"/>
            </a:solidFill>
            <a:ln w="12700">
              <a:solidFill>
                <a:srgbClr val="6E1E5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581" name="Oval 21">
              <a:extLst>
                <a:ext uri="{FF2B5EF4-FFF2-40B4-BE49-F238E27FC236}">
                  <a16:creationId xmlns:a16="http://schemas.microsoft.com/office/drawing/2014/main" id="{98E16B77-03CC-4D4E-8E46-6EF688BCE7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9" y="1418"/>
              <a:ext cx="21" cy="21"/>
            </a:xfrm>
            <a:prstGeom prst="ellipse">
              <a:avLst/>
            </a:prstGeom>
            <a:solidFill>
              <a:srgbClr val="6E1E50"/>
            </a:solidFill>
            <a:ln w="12700">
              <a:solidFill>
                <a:srgbClr val="6E1E5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582" name="Oval 22">
              <a:extLst>
                <a:ext uri="{FF2B5EF4-FFF2-40B4-BE49-F238E27FC236}">
                  <a16:creationId xmlns:a16="http://schemas.microsoft.com/office/drawing/2014/main" id="{1C43C881-BAB4-4C55-87C0-7EC4F69940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2" y="1565"/>
              <a:ext cx="21" cy="21"/>
            </a:xfrm>
            <a:prstGeom prst="ellipse">
              <a:avLst/>
            </a:prstGeom>
            <a:solidFill>
              <a:srgbClr val="6E1E50"/>
            </a:solidFill>
            <a:ln w="12700">
              <a:solidFill>
                <a:srgbClr val="6E1E5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583" name="Oval 23">
              <a:extLst>
                <a:ext uri="{FF2B5EF4-FFF2-40B4-BE49-F238E27FC236}">
                  <a16:creationId xmlns:a16="http://schemas.microsoft.com/office/drawing/2014/main" id="{3EEEFA4F-D957-454A-B4A3-C8BC081E93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3" y="1565"/>
              <a:ext cx="21" cy="21"/>
            </a:xfrm>
            <a:prstGeom prst="ellipse">
              <a:avLst/>
            </a:prstGeom>
            <a:solidFill>
              <a:srgbClr val="6E1E50"/>
            </a:solidFill>
            <a:ln w="12700">
              <a:solidFill>
                <a:srgbClr val="6E1E5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584" name="Oval 24">
              <a:extLst>
                <a:ext uri="{FF2B5EF4-FFF2-40B4-BE49-F238E27FC236}">
                  <a16:creationId xmlns:a16="http://schemas.microsoft.com/office/drawing/2014/main" id="{1F2EBE59-CE66-43DA-BE6F-BEA0B97396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5" y="1590"/>
              <a:ext cx="32" cy="32"/>
            </a:xfrm>
            <a:prstGeom prst="ellipse">
              <a:avLst/>
            </a:prstGeom>
            <a:solidFill>
              <a:srgbClr val="6E1E50"/>
            </a:solidFill>
            <a:ln w="12700">
              <a:solidFill>
                <a:srgbClr val="6E1E5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585" name="Oval 25">
              <a:extLst>
                <a:ext uri="{FF2B5EF4-FFF2-40B4-BE49-F238E27FC236}">
                  <a16:creationId xmlns:a16="http://schemas.microsoft.com/office/drawing/2014/main" id="{EB8A31BB-D747-4D63-A378-E167E703CA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8" y="1590"/>
              <a:ext cx="21" cy="21"/>
            </a:xfrm>
            <a:prstGeom prst="ellipse">
              <a:avLst/>
            </a:prstGeom>
            <a:solidFill>
              <a:srgbClr val="6E1E50"/>
            </a:solidFill>
            <a:ln w="12700">
              <a:solidFill>
                <a:srgbClr val="6E1E5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586" name="Oval 26">
              <a:extLst>
                <a:ext uri="{FF2B5EF4-FFF2-40B4-BE49-F238E27FC236}">
                  <a16:creationId xmlns:a16="http://schemas.microsoft.com/office/drawing/2014/main" id="{BAF33A3E-E7A4-4262-A52A-3E45C849A5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3" y="1590"/>
              <a:ext cx="20" cy="21"/>
            </a:xfrm>
            <a:prstGeom prst="ellipse">
              <a:avLst/>
            </a:prstGeom>
            <a:solidFill>
              <a:srgbClr val="6E1E50"/>
            </a:solidFill>
            <a:ln w="12700">
              <a:solidFill>
                <a:srgbClr val="6E1E5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587" name="Oval 27">
              <a:extLst>
                <a:ext uri="{FF2B5EF4-FFF2-40B4-BE49-F238E27FC236}">
                  <a16:creationId xmlns:a16="http://schemas.microsoft.com/office/drawing/2014/main" id="{267FD542-716F-43BE-84A5-B3DAA4D398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1" y="1590"/>
              <a:ext cx="21" cy="21"/>
            </a:xfrm>
            <a:prstGeom prst="ellipse">
              <a:avLst/>
            </a:prstGeom>
            <a:solidFill>
              <a:srgbClr val="6E1E50"/>
            </a:solidFill>
            <a:ln w="12700">
              <a:solidFill>
                <a:srgbClr val="6E1E5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588" name="Oval 28">
              <a:extLst>
                <a:ext uri="{FF2B5EF4-FFF2-40B4-BE49-F238E27FC236}">
                  <a16:creationId xmlns:a16="http://schemas.microsoft.com/office/drawing/2014/main" id="{99A88EAC-D70D-4CB9-8C46-A2CDA1A97A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0" y="1586"/>
              <a:ext cx="32" cy="32"/>
            </a:xfrm>
            <a:prstGeom prst="ellipse">
              <a:avLst/>
            </a:prstGeom>
            <a:solidFill>
              <a:srgbClr val="6E1E50"/>
            </a:solidFill>
            <a:ln w="12700">
              <a:solidFill>
                <a:srgbClr val="6E1E5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589" name="Oval 29">
              <a:extLst>
                <a:ext uri="{FF2B5EF4-FFF2-40B4-BE49-F238E27FC236}">
                  <a16:creationId xmlns:a16="http://schemas.microsoft.com/office/drawing/2014/main" id="{FEB8A40C-97E5-40F9-A5CA-3F18267B7E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9" y="1636"/>
              <a:ext cx="21" cy="21"/>
            </a:xfrm>
            <a:prstGeom prst="ellipse">
              <a:avLst/>
            </a:prstGeom>
            <a:solidFill>
              <a:srgbClr val="6E1E50"/>
            </a:solidFill>
            <a:ln w="12700">
              <a:solidFill>
                <a:srgbClr val="6E1E5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590" name="Oval 30">
              <a:extLst>
                <a:ext uri="{FF2B5EF4-FFF2-40B4-BE49-F238E27FC236}">
                  <a16:creationId xmlns:a16="http://schemas.microsoft.com/office/drawing/2014/main" id="{F30FDB8C-41E2-4A14-9101-8725FADAE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0" y="1636"/>
              <a:ext cx="20" cy="21"/>
            </a:xfrm>
            <a:prstGeom prst="ellipse">
              <a:avLst/>
            </a:prstGeom>
            <a:solidFill>
              <a:srgbClr val="6E1E50"/>
            </a:solidFill>
            <a:ln w="12700">
              <a:solidFill>
                <a:srgbClr val="6E1E5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591" name="Oval 31">
              <a:extLst>
                <a:ext uri="{FF2B5EF4-FFF2-40B4-BE49-F238E27FC236}">
                  <a16:creationId xmlns:a16="http://schemas.microsoft.com/office/drawing/2014/main" id="{6D73DD63-DFFD-4AB8-BAC9-911F59B988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8" y="1644"/>
              <a:ext cx="21" cy="21"/>
            </a:xfrm>
            <a:prstGeom prst="ellipse">
              <a:avLst/>
            </a:prstGeom>
            <a:solidFill>
              <a:srgbClr val="6E1E50"/>
            </a:solidFill>
            <a:ln w="12700">
              <a:solidFill>
                <a:srgbClr val="6E1E5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592" name="Oval 32">
              <a:extLst>
                <a:ext uri="{FF2B5EF4-FFF2-40B4-BE49-F238E27FC236}">
                  <a16:creationId xmlns:a16="http://schemas.microsoft.com/office/drawing/2014/main" id="{2EE4BC9C-547B-411A-A21A-FBEE850977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6" y="1644"/>
              <a:ext cx="21" cy="21"/>
            </a:xfrm>
            <a:prstGeom prst="ellipse">
              <a:avLst/>
            </a:prstGeom>
            <a:solidFill>
              <a:srgbClr val="6E1E50"/>
            </a:solidFill>
            <a:ln w="12700">
              <a:solidFill>
                <a:srgbClr val="6E1E5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593" name="Oval 33">
              <a:extLst>
                <a:ext uri="{FF2B5EF4-FFF2-40B4-BE49-F238E27FC236}">
                  <a16:creationId xmlns:a16="http://schemas.microsoft.com/office/drawing/2014/main" id="{3CB938CF-A46C-4CEF-A8C2-647CA93BB9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9" y="1675"/>
              <a:ext cx="21" cy="21"/>
            </a:xfrm>
            <a:prstGeom prst="ellipse">
              <a:avLst/>
            </a:prstGeom>
            <a:solidFill>
              <a:srgbClr val="6E1E50"/>
            </a:solidFill>
            <a:ln w="12700">
              <a:solidFill>
                <a:srgbClr val="6E1E5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594" name="Oval 34">
              <a:extLst>
                <a:ext uri="{FF2B5EF4-FFF2-40B4-BE49-F238E27FC236}">
                  <a16:creationId xmlns:a16="http://schemas.microsoft.com/office/drawing/2014/main" id="{FDCD72EC-7CB0-461C-9F63-540944D5FC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3" y="1675"/>
              <a:ext cx="21" cy="21"/>
            </a:xfrm>
            <a:prstGeom prst="ellipse">
              <a:avLst/>
            </a:prstGeom>
            <a:solidFill>
              <a:srgbClr val="6E1E50"/>
            </a:solidFill>
            <a:ln w="12700">
              <a:solidFill>
                <a:srgbClr val="6E1E5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595" name="Oval 35">
              <a:extLst>
                <a:ext uri="{FF2B5EF4-FFF2-40B4-BE49-F238E27FC236}">
                  <a16:creationId xmlns:a16="http://schemas.microsoft.com/office/drawing/2014/main" id="{2440847E-5C60-447F-8A35-063DA3DA9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3" y="1686"/>
              <a:ext cx="21" cy="21"/>
            </a:xfrm>
            <a:prstGeom prst="ellipse">
              <a:avLst/>
            </a:prstGeom>
            <a:solidFill>
              <a:srgbClr val="6E1E50"/>
            </a:solidFill>
            <a:ln w="12700">
              <a:solidFill>
                <a:srgbClr val="6E1E5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596" name="Oval 36">
              <a:extLst>
                <a:ext uri="{FF2B5EF4-FFF2-40B4-BE49-F238E27FC236}">
                  <a16:creationId xmlns:a16="http://schemas.microsoft.com/office/drawing/2014/main" id="{A4CB907A-EB2C-4E51-BBAE-608B28B160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4" y="1686"/>
              <a:ext cx="21" cy="21"/>
            </a:xfrm>
            <a:prstGeom prst="ellipse">
              <a:avLst/>
            </a:prstGeom>
            <a:solidFill>
              <a:srgbClr val="6E1E50"/>
            </a:solidFill>
            <a:ln w="12700">
              <a:solidFill>
                <a:srgbClr val="6E1E5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597" name="Oval 37">
              <a:extLst>
                <a:ext uri="{FF2B5EF4-FFF2-40B4-BE49-F238E27FC236}">
                  <a16:creationId xmlns:a16="http://schemas.microsoft.com/office/drawing/2014/main" id="{E8EB5C2D-A29F-4889-8E5A-96E5A117C9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4" y="1696"/>
              <a:ext cx="21" cy="21"/>
            </a:xfrm>
            <a:prstGeom prst="ellipse">
              <a:avLst/>
            </a:prstGeom>
            <a:solidFill>
              <a:srgbClr val="6E1E50"/>
            </a:solidFill>
            <a:ln w="12700">
              <a:solidFill>
                <a:srgbClr val="6E1E5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598" name="Oval 38">
              <a:extLst>
                <a:ext uri="{FF2B5EF4-FFF2-40B4-BE49-F238E27FC236}">
                  <a16:creationId xmlns:a16="http://schemas.microsoft.com/office/drawing/2014/main" id="{C5B52CE8-328F-4E6F-BE63-15BCBCB2F0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6" y="1696"/>
              <a:ext cx="21" cy="21"/>
            </a:xfrm>
            <a:prstGeom prst="ellipse">
              <a:avLst/>
            </a:prstGeom>
            <a:solidFill>
              <a:srgbClr val="6E1E50"/>
            </a:solidFill>
            <a:ln w="12700">
              <a:solidFill>
                <a:srgbClr val="6E1E5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599" name="Oval 39">
              <a:extLst>
                <a:ext uri="{FF2B5EF4-FFF2-40B4-BE49-F238E27FC236}">
                  <a16:creationId xmlns:a16="http://schemas.microsoft.com/office/drawing/2014/main" id="{9409F65D-EAC1-47F1-B04C-70606430A4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7" y="1705"/>
              <a:ext cx="20" cy="21"/>
            </a:xfrm>
            <a:prstGeom prst="ellipse">
              <a:avLst/>
            </a:prstGeom>
            <a:solidFill>
              <a:srgbClr val="6E1E50"/>
            </a:solidFill>
            <a:ln w="12700">
              <a:solidFill>
                <a:srgbClr val="6E1E5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600" name="Oval 40">
              <a:extLst>
                <a:ext uri="{FF2B5EF4-FFF2-40B4-BE49-F238E27FC236}">
                  <a16:creationId xmlns:a16="http://schemas.microsoft.com/office/drawing/2014/main" id="{ADBA4C48-557B-4B33-9702-296E76EF94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7" y="1705"/>
              <a:ext cx="21" cy="21"/>
            </a:xfrm>
            <a:prstGeom prst="ellipse">
              <a:avLst/>
            </a:prstGeom>
            <a:solidFill>
              <a:srgbClr val="6E1E50"/>
            </a:solidFill>
            <a:ln w="12700">
              <a:solidFill>
                <a:srgbClr val="6E1E5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601" name="Oval 41">
              <a:extLst>
                <a:ext uri="{FF2B5EF4-FFF2-40B4-BE49-F238E27FC236}">
                  <a16:creationId xmlns:a16="http://schemas.microsoft.com/office/drawing/2014/main" id="{2DD9F7A3-ECCF-408E-8908-7A86F3C13E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3" y="1744"/>
              <a:ext cx="21" cy="21"/>
            </a:xfrm>
            <a:prstGeom prst="ellipse">
              <a:avLst/>
            </a:prstGeom>
            <a:solidFill>
              <a:srgbClr val="6E1E50"/>
            </a:solidFill>
            <a:ln w="12700">
              <a:solidFill>
                <a:srgbClr val="6E1E5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602" name="Oval 42">
              <a:extLst>
                <a:ext uri="{FF2B5EF4-FFF2-40B4-BE49-F238E27FC236}">
                  <a16:creationId xmlns:a16="http://schemas.microsoft.com/office/drawing/2014/main" id="{A5F5B39F-F5E8-4137-B1DD-E345FC0AE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3" y="1744"/>
              <a:ext cx="21" cy="21"/>
            </a:xfrm>
            <a:prstGeom prst="ellipse">
              <a:avLst/>
            </a:prstGeom>
            <a:solidFill>
              <a:srgbClr val="6E1E50"/>
            </a:solidFill>
            <a:ln w="12700">
              <a:solidFill>
                <a:srgbClr val="6E1E5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603" name="Freeform 43">
              <a:extLst>
                <a:ext uri="{FF2B5EF4-FFF2-40B4-BE49-F238E27FC236}">
                  <a16:creationId xmlns:a16="http://schemas.microsoft.com/office/drawing/2014/main" id="{14895F2A-C9D2-4D3B-B2C0-D1719C5A54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1" y="1803"/>
              <a:ext cx="23" cy="23"/>
            </a:xfrm>
            <a:custGeom>
              <a:avLst/>
              <a:gdLst>
                <a:gd name="T0" fmla="*/ 10 w 11"/>
                <a:gd name="T1" fmla="*/ 7 h 11"/>
                <a:gd name="T2" fmla="*/ 4 w 11"/>
                <a:gd name="T3" fmla="*/ 10 h 11"/>
                <a:gd name="T4" fmla="*/ 1 w 11"/>
                <a:gd name="T5" fmla="*/ 4 h 11"/>
                <a:gd name="T6" fmla="*/ 7 w 11"/>
                <a:gd name="T7" fmla="*/ 1 h 11"/>
                <a:gd name="T8" fmla="*/ 10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7"/>
                  </a:moveTo>
                  <a:cubicBezTo>
                    <a:pt x="9" y="10"/>
                    <a:pt x="6" y="11"/>
                    <a:pt x="4" y="10"/>
                  </a:cubicBezTo>
                  <a:cubicBezTo>
                    <a:pt x="1" y="9"/>
                    <a:pt x="0" y="6"/>
                    <a:pt x="1" y="4"/>
                  </a:cubicBezTo>
                  <a:cubicBezTo>
                    <a:pt x="2" y="1"/>
                    <a:pt x="5" y="0"/>
                    <a:pt x="7" y="1"/>
                  </a:cubicBezTo>
                  <a:cubicBezTo>
                    <a:pt x="10" y="2"/>
                    <a:pt x="11" y="5"/>
                    <a:pt x="10" y="7"/>
                  </a:cubicBezTo>
                  <a:close/>
                </a:path>
              </a:pathLst>
            </a:custGeom>
            <a:solidFill>
              <a:srgbClr val="6E1E50"/>
            </a:solidFill>
            <a:ln w="12700">
              <a:solidFill>
                <a:srgbClr val="6E1E5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604" name="Freeform 44">
              <a:extLst>
                <a:ext uri="{FF2B5EF4-FFF2-40B4-BE49-F238E27FC236}">
                  <a16:creationId xmlns:a16="http://schemas.microsoft.com/office/drawing/2014/main" id="{CFCF91E7-E540-4520-BD32-CFC0CDB56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2" y="1803"/>
              <a:ext cx="25" cy="23"/>
            </a:xfrm>
            <a:custGeom>
              <a:avLst/>
              <a:gdLst>
                <a:gd name="T0" fmla="*/ 11 w 12"/>
                <a:gd name="T1" fmla="*/ 7 h 11"/>
                <a:gd name="T2" fmla="*/ 4 w 12"/>
                <a:gd name="T3" fmla="*/ 10 h 11"/>
                <a:gd name="T4" fmla="*/ 1 w 12"/>
                <a:gd name="T5" fmla="*/ 4 h 11"/>
                <a:gd name="T6" fmla="*/ 8 w 12"/>
                <a:gd name="T7" fmla="*/ 1 h 11"/>
                <a:gd name="T8" fmla="*/ 11 w 12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11" y="7"/>
                  </a:moveTo>
                  <a:cubicBezTo>
                    <a:pt x="10" y="10"/>
                    <a:pt x="7" y="11"/>
                    <a:pt x="4" y="10"/>
                  </a:cubicBezTo>
                  <a:cubicBezTo>
                    <a:pt x="2" y="9"/>
                    <a:pt x="0" y="6"/>
                    <a:pt x="1" y="4"/>
                  </a:cubicBezTo>
                  <a:cubicBezTo>
                    <a:pt x="2" y="1"/>
                    <a:pt x="5" y="0"/>
                    <a:pt x="8" y="1"/>
                  </a:cubicBezTo>
                  <a:cubicBezTo>
                    <a:pt x="10" y="2"/>
                    <a:pt x="12" y="5"/>
                    <a:pt x="11" y="7"/>
                  </a:cubicBezTo>
                  <a:close/>
                </a:path>
              </a:pathLst>
            </a:custGeom>
            <a:solidFill>
              <a:srgbClr val="6E1E50"/>
            </a:solidFill>
            <a:ln w="12700">
              <a:solidFill>
                <a:srgbClr val="6E1E5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605" name="Freeform 45">
              <a:extLst>
                <a:ext uri="{FF2B5EF4-FFF2-40B4-BE49-F238E27FC236}">
                  <a16:creationId xmlns:a16="http://schemas.microsoft.com/office/drawing/2014/main" id="{A3B28019-C21B-4FDD-AE14-CD71D84AF2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2" y="1813"/>
              <a:ext cx="25" cy="23"/>
            </a:xfrm>
            <a:custGeom>
              <a:avLst/>
              <a:gdLst>
                <a:gd name="T0" fmla="*/ 11 w 12"/>
                <a:gd name="T1" fmla="*/ 7 h 11"/>
                <a:gd name="T2" fmla="*/ 4 w 12"/>
                <a:gd name="T3" fmla="*/ 10 h 11"/>
                <a:gd name="T4" fmla="*/ 1 w 12"/>
                <a:gd name="T5" fmla="*/ 4 h 11"/>
                <a:gd name="T6" fmla="*/ 8 w 12"/>
                <a:gd name="T7" fmla="*/ 1 h 11"/>
                <a:gd name="T8" fmla="*/ 11 w 12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11" y="7"/>
                  </a:moveTo>
                  <a:cubicBezTo>
                    <a:pt x="10" y="10"/>
                    <a:pt x="7" y="11"/>
                    <a:pt x="4" y="10"/>
                  </a:cubicBezTo>
                  <a:cubicBezTo>
                    <a:pt x="2" y="9"/>
                    <a:pt x="0" y="6"/>
                    <a:pt x="1" y="4"/>
                  </a:cubicBezTo>
                  <a:cubicBezTo>
                    <a:pt x="2" y="1"/>
                    <a:pt x="5" y="0"/>
                    <a:pt x="8" y="1"/>
                  </a:cubicBezTo>
                  <a:cubicBezTo>
                    <a:pt x="10" y="2"/>
                    <a:pt x="12" y="5"/>
                    <a:pt x="11" y="7"/>
                  </a:cubicBezTo>
                  <a:close/>
                </a:path>
              </a:pathLst>
            </a:custGeom>
            <a:solidFill>
              <a:srgbClr val="6E1E50"/>
            </a:solidFill>
            <a:ln w="12700">
              <a:solidFill>
                <a:srgbClr val="6E1E5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606" name="Freeform 46">
              <a:extLst>
                <a:ext uri="{FF2B5EF4-FFF2-40B4-BE49-F238E27FC236}">
                  <a16:creationId xmlns:a16="http://schemas.microsoft.com/office/drawing/2014/main" id="{7DE2C433-2B98-4629-B9C7-F286235D7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6" y="1813"/>
              <a:ext cx="32" cy="32"/>
            </a:xfrm>
            <a:custGeom>
              <a:avLst/>
              <a:gdLst>
                <a:gd name="T0" fmla="*/ 10 w 11"/>
                <a:gd name="T1" fmla="*/ 7 h 11"/>
                <a:gd name="T2" fmla="*/ 4 w 11"/>
                <a:gd name="T3" fmla="*/ 10 h 11"/>
                <a:gd name="T4" fmla="*/ 1 w 11"/>
                <a:gd name="T5" fmla="*/ 4 h 11"/>
                <a:gd name="T6" fmla="*/ 7 w 11"/>
                <a:gd name="T7" fmla="*/ 1 h 11"/>
                <a:gd name="T8" fmla="*/ 10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7"/>
                  </a:moveTo>
                  <a:cubicBezTo>
                    <a:pt x="9" y="10"/>
                    <a:pt x="6" y="11"/>
                    <a:pt x="4" y="10"/>
                  </a:cubicBezTo>
                  <a:cubicBezTo>
                    <a:pt x="1" y="9"/>
                    <a:pt x="0" y="6"/>
                    <a:pt x="1" y="4"/>
                  </a:cubicBezTo>
                  <a:cubicBezTo>
                    <a:pt x="2" y="1"/>
                    <a:pt x="5" y="0"/>
                    <a:pt x="7" y="1"/>
                  </a:cubicBezTo>
                  <a:cubicBezTo>
                    <a:pt x="10" y="2"/>
                    <a:pt x="11" y="5"/>
                    <a:pt x="10" y="7"/>
                  </a:cubicBezTo>
                  <a:close/>
                </a:path>
              </a:pathLst>
            </a:custGeom>
            <a:solidFill>
              <a:srgbClr val="6E1E50"/>
            </a:solidFill>
            <a:ln w="12700">
              <a:solidFill>
                <a:srgbClr val="6E1E5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607" name="Freeform 47">
              <a:extLst>
                <a:ext uri="{FF2B5EF4-FFF2-40B4-BE49-F238E27FC236}">
                  <a16:creationId xmlns:a16="http://schemas.microsoft.com/office/drawing/2014/main" id="{0C56ABD6-37BF-4A81-8D0E-DA8B3A8D8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" y="1826"/>
              <a:ext cx="23" cy="25"/>
            </a:xfrm>
            <a:custGeom>
              <a:avLst/>
              <a:gdLst>
                <a:gd name="T0" fmla="*/ 10 w 11"/>
                <a:gd name="T1" fmla="*/ 8 h 12"/>
                <a:gd name="T2" fmla="*/ 4 w 11"/>
                <a:gd name="T3" fmla="*/ 11 h 12"/>
                <a:gd name="T4" fmla="*/ 1 w 11"/>
                <a:gd name="T5" fmla="*/ 4 h 12"/>
                <a:gd name="T6" fmla="*/ 7 w 11"/>
                <a:gd name="T7" fmla="*/ 1 h 12"/>
                <a:gd name="T8" fmla="*/ 10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0" y="8"/>
                  </a:moveTo>
                  <a:cubicBezTo>
                    <a:pt x="9" y="10"/>
                    <a:pt x="7" y="12"/>
                    <a:pt x="4" y="11"/>
                  </a:cubicBezTo>
                  <a:cubicBezTo>
                    <a:pt x="1" y="10"/>
                    <a:pt x="0" y="7"/>
                    <a:pt x="1" y="4"/>
                  </a:cubicBezTo>
                  <a:cubicBezTo>
                    <a:pt x="2" y="2"/>
                    <a:pt x="5" y="0"/>
                    <a:pt x="7" y="1"/>
                  </a:cubicBezTo>
                  <a:cubicBezTo>
                    <a:pt x="10" y="2"/>
                    <a:pt x="11" y="5"/>
                    <a:pt x="10" y="8"/>
                  </a:cubicBezTo>
                  <a:close/>
                </a:path>
              </a:pathLst>
            </a:custGeom>
            <a:solidFill>
              <a:srgbClr val="6E1E50"/>
            </a:solidFill>
            <a:ln w="12700">
              <a:solidFill>
                <a:srgbClr val="6E1E5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608" name="Freeform 48">
              <a:extLst>
                <a:ext uri="{FF2B5EF4-FFF2-40B4-BE49-F238E27FC236}">
                  <a16:creationId xmlns:a16="http://schemas.microsoft.com/office/drawing/2014/main" id="{FD2AB29E-DFAC-4A5E-96BE-8B8546498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8" y="1826"/>
              <a:ext cx="23" cy="25"/>
            </a:xfrm>
            <a:custGeom>
              <a:avLst/>
              <a:gdLst>
                <a:gd name="T0" fmla="*/ 10 w 11"/>
                <a:gd name="T1" fmla="*/ 8 h 12"/>
                <a:gd name="T2" fmla="*/ 4 w 11"/>
                <a:gd name="T3" fmla="*/ 11 h 12"/>
                <a:gd name="T4" fmla="*/ 1 w 11"/>
                <a:gd name="T5" fmla="*/ 4 h 12"/>
                <a:gd name="T6" fmla="*/ 7 w 11"/>
                <a:gd name="T7" fmla="*/ 1 h 12"/>
                <a:gd name="T8" fmla="*/ 10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0" y="8"/>
                  </a:moveTo>
                  <a:cubicBezTo>
                    <a:pt x="9" y="10"/>
                    <a:pt x="6" y="12"/>
                    <a:pt x="4" y="11"/>
                  </a:cubicBezTo>
                  <a:cubicBezTo>
                    <a:pt x="1" y="10"/>
                    <a:pt x="0" y="7"/>
                    <a:pt x="1" y="4"/>
                  </a:cubicBezTo>
                  <a:cubicBezTo>
                    <a:pt x="2" y="2"/>
                    <a:pt x="5" y="0"/>
                    <a:pt x="7" y="1"/>
                  </a:cubicBezTo>
                  <a:cubicBezTo>
                    <a:pt x="10" y="2"/>
                    <a:pt x="11" y="5"/>
                    <a:pt x="10" y="8"/>
                  </a:cubicBezTo>
                  <a:close/>
                </a:path>
              </a:pathLst>
            </a:custGeom>
            <a:solidFill>
              <a:srgbClr val="6E1E50"/>
            </a:solidFill>
            <a:ln w="12700">
              <a:solidFill>
                <a:srgbClr val="6E1E5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609" name="Freeform 49">
              <a:extLst>
                <a:ext uri="{FF2B5EF4-FFF2-40B4-BE49-F238E27FC236}">
                  <a16:creationId xmlns:a16="http://schemas.microsoft.com/office/drawing/2014/main" id="{8C0E8156-FBAE-4A79-9553-57664C84B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3" y="1832"/>
              <a:ext cx="23" cy="23"/>
            </a:xfrm>
            <a:custGeom>
              <a:avLst/>
              <a:gdLst>
                <a:gd name="T0" fmla="*/ 10 w 11"/>
                <a:gd name="T1" fmla="*/ 7 h 11"/>
                <a:gd name="T2" fmla="*/ 4 w 11"/>
                <a:gd name="T3" fmla="*/ 10 h 11"/>
                <a:gd name="T4" fmla="*/ 1 w 11"/>
                <a:gd name="T5" fmla="*/ 4 h 11"/>
                <a:gd name="T6" fmla="*/ 7 w 11"/>
                <a:gd name="T7" fmla="*/ 1 h 11"/>
                <a:gd name="T8" fmla="*/ 10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7"/>
                  </a:moveTo>
                  <a:cubicBezTo>
                    <a:pt x="9" y="10"/>
                    <a:pt x="6" y="11"/>
                    <a:pt x="4" y="10"/>
                  </a:cubicBezTo>
                  <a:cubicBezTo>
                    <a:pt x="1" y="9"/>
                    <a:pt x="0" y="6"/>
                    <a:pt x="1" y="4"/>
                  </a:cubicBezTo>
                  <a:cubicBezTo>
                    <a:pt x="2" y="1"/>
                    <a:pt x="5" y="0"/>
                    <a:pt x="7" y="1"/>
                  </a:cubicBezTo>
                  <a:cubicBezTo>
                    <a:pt x="10" y="2"/>
                    <a:pt x="11" y="5"/>
                    <a:pt x="10" y="7"/>
                  </a:cubicBezTo>
                  <a:close/>
                </a:path>
              </a:pathLst>
            </a:custGeom>
            <a:solidFill>
              <a:srgbClr val="6E1E50"/>
            </a:solidFill>
            <a:ln w="12700">
              <a:solidFill>
                <a:srgbClr val="6E1E5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610" name="Freeform 50">
              <a:extLst>
                <a:ext uri="{FF2B5EF4-FFF2-40B4-BE49-F238E27FC236}">
                  <a16:creationId xmlns:a16="http://schemas.microsoft.com/office/drawing/2014/main" id="{50ABADD8-4A03-44BF-9F32-DC6EDF0E1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4" y="1832"/>
              <a:ext cx="23" cy="23"/>
            </a:xfrm>
            <a:custGeom>
              <a:avLst/>
              <a:gdLst>
                <a:gd name="T0" fmla="*/ 10 w 11"/>
                <a:gd name="T1" fmla="*/ 7 h 11"/>
                <a:gd name="T2" fmla="*/ 4 w 11"/>
                <a:gd name="T3" fmla="*/ 10 h 11"/>
                <a:gd name="T4" fmla="*/ 1 w 11"/>
                <a:gd name="T5" fmla="*/ 4 h 11"/>
                <a:gd name="T6" fmla="*/ 7 w 11"/>
                <a:gd name="T7" fmla="*/ 1 h 11"/>
                <a:gd name="T8" fmla="*/ 10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7"/>
                  </a:moveTo>
                  <a:cubicBezTo>
                    <a:pt x="9" y="10"/>
                    <a:pt x="6" y="11"/>
                    <a:pt x="4" y="10"/>
                  </a:cubicBezTo>
                  <a:cubicBezTo>
                    <a:pt x="1" y="9"/>
                    <a:pt x="0" y="6"/>
                    <a:pt x="1" y="4"/>
                  </a:cubicBezTo>
                  <a:cubicBezTo>
                    <a:pt x="2" y="1"/>
                    <a:pt x="5" y="0"/>
                    <a:pt x="7" y="1"/>
                  </a:cubicBezTo>
                  <a:cubicBezTo>
                    <a:pt x="10" y="2"/>
                    <a:pt x="11" y="5"/>
                    <a:pt x="10" y="7"/>
                  </a:cubicBezTo>
                  <a:close/>
                </a:path>
              </a:pathLst>
            </a:custGeom>
            <a:solidFill>
              <a:srgbClr val="6E1E50"/>
            </a:solidFill>
            <a:ln w="12700">
              <a:solidFill>
                <a:srgbClr val="6E1E5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611" name="Freeform 51">
              <a:extLst>
                <a:ext uri="{FF2B5EF4-FFF2-40B4-BE49-F238E27FC236}">
                  <a16:creationId xmlns:a16="http://schemas.microsoft.com/office/drawing/2014/main" id="{4C146DD1-3439-459C-A1B6-A656D41501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0" y="1840"/>
              <a:ext cx="23" cy="23"/>
            </a:xfrm>
            <a:custGeom>
              <a:avLst/>
              <a:gdLst>
                <a:gd name="T0" fmla="*/ 10 w 11"/>
                <a:gd name="T1" fmla="*/ 8 h 11"/>
                <a:gd name="T2" fmla="*/ 4 w 11"/>
                <a:gd name="T3" fmla="*/ 10 h 11"/>
                <a:gd name="T4" fmla="*/ 1 w 11"/>
                <a:gd name="T5" fmla="*/ 4 h 11"/>
                <a:gd name="T6" fmla="*/ 7 w 11"/>
                <a:gd name="T7" fmla="*/ 1 h 11"/>
                <a:gd name="T8" fmla="*/ 10 w 11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8"/>
                  </a:moveTo>
                  <a:cubicBezTo>
                    <a:pt x="9" y="10"/>
                    <a:pt x="6" y="11"/>
                    <a:pt x="4" y="10"/>
                  </a:cubicBezTo>
                  <a:cubicBezTo>
                    <a:pt x="1" y="10"/>
                    <a:pt x="0" y="7"/>
                    <a:pt x="1" y="4"/>
                  </a:cubicBezTo>
                  <a:cubicBezTo>
                    <a:pt x="2" y="1"/>
                    <a:pt x="5" y="0"/>
                    <a:pt x="7" y="1"/>
                  </a:cubicBezTo>
                  <a:cubicBezTo>
                    <a:pt x="10" y="2"/>
                    <a:pt x="11" y="5"/>
                    <a:pt x="10" y="8"/>
                  </a:cubicBezTo>
                  <a:close/>
                </a:path>
              </a:pathLst>
            </a:custGeom>
            <a:solidFill>
              <a:srgbClr val="6E1E50"/>
            </a:solidFill>
            <a:ln w="12700">
              <a:solidFill>
                <a:srgbClr val="6E1E5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612" name="Freeform 52">
              <a:extLst>
                <a:ext uri="{FF2B5EF4-FFF2-40B4-BE49-F238E27FC236}">
                  <a16:creationId xmlns:a16="http://schemas.microsoft.com/office/drawing/2014/main" id="{915D793B-4A3B-4DAB-974E-58835DF4E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7" y="1840"/>
              <a:ext cx="23" cy="23"/>
            </a:xfrm>
            <a:custGeom>
              <a:avLst/>
              <a:gdLst>
                <a:gd name="T0" fmla="*/ 10 w 11"/>
                <a:gd name="T1" fmla="*/ 8 h 11"/>
                <a:gd name="T2" fmla="*/ 4 w 11"/>
                <a:gd name="T3" fmla="*/ 10 h 11"/>
                <a:gd name="T4" fmla="*/ 1 w 11"/>
                <a:gd name="T5" fmla="*/ 4 h 11"/>
                <a:gd name="T6" fmla="*/ 8 w 11"/>
                <a:gd name="T7" fmla="*/ 1 h 11"/>
                <a:gd name="T8" fmla="*/ 10 w 11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8"/>
                  </a:moveTo>
                  <a:cubicBezTo>
                    <a:pt x="10" y="10"/>
                    <a:pt x="7" y="11"/>
                    <a:pt x="4" y="10"/>
                  </a:cubicBezTo>
                  <a:cubicBezTo>
                    <a:pt x="1" y="10"/>
                    <a:pt x="0" y="7"/>
                    <a:pt x="1" y="4"/>
                  </a:cubicBezTo>
                  <a:cubicBezTo>
                    <a:pt x="2" y="1"/>
                    <a:pt x="5" y="0"/>
                    <a:pt x="8" y="1"/>
                  </a:cubicBezTo>
                  <a:cubicBezTo>
                    <a:pt x="10" y="2"/>
                    <a:pt x="11" y="5"/>
                    <a:pt x="10" y="8"/>
                  </a:cubicBezTo>
                  <a:close/>
                </a:path>
              </a:pathLst>
            </a:custGeom>
            <a:solidFill>
              <a:srgbClr val="6E1E50"/>
            </a:solidFill>
            <a:ln w="12700">
              <a:solidFill>
                <a:srgbClr val="6E1E5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613" name="Freeform 53">
              <a:extLst>
                <a:ext uri="{FF2B5EF4-FFF2-40B4-BE49-F238E27FC236}">
                  <a16:creationId xmlns:a16="http://schemas.microsoft.com/office/drawing/2014/main" id="{9AEEDBA8-F1F5-4C21-B623-F13D093B5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1" y="1840"/>
              <a:ext cx="23" cy="23"/>
            </a:xfrm>
            <a:custGeom>
              <a:avLst/>
              <a:gdLst>
                <a:gd name="T0" fmla="*/ 10 w 11"/>
                <a:gd name="T1" fmla="*/ 8 h 11"/>
                <a:gd name="T2" fmla="*/ 4 w 11"/>
                <a:gd name="T3" fmla="*/ 10 h 11"/>
                <a:gd name="T4" fmla="*/ 1 w 11"/>
                <a:gd name="T5" fmla="*/ 4 h 11"/>
                <a:gd name="T6" fmla="*/ 7 w 11"/>
                <a:gd name="T7" fmla="*/ 1 h 11"/>
                <a:gd name="T8" fmla="*/ 10 w 11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8"/>
                  </a:moveTo>
                  <a:cubicBezTo>
                    <a:pt x="9" y="10"/>
                    <a:pt x="7" y="11"/>
                    <a:pt x="4" y="10"/>
                  </a:cubicBezTo>
                  <a:cubicBezTo>
                    <a:pt x="1" y="10"/>
                    <a:pt x="0" y="7"/>
                    <a:pt x="1" y="4"/>
                  </a:cubicBezTo>
                  <a:cubicBezTo>
                    <a:pt x="2" y="1"/>
                    <a:pt x="5" y="0"/>
                    <a:pt x="7" y="1"/>
                  </a:cubicBezTo>
                  <a:cubicBezTo>
                    <a:pt x="10" y="2"/>
                    <a:pt x="11" y="5"/>
                    <a:pt x="10" y="8"/>
                  </a:cubicBezTo>
                  <a:close/>
                </a:path>
              </a:pathLst>
            </a:custGeom>
            <a:grpFill/>
            <a:ln w="12700">
              <a:solidFill>
                <a:srgbClr val="6E1E5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614" name="Freeform 54">
              <a:extLst>
                <a:ext uri="{FF2B5EF4-FFF2-40B4-BE49-F238E27FC236}">
                  <a16:creationId xmlns:a16="http://schemas.microsoft.com/office/drawing/2014/main" id="{AAD82CC0-6C04-4101-B5F6-E75180E1B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8" y="1840"/>
              <a:ext cx="23" cy="23"/>
            </a:xfrm>
            <a:custGeom>
              <a:avLst/>
              <a:gdLst>
                <a:gd name="T0" fmla="*/ 10 w 11"/>
                <a:gd name="T1" fmla="*/ 8 h 11"/>
                <a:gd name="T2" fmla="*/ 4 w 11"/>
                <a:gd name="T3" fmla="*/ 10 h 11"/>
                <a:gd name="T4" fmla="*/ 1 w 11"/>
                <a:gd name="T5" fmla="*/ 4 h 11"/>
                <a:gd name="T6" fmla="*/ 7 w 11"/>
                <a:gd name="T7" fmla="*/ 1 h 11"/>
                <a:gd name="T8" fmla="*/ 10 w 11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8"/>
                  </a:moveTo>
                  <a:cubicBezTo>
                    <a:pt x="9" y="10"/>
                    <a:pt x="6" y="11"/>
                    <a:pt x="4" y="10"/>
                  </a:cubicBezTo>
                  <a:cubicBezTo>
                    <a:pt x="1" y="10"/>
                    <a:pt x="0" y="7"/>
                    <a:pt x="1" y="4"/>
                  </a:cubicBezTo>
                  <a:cubicBezTo>
                    <a:pt x="2" y="1"/>
                    <a:pt x="5" y="0"/>
                    <a:pt x="7" y="1"/>
                  </a:cubicBezTo>
                  <a:cubicBezTo>
                    <a:pt x="10" y="2"/>
                    <a:pt x="11" y="5"/>
                    <a:pt x="10" y="8"/>
                  </a:cubicBezTo>
                  <a:close/>
                </a:path>
              </a:pathLst>
            </a:custGeom>
            <a:solidFill>
              <a:srgbClr val="6E1E50"/>
            </a:solidFill>
            <a:ln w="12700">
              <a:solidFill>
                <a:srgbClr val="6E1E5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615" name="Freeform 55">
              <a:extLst>
                <a:ext uri="{FF2B5EF4-FFF2-40B4-BE49-F238E27FC236}">
                  <a16:creationId xmlns:a16="http://schemas.microsoft.com/office/drawing/2014/main" id="{5392DA85-3522-42CC-AA3C-D8782062D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" y="1853"/>
              <a:ext cx="23" cy="23"/>
            </a:xfrm>
            <a:custGeom>
              <a:avLst/>
              <a:gdLst>
                <a:gd name="T0" fmla="*/ 10 w 11"/>
                <a:gd name="T1" fmla="*/ 7 h 11"/>
                <a:gd name="T2" fmla="*/ 4 w 11"/>
                <a:gd name="T3" fmla="*/ 10 h 11"/>
                <a:gd name="T4" fmla="*/ 1 w 11"/>
                <a:gd name="T5" fmla="*/ 4 h 11"/>
                <a:gd name="T6" fmla="*/ 7 w 11"/>
                <a:gd name="T7" fmla="*/ 1 h 11"/>
                <a:gd name="T8" fmla="*/ 10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7"/>
                  </a:moveTo>
                  <a:cubicBezTo>
                    <a:pt x="9" y="10"/>
                    <a:pt x="6" y="11"/>
                    <a:pt x="4" y="10"/>
                  </a:cubicBezTo>
                  <a:cubicBezTo>
                    <a:pt x="1" y="9"/>
                    <a:pt x="0" y="6"/>
                    <a:pt x="1" y="4"/>
                  </a:cubicBezTo>
                  <a:cubicBezTo>
                    <a:pt x="2" y="1"/>
                    <a:pt x="4" y="0"/>
                    <a:pt x="7" y="1"/>
                  </a:cubicBezTo>
                  <a:cubicBezTo>
                    <a:pt x="10" y="2"/>
                    <a:pt x="11" y="4"/>
                    <a:pt x="10" y="7"/>
                  </a:cubicBezTo>
                  <a:close/>
                </a:path>
              </a:pathLst>
            </a:custGeom>
            <a:grpFill/>
            <a:ln w="12700">
              <a:solidFill>
                <a:srgbClr val="6E1E5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616" name="Freeform 56">
              <a:extLst>
                <a:ext uri="{FF2B5EF4-FFF2-40B4-BE49-F238E27FC236}">
                  <a16:creationId xmlns:a16="http://schemas.microsoft.com/office/drawing/2014/main" id="{8C3086D6-CA10-4A1D-8798-AEE7D2418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3" y="1853"/>
              <a:ext cx="23" cy="23"/>
            </a:xfrm>
            <a:custGeom>
              <a:avLst/>
              <a:gdLst>
                <a:gd name="T0" fmla="*/ 10 w 11"/>
                <a:gd name="T1" fmla="*/ 7 h 11"/>
                <a:gd name="T2" fmla="*/ 3 w 11"/>
                <a:gd name="T3" fmla="*/ 10 h 11"/>
                <a:gd name="T4" fmla="*/ 1 w 11"/>
                <a:gd name="T5" fmla="*/ 4 h 11"/>
                <a:gd name="T6" fmla="*/ 7 w 11"/>
                <a:gd name="T7" fmla="*/ 1 h 11"/>
                <a:gd name="T8" fmla="*/ 10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7"/>
                  </a:moveTo>
                  <a:cubicBezTo>
                    <a:pt x="9" y="10"/>
                    <a:pt x="6" y="11"/>
                    <a:pt x="3" y="10"/>
                  </a:cubicBezTo>
                  <a:cubicBezTo>
                    <a:pt x="1" y="9"/>
                    <a:pt x="0" y="6"/>
                    <a:pt x="1" y="4"/>
                  </a:cubicBezTo>
                  <a:cubicBezTo>
                    <a:pt x="1" y="1"/>
                    <a:pt x="4" y="0"/>
                    <a:pt x="7" y="1"/>
                  </a:cubicBezTo>
                  <a:cubicBezTo>
                    <a:pt x="10" y="2"/>
                    <a:pt x="11" y="4"/>
                    <a:pt x="10" y="7"/>
                  </a:cubicBezTo>
                  <a:close/>
                </a:path>
              </a:pathLst>
            </a:custGeom>
            <a:solidFill>
              <a:srgbClr val="6E1E50"/>
            </a:solidFill>
            <a:ln w="12700">
              <a:solidFill>
                <a:srgbClr val="6E1E5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617" name="Freeform 57">
              <a:extLst>
                <a:ext uri="{FF2B5EF4-FFF2-40B4-BE49-F238E27FC236}">
                  <a16:creationId xmlns:a16="http://schemas.microsoft.com/office/drawing/2014/main" id="{31D05EC9-6D89-4311-8110-EC82EEE16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3" y="1853"/>
              <a:ext cx="23" cy="23"/>
            </a:xfrm>
            <a:custGeom>
              <a:avLst/>
              <a:gdLst>
                <a:gd name="T0" fmla="*/ 10 w 11"/>
                <a:gd name="T1" fmla="*/ 7 h 11"/>
                <a:gd name="T2" fmla="*/ 4 w 11"/>
                <a:gd name="T3" fmla="*/ 10 h 11"/>
                <a:gd name="T4" fmla="*/ 1 w 11"/>
                <a:gd name="T5" fmla="*/ 4 h 11"/>
                <a:gd name="T6" fmla="*/ 7 w 11"/>
                <a:gd name="T7" fmla="*/ 1 h 11"/>
                <a:gd name="T8" fmla="*/ 10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7"/>
                  </a:moveTo>
                  <a:cubicBezTo>
                    <a:pt x="9" y="10"/>
                    <a:pt x="7" y="11"/>
                    <a:pt x="4" y="10"/>
                  </a:cubicBezTo>
                  <a:cubicBezTo>
                    <a:pt x="1" y="9"/>
                    <a:pt x="0" y="6"/>
                    <a:pt x="1" y="4"/>
                  </a:cubicBezTo>
                  <a:cubicBezTo>
                    <a:pt x="2" y="1"/>
                    <a:pt x="5" y="0"/>
                    <a:pt x="7" y="1"/>
                  </a:cubicBezTo>
                  <a:cubicBezTo>
                    <a:pt x="10" y="2"/>
                    <a:pt x="11" y="4"/>
                    <a:pt x="10" y="7"/>
                  </a:cubicBezTo>
                  <a:close/>
                </a:path>
              </a:pathLst>
            </a:custGeom>
            <a:solidFill>
              <a:srgbClr val="6E1E50"/>
            </a:solidFill>
            <a:ln w="12700">
              <a:solidFill>
                <a:srgbClr val="6E1E5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618" name="Freeform 58">
              <a:extLst>
                <a:ext uri="{FF2B5EF4-FFF2-40B4-BE49-F238E27FC236}">
                  <a16:creationId xmlns:a16="http://schemas.microsoft.com/office/drawing/2014/main" id="{BE921232-6053-4D37-8BBF-A1CA74EBE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9" y="1868"/>
              <a:ext cx="23" cy="23"/>
            </a:xfrm>
            <a:custGeom>
              <a:avLst/>
              <a:gdLst>
                <a:gd name="T0" fmla="*/ 10 w 11"/>
                <a:gd name="T1" fmla="*/ 7 h 11"/>
                <a:gd name="T2" fmla="*/ 4 w 11"/>
                <a:gd name="T3" fmla="*/ 10 h 11"/>
                <a:gd name="T4" fmla="*/ 1 w 11"/>
                <a:gd name="T5" fmla="*/ 4 h 11"/>
                <a:gd name="T6" fmla="*/ 7 w 11"/>
                <a:gd name="T7" fmla="*/ 1 h 11"/>
                <a:gd name="T8" fmla="*/ 10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7"/>
                  </a:moveTo>
                  <a:cubicBezTo>
                    <a:pt x="9" y="10"/>
                    <a:pt x="6" y="11"/>
                    <a:pt x="4" y="10"/>
                  </a:cubicBezTo>
                  <a:cubicBezTo>
                    <a:pt x="1" y="9"/>
                    <a:pt x="0" y="6"/>
                    <a:pt x="1" y="4"/>
                  </a:cubicBezTo>
                  <a:cubicBezTo>
                    <a:pt x="2" y="1"/>
                    <a:pt x="5" y="0"/>
                    <a:pt x="7" y="1"/>
                  </a:cubicBezTo>
                  <a:cubicBezTo>
                    <a:pt x="10" y="2"/>
                    <a:pt x="11" y="4"/>
                    <a:pt x="10" y="7"/>
                  </a:cubicBezTo>
                  <a:close/>
                </a:path>
              </a:pathLst>
            </a:custGeom>
            <a:solidFill>
              <a:srgbClr val="6E1E50"/>
            </a:solidFill>
            <a:ln w="12700">
              <a:solidFill>
                <a:srgbClr val="6E1E5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619" name="Freeform 59">
              <a:extLst>
                <a:ext uri="{FF2B5EF4-FFF2-40B4-BE49-F238E27FC236}">
                  <a16:creationId xmlns:a16="http://schemas.microsoft.com/office/drawing/2014/main" id="{0FE1F902-3E3C-421A-B29F-339D73289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0" y="1868"/>
              <a:ext cx="23" cy="23"/>
            </a:xfrm>
            <a:custGeom>
              <a:avLst/>
              <a:gdLst>
                <a:gd name="T0" fmla="*/ 10 w 11"/>
                <a:gd name="T1" fmla="*/ 7 h 11"/>
                <a:gd name="T2" fmla="*/ 4 w 11"/>
                <a:gd name="T3" fmla="*/ 10 h 11"/>
                <a:gd name="T4" fmla="*/ 1 w 11"/>
                <a:gd name="T5" fmla="*/ 4 h 11"/>
                <a:gd name="T6" fmla="*/ 7 w 11"/>
                <a:gd name="T7" fmla="*/ 1 h 11"/>
                <a:gd name="T8" fmla="*/ 10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7"/>
                  </a:moveTo>
                  <a:cubicBezTo>
                    <a:pt x="9" y="10"/>
                    <a:pt x="7" y="11"/>
                    <a:pt x="4" y="10"/>
                  </a:cubicBezTo>
                  <a:cubicBezTo>
                    <a:pt x="1" y="9"/>
                    <a:pt x="0" y="6"/>
                    <a:pt x="1" y="4"/>
                  </a:cubicBezTo>
                  <a:cubicBezTo>
                    <a:pt x="2" y="1"/>
                    <a:pt x="5" y="0"/>
                    <a:pt x="7" y="1"/>
                  </a:cubicBezTo>
                  <a:cubicBezTo>
                    <a:pt x="10" y="2"/>
                    <a:pt x="11" y="4"/>
                    <a:pt x="10" y="7"/>
                  </a:cubicBezTo>
                  <a:close/>
                </a:path>
              </a:pathLst>
            </a:custGeom>
            <a:solidFill>
              <a:srgbClr val="6E1E50"/>
            </a:solidFill>
            <a:ln w="12700">
              <a:solidFill>
                <a:srgbClr val="6E1E5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620" name="Freeform 60">
              <a:extLst>
                <a:ext uri="{FF2B5EF4-FFF2-40B4-BE49-F238E27FC236}">
                  <a16:creationId xmlns:a16="http://schemas.microsoft.com/office/drawing/2014/main" id="{69176EE5-56ED-4B04-A7DC-653C6A674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" y="1868"/>
              <a:ext cx="22" cy="23"/>
            </a:xfrm>
            <a:custGeom>
              <a:avLst/>
              <a:gdLst>
                <a:gd name="T0" fmla="*/ 10 w 11"/>
                <a:gd name="T1" fmla="*/ 7 h 11"/>
                <a:gd name="T2" fmla="*/ 4 w 11"/>
                <a:gd name="T3" fmla="*/ 10 h 11"/>
                <a:gd name="T4" fmla="*/ 1 w 11"/>
                <a:gd name="T5" fmla="*/ 4 h 11"/>
                <a:gd name="T6" fmla="*/ 7 w 11"/>
                <a:gd name="T7" fmla="*/ 1 h 11"/>
                <a:gd name="T8" fmla="*/ 10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7"/>
                  </a:moveTo>
                  <a:cubicBezTo>
                    <a:pt x="9" y="10"/>
                    <a:pt x="6" y="11"/>
                    <a:pt x="4" y="10"/>
                  </a:cubicBezTo>
                  <a:cubicBezTo>
                    <a:pt x="1" y="9"/>
                    <a:pt x="0" y="6"/>
                    <a:pt x="1" y="4"/>
                  </a:cubicBezTo>
                  <a:cubicBezTo>
                    <a:pt x="2" y="1"/>
                    <a:pt x="5" y="0"/>
                    <a:pt x="7" y="1"/>
                  </a:cubicBezTo>
                  <a:cubicBezTo>
                    <a:pt x="10" y="2"/>
                    <a:pt x="11" y="4"/>
                    <a:pt x="10" y="7"/>
                  </a:cubicBezTo>
                  <a:close/>
                </a:path>
              </a:pathLst>
            </a:custGeom>
            <a:solidFill>
              <a:srgbClr val="6E1E50"/>
            </a:solidFill>
            <a:ln w="12700">
              <a:solidFill>
                <a:srgbClr val="6E1E5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621" name="Freeform 61">
              <a:extLst>
                <a:ext uri="{FF2B5EF4-FFF2-40B4-BE49-F238E27FC236}">
                  <a16:creationId xmlns:a16="http://schemas.microsoft.com/office/drawing/2014/main" id="{A72BEB4E-F59A-4587-9128-75B1D9D7A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3" y="1868"/>
              <a:ext cx="23" cy="23"/>
            </a:xfrm>
            <a:custGeom>
              <a:avLst/>
              <a:gdLst>
                <a:gd name="T0" fmla="*/ 10 w 11"/>
                <a:gd name="T1" fmla="*/ 7 h 11"/>
                <a:gd name="T2" fmla="*/ 3 w 11"/>
                <a:gd name="T3" fmla="*/ 10 h 11"/>
                <a:gd name="T4" fmla="*/ 1 w 11"/>
                <a:gd name="T5" fmla="*/ 4 h 11"/>
                <a:gd name="T6" fmla="*/ 7 w 11"/>
                <a:gd name="T7" fmla="*/ 1 h 11"/>
                <a:gd name="T8" fmla="*/ 10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7"/>
                  </a:moveTo>
                  <a:cubicBezTo>
                    <a:pt x="9" y="10"/>
                    <a:pt x="6" y="11"/>
                    <a:pt x="3" y="10"/>
                  </a:cubicBezTo>
                  <a:cubicBezTo>
                    <a:pt x="1" y="9"/>
                    <a:pt x="0" y="6"/>
                    <a:pt x="1" y="4"/>
                  </a:cubicBezTo>
                  <a:cubicBezTo>
                    <a:pt x="1" y="1"/>
                    <a:pt x="4" y="0"/>
                    <a:pt x="7" y="1"/>
                  </a:cubicBezTo>
                  <a:cubicBezTo>
                    <a:pt x="10" y="2"/>
                    <a:pt x="11" y="4"/>
                    <a:pt x="10" y="7"/>
                  </a:cubicBezTo>
                  <a:close/>
                </a:path>
              </a:pathLst>
            </a:custGeom>
            <a:solidFill>
              <a:srgbClr val="6E1E50"/>
            </a:solidFill>
            <a:ln w="12700">
              <a:solidFill>
                <a:srgbClr val="6E1E5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622" name="Freeform 62">
              <a:extLst>
                <a:ext uri="{FF2B5EF4-FFF2-40B4-BE49-F238E27FC236}">
                  <a16:creationId xmlns:a16="http://schemas.microsoft.com/office/drawing/2014/main" id="{71A8C052-59F9-4777-8223-80C4285D1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8" y="1868"/>
              <a:ext cx="23" cy="23"/>
            </a:xfrm>
            <a:custGeom>
              <a:avLst/>
              <a:gdLst>
                <a:gd name="T0" fmla="*/ 10 w 11"/>
                <a:gd name="T1" fmla="*/ 7 h 11"/>
                <a:gd name="T2" fmla="*/ 4 w 11"/>
                <a:gd name="T3" fmla="*/ 10 h 11"/>
                <a:gd name="T4" fmla="*/ 1 w 11"/>
                <a:gd name="T5" fmla="*/ 4 h 11"/>
                <a:gd name="T6" fmla="*/ 8 w 11"/>
                <a:gd name="T7" fmla="*/ 1 h 11"/>
                <a:gd name="T8" fmla="*/ 10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7"/>
                  </a:moveTo>
                  <a:cubicBezTo>
                    <a:pt x="10" y="10"/>
                    <a:pt x="7" y="11"/>
                    <a:pt x="4" y="10"/>
                  </a:cubicBezTo>
                  <a:cubicBezTo>
                    <a:pt x="1" y="9"/>
                    <a:pt x="0" y="6"/>
                    <a:pt x="1" y="4"/>
                  </a:cubicBezTo>
                  <a:cubicBezTo>
                    <a:pt x="2" y="1"/>
                    <a:pt x="5" y="0"/>
                    <a:pt x="8" y="1"/>
                  </a:cubicBezTo>
                  <a:cubicBezTo>
                    <a:pt x="10" y="2"/>
                    <a:pt x="11" y="4"/>
                    <a:pt x="10" y="7"/>
                  </a:cubicBezTo>
                  <a:close/>
                </a:path>
              </a:pathLst>
            </a:custGeom>
            <a:solidFill>
              <a:srgbClr val="6E1E50"/>
            </a:solidFill>
            <a:ln w="12700">
              <a:solidFill>
                <a:srgbClr val="6E1E5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623" name="Freeform 63">
              <a:extLst>
                <a:ext uri="{FF2B5EF4-FFF2-40B4-BE49-F238E27FC236}">
                  <a16:creationId xmlns:a16="http://schemas.microsoft.com/office/drawing/2014/main" id="{EB4A4C0B-5DAF-425A-8DB0-70EAD2EE3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1" y="1868"/>
              <a:ext cx="23" cy="23"/>
            </a:xfrm>
            <a:custGeom>
              <a:avLst/>
              <a:gdLst>
                <a:gd name="T0" fmla="*/ 10 w 11"/>
                <a:gd name="T1" fmla="*/ 7 h 11"/>
                <a:gd name="T2" fmla="*/ 4 w 11"/>
                <a:gd name="T3" fmla="*/ 10 h 11"/>
                <a:gd name="T4" fmla="*/ 1 w 11"/>
                <a:gd name="T5" fmla="*/ 4 h 11"/>
                <a:gd name="T6" fmla="*/ 8 w 11"/>
                <a:gd name="T7" fmla="*/ 1 h 11"/>
                <a:gd name="T8" fmla="*/ 10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7"/>
                  </a:moveTo>
                  <a:cubicBezTo>
                    <a:pt x="10" y="10"/>
                    <a:pt x="7" y="11"/>
                    <a:pt x="4" y="10"/>
                  </a:cubicBezTo>
                  <a:cubicBezTo>
                    <a:pt x="1" y="9"/>
                    <a:pt x="0" y="6"/>
                    <a:pt x="1" y="4"/>
                  </a:cubicBezTo>
                  <a:cubicBezTo>
                    <a:pt x="2" y="1"/>
                    <a:pt x="5" y="0"/>
                    <a:pt x="8" y="1"/>
                  </a:cubicBezTo>
                  <a:cubicBezTo>
                    <a:pt x="10" y="2"/>
                    <a:pt x="11" y="4"/>
                    <a:pt x="10" y="7"/>
                  </a:cubicBezTo>
                  <a:close/>
                </a:path>
              </a:pathLst>
            </a:custGeom>
            <a:solidFill>
              <a:srgbClr val="6E1E50"/>
            </a:solidFill>
            <a:ln w="12700">
              <a:solidFill>
                <a:srgbClr val="6E1E5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624" name="Freeform 64">
              <a:extLst>
                <a:ext uri="{FF2B5EF4-FFF2-40B4-BE49-F238E27FC236}">
                  <a16:creationId xmlns:a16="http://schemas.microsoft.com/office/drawing/2014/main" id="{11D9EB38-8483-44B5-8FDA-921435FD4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6" y="1868"/>
              <a:ext cx="23" cy="23"/>
            </a:xfrm>
            <a:custGeom>
              <a:avLst/>
              <a:gdLst>
                <a:gd name="T0" fmla="*/ 10 w 11"/>
                <a:gd name="T1" fmla="*/ 7 h 11"/>
                <a:gd name="T2" fmla="*/ 4 w 11"/>
                <a:gd name="T3" fmla="*/ 10 h 11"/>
                <a:gd name="T4" fmla="*/ 1 w 11"/>
                <a:gd name="T5" fmla="*/ 4 h 11"/>
                <a:gd name="T6" fmla="*/ 7 w 11"/>
                <a:gd name="T7" fmla="*/ 1 h 11"/>
                <a:gd name="T8" fmla="*/ 10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7"/>
                  </a:moveTo>
                  <a:cubicBezTo>
                    <a:pt x="9" y="10"/>
                    <a:pt x="7" y="11"/>
                    <a:pt x="4" y="10"/>
                  </a:cubicBezTo>
                  <a:cubicBezTo>
                    <a:pt x="1" y="9"/>
                    <a:pt x="0" y="6"/>
                    <a:pt x="1" y="4"/>
                  </a:cubicBezTo>
                  <a:cubicBezTo>
                    <a:pt x="2" y="1"/>
                    <a:pt x="5" y="0"/>
                    <a:pt x="7" y="1"/>
                  </a:cubicBezTo>
                  <a:cubicBezTo>
                    <a:pt x="10" y="2"/>
                    <a:pt x="11" y="5"/>
                    <a:pt x="10" y="7"/>
                  </a:cubicBezTo>
                  <a:close/>
                </a:path>
              </a:pathLst>
            </a:custGeom>
            <a:solidFill>
              <a:srgbClr val="6E1E50"/>
            </a:solidFill>
            <a:ln w="12700">
              <a:solidFill>
                <a:srgbClr val="6E1E5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625" name="Freeform 65">
              <a:extLst>
                <a:ext uri="{FF2B5EF4-FFF2-40B4-BE49-F238E27FC236}">
                  <a16:creationId xmlns:a16="http://schemas.microsoft.com/office/drawing/2014/main" id="{B925FE03-A041-4923-9044-2EF330EF1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" y="1868"/>
              <a:ext cx="25" cy="23"/>
            </a:xfrm>
            <a:custGeom>
              <a:avLst/>
              <a:gdLst>
                <a:gd name="T0" fmla="*/ 11 w 12"/>
                <a:gd name="T1" fmla="*/ 7 h 11"/>
                <a:gd name="T2" fmla="*/ 4 w 12"/>
                <a:gd name="T3" fmla="*/ 10 h 11"/>
                <a:gd name="T4" fmla="*/ 1 w 12"/>
                <a:gd name="T5" fmla="*/ 4 h 11"/>
                <a:gd name="T6" fmla="*/ 8 w 12"/>
                <a:gd name="T7" fmla="*/ 1 h 11"/>
                <a:gd name="T8" fmla="*/ 11 w 12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11" y="7"/>
                  </a:moveTo>
                  <a:cubicBezTo>
                    <a:pt x="10" y="10"/>
                    <a:pt x="7" y="11"/>
                    <a:pt x="4" y="10"/>
                  </a:cubicBezTo>
                  <a:cubicBezTo>
                    <a:pt x="2" y="9"/>
                    <a:pt x="0" y="6"/>
                    <a:pt x="1" y="4"/>
                  </a:cubicBezTo>
                  <a:cubicBezTo>
                    <a:pt x="2" y="1"/>
                    <a:pt x="5" y="0"/>
                    <a:pt x="8" y="1"/>
                  </a:cubicBezTo>
                  <a:cubicBezTo>
                    <a:pt x="10" y="2"/>
                    <a:pt x="12" y="5"/>
                    <a:pt x="11" y="7"/>
                  </a:cubicBezTo>
                  <a:close/>
                </a:path>
              </a:pathLst>
            </a:custGeom>
            <a:solidFill>
              <a:srgbClr val="6E1E50"/>
            </a:solidFill>
            <a:ln w="12700">
              <a:solidFill>
                <a:srgbClr val="6E1E5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626" name="Freeform 66">
              <a:extLst>
                <a:ext uri="{FF2B5EF4-FFF2-40B4-BE49-F238E27FC236}">
                  <a16:creationId xmlns:a16="http://schemas.microsoft.com/office/drawing/2014/main" id="{FA8E4167-F7B3-4DF1-94DA-9C6BD9B44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7" y="1868"/>
              <a:ext cx="23" cy="23"/>
            </a:xfrm>
            <a:custGeom>
              <a:avLst/>
              <a:gdLst>
                <a:gd name="T0" fmla="*/ 10 w 11"/>
                <a:gd name="T1" fmla="*/ 7 h 11"/>
                <a:gd name="T2" fmla="*/ 4 w 11"/>
                <a:gd name="T3" fmla="*/ 10 h 11"/>
                <a:gd name="T4" fmla="*/ 1 w 11"/>
                <a:gd name="T5" fmla="*/ 4 h 11"/>
                <a:gd name="T6" fmla="*/ 7 w 11"/>
                <a:gd name="T7" fmla="*/ 1 h 11"/>
                <a:gd name="T8" fmla="*/ 10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7"/>
                  </a:moveTo>
                  <a:cubicBezTo>
                    <a:pt x="9" y="10"/>
                    <a:pt x="7" y="11"/>
                    <a:pt x="4" y="10"/>
                  </a:cubicBezTo>
                  <a:cubicBezTo>
                    <a:pt x="1" y="9"/>
                    <a:pt x="0" y="6"/>
                    <a:pt x="1" y="4"/>
                  </a:cubicBezTo>
                  <a:cubicBezTo>
                    <a:pt x="2" y="1"/>
                    <a:pt x="5" y="0"/>
                    <a:pt x="7" y="1"/>
                  </a:cubicBezTo>
                  <a:cubicBezTo>
                    <a:pt x="10" y="2"/>
                    <a:pt x="11" y="5"/>
                    <a:pt x="10" y="7"/>
                  </a:cubicBezTo>
                  <a:close/>
                </a:path>
              </a:pathLst>
            </a:custGeom>
            <a:solidFill>
              <a:srgbClr val="6E1E50"/>
            </a:solidFill>
            <a:ln w="12700">
              <a:solidFill>
                <a:srgbClr val="6E1E5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627" name="Freeform 67">
              <a:extLst>
                <a:ext uri="{FF2B5EF4-FFF2-40B4-BE49-F238E27FC236}">
                  <a16:creationId xmlns:a16="http://schemas.microsoft.com/office/drawing/2014/main" id="{ED67891E-0887-4731-BB05-9866F51E7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8" y="1878"/>
              <a:ext cx="23" cy="23"/>
            </a:xfrm>
            <a:custGeom>
              <a:avLst/>
              <a:gdLst>
                <a:gd name="T0" fmla="*/ 10 w 11"/>
                <a:gd name="T1" fmla="*/ 7 h 11"/>
                <a:gd name="T2" fmla="*/ 4 w 11"/>
                <a:gd name="T3" fmla="*/ 10 h 11"/>
                <a:gd name="T4" fmla="*/ 1 w 11"/>
                <a:gd name="T5" fmla="*/ 4 h 11"/>
                <a:gd name="T6" fmla="*/ 7 w 11"/>
                <a:gd name="T7" fmla="*/ 1 h 11"/>
                <a:gd name="T8" fmla="*/ 10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7"/>
                  </a:moveTo>
                  <a:cubicBezTo>
                    <a:pt x="9" y="10"/>
                    <a:pt x="6" y="11"/>
                    <a:pt x="4" y="10"/>
                  </a:cubicBezTo>
                  <a:cubicBezTo>
                    <a:pt x="1" y="9"/>
                    <a:pt x="0" y="6"/>
                    <a:pt x="1" y="4"/>
                  </a:cubicBezTo>
                  <a:cubicBezTo>
                    <a:pt x="2" y="1"/>
                    <a:pt x="4" y="0"/>
                    <a:pt x="7" y="1"/>
                  </a:cubicBezTo>
                  <a:cubicBezTo>
                    <a:pt x="10" y="2"/>
                    <a:pt x="11" y="5"/>
                    <a:pt x="10" y="7"/>
                  </a:cubicBezTo>
                  <a:close/>
                </a:path>
              </a:pathLst>
            </a:custGeom>
            <a:solidFill>
              <a:srgbClr val="6E1E50"/>
            </a:solidFill>
            <a:ln w="12700">
              <a:solidFill>
                <a:srgbClr val="6E1E5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628" name="Freeform 68">
              <a:extLst>
                <a:ext uri="{FF2B5EF4-FFF2-40B4-BE49-F238E27FC236}">
                  <a16:creationId xmlns:a16="http://schemas.microsoft.com/office/drawing/2014/main" id="{A98A9B3A-143F-4C5A-B804-52879AD925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4" y="1878"/>
              <a:ext cx="23" cy="23"/>
            </a:xfrm>
            <a:custGeom>
              <a:avLst/>
              <a:gdLst>
                <a:gd name="T0" fmla="*/ 10 w 11"/>
                <a:gd name="T1" fmla="*/ 7 h 11"/>
                <a:gd name="T2" fmla="*/ 4 w 11"/>
                <a:gd name="T3" fmla="*/ 10 h 11"/>
                <a:gd name="T4" fmla="*/ 1 w 11"/>
                <a:gd name="T5" fmla="*/ 4 h 11"/>
                <a:gd name="T6" fmla="*/ 8 w 11"/>
                <a:gd name="T7" fmla="*/ 1 h 11"/>
                <a:gd name="T8" fmla="*/ 10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7"/>
                  </a:moveTo>
                  <a:cubicBezTo>
                    <a:pt x="10" y="10"/>
                    <a:pt x="7" y="11"/>
                    <a:pt x="4" y="10"/>
                  </a:cubicBezTo>
                  <a:cubicBezTo>
                    <a:pt x="1" y="9"/>
                    <a:pt x="0" y="6"/>
                    <a:pt x="1" y="4"/>
                  </a:cubicBezTo>
                  <a:cubicBezTo>
                    <a:pt x="2" y="1"/>
                    <a:pt x="5" y="0"/>
                    <a:pt x="8" y="1"/>
                  </a:cubicBezTo>
                  <a:cubicBezTo>
                    <a:pt x="10" y="2"/>
                    <a:pt x="11" y="5"/>
                    <a:pt x="10" y="7"/>
                  </a:cubicBezTo>
                  <a:close/>
                </a:path>
              </a:pathLst>
            </a:custGeom>
            <a:solidFill>
              <a:srgbClr val="6E1E50"/>
            </a:solidFill>
            <a:ln w="12700">
              <a:solidFill>
                <a:srgbClr val="6E1E5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629" name="Freeform 69">
              <a:extLst>
                <a:ext uri="{FF2B5EF4-FFF2-40B4-BE49-F238E27FC236}">
                  <a16:creationId xmlns:a16="http://schemas.microsoft.com/office/drawing/2014/main" id="{BBEA92EB-CE53-449D-958A-EE7C53CD0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6" y="1886"/>
              <a:ext cx="23" cy="23"/>
            </a:xfrm>
            <a:custGeom>
              <a:avLst/>
              <a:gdLst>
                <a:gd name="T0" fmla="*/ 10 w 11"/>
                <a:gd name="T1" fmla="*/ 7 h 11"/>
                <a:gd name="T2" fmla="*/ 4 w 11"/>
                <a:gd name="T3" fmla="*/ 10 h 11"/>
                <a:gd name="T4" fmla="*/ 1 w 11"/>
                <a:gd name="T5" fmla="*/ 3 h 11"/>
                <a:gd name="T6" fmla="*/ 7 w 11"/>
                <a:gd name="T7" fmla="*/ 1 h 11"/>
                <a:gd name="T8" fmla="*/ 10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7"/>
                  </a:moveTo>
                  <a:cubicBezTo>
                    <a:pt x="9" y="10"/>
                    <a:pt x="6" y="11"/>
                    <a:pt x="4" y="10"/>
                  </a:cubicBezTo>
                  <a:cubicBezTo>
                    <a:pt x="1" y="9"/>
                    <a:pt x="0" y="6"/>
                    <a:pt x="1" y="3"/>
                  </a:cubicBezTo>
                  <a:cubicBezTo>
                    <a:pt x="2" y="1"/>
                    <a:pt x="5" y="0"/>
                    <a:pt x="7" y="1"/>
                  </a:cubicBezTo>
                  <a:cubicBezTo>
                    <a:pt x="10" y="1"/>
                    <a:pt x="11" y="4"/>
                    <a:pt x="10" y="7"/>
                  </a:cubicBezTo>
                  <a:close/>
                </a:path>
              </a:pathLst>
            </a:custGeom>
            <a:solidFill>
              <a:srgbClr val="6E1E50"/>
            </a:solidFill>
            <a:ln w="12700">
              <a:solidFill>
                <a:srgbClr val="6E1E5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630" name="Freeform 70">
              <a:extLst>
                <a:ext uri="{FF2B5EF4-FFF2-40B4-BE49-F238E27FC236}">
                  <a16:creationId xmlns:a16="http://schemas.microsoft.com/office/drawing/2014/main" id="{A4B07712-516F-4E49-90DE-D1D0B04E6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5" y="1886"/>
              <a:ext cx="22" cy="23"/>
            </a:xfrm>
            <a:custGeom>
              <a:avLst/>
              <a:gdLst>
                <a:gd name="T0" fmla="*/ 10 w 11"/>
                <a:gd name="T1" fmla="*/ 7 h 11"/>
                <a:gd name="T2" fmla="*/ 4 w 11"/>
                <a:gd name="T3" fmla="*/ 10 h 11"/>
                <a:gd name="T4" fmla="*/ 1 w 11"/>
                <a:gd name="T5" fmla="*/ 3 h 11"/>
                <a:gd name="T6" fmla="*/ 8 w 11"/>
                <a:gd name="T7" fmla="*/ 1 h 11"/>
                <a:gd name="T8" fmla="*/ 10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7"/>
                  </a:moveTo>
                  <a:cubicBezTo>
                    <a:pt x="10" y="10"/>
                    <a:pt x="7" y="11"/>
                    <a:pt x="4" y="10"/>
                  </a:cubicBezTo>
                  <a:cubicBezTo>
                    <a:pt x="1" y="9"/>
                    <a:pt x="0" y="6"/>
                    <a:pt x="1" y="3"/>
                  </a:cubicBezTo>
                  <a:cubicBezTo>
                    <a:pt x="2" y="1"/>
                    <a:pt x="5" y="0"/>
                    <a:pt x="8" y="1"/>
                  </a:cubicBezTo>
                  <a:cubicBezTo>
                    <a:pt x="10" y="1"/>
                    <a:pt x="11" y="4"/>
                    <a:pt x="10" y="7"/>
                  </a:cubicBezTo>
                  <a:close/>
                </a:path>
              </a:pathLst>
            </a:custGeom>
            <a:solidFill>
              <a:srgbClr val="6E1E50"/>
            </a:solidFill>
            <a:ln w="12700">
              <a:solidFill>
                <a:srgbClr val="6E1E5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631" name="Freeform 71">
              <a:extLst>
                <a:ext uri="{FF2B5EF4-FFF2-40B4-BE49-F238E27FC236}">
                  <a16:creationId xmlns:a16="http://schemas.microsoft.com/office/drawing/2014/main" id="{48E762FA-56E1-46F1-B204-89541819B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1" y="1889"/>
              <a:ext cx="23" cy="23"/>
            </a:xfrm>
            <a:custGeom>
              <a:avLst/>
              <a:gdLst>
                <a:gd name="T0" fmla="*/ 10 w 11"/>
                <a:gd name="T1" fmla="*/ 7 h 11"/>
                <a:gd name="T2" fmla="*/ 3 w 11"/>
                <a:gd name="T3" fmla="*/ 10 h 11"/>
                <a:gd name="T4" fmla="*/ 1 w 11"/>
                <a:gd name="T5" fmla="*/ 3 h 11"/>
                <a:gd name="T6" fmla="*/ 7 w 11"/>
                <a:gd name="T7" fmla="*/ 1 h 11"/>
                <a:gd name="T8" fmla="*/ 10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7"/>
                  </a:moveTo>
                  <a:cubicBezTo>
                    <a:pt x="9" y="10"/>
                    <a:pt x="6" y="11"/>
                    <a:pt x="3" y="10"/>
                  </a:cubicBezTo>
                  <a:cubicBezTo>
                    <a:pt x="1" y="9"/>
                    <a:pt x="0" y="6"/>
                    <a:pt x="1" y="3"/>
                  </a:cubicBezTo>
                  <a:cubicBezTo>
                    <a:pt x="1" y="1"/>
                    <a:pt x="4" y="0"/>
                    <a:pt x="7" y="1"/>
                  </a:cubicBezTo>
                  <a:cubicBezTo>
                    <a:pt x="10" y="1"/>
                    <a:pt x="11" y="4"/>
                    <a:pt x="10" y="7"/>
                  </a:cubicBezTo>
                  <a:close/>
                </a:path>
              </a:pathLst>
            </a:custGeom>
            <a:solidFill>
              <a:srgbClr val="6E1E50"/>
            </a:solidFill>
            <a:ln w="12700">
              <a:solidFill>
                <a:srgbClr val="6E1E5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632" name="Freeform 72">
              <a:extLst>
                <a:ext uri="{FF2B5EF4-FFF2-40B4-BE49-F238E27FC236}">
                  <a16:creationId xmlns:a16="http://schemas.microsoft.com/office/drawing/2014/main" id="{C2DDC0ED-55BE-4310-8445-84BB7D797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4" y="1897"/>
              <a:ext cx="25" cy="23"/>
            </a:xfrm>
            <a:custGeom>
              <a:avLst/>
              <a:gdLst>
                <a:gd name="T0" fmla="*/ 11 w 12"/>
                <a:gd name="T1" fmla="*/ 7 h 11"/>
                <a:gd name="T2" fmla="*/ 4 w 12"/>
                <a:gd name="T3" fmla="*/ 10 h 11"/>
                <a:gd name="T4" fmla="*/ 1 w 12"/>
                <a:gd name="T5" fmla="*/ 3 h 11"/>
                <a:gd name="T6" fmla="*/ 8 w 12"/>
                <a:gd name="T7" fmla="*/ 1 h 11"/>
                <a:gd name="T8" fmla="*/ 11 w 12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11" y="7"/>
                  </a:moveTo>
                  <a:cubicBezTo>
                    <a:pt x="10" y="10"/>
                    <a:pt x="7" y="11"/>
                    <a:pt x="4" y="10"/>
                  </a:cubicBezTo>
                  <a:cubicBezTo>
                    <a:pt x="2" y="9"/>
                    <a:pt x="0" y="6"/>
                    <a:pt x="1" y="3"/>
                  </a:cubicBezTo>
                  <a:cubicBezTo>
                    <a:pt x="2" y="1"/>
                    <a:pt x="5" y="0"/>
                    <a:pt x="8" y="1"/>
                  </a:cubicBezTo>
                  <a:cubicBezTo>
                    <a:pt x="10" y="1"/>
                    <a:pt x="12" y="4"/>
                    <a:pt x="11" y="7"/>
                  </a:cubicBezTo>
                  <a:close/>
                </a:path>
              </a:pathLst>
            </a:custGeom>
            <a:grpFill/>
            <a:ln w="12700">
              <a:solidFill>
                <a:srgbClr val="6E1E5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633" name="Freeform 73">
              <a:extLst>
                <a:ext uri="{FF2B5EF4-FFF2-40B4-BE49-F238E27FC236}">
                  <a16:creationId xmlns:a16="http://schemas.microsoft.com/office/drawing/2014/main" id="{D1206D25-684A-4D1D-8016-EEEC66E1D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" y="1894"/>
              <a:ext cx="23" cy="23"/>
            </a:xfrm>
            <a:custGeom>
              <a:avLst/>
              <a:gdLst>
                <a:gd name="T0" fmla="*/ 10 w 11"/>
                <a:gd name="T1" fmla="*/ 7 h 11"/>
                <a:gd name="T2" fmla="*/ 4 w 11"/>
                <a:gd name="T3" fmla="*/ 10 h 11"/>
                <a:gd name="T4" fmla="*/ 1 w 11"/>
                <a:gd name="T5" fmla="*/ 3 h 11"/>
                <a:gd name="T6" fmla="*/ 7 w 11"/>
                <a:gd name="T7" fmla="*/ 1 h 11"/>
                <a:gd name="T8" fmla="*/ 10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7"/>
                  </a:moveTo>
                  <a:cubicBezTo>
                    <a:pt x="9" y="10"/>
                    <a:pt x="6" y="11"/>
                    <a:pt x="4" y="10"/>
                  </a:cubicBezTo>
                  <a:cubicBezTo>
                    <a:pt x="1" y="9"/>
                    <a:pt x="0" y="6"/>
                    <a:pt x="1" y="3"/>
                  </a:cubicBezTo>
                  <a:cubicBezTo>
                    <a:pt x="2" y="1"/>
                    <a:pt x="5" y="0"/>
                    <a:pt x="7" y="1"/>
                  </a:cubicBezTo>
                  <a:cubicBezTo>
                    <a:pt x="10" y="1"/>
                    <a:pt x="11" y="4"/>
                    <a:pt x="10" y="7"/>
                  </a:cubicBezTo>
                  <a:close/>
                </a:path>
              </a:pathLst>
            </a:custGeom>
            <a:solidFill>
              <a:srgbClr val="6E1E50"/>
            </a:solidFill>
            <a:ln w="12700">
              <a:solidFill>
                <a:srgbClr val="6E1E5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634" name="Freeform 74">
              <a:extLst>
                <a:ext uri="{FF2B5EF4-FFF2-40B4-BE49-F238E27FC236}">
                  <a16:creationId xmlns:a16="http://schemas.microsoft.com/office/drawing/2014/main" id="{D6CB80F5-8393-4991-9CBB-6E3D0F359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1" y="1897"/>
              <a:ext cx="23" cy="23"/>
            </a:xfrm>
            <a:custGeom>
              <a:avLst/>
              <a:gdLst>
                <a:gd name="T0" fmla="*/ 10 w 11"/>
                <a:gd name="T1" fmla="*/ 7 h 11"/>
                <a:gd name="T2" fmla="*/ 4 w 11"/>
                <a:gd name="T3" fmla="*/ 10 h 11"/>
                <a:gd name="T4" fmla="*/ 1 w 11"/>
                <a:gd name="T5" fmla="*/ 3 h 11"/>
                <a:gd name="T6" fmla="*/ 8 w 11"/>
                <a:gd name="T7" fmla="*/ 1 h 11"/>
                <a:gd name="T8" fmla="*/ 10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7"/>
                  </a:moveTo>
                  <a:cubicBezTo>
                    <a:pt x="10" y="10"/>
                    <a:pt x="7" y="11"/>
                    <a:pt x="4" y="10"/>
                  </a:cubicBezTo>
                  <a:cubicBezTo>
                    <a:pt x="1" y="9"/>
                    <a:pt x="0" y="6"/>
                    <a:pt x="1" y="3"/>
                  </a:cubicBezTo>
                  <a:cubicBezTo>
                    <a:pt x="2" y="1"/>
                    <a:pt x="5" y="0"/>
                    <a:pt x="8" y="1"/>
                  </a:cubicBezTo>
                  <a:cubicBezTo>
                    <a:pt x="10" y="1"/>
                    <a:pt x="11" y="4"/>
                    <a:pt x="10" y="7"/>
                  </a:cubicBezTo>
                  <a:close/>
                </a:path>
              </a:pathLst>
            </a:custGeom>
            <a:solidFill>
              <a:srgbClr val="6E1E50"/>
            </a:solidFill>
            <a:ln w="12700">
              <a:solidFill>
                <a:srgbClr val="6E1E5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635" name="Freeform 75">
              <a:extLst>
                <a:ext uri="{FF2B5EF4-FFF2-40B4-BE49-F238E27FC236}">
                  <a16:creationId xmlns:a16="http://schemas.microsoft.com/office/drawing/2014/main" id="{B3F3531E-44A9-4299-B3C6-50555D7D76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9" y="1907"/>
              <a:ext cx="23" cy="25"/>
            </a:xfrm>
            <a:custGeom>
              <a:avLst/>
              <a:gdLst>
                <a:gd name="T0" fmla="*/ 10 w 11"/>
                <a:gd name="T1" fmla="*/ 8 h 12"/>
                <a:gd name="T2" fmla="*/ 4 w 11"/>
                <a:gd name="T3" fmla="*/ 11 h 12"/>
                <a:gd name="T4" fmla="*/ 1 w 11"/>
                <a:gd name="T5" fmla="*/ 4 h 12"/>
                <a:gd name="T6" fmla="*/ 7 w 11"/>
                <a:gd name="T7" fmla="*/ 1 h 12"/>
                <a:gd name="T8" fmla="*/ 10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0" y="8"/>
                  </a:moveTo>
                  <a:cubicBezTo>
                    <a:pt x="9" y="10"/>
                    <a:pt x="6" y="12"/>
                    <a:pt x="4" y="11"/>
                  </a:cubicBezTo>
                  <a:cubicBezTo>
                    <a:pt x="1" y="10"/>
                    <a:pt x="0" y="7"/>
                    <a:pt x="1" y="4"/>
                  </a:cubicBezTo>
                  <a:cubicBezTo>
                    <a:pt x="2" y="2"/>
                    <a:pt x="4" y="0"/>
                    <a:pt x="7" y="1"/>
                  </a:cubicBezTo>
                  <a:cubicBezTo>
                    <a:pt x="10" y="2"/>
                    <a:pt x="11" y="5"/>
                    <a:pt x="10" y="8"/>
                  </a:cubicBezTo>
                  <a:close/>
                </a:path>
              </a:pathLst>
            </a:custGeom>
            <a:solidFill>
              <a:srgbClr val="6E1E50"/>
            </a:solidFill>
            <a:ln w="12700">
              <a:solidFill>
                <a:srgbClr val="6E1E5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636" name="Freeform 76">
              <a:extLst>
                <a:ext uri="{FF2B5EF4-FFF2-40B4-BE49-F238E27FC236}">
                  <a16:creationId xmlns:a16="http://schemas.microsoft.com/office/drawing/2014/main" id="{250BE4D4-FF6F-499E-9F48-9D15B24DD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9" y="1907"/>
              <a:ext cx="25" cy="25"/>
            </a:xfrm>
            <a:custGeom>
              <a:avLst/>
              <a:gdLst>
                <a:gd name="T0" fmla="*/ 11 w 12"/>
                <a:gd name="T1" fmla="*/ 8 h 12"/>
                <a:gd name="T2" fmla="*/ 4 w 12"/>
                <a:gd name="T3" fmla="*/ 11 h 12"/>
                <a:gd name="T4" fmla="*/ 1 w 12"/>
                <a:gd name="T5" fmla="*/ 4 h 12"/>
                <a:gd name="T6" fmla="*/ 8 w 12"/>
                <a:gd name="T7" fmla="*/ 1 h 12"/>
                <a:gd name="T8" fmla="*/ 11 w 12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1" y="8"/>
                  </a:moveTo>
                  <a:cubicBezTo>
                    <a:pt x="10" y="10"/>
                    <a:pt x="7" y="12"/>
                    <a:pt x="4" y="11"/>
                  </a:cubicBezTo>
                  <a:cubicBezTo>
                    <a:pt x="2" y="10"/>
                    <a:pt x="0" y="7"/>
                    <a:pt x="1" y="4"/>
                  </a:cubicBezTo>
                  <a:cubicBezTo>
                    <a:pt x="2" y="2"/>
                    <a:pt x="5" y="0"/>
                    <a:pt x="8" y="1"/>
                  </a:cubicBezTo>
                  <a:cubicBezTo>
                    <a:pt x="10" y="2"/>
                    <a:pt x="12" y="5"/>
                    <a:pt x="11" y="8"/>
                  </a:cubicBezTo>
                  <a:close/>
                </a:path>
              </a:pathLst>
            </a:custGeom>
            <a:solidFill>
              <a:srgbClr val="6E1E50"/>
            </a:solidFill>
            <a:ln w="12700">
              <a:solidFill>
                <a:srgbClr val="6E1E5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637" name="Freeform 77">
              <a:extLst>
                <a:ext uri="{FF2B5EF4-FFF2-40B4-BE49-F238E27FC236}">
                  <a16:creationId xmlns:a16="http://schemas.microsoft.com/office/drawing/2014/main" id="{C739F0BD-E40F-4DA9-A6B6-5AAE9517A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2" y="1907"/>
              <a:ext cx="23" cy="25"/>
            </a:xfrm>
            <a:custGeom>
              <a:avLst/>
              <a:gdLst>
                <a:gd name="T0" fmla="*/ 10 w 11"/>
                <a:gd name="T1" fmla="*/ 8 h 12"/>
                <a:gd name="T2" fmla="*/ 4 w 11"/>
                <a:gd name="T3" fmla="*/ 11 h 12"/>
                <a:gd name="T4" fmla="*/ 1 w 11"/>
                <a:gd name="T5" fmla="*/ 4 h 12"/>
                <a:gd name="T6" fmla="*/ 7 w 11"/>
                <a:gd name="T7" fmla="*/ 1 h 12"/>
                <a:gd name="T8" fmla="*/ 10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0" y="8"/>
                  </a:moveTo>
                  <a:cubicBezTo>
                    <a:pt x="9" y="10"/>
                    <a:pt x="6" y="12"/>
                    <a:pt x="4" y="11"/>
                  </a:cubicBezTo>
                  <a:cubicBezTo>
                    <a:pt x="1" y="10"/>
                    <a:pt x="0" y="7"/>
                    <a:pt x="1" y="4"/>
                  </a:cubicBezTo>
                  <a:cubicBezTo>
                    <a:pt x="2" y="2"/>
                    <a:pt x="5" y="0"/>
                    <a:pt x="7" y="1"/>
                  </a:cubicBezTo>
                  <a:cubicBezTo>
                    <a:pt x="10" y="2"/>
                    <a:pt x="11" y="5"/>
                    <a:pt x="10" y="8"/>
                  </a:cubicBezTo>
                  <a:close/>
                </a:path>
              </a:pathLst>
            </a:custGeom>
            <a:solidFill>
              <a:srgbClr val="6E1E50"/>
            </a:solidFill>
            <a:ln w="12700">
              <a:solidFill>
                <a:srgbClr val="6E1E5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638" name="Freeform 78">
              <a:extLst>
                <a:ext uri="{FF2B5EF4-FFF2-40B4-BE49-F238E27FC236}">
                  <a16:creationId xmlns:a16="http://schemas.microsoft.com/office/drawing/2014/main" id="{D707500A-7001-4F3F-8AC6-A3B4D1C56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2" y="1947"/>
              <a:ext cx="23" cy="23"/>
            </a:xfrm>
            <a:custGeom>
              <a:avLst/>
              <a:gdLst>
                <a:gd name="T0" fmla="*/ 10 w 11"/>
                <a:gd name="T1" fmla="*/ 7 h 11"/>
                <a:gd name="T2" fmla="*/ 4 w 11"/>
                <a:gd name="T3" fmla="*/ 10 h 11"/>
                <a:gd name="T4" fmla="*/ 1 w 11"/>
                <a:gd name="T5" fmla="*/ 3 h 11"/>
                <a:gd name="T6" fmla="*/ 7 w 11"/>
                <a:gd name="T7" fmla="*/ 1 h 11"/>
                <a:gd name="T8" fmla="*/ 10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7"/>
                  </a:moveTo>
                  <a:cubicBezTo>
                    <a:pt x="9" y="10"/>
                    <a:pt x="6" y="11"/>
                    <a:pt x="4" y="10"/>
                  </a:cubicBezTo>
                  <a:cubicBezTo>
                    <a:pt x="1" y="9"/>
                    <a:pt x="0" y="6"/>
                    <a:pt x="1" y="3"/>
                  </a:cubicBezTo>
                  <a:cubicBezTo>
                    <a:pt x="2" y="1"/>
                    <a:pt x="5" y="0"/>
                    <a:pt x="7" y="1"/>
                  </a:cubicBezTo>
                  <a:cubicBezTo>
                    <a:pt x="10" y="1"/>
                    <a:pt x="11" y="4"/>
                    <a:pt x="10" y="7"/>
                  </a:cubicBezTo>
                  <a:close/>
                </a:path>
              </a:pathLst>
            </a:custGeom>
            <a:solidFill>
              <a:srgbClr val="6E1E50"/>
            </a:solidFill>
            <a:ln w="12700">
              <a:solidFill>
                <a:srgbClr val="6E1E5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639" name="Freeform 79">
              <a:extLst>
                <a:ext uri="{FF2B5EF4-FFF2-40B4-BE49-F238E27FC236}">
                  <a16:creationId xmlns:a16="http://schemas.microsoft.com/office/drawing/2014/main" id="{BA6E3DE6-E5A3-4411-B3FB-FC78B4CE5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1947"/>
              <a:ext cx="25" cy="23"/>
            </a:xfrm>
            <a:custGeom>
              <a:avLst/>
              <a:gdLst>
                <a:gd name="T0" fmla="*/ 11 w 12"/>
                <a:gd name="T1" fmla="*/ 7 h 11"/>
                <a:gd name="T2" fmla="*/ 4 w 12"/>
                <a:gd name="T3" fmla="*/ 10 h 11"/>
                <a:gd name="T4" fmla="*/ 1 w 12"/>
                <a:gd name="T5" fmla="*/ 3 h 11"/>
                <a:gd name="T6" fmla="*/ 8 w 12"/>
                <a:gd name="T7" fmla="*/ 1 h 11"/>
                <a:gd name="T8" fmla="*/ 11 w 12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11" y="7"/>
                  </a:moveTo>
                  <a:cubicBezTo>
                    <a:pt x="10" y="10"/>
                    <a:pt x="7" y="11"/>
                    <a:pt x="4" y="10"/>
                  </a:cubicBezTo>
                  <a:cubicBezTo>
                    <a:pt x="2" y="9"/>
                    <a:pt x="0" y="6"/>
                    <a:pt x="1" y="3"/>
                  </a:cubicBezTo>
                  <a:cubicBezTo>
                    <a:pt x="2" y="1"/>
                    <a:pt x="5" y="0"/>
                    <a:pt x="8" y="1"/>
                  </a:cubicBezTo>
                  <a:cubicBezTo>
                    <a:pt x="10" y="1"/>
                    <a:pt x="12" y="4"/>
                    <a:pt x="11" y="7"/>
                  </a:cubicBezTo>
                  <a:close/>
                </a:path>
              </a:pathLst>
            </a:custGeom>
            <a:solidFill>
              <a:srgbClr val="6E1E50"/>
            </a:solidFill>
            <a:ln w="12700">
              <a:solidFill>
                <a:srgbClr val="6E1E5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640" name="Freeform 80">
              <a:extLst>
                <a:ext uri="{FF2B5EF4-FFF2-40B4-BE49-F238E27FC236}">
                  <a16:creationId xmlns:a16="http://schemas.microsoft.com/office/drawing/2014/main" id="{FAB588F0-CBBF-4E2B-83B0-C4E3EB8F4D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0" y="1947"/>
              <a:ext cx="23" cy="23"/>
            </a:xfrm>
            <a:custGeom>
              <a:avLst/>
              <a:gdLst>
                <a:gd name="T0" fmla="*/ 10 w 11"/>
                <a:gd name="T1" fmla="*/ 7 h 11"/>
                <a:gd name="T2" fmla="*/ 4 w 11"/>
                <a:gd name="T3" fmla="*/ 10 h 11"/>
                <a:gd name="T4" fmla="*/ 1 w 11"/>
                <a:gd name="T5" fmla="*/ 3 h 11"/>
                <a:gd name="T6" fmla="*/ 7 w 11"/>
                <a:gd name="T7" fmla="*/ 1 h 11"/>
                <a:gd name="T8" fmla="*/ 10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7"/>
                  </a:moveTo>
                  <a:cubicBezTo>
                    <a:pt x="9" y="10"/>
                    <a:pt x="7" y="11"/>
                    <a:pt x="4" y="10"/>
                  </a:cubicBezTo>
                  <a:cubicBezTo>
                    <a:pt x="1" y="9"/>
                    <a:pt x="0" y="6"/>
                    <a:pt x="1" y="3"/>
                  </a:cubicBezTo>
                  <a:cubicBezTo>
                    <a:pt x="2" y="1"/>
                    <a:pt x="5" y="0"/>
                    <a:pt x="7" y="1"/>
                  </a:cubicBezTo>
                  <a:cubicBezTo>
                    <a:pt x="10" y="1"/>
                    <a:pt x="11" y="4"/>
                    <a:pt x="10" y="7"/>
                  </a:cubicBezTo>
                  <a:close/>
                </a:path>
              </a:pathLst>
            </a:custGeom>
            <a:solidFill>
              <a:srgbClr val="6E1E50"/>
            </a:solidFill>
            <a:ln w="12700">
              <a:solidFill>
                <a:srgbClr val="6E1E5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641" name="Freeform 81">
              <a:extLst>
                <a:ext uri="{FF2B5EF4-FFF2-40B4-BE49-F238E27FC236}">
                  <a16:creationId xmlns:a16="http://schemas.microsoft.com/office/drawing/2014/main" id="{1E456CB0-85E8-4E6A-92F6-78DDAEF0E2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8" y="1947"/>
              <a:ext cx="25" cy="23"/>
            </a:xfrm>
            <a:custGeom>
              <a:avLst/>
              <a:gdLst>
                <a:gd name="T0" fmla="*/ 11 w 12"/>
                <a:gd name="T1" fmla="*/ 7 h 11"/>
                <a:gd name="T2" fmla="*/ 4 w 12"/>
                <a:gd name="T3" fmla="*/ 10 h 11"/>
                <a:gd name="T4" fmla="*/ 1 w 12"/>
                <a:gd name="T5" fmla="*/ 3 h 11"/>
                <a:gd name="T6" fmla="*/ 8 w 12"/>
                <a:gd name="T7" fmla="*/ 1 h 11"/>
                <a:gd name="T8" fmla="*/ 11 w 12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11" y="7"/>
                  </a:moveTo>
                  <a:cubicBezTo>
                    <a:pt x="10" y="10"/>
                    <a:pt x="7" y="11"/>
                    <a:pt x="4" y="10"/>
                  </a:cubicBezTo>
                  <a:cubicBezTo>
                    <a:pt x="2" y="9"/>
                    <a:pt x="0" y="6"/>
                    <a:pt x="1" y="3"/>
                  </a:cubicBezTo>
                  <a:cubicBezTo>
                    <a:pt x="2" y="1"/>
                    <a:pt x="5" y="0"/>
                    <a:pt x="8" y="1"/>
                  </a:cubicBezTo>
                  <a:cubicBezTo>
                    <a:pt x="10" y="1"/>
                    <a:pt x="12" y="4"/>
                    <a:pt x="11" y="7"/>
                  </a:cubicBezTo>
                  <a:close/>
                </a:path>
              </a:pathLst>
            </a:custGeom>
            <a:solidFill>
              <a:srgbClr val="6E1E50"/>
            </a:solidFill>
            <a:ln w="12700">
              <a:solidFill>
                <a:srgbClr val="6E1E5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642" name="Freeform 82">
              <a:extLst>
                <a:ext uri="{FF2B5EF4-FFF2-40B4-BE49-F238E27FC236}">
                  <a16:creationId xmlns:a16="http://schemas.microsoft.com/office/drawing/2014/main" id="{2A0BD0BA-D9C9-488E-83CE-1229FF535E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1" y="1947"/>
              <a:ext cx="23" cy="23"/>
            </a:xfrm>
            <a:custGeom>
              <a:avLst/>
              <a:gdLst>
                <a:gd name="T0" fmla="*/ 10 w 11"/>
                <a:gd name="T1" fmla="*/ 7 h 11"/>
                <a:gd name="T2" fmla="*/ 4 w 11"/>
                <a:gd name="T3" fmla="*/ 10 h 11"/>
                <a:gd name="T4" fmla="*/ 1 w 11"/>
                <a:gd name="T5" fmla="*/ 3 h 11"/>
                <a:gd name="T6" fmla="*/ 7 w 11"/>
                <a:gd name="T7" fmla="*/ 1 h 11"/>
                <a:gd name="T8" fmla="*/ 10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7"/>
                  </a:moveTo>
                  <a:cubicBezTo>
                    <a:pt x="9" y="10"/>
                    <a:pt x="6" y="11"/>
                    <a:pt x="4" y="10"/>
                  </a:cubicBezTo>
                  <a:cubicBezTo>
                    <a:pt x="1" y="9"/>
                    <a:pt x="0" y="6"/>
                    <a:pt x="1" y="3"/>
                  </a:cubicBezTo>
                  <a:cubicBezTo>
                    <a:pt x="2" y="1"/>
                    <a:pt x="5" y="0"/>
                    <a:pt x="7" y="1"/>
                  </a:cubicBezTo>
                  <a:cubicBezTo>
                    <a:pt x="10" y="1"/>
                    <a:pt x="11" y="4"/>
                    <a:pt x="10" y="7"/>
                  </a:cubicBezTo>
                  <a:close/>
                </a:path>
              </a:pathLst>
            </a:custGeom>
            <a:solidFill>
              <a:srgbClr val="6E1E50"/>
            </a:solidFill>
            <a:ln w="12700">
              <a:solidFill>
                <a:srgbClr val="6E1E5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643" name="Freeform 83">
              <a:extLst>
                <a:ext uri="{FF2B5EF4-FFF2-40B4-BE49-F238E27FC236}">
                  <a16:creationId xmlns:a16="http://schemas.microsoft.com/office/drawing/2014/main" id="{9B61A4ED-A79F-491B-A27E-32767F992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1970"/>
              <a:ext cx="24" cy="23"/>
            </a:xfrm>
            <a:custGeom>
              <a:avLst/>
              <a:gdLst>
                <a:gd name="T0" fmla="*/ 11 w 12"/>
                <a:gd name="T1" fmla="*/ 8 h 11"/>
                <a:gd name="T2" fmla="*/ 4 w 12"/>
                <a:gd name="T3" fmla="*/ 10 h 11"/>
                <a:gd name="T4" fmla="*/ 1 w 12"/>
                <a:gd name="T5" fmla="*/ 4 h 11"/>
                <a:gd name="T6" fmla="*/ 8 w 12"/>
                <a:gd name="T7" fmla="*/ 1 h 11"/>
                <a:gd name="T8" fmla="*/ 11 w 12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11" y="8"/>
                  </a:moveTo>
                  <a:cubicBezTo>
                    <a:pt x="10" y="10"/>
                    <a:pt x="7" y="11"/>
                    <a:pt x="4" y="10"/>
                  </a:cubicBezTo>
                  <a:cubicBezTo>
                    <a:pt x="2" y="10"/>
                    <a:pt x="0" y="7"/>
                    <a:pt x="1" y="4"/>
                  </a:cubicBezTo>
                  <a:cubicBezTo>
                    <a:pt x="2" y="1"/>
                    <a:pt x="5" y="0"/>
                    <a:pt x="8" y="1"/>
                  </a:cubicBezTo>
                  <a:cubicBezTo>
                    <a:pt x="10" y="2"/>
                    <a:pt x="12" y="5"/>
                    <a:pt x="11" y="8"/>
                  </a:cubicBezTo>
                  <a:close/>
                </a:path>
              </a:pathLst>
            </a:custGeom>
            <a:solidFill>
              <a:srgbClr val="6E1E50"/>
            </a:solidFill>
            <a:ln w="12700">
              <a:solidFill>
                <a:srgbClr val="6E1E5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644" name="Freeform 84">
              <a:extLst>
                <a:ext uri="{FF2B5EF4-FFF2-40B4-BE49-F238E27FC236}">
                  <a16:creationId xmlns:a16="http://schemas.microsoft.com/office/drawing/2014/main" id="{DB077C33-8FA1-4A29-A457-D521BDF7B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3" y="1970"/>
              <a:ext cx="23" cy="23"/>
            </a:xfrm>
            <a:custGeom>
              <a:avLst/>
              <a:gdLst>
                <a:gd name="T0" fmla="*/ 10 w 11"/>
                <a:gd name="T1" fmla="*/ 8 h 11"/>
                <a:gd name="T2" fmla="*/ 4 w 11"/>
                <a:gd name="T3" fmla="*/ 10 h 11"/>
                <a:gd name="T4" fmla="*/ 1 w 11"/>
                <a:gd name="T5" fmla="*/ 4 h 11"/>
                <a:gd name="T6" fmla="*/ 7 w 11"/>
                <a:gd name="T7" fmla="*/ 1 h 11"/>
                <a:gd name="T8" fmla="*/ 10 w 11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8"/>
                  </a:moveTo>
                  <a:cubicBezTo>
                    <a:pt x="9" y="10"/>
                    <a:pt x="7" y="11"/>
                    <a:pt x="4" y="10"/>
                  </a:cubicBezTo>
                  <a:cubicBezTo>
                    <a:pt x="1" y="10"/>
                    <a:pt x="0" y="7"/>
                    <a:pt x="1" y="4"/>
                  </a:cubicBezTo>
                  <a:cubicBezTo>
                    <a:pt x="2" y="1"/>
                    <a:pt x="5" y="0"/>
                    <a:pt x="7" y="1"/>
                  </a:cubicBezTo>
                  <a:cubicBezTo>
                    <a:pt x="10" y="2"/>
                    <a:pt x="11" y="5"/>
                    <a:pt x="10" y="8"/>
                  </a:cubicBezTo>
                  <a:close/>
                </a:path>
              </a:pathLst>
            </a:custGeom>
            <a:solidFill>
              <a:srgbClr val="6E1E50"/>
            </a:solidFill>
            <a:ln w="12700">
              <a:solidFill>
                <a:srgbClr val="6E1E5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645" name="Freeform 85">
              <a:extLst>
                <a:ext uri="{FF2B5EF4-FFF2-40B4-BE49-F238E27FC236}">
                  <a16:creationId xmlns:a16="http://schemas.microsoft.com/office/drawing/2014/main" id="{E3F7EAE9-49A9-42A8-A1D0-5E9E0BCD8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8" y="1970"/>
              <a:ext cx="23" cy="23"/>
            </a:xfrm>
            <a:custGeom>
              <a:avLst/>
              <a:gdLst>
                <a:gd name="T0" fmla="*/ 10 w 11"/>
                <a:gd name="T1" fmla="*/ 8 h 11"/>
                <a:gd name="T2" fmla="*/ 3 w 11"/>
                <a:gd name="T3" fmla="*/ 10 h 11"/>
                <a:gd name="T4" fmla="*/ 1 w 11"/>
                <a:gd name="T5" fmla="*/ 4 h 11"/>
                <a:gd name="T6" fmla="*/ 7 w 11"/>
                <a:gd name="T7" fmla="*/ 1 h 11"/>
                <a:gd name="T8" fmla="*/ 10 w 11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8"/>
                  </a:moveTo>
                  <a:cubicBezTo>
                    <a:pt x="9" y="10"/>
                    <a:pt x="6" y="11"/>
                    <a:pt x="3" y="10"/>
                  </a:cubicBezTo>
                  <a:cubicBezTo>
                    <a:pt x="1" y="10"/>
                    <a:pt x="0" y="7"/>
                    <a:pt x="1" y="4"/>
                  </a:cubicBezTo>
                  <a:cubicBezTo>
                    <a:pt x="1" y="1"/>
                    <a:pt x="4" y="0"/>
                    <a:pt x="7" y="1"/>
                  </a:cubicBezTo>
                  <a:cubicBezTo>
                    <a:pt x="10" y="2"/>
                    <a:pt x="11" y="5"/>
                    <a:pt x="10" y="8"/>
                  </a:cubicBezTo>
                  <a:close/>
                </a:path>
              </a:pathLst>
            </a:custGeom>
            <a:solidFill>
              <a:srgbClr val="6E1E50"/>
            </a:solidFill>
            <a:ln w="12700">
              <a:solidFill>
                <a:srgbClr val="6E1E5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646" name="Freeform 86">
              <a:extLst>
                <a:ext uri="{FF2B5EF4-FFF2-40B4-BE49-F238E27FC236}">
                  <a16:creationId xmlns:a16="http://schemas.microsoft.com/office/drawing/2014/main" id="{DCD51D59-4B1E-46F7-AAEE-7CAC23E1A1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" y="1970"/>
              <a:ext cx="23" cy="23"/>
            </a:xfrm>
            <a:custGeom>
              <a:avLst/>
              <a:gdLst>
                <a:gd name="T0" fmla="*/ 10 w 11"/>
                <a:gd name="T1" fmla="*/ 8 h 11"/>
                <a:gd name="T2" fmla="*/ 4 w 11"/>
                <a:gd name="T3" fmla="*/ 10 h 11"/>
                <a:gd name="T4" fmla="*/ 1 w 11"/>
                <a:gd name="T5" fmla="*/ 4 h 11"/>
                <a:gd name="T6" fmla="*/ 7 w 11"/>
                <a:gd name="T7" fmla="*/ 1 h 11"/>
                <a:gd name="T8" fmla="*/ 10 w 11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8"/>
                  </a:moveTo>
                  <a:cubicBezTo>
                    <a:pt x="9" y="10"/>
                    <a:pt x="6" y="11"/>
                    <a:pt x="4" y="10"/>
                  </a:cubicBezTo>
                  <a:cubicBezTo>
                    <a:pt x="1" y="10"/>
                    <a:pt x="0" y="7"/>
                    <a:pt x="1" y="4"/>
                  </a:cubicBezTo>
                  <a:cubicBezTo>
                    <a:pt x="2" y="1"/>
                    <a:pt x="5" y="0"/>
                    <a:pt x="7" y="1"/>
                  </a:cubicBezTo>
                  <a:cubicBezTo>
                    <a:pt x="10" y="2"/>
                    <a:pt x="11" y="5"/>
                    <a:pt x="10" y="8"/>
                  </a:cubicBezTo>
                  <a:close/>
                </a:path>
              </a:pathLst>
            </a:custGeom>
            <a:solidFill>
              <a:srgbClr val="6E1E50"/>
            </a:solidFill>
            <a:ln w="12700">
              <a:solidFill>
                <a:srgbClr val="6E1E5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647" name="Freeform 87">
              <a:extLst>
                <a:ext uri="{FF2B5EF4-FFF2-40B4-BE49-F238E27FC236}">
                  <a16:creationId xmlns:a16="http://schemas.microsoft.com/office/drawing/2014/main" id="{37890B0D-E1E0-440A-8484-7867DA2877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1" y="1970"/>
              <a:ext cx="23" cy="23"/>
            </a:xfrm>
            <a:custGeom>
              <a:avLst/>
              <a:gdLst>
                <a:gd name="T0" fmla="*/ 10 w 11"/>
                <a:gd name="T1" fmla="*/ 8 h 11"/>
                <a:gd name="T2" fmla="*/ 3 w 11"/>
                <a:gd name="T3" fmla="*/ 10 h 11"/>
                <a:gd name="T4" fmla="*/ 1 w 11"/>
                <a:gd name="T5" fmla="*/ 4 h 11"/>
                <a:gd name="T6" fmla="*/ 7 w 11"/>
                <a:gd name="T7" fmla="*/ 1 h 11"/>
                <a:gd name="T8" fmla="*/ 10 w 11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8"/>
                  </a:moveTo>
                  <a:cubicBezTo>
                    <a:pt x="9" y="10"/>
                    <a:pt x="6" y="11"/>
                    <a:pt x="3" y="10"/>
                  </a:cubicBezTo>
                  <a:cubicBezTo>
                    <a:pt x="1" y="10"/>
                    <a:pt x="0" y="7"/>
                    <a:pt x="1" y="4"/>
                  </a:cubicBezTo>
                  <a:cubicBezTo>
                    <a:pt x="1" y="1"/>
                    <a:pt x="4" y="0"/>
                    <a:pt x="7" y="1"/>
                  </a:cubicBezTo>
                  <a:cubicBezTo>
                    <a:pt x="10" y="2"/>
                    <a:pt x="11" y="5"/>
                    <a:pt x="10" y="8"/>
                  </a:cubicBezTo>
                  <a:close/>
                </a:path>
              </a:pathLst>
            </a:custGeom>
            <a:solidFill>
              <a:srgbClr val="6E1E50"/>
            </a:solidFill>
            <a:ln w="12700">
              <a:solidFill>
                <a:srgbClr val="6E1E5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648" name="Freeform 88">
              <a:extLst>
                <a:ext uri="{FF2B5EF4-FFF2-40B4-BE49-F238E27FC236}">
                  <a16:creationId xmlns:a16="http://schemas.microsoft.com/office/drawing/2014/main" id="{B00036B0-B815-486A-A3A9-AF9F0BE6D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6" y="1970"/>
              <a:ext cx="23" cy="23"/>
            </a:xfrm>
            <a:custGeom>
              <a:avLst/>
              <a:gdLst>
                <a:gd name="T0" fmla="*/ 10 w 11"/>
                <a:gd name="T1" fmla="*/ 8 h 11"/>
                <a:gd name="T2" fmla="*/ 4 w 11"/>
                <a:gd name="T3" fmla="*/ 10 h 11"/>
                <a:gd name="T4" fmla="*/ 1 w 11"/>
                <a:gd name="T5" fmla="*/ 4 h 11"/>
                <a:gd name="T6" fmla="*/ 7 w 11"/>
                <a:gd name="T7" fmla="*/ 1 h 11"/>
                <a:gd name="T8" fmla="*/ 10 w 11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8"/>
                  </a:moveTo>
                  <a:cubicBezTo>
                    <a:pt x="9" y="10"/>
                    <a:pt x="6" y="11"/>
                    <a:pt x="4" y="10"/>
                  </a:cubicBezTo>
                  <a:cubicBezTo>
                    <a:pt x="1" y="10"/>
                    <a:pt x="0" y="7"/>
                    <a:pt x="1" y="4"/>
                  </a:cubicBezTo>
                  <a:cubicBezTo>
                    <a:pt x="2" y="1"/>
                    <a:pt x="5" y="0"/>
                    <a:pt x="7" y="1"/>
                  </a:cubicBezTo>
                  <a:cubicBezTo>
                    <a:pt x="10" y="2"/>
                    <a:pt x="11" y="5"/>
                    <a:pt x="10" y="8"/>
                  </a:cubicBezTo>
                  <a:close/>
                </a:path>
              </a:pathLst>
            </a:custGeom>
            <a:solidFill>
              <a:srgbClr val="6E1E50"/>
            </a:solidFill>
            <a:ln w="12700">
              <a:solidFill>
                <a:srgbClr val="6E1E5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649" name="Freeform 89">
              <a:extLst>
                <a:ext uri="{FF2B5EF4-FFF2-40B4-BE49-F238E27FC236}">
                  <a16:creationId xmlns:a16="http://schemas.microsoft.com/office/drawing/2014/main" id="{6FC56F99-6F43-4550-B347-D9340E177C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8" y="1970"/>
              <a:ext cx="25" cy="23"/>
            </a:xfrm>
            <a:custGeom>
              <a:avLst/>
              <a:gdLst>
                <a:gd name="T0" fmla="*/ 11 w 12"/>
                <a:gd name="T1" fmla="*/ 8 h 11"/>
                <a:gd name="T2" fmla="*/ 4 w 12"/>
                <a:gd name="T3" fmla="*/ 10 h 11"/>
                <a:gd name="T4" fmla="*/ 1 w 12"/>
                <a:gd name="T5" fmla="*/ 4 h 11"/>
                <a:gd name="T6" fmla="*/ 8 w 12"/>
                <a:gd name="T7" fmla="*/ 1 h 11"/>
                <a:gd name="T8" fmla="*/ 11 w 12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11" y="8"/>
                  </a:moveTo>
                  <a:cubicBezTo>
                    <a:pt x="10" y="10"/>
                    <a:pt x="7" y="11"/>
                    <a:pt x="4" y="10"/>
                  </a:cubicBezTo>
                  <a:cubicBezTo>
                    <a:pt x="2" y="10"/>
                    <a:pt x="0" y="7"/>
                    <a:pt x="1" y="4"/>
                  </a:cubicBezTo>
                  <a:cubicBezTo>
                    <a:pt x="2" y="1"/>
                    <a:pt x="5" y="0"/>
                    <a:pt x="8" y="1"/>
                  </a:cubicBezTo>
                  <a:cubicBezTo>
                    <a:pt x="10" y="2"/>
                    <a:pt x="12" y="5"/>
                    <a:pt x="11" y="8"/>
                  </a:cubicBezTo>
                  <a:close/>
                </a:path>
              </a:pathLst>
            </a:custGeom>
            <a:grpFill/>
            <a:ln w="12700">
              <a:solidFill>
                <a:srgbClr val="6E1E5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650" name="Freeform 90">
              <a:extLst>
                <a:ext uri="{FF2B5EF4-FFF2-40B4-BE49-F238E27FC236}">
                  <a16:creationId xmlns:a16="http://schemas.microsoft.com/office/drawing/2014/main" id="{3E3D8CCD-8E3F-4A0F-9F53-28276BDC0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7" y="1970"/>
              <a:ext cx="22" cy="23"/>
            </a:xfrm>
            <a:custGeom>
              <a:avLst/>
              <a:gdLst>
                <a:gd name="T0" fmla="*/ 10 w 11"/>
                <a:gd name="T1" fmla="*/ 8 h 11"/>
                <a:gd name="T2" fmla="*/ 4 w 11"/>
                <a:gd name="T3" fmla="*/ 10 h 11"/>
                <a:gd name="T4" fmla="*/ 1 w 11"/>
                <a:gd name="T5" fmla="*/ 4 h 11"/>
                <a:gd name="T6" fmla="*/ 7 w 11"/>
                <a:gd name="T7" fmla="*/ 1 h 11"/>
                <a:gd name="T8" fmla="*/ 10 w 11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8"/>
                  </a:moveTo>
                  <a:cubicBezTo>
                    <a:pt x="9" y="10"/>
                    <a:pt x="7" y="11"/>
                    <a:pt x="4" y="10"/>
                  </a:cubicBezTo>
                  <a:cubicBezTo>
                    <a:pt x="1" y="10"/>
                    <a:pt x="0" y="7"/>
                    <a:pt x="1" y="4"/>
                  </a:cubicBezTo>
                  <a:cubicBezTo>
                    <a:pt x="2" y="1"/>
                    <a:pt x="5" y="0"/>
                    <a:pt x="7" y="1"/>
                  </a:cubicBezTo>
                  <a:cubicBezTo>
                    <a:pt x="10" y="2"/>
                    <a:pt x="11" y="5"/>
                    <a:pt x="10" y="8"/>
                  </a:cubicBezTo>
                  <a:close/>
                </a:path>
              </a:pathLst>
            </a:custGeom>
            <a:solidFill>
              <a:srgbClr val="6E1E50"/>
            </a:solidFill>
            <a:ln w="12700">
              <a:solidFill>
                <a:srgbClr val="6E1E5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651" name="Freeform 91">
              <a:extLst>
                <a:ext uri="{FF2B5EF4-FFF2-40B4-BE49-F238E27FC236}">
                  <a16:creationId xmlns:a16="http://schemas.microsoft.com/office/drawing/2014/main" id="{C0E5D2A9-8DB6-45AD-9D14-1E9C3E53F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4" y="1970"/>
              <a:ext cx="22" cy="23"/>
            </a:xfrm>
            <a:custGeom>
              <a:avLst/>
              <a:gdLst>
                <a:gd name="T0" fmla="*/ 10 w 11"/>
                <a:gd name="T1" fmla="*/ 8 h 11"/>
                <a:gd name="T2" fmla="*/ 4 w 11"/>
                <a:gd name="T3" fmla="*/ 10 h 11"/>
                <a:gd name="T4" fmla="*/ 1 w 11"/>
                <a:gd name="T5" fmla="*/ 4 h 11"/>
                <a:gd name="T6" fmla="*/ 8 w 11"/>
                <a:gd name="T7" fmla="*/ 1 h 11"/>
                <a:gd name="T8" fmla="*/ 10 w 11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8"/>
                  </a:moveTo>
                  <a:cubicBezTo>
                    <a:pt x="10" y="10"/>
                    <a:pt x="7" y="11"/>
                    <a:pt x="4" y="10"/>
                  </a:cubicBezTo>
                  <a:cubicBezTo>
                    <a:pt x="1" y="10"/>
                    <a:pt x="0" y="7"/>
                    <a:pt x="1" y="4"/>
                  </a:cubicBezTo>
                  <a:cubicBezTo>
                    <a:pt x="2" y="1"/>
                    <a:pt x="5" y="0"/>
                    <a:pt x="8" y="1"/>
                  </a:cubicBezTo>
                  <a:cubicBezTo>
                    <a:pt x="10" y="2"/>
                    <a:pt x="11" y="5"/>
                    <a:pt x="10" y="8"/>
                  </a:cubicBezTo>
                  <a:close/>
                </a:path>
              </a:pathLst>
            </a:custGeom>
            <a:solidFill>
              <a:srgbClr val="6E1E50"/>
            </a:solidFill>
            <a:ln w="12700">
              <a:solidFill>
                <a:srgbClr val="6E1E5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652" name="Freeform 92">
              <a:extLst>
                <a:ext uri="{FF2B5EF4-FFF2-40B4-BE49-F238E27FC236}">
                  <a16:creationId xmlns:a16="http://schemas.microsoft.com/office/drawing/2014/main" id="{246DB2F4-8825-444B-BEEC-4201CE718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2" y="1970"/>
              <a:ext cx="23" cy="23"/>
            </a:xfrm>
            <a:custGeom>
              <a:avLst/>
              <a:gdLst>
                <a:gd name="T0" fmla="*/ 10 w 11"/>
                <a:gd name="T1" fmla="*/ 8 h 11"/>
                <a:gd name="T2" fmla="*/ 4 w 11"/>
                <a:gd name="T3" fmla="*/ 10 h 11"/>
                <a:gd name="T4" fmla="*/ 1 w 11"/>
                <a:gd name="T5" fmla="*/ 4 h 11"/>
                <a:gd name="T6" fmla="*/ 8 w 11"/>
                <a:gd name="T7" fmla="*/ 1 h 11"/>
                <a:gd name="T8" fmla="*/ 10 w 11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8"/>
                  </a:moveTo>
                  <a:cubicBezTo>
                    <a:pt x="10" y="10"/>
                    <a:pt x="7" y="11"/>
                    <a:pt x="4" y="10"/>
                  </a:cubicBezTo>
                  <a:cubicBezTo>
                    <a:pt x="1" y="10"/>
                    <a:pt x="0" y="7"/>
                    <a:pt x="1" y="4"/>
                  </a:cubicBezTo>
                  <a:cubicBezTo>
                    <a:pt x="2" y="1"/>
                    <a:pt x="5" y="0"/>
                    <a:pt x="8" y="1"/>
                  </a:cubicBezTo>
                  <a:cubicBezTo>
                    <a:pt x="10" y="2"/>
                    <a:pt x="11" y="5"/>
                    <a:pt x="10" y="8"/>
                  </a:cubicBezTo>
                  <a:close/>
                </a:path>
              </a:pathLst>
            </a:custGeom>
            <a:solidFill>
              <a:srgbClr val="6E1E50"/>
            </a:solidFill>
            <a:ln w="12700">
              <a:solidFill>
                <a:srgbClr val="6E1E5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653" name="Freeform 93">
              <a:extLst>
                <a:ext uri="{FF2B5EF4-FFF2-40B4-BE49-F238E27FC236}">
                  <a16:creationId xmlns:a16="http://schemas.microsoft.com/office/drawing/2014/main" id="{517E8063-4A68-4586-A1FD-0ACBC817A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4" y="1970"/>
              <a:ext cx="23" cy="23"/>
            </a:xfrm>
            <a:custGeom>
              <a:avLst/>
              <a:gdLst>
                <a:gd name="T0" fmla="*/ 10 w 11"/>
                <a:gd name="T1" fmla="*/ 8 h 11"/>
                <a:gd name="T2" fmla="*/ 3 w 11"/>
                <a:gd name="T3" fmla="*/ 10 h 11"/>
                <a:gd name="T4" fmla="*/ 1 w 11"/>
                <a:gd name="T5" fmla="*/ 4 h 11"/>
                <a:gd name="T6" fmla="*/ 7 w 11"/>
                <a:gd name="T7" fmla="*/ 1 h 11"/>
                <a:gd name="T8" fmla="*/ 10 w 11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8"/>
                  </a:moveTo>
                  <a:cubicBezTo>
                    <a:pt x="9" y="10"/>
                    <a:pt x="6" y="11"/>
                    <a:pt x="3" y="10"/>
                  </a:cubicBezTo>
                  <a:cubicBezTo>
                    <a:pt x="1" y="10"/>
                    <a:pt x="0" y="7"/>
                    <a:pt x="1" y="4"/>
                  </a:cubicBezTo>
                  <a:cubicBezTo>
                    <a:pt x="1" y="1"/>
                    <a:pt x="4" y="0"/>
                    <a:pt x="7" y="1"/>
                  </a:cubicBezTo>
                  <a:cubicBezTo>
                    <a:pt x="10" y="2"/>
                    <a:pt x="11" y="5"/>
                    <a:pt x="10" y="8"/>
                  </a:cubicBezTo>
                  <a:close/>
                </a:path>
              </a:pathLst>
            </a:custGeom>
            <a:solidFill>
              <a:srgbClr val="6E1E50"/>
            </a:solidFill>
            <a:ln w="12700">
              <a:solidFill>
                <a:srgbClr val="6E1E5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654" name="Freeform 94">
              <a:extLst>
                <a:ext uri="{FF2B5EF4-FFF2-40B4-BE49-F238E27FC236}">
                  <a16:creationId xmlns:a16="http://schemas.microsoft.com/office/drawing/2014/main" id="{9F67B84D-A8AA-4E47-BDD1-EC8DA73E2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6" y="1970"/>
              <a:ext cx="25" cy="23"/>
            </a:xfrm>
            <a:custGeom>
              <a:avLst/>
              <a:gdLst>
                <a:gd name="T0" fmla="*/ 11 w 12"/>
                <a:gd name="T1" fmla="*/ 8 h 11"/>
                <a:gd name="T2" fmla="*/ 4 w 12"/>
                <a:gd name="T3" fmla="*/ 10 h 11"/>
                <a:gd name="T4" fmla="*/ 1 w 12"/>
                <a:gd name="T5" fmla="*/ 4 h 11"/>
                <a:gd name="T6" fmla="*/ 8 w 12"/>
                <a:gd name="T7" fmla="*/ 1 h 11"/>
                <a:gd name="T8" fmla="*/ 11 w 12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11" y="8"/>
                  </a:moveTo>
                  <a:cubicBezTo>
                    <a:pt x="10" y="10"/>
                    <a:pt x="7" y="11"/>
                    <a:pt x="4" y="10"/>
                  </a:cubicBezTo>
                  <a:cubicBezTo>
                    <a:pt x="2" y="10"/>
                    <a:pt x="0" y="7"/>
                    <a:pt x="1" y="4"/>
                  </a:cubicBezTo>
                  <a:cubicBezTo>
                    <a:pt x="2" y="1"/>
                    <a:pt x="5" y="0"/>
                    <a:pt x="8" y="1"/>
                  </a:cubicBezTo>
                  <a:cubicBezTo>
                    <a:pt x="10" y="2"/>
                    <a:pt x="12" y="5"/>
                    <a:pt x="11" y="8"/>
                  </a:cubicBezTo>
                  <a:close/>
                </a:path>
              </a:pathLst>
            </a:custGeom>
            <a:solidFill>
              <a:srgbClr val="6E1E50"/>
            </a:solidFill>
            <a:ln w="12700">
              <a:solidFill>
                <a:srgbClr val="6E1E5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</p:grpSp>
      <p:grpSp>
        <p:nvGrpSpPr>
          <p:cNvPr id="655" name="Group 101">
            <a:extLst>
              <a:ext uri="{FF2B5EF4-FFF2-40B4-BE49-F238E27FC236}">
                <a16:creationId xmlns:a16="http://schemas.microsoft.com/office/drawing/2014/main" id="{ACFA9DA8-8CC6-4D51-BB00-9D34F9898D8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21271" y="3220984"/>
            <a:ext cx="5164667" cy="2101851"/>
            <a:chOff x="1604" y="1008"/>
            <a:chExt cx="2440" cy="993"/>
          </a:xfrm>
          <a:solidFill>
            <a:srgbClr val="1E325F"/>
          </a:solidFill>
        </p:grpSpPr>
        <p:sp>
          <p:nvSpPr>
            <p:cNvPr id="656" name="Freeform 102">
              <a:extLst>
                <a:ext uri="{FF2B5EF4-FFF2-40B4-BE49-F238E27FC236}">
                  <a16:creationId xmlns:a16="http://schemas.microsoft.com/office/drawing/2014/main" id="{087D22C9-7A42-4615-9D06-D922C07C7D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1980"/>
              <a:ext cx="21" cy="21"/>
            </a:xfrm>
            <a:custGeom>
              <a:avLst/>
              <a:gdLst>
                <a:gd name="T0" fmla="*/ 10 w 11"/>
                <a:gd name="T1" fmla="*/ 8 h 11"/>
                <a:gd name="T2" fmla="*/ 3 w 11"/>
                <a:gd name="T3" fmla="*/ 10 h 11"/>
                <a:gd name="T4" fmla="*/ 1 w 11"/>
                <a:gd name="T5" fmla="*/ 4 h 11"/>
                <a:gd name="T6" fmla="*/ 7 w 11"/>
                <a:gd name="T7" fmla="*/ 1 h 11"/>
                <a:gd name="T8" fmla="*/ 10 w 11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8"/>
                  </a:moveTo>
                  <a:cubicBezTo>
                    <a:pt x="9" y="10"/>
                    <a:pt x="6" y="11"/>
                    <a:pt x="3" y="10"/>
                  </a:cubicBezTo>
                  <a:cubicBezTo>
                    <a:pt x="1" y="10"/>
                    <a:pt x="0" y="7"/>
                    <a:pt x="1" y="4"/>
                  </a:cubicBezTo>
                  <a:cubicBezTo>
                    <a:pt x="1" y="1"/>
                    <a:pt x="4" y="0"/>
                    <a:pt x="7" y="1"/>
                  </a:cubicBezTo>
                  <a:cubicBezTo>
                    <a:pt x="10" y="2"/>
                    <a:pt x="11" y="5"/>
                    <a:pt x="10" y="8"/>
                  </a:cubicBezTo>
                  <a:close/>
                </a:path>
              </a:pathLst>
            </a:custGeom>
            <a:grpFill/>
            <a:ln w="12700">
              <a:solidFill>
                <a:srgbClr val="1E325F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657" name="Freeform 103">
              <a:extLst>
                <a:ext uri="{FF2B5EF4-FFF2-40B4-BE49-F238E27FC236}">
                  <a16:creationId xmlns:a16="http://schemas.microsoft.com/office/drawing/2014/main" id="{61B4A90B-D59E-491B-90E8-5451BD66E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4" y="1008"/>
              <a:ext cx="21" cy="21"/>
            </a:xfrm>
            <a:custGeom>
              <a:avLst/>
              <a:gdLst>
                <a:gd name="T0" fmla="*/ 10 w 11"/>
                <a:gd name="T1" fmla="*/ 7 h 11"/>
                <a:gd name="T2" fmla="*/ 3 w 11"/>
                <a:gd name="T3" fmla="*/ 10 h 11"/>
                <a:gd name="T4" fmla="*/ 1 w 11"/>
                <a:gd name="T5" fmla="*/ 4 h 11"/>
                <a:gd name="T6" fmla="*/ 7 w 11"/>
                <a:gd name="T7" fmla="*/ 1 h 11"/>
                <a:gd name="T8" fmla="*/ 10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7"/>
                  </a:moveTo>
                  <a:cubicBezTo>
                    <a:pt x="9" y="10"/>
                    <a:pt x="6" y="11"/>
                    <a:pt x="3" y="10"/>
                  </a:cubicBezTo>
                  <a:cubicBezTo>
                    <a:pt x="1" y="9"/>
                    <a:pt x="0" y="6"/>
                    <a:pt x="1" y="4"/>
                  </a:cubicBezTo>
                  <a:cubicBezTo>
                    <a:pt x="1" y="1"/>
                    <a:pt x="4" y="0"/>
                    <a:pt x="7" y="1"/>
                  </a:cubicBezTo>
                  <a:cubicBezTo>
                    <a:pt x="10" y="2"/>
                    <a:pt x="11" y="5"/>
                    <a:pt x="10" y="7"/>
                  </a:cubicBezTo>
                  <a:close/>
                </a:path>
              </a:pathLst>
            </a:custGeom>
            <a:grpFill/>
            <a:ln w="12700">
              <a:solidFill>
                <a:srgbClr val="1E325F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658" name="Freeform 104">
              <a:extLst>
                <a:ext uri="{FF2B5EF4-FFF2-40B4-BE49-F238E27FC236}">
                  <a16:creationId xmlns:a16="http://schemas.microsoft.com/office/drawing/2014/main" id="{2A70CFD1-D988-4E57-80B3-74C0344B2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" y="1058"/>
              <a:ext cx="23" cy="21"/>
            </a:xfrm>
            <a:custGeom>
              <a:avLst/>
              <a:gdLst>
                <a:gd name="T0" fmla="*/ 11 w 12"/>
                <a:gd name="T1" fmla="*/ 8 h 11"/>
                <a:gd name="T2" fmla="*/ 4 w 12"/>
                <a:gd name="T3" fmla="*/ 10 h 11"/>
                <a:gd name="T4" fmla="*/ 1 w 12"/>
                <a:gd name="T5" fmla="*/ 4 h 11"/>
                <a:gd name="T6" fmla="*/ 8 w 12"/>
                <a:gd name="T7" fmla="*/ 1 h 11"/>
                <a:gd name="T8" fmla="*/ 11 w 12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11" y="8"/>
                  </a:moveTo>
                  <a:cubicBezTo>
                    <a:pt x="10" y="10"/>
                    <a:pt x="7" y="11"/>
                    <a:pt x="4" y="10"/>
                  </a:cubicBezTo>
                  <a:cubicBezTo>
                    <a:pt x="2" y="10"/>
                    <a:pt x="0" y="7"/>
                    <a:pt x="1" y="4"/>
                  </a:cubicBezTo>
                  <a:cubicBezTo>
                    <a:pt x="2" y="1"/>
                    <a:pt x="5" y="0"/>
                    <a:pt x="8" y="1"/>
                  </a:cubicBezTo>
                  <a:cubicBezTo>
                    <a:pt x="10" y="2"/>
                    <a:pt x="12" y="5"/>
                    <a:pt x="11" y="8"/>
                  </a:cubicBezTo>
                  <a:close/>
                </a:path>
              </a:pathLst>
            </a:custGeom>
            <a:grpFill/>
            <a:ln w="12700">
              <a:solidFill>
                <a:srgbClr val="1E325F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659" name="Freeform 105">
              <a:extLst>
                <a:ext uri="{FF2B5EF4-FFF2-40B4-BE49-F238E27FC236}">
                  <a16:creationId xmlns:a16="http://schemas.microsoft.com/office/drawing/2014/main" id="{65C04C9B-3CA0-4EF4-A097-947A28E85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0" y="1066"/>
              <a:ext cx="22" cy="23"/>
            </a:xfrm>
            <a:custGeom>
              <a:avLst/>
              <a:gdLst>
                <a:gd name="T0" fmla="*/ 11 w 12"/>
                <a:gd name="T1" fmla="*/ 8 h 12"/>
                <a:gd name="T2" fmla="*/ 4 w 12"/>
                <a:gd name="T3" fmla="*/ 11 h 12"/>
                <a:gd name="T4" fmla="*/ 1 w 12"/>
                <a:gd name="T5" fmla="*/ 4 h 12"/>
                <a:gd name="T6" fmla="*/ 8 w 12"/>
                <a:gd name="T7" fmla="*/ 1 h 12"/>
                <a:gd name="T8" fmla="*/ 11 w 12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1" y="8"/>
                  </a:moveTo>
                  <a:cubicBezTo>
                    <a:pt x="10" y="10"/>
                    <a:pt x="7" y="12"/>
                    <a:pt x="4" y="11"/>
                  </a:cubicBezTo>
                  <a:cubicBezTo>
                    <a:pt x="2" y="10"/>
                    <a:pt x="0" y="7"/>
                    <a:pt x="1" y="4"/>
                  </a:cubicBezTo>
                  <a:cubicBezTo>
                    <a:pt x="2" y="2"/>
                    <a:pt x="5" y="0"/>
                    <a:pt x="8" y="1"/>
                  </a:cubicBezTo>
                  <a:cubicBezTo>
                    <a:pt x="10" y="2"/>
                    <a:pt x="12" y="5"/>
                    <a:pt x="11" y="8"/>
                  </a:cubicBezTo>
                  <a:close/>
                </a:path>
              </a:pathLst>
            </a:custGeom>
            <a:grpFill/>
            <a:ln w="12700">
              <a:solidFill>
                <a:srgbClr val="1E325F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660" name="Freeform 106">
              <a:extLst>
                <a:ext uri="{FF2B5EF4-FFF2-40B4-BE49-F238E27FC236}">
                  <a16:creationId xmlns:a16="http://schemas.microsoft.com/office/drawing/2014/main" id="{4DC653C6-5A92-434C-ACF5-4A31B5B2E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8" y="1561"/>
              <a:ext cx="21" cy="23"/>
            </a:xfrm>
            <a:custGeom>
              <a:avLst/>
              <a:gdLst>
                <a:gd name="T0" fmla="*/ 10 w 11"/>
                <a:gd name="T1" fmla="*/ 8 h 12"/>
                <a:gd name="T2" fmla="*/ 4 w 11"/>
                <a:gd name="T3" fmla="*/ 11 h 12"/>
                <a:gd name="T4" fmla="*/ 1 w 11"/>
                <a:gd name="T5" fmla="*/ 4 h 12"/>
                <a:gd name="T6" fmla="*/ 7 w 11"/>
                <a:gd name="T7" fmla="*/ 1 h 12"/>
                <a:gd name="T8" fmla="*/ 10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0" y="8"/>
                  </a:moveTo>
                  <a:cubicBezTo>
                    <a:pt x="9" y="10"/>
                    <a:pt x="6" y="12"/>
                    <a:pt x="4" y="11"/>
                  </a:cubicBezTo>
                  <a:cubicBezTo>
                    <a:pt x="1" y="10"/>
                    <a:pt x="0" y="7"/>
                    <a:pt x="1" y="4"/>
                  </a:cubicBezTo>
                  <a:cubicBezTo>
                    <a:pt x="2" y="2"/>
                    <a:pt x="5" y="0"/>
                    <a:pt x="7" y="1"/>
                  </a:cubicBezTo>
                  <a:cubicBezTo>
                    <a:pt x="10" y="2"/>
                    <a:pt x="11" y="5"/>
                    <a:pt x="10" y="8"/>
                  </a:cubicBezTo>
                  <a:close/>
                </a:path>
              </a:pathLst>
            </a:custGeom>
            <a:grpFill/>
            <a:ln w="12700">
              <a:solidFill>
                <a:srgbClr val="1E325F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661" name="Freeform 107">
              <a:extLst>
                <a:ext uri="{FF2B5EF4-FFF2-40B4-BE49-F238E27FC236}">
                  <a16:creationId xmlns:a16="http://schemas.microsoft.com/office/drawing/2014/main" id="{28AD9537-A30F-441A-A1A7-7AE55D8F41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8" y="1584"/>
              <a:ext cx="22" cy="23"/>
            </a:xfrm>
            <a:custGeom>
              <a:avLst/>
              <a:gdLst>
                <a:gd name="T0" fmla="*/ 11 w 12"/>
                <a:gd name="T1" fmla="*/ 8 h 12"/>
                <a:gd name="T2" fmla="*/ 4 w 12"/>
                <a:gd name="T3" fmla="*/ 11 h 12"/>
                <a:gd name="T4" fmla="*/ 1 w 12"/>
                <a:gd name="T5" fmla="*/ 4 h 12"/>
                <a:gd name="T6" fmla="*/ 8 w 12"/>
                <a:gd name="T7" fmla="*/ 1 h 12"/>
                <a:gd name="T8" fmla="*/ 11 w 12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1" y="8"/>
                  </a:moveTo>
                  <a:cubicBezTo>
                    <a:pt x="10" y="10"/>
                    <a:pt x="7" y="12"/>
                    <a:pt x="4" y="11"/>
                  </a:cubicBezTo>
                  <a:cubicBezTo>
                    <a:pt x="2" y="10"/>
                    <a:pt x="0" y="7"/>
                    <a:pt x="1" y="4"/>
                  </a:cubicBezTo>
                  <a:cubicBezTo>
                    <a:pt x="2" y="2"/>
                    <a:pt x="5" y="0"/>
                    <a:pt x="8" y="1"/>
                  </a:cubicBezTo>
                  <a:cubicBezTo>
                    <a:pt x="10" y="2"/>
                    <a:pt x="12" y="5"/>
                    <a:pt x="11" y="8"/>
                  </a:cubicBezTo>
                  <a:close/>
                </a:path>
              </a:pathLst>
            </a:custGeom>
            <a:grpFill/>
            <a:ln w="12700">
              <a:solidFill>
                <a:srgbClr val="1E325F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662" name="Freeform 108">
              <a:extLst>
                <a:ext uri="{FF2B5EF4-FFF2-40B4-BE49-F238E27FC236}">
                  <a16:creationId xmlns:a16="http://schemas.microsoft.com/office/drawing/2014/main" id="{66509577-042A-4D8B-AE41-3E3F53B3B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3" y="1657"/>
              <a:ext cx="23" cy="21"/>
            </a:xfrm>
            <a:custGeom>
              <a:avLst/>
              <a:gdLst>
                <a:gd name="T0" fmla="*/ 11 w 12"/>
                <a:gd name="T1" fmla="*/ 7 h 11"/>
                <a:gd name="T2" fmla="*/ 4 w 12"/>
                <a:gd name="T3" fmla="*/ 10 h 11"/>
                <a:gd name="T4" fmla="*/ 1 w 12"/>
                <a:gd name="T5" fmla="*/ 4 h 11"/>
                <a:gd name="T6" fmla="*/ 8 w 12"/>
                <a:gd name="T7" fmla="*/ 1 h 11"/>
                <a:gd name="T8" fmla="*/ 11 w 12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11" y="7"/>
                  </a:moveTo>
                  <a:cubicBezTo>
                    <a:pt x="10" y="10"/>
                    <a:pt x="7" y="11"/>
                    <a:pt x="4" y="10"/>
                  </a:cubicBezTo>
                  <a:cubicBezTo>
                    <a:pt x="2" y="9"/>
                    <a:pt x="0" y="6"/>
                    <a:pt x="1" y="4"/>
                  </a:cubicBezTo>
                  <a:cubicBezTo>
                    <a:pt x="2" y="1"/>
                    <a:pt x="5" y="0"/>
                    <a:pt x="8" y="1"/>
                  </a:cubicBezTo>
                  <a:cubicBezTo>
                    <a:pt x="10" y="2"/>
                    <a:pt x="12" y="5"/>
                    <a:pt x="11" y="7"/>
                  </a:cubicBezTo>
                  <a:close/>
                </a:path>
              </a:pathLst>
            </a:custGeom>
            <a:grpFill/>
            <a:ln w="12700">
              <a:solidFill>
                <a:srgbClr val="1E325F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663" name="Freeform 109">
              <a:extLst>
                <a:ext uri="{FF2B5EF4-FFF2-40B4-BE49-F238E27FC236}">
                  <a16:creationId xmlns:a16="http://schemas.microsoft.com/office/drawing/2014/main" id="{4F8BB47B-A911-43EB-9E75-487DB5701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1" y="1740"/>
              <a:ext cx="21" cy="21"/>
            </a:xfrm>
            <a:custGeom>
              <a:avLst/>
              <a:gdLst>
                <a:gd name="T0" fmla="*/ 10 w 11"/>
                <a:gd name="T1" fmla="*/ 7 h 11"/>
                <a:gd name="T2" fmla="*/ 4 w 11"/>
                <a:gd name="T3" fmla="*/ 10 h 11"/>
                <a:gd name="T4" fmla="*/ 1 w 11"/>
                <a:gd name="T5" fmla="*/ 4 h 11"/>
                <a:gd name="T6" fmla="*/ 7 w 11"/>
                <a:gd name="T7" fmla="*/ 1 h 11"/>
                <a:gd name="T8" fmla="*/ 10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7"/>
                  </a:moveTo>
                  <a:cubicBezTo>
                    <a:pt x="9" y="10"/>
                    <a:pt x="6" y="11"/>
                    <a:pt x="4" y="10"/>
                  </a:cubicBezTo>
                  <a:cubicBezTo>
                    <a:pt x="1" y="9"/>
                    <a:pt x="0" y="6"/>
                    <a:pt x="1" y="4"/>
                  </a:cubicBezTo>
                  <a:cubicBezTo>
                    <a:pt x="2" y="1"/>
                    <a:pt x="5" y="0"/>
                    <a:pt x="7" y="1"/>
                  </a:cubicBezTo>
                  <a:cubicBezTo>
                    <a:pt x="10" y="2"/>
                    <a:pt x="11" y="5"/>
                    <a:pt x="10" y="7"/>
                  </a:cubicBezTo>
                  <a:close/>
                </a:path>
              </a:pathLst>
            </a:custGeom>
            <a:grpFill/>
            <a:ln w="12700">
              <a:solidFill>
                <a:srgbClr val="1E325F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664" name="Freeform 110">
              <a:extLst>
                <a:ext uri="{FF2B5EF4-FFF2-40B4-BE49-F238E27FC236}">
                  <a16:creationId xmlns:a16="http://schemas.microsoft.com/office/drawing/2014/main" id="{00F00A2E-3765-4CA4-8602-D73482AAF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3" y="1740"/>
              <a:ext cx="23" cy="21"/>
            </a:xfrm>
            <a:custGeom>
              <a:avLst/>
              <a:gdLst>
                <a:gd name="T0" fmla="*/ 11 w 12"/>
                <a:gd name="T1" fmla="*/ 7 h 11"/>
                <a:gd name="T2" fmla="*/ 4 w 12"/>
                <a:gd name="T3" fmla="*/ 10 h 11"/>
                <a:gd name="T4" fmla="*/ 1 w 12"/>
                <a:gd name="T5" fmla="*/ 4 h 11"/>
                <a:gd name="T6" fmla="*/ 8 w 12"/>
                <a:gd name="T7" fmla="*/ 1 h 11"/>
                <a:gd name="T8" fmla="*/ 11 w 12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11" y="7"/>
                  </a:moveTo>
                  <a:cubicBezTo>
                    <a:pt x="10" y="10"/>
                    <a:pt x="7" y="11"/>
                    <a:pt x="4" y="10"/>
                  </a:cubicBezTo>
                  <a:cubicBezTo>
                    <a:pt x="2" y="9"/>
                    <a:pt x="0" y="6"/>
                    <a:pt x="1" y="4"/>
                  </a:cubicBezTo>
                  <a:cubicBezTo>
                    <a:pt x="2" y="1"/>
                    <a:pt x="5" y="0"/>
                    <a:pt x="8" y="1"/>
                  </a:cubicBezTo>
                  <a:cubicBezTo>
                    <a:pt x="10" y="2"/>
                    <a:pt x="12" y="5"/>
                    <a:pt x="11" y="7"/>
                  </a:cubicBezTo>
                  <a:close/>
                </a:path>
              </a:pathLst>
            </a:custGeom>
            <a:grpFill/>
            <a:ln w="12700">
              <a:solidFill>
                <a:srgbClr val="1E325F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665" name="Freeform 111">
              <a:extLst>
                <a:ext uri="{FF2B5EF4-FFF2-40B4-BE49-F238E27FC236}">
                  <a16:creationId xmlns:a16="http://schemas.microsoft.com/office/drawing/2014/main" id="{7405E5A3-6A70-410E-8667-8DA478D08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5" y="1765"/>
              <a:ext cx="23" cy="21"/>
            </a:xfrm>
            <a:custGeom>
              <a:avLst/>
              <a:gdLst>
                <a:gd name="T0" fmla="*/ 11 w 12"/>
                <a:gd name="T1" fmla="*/ 7 h 11"/>
                <a:gd name="T2" fmla="*/ 4 w 12"/>
                <a:gd name="T3" fmla="*/ 10 h 11"/>
                <a:gd name="T4" fmla="*/ 1 w 12"/>
                <a:gd name="T5" fmla="*/ 4 h 11"/>
                <a:gd name="T6" fmla="*/ 8 w 12"/>
                <a:gd name="T7" fmla="*/ 1 h 11"/>
                <a:gd name="T8" fmla="*/ 11 w 12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11" y="7"/>
                  </a:moveTo>
                  <a:cubicBezTo>
                    <a:pt x="10" y="10"/>
                    <a:pt x="7" y="11"/>
                    <a:pt x="4" y="10"/>
                  </a:cubicBezTo>
                  <a:cubicBezTo>
                    <a:pt x="2" y="9"/>
                    <a:pt x="0" y="6"/>
                    <a:pt x="1" y="4"/>
                  </a:cubicBezTo>
                  <a:cubicBezTo>
                    <a:pt x="2" y="1"/>
                    <a:pt x="5" y="0"/>
                    <a:pt x="8" y="1"/>
                  </a:cubicBezTo>
                  <a:cubicBezTo>
                    <a:pt x="10" y="2"/>
                    <a:pt x="12" y="5"/>
                    <a:pt x="11" y="7"/>
                  </a:cubicBezTo>
                  <a:close/>
                </a:path>
              </a:pathLst>
            </a:custGeom>
            <a:grpFill/>
            <a:ln w="12700">
              <a:solidFill>
                <a:srgbClr val="1E325F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666" name="Freeform 112">
              <a:extLst>
                <a:ext uri="{FF2B5EF4-FFF2-40B4-BE49-F238E27FC236}">
                  <a16:creationId xmlns:a16="http://schemas.microsoft.com/office/drawing/2014/main" id="{91B31373-FA87-4705-A471-758861234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3" y="1765"/>
              <a:ext cx="23" cy="21"/>
            </a:xfrm>
            <a:custGeom>
              <a:avLst/>
              <a:gdLst>
                <a:gd name="T0" fmla="*/ 11 w 12"/>
                <a:gd name="T1" fmla="*/ 7 h 11"/>
                <a:gd name="T2" fmla="*/ 4 w 12"/>
                <a:gd name="T3" fmla="*/ 10 h 11"/>
                <a:gd name="T4" fmla="*/ 1 w 12"/>
                <a:gd name="T5" fmla="*/ 4 h 11"/>
                <a:gd name="T6" fmla="*/ 8 w 12"/>
                <a:gd name="T7" fmla="*/ 1 h 11"/>
                <a:gd name="T8" fmla="*/ 11 w 12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11" y="7"/>
                  </a:moveTo>
                  <a:cubicBezTo>
                    <a:pt x="10" y="10"/>
                    <a:pt x="7" y="11"/>
                    <a:pt x="4" y="10"/>
                  </a:cubicBezTo>
                  <a:cubicBezTo>
                    <a:pt x="2" y="9"/>
                    <a:pt x="0" y="6"/>
                    <a:pt x="1" y="4"/>
                  </a:cubicBezTo>
                  <a:cubicBezTo>
                    <a:pt x="2" y="1"/>
                    <a:pt x="5" y="0"/>
                    <a:pt x="8" y="1"/>
                  </a:cubicBezTo>
                  <a:cubicBezTo>
                    <a:pt x="10" y="2"/>
                    <a:pt x="12" y="5"/>
                    <a:pt x="11" y="7"/>
                  </a:cubicBezTo>
                  <a:close/>
                </a:path>
              </a:pathLst>
            </a:custGeom>
            <a:grpFill/>
            <a:ln w="12700">
              <a:solidFill>
                <a:srgbClr val="1E325F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667" name="Freeform 113">
              <a:extLst>
                <a:ext uri="{FF2B5EF4-FFF2-40B4-BE49-F238E27FC236}">
                  <a16:creationId xmlns:a16="http://schemas.microsoft.com/office/drawing/2014/main" id="{2B95348B-6DD4-4F73-B8AE-476C23B5B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2" y="1765"/>
              <a:ext cx="21" cy="21"/>
            </a:xfrm>
            <a:custGeom>
              <a:avLst/>
              <a:gdLst>
                <a:gd name="T0" fmla="*/ 10 w 11"/>
                <a:gd name="T1" fmla="*/ 7 h 11"/>
                <a:gd name="T2" fmla="*/ 4 w 11"/>
                <a:gd name="T3" fmla="*/ 10 h 11"/>
                <a:gd name="T4" fmla="*/ 1 w 11"/>
                <a:gd name="T5" fmla="*/ 4 h 11"/>
                <a:gd name="T6" fmla="*/ 7 w 11"/>
                <a:gd name="T7" fmla="*/ 1 h 11"/>
                <a:gd name="T8" fmla="*/ 10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7"/>
                  </a:moveTo>
                  <a:cubicBezTo>
                    <a:pt x="9" y="10"/>
                    <a:pt x="6" y="11"/>
                    <a:pt x="4" y="10"/>
                  </a:cubicBezTo>
                  <a:cubicBezTo>
                    <a:pt x="1" y="9"/>
                    <a:pt x="0" y="6"/>
                    <a:pt x="1" y="4"/>
                  </a:cubicBezTo>
                  <a:cubicBezTo>
                    <a:pt x="2" y="1"/>
                    <a:pt x="5" y="0"/>
                    <a:pt x="7" y="1"/>
                  </a:cubicBezTo>
                  <a:cubicBezTo>
                    <a:pt x="10" y="2"/>
                    <a:pt x="11" y="5"/>
                    <a:pt x="10" y="7"/>
                  </a:cubicBezTo>
                  <a:close/>
                </a:path>
              </a:pathLst>
            </a:custGeom>
            <a:grpFill/>
            <a:ln w="12700">
              <a:solidFill>
                <a:srgbClr val="1E325F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668" name="Freeform 114">
              <a:extLst>
                <a:ext uri="{FF2B5EF4-FFF2-40B4-BE49-F238E27FC236}">
                  <a16:creationId xmlns:a16="http://schemas.microsoft.com/office/drawing/2014/main" id="{2A17FF34-B581-45A7-B7DB-E6C7F1976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7" y="1778"/>
              <a:ext cx="29" cy="29"/>
            </a:xfrm>
            <a:custGeom>
              <a:avLst/>
              <a:gdLst>
                <a:gd name="T0" fmla="*/ 11 w 12"/>
                <a:gd name="T1" fmla="*/ 8 h 12"/>
                <a:gd name="T2" fmla="*/ 4 w 12"/>
                <a:gd name="T3" fmla="*/ 11 h 12"/>
                <a:gd name="T4" fmla="*/ 1 w 12"/>
                <a:gd name="T5" fmla="*/ 4 h 12"/>
                <a:gd name="T6" fmla="*/ 8 w 12"/>
                <a:gd name="T7" fmla="*/ 1 h 12"/>
                <a:gd name="T8" fmla="*/ 11 w 12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1" y="8"/>
                  </a:moveTo>
                  <a:cubicBezTo>
                    <a:pt x="10" y="10"/>
                    <a:pt x="7" y="12"/>
                    <a:pt x="4" y="11"/>
                  </a:cubicBezTo>
                  <a:cubicBezTo>
                    <a:pt x="2" y="10"/>
                    <a:pt x="0" y="7"/>
                    <a:pt x="1" y="4"/>
                  </a:cubicBezTo>
                  <a:cubicBezTo>
                    <a:pt x="2" y="2"/>
                    <a:pt x="5" y="0"/>
                    <a:pt x="8" y="1"/>
                  </a:cubicBezTo>
                  <a:cubicBezTo>
                    <a:pt x="10" y="2"/>
                    <a:pt x="12" y="5"/>
                    <a:pt x="11" y="8"/>
                  </a:cubicBezTo>
                  <a:close/>
                </a:path>
              </a:pathLst>
            </a:custGeom>
            <a:grpFill/>
            <a:ln w="12700">
              <a:solidFill>
                <a:srgbClr val="1E325F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669" name="Freeform 115">
              <a:extLst>
                <a:ext uri="{FF2B5EF4-FFF2-40B4-BE49-F238E27FC236}">
                  <a16:creationId xmlns:a16="http://schemas.microsoft.com/office/drawing/2014/main" id="{EAEF15D3-F857-4522-BC2E-09B51E4CD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1797"/>
              <a:ext cx="21" cy="22"/>
            </a:xfrm>
            <a:custGeom>
              <a:avLst/>
              <a:gdLst>
                <a:gd name="T0" fmla="*/ 10 w 11"/>
                <a:gd name="T1" fmla="*/ 7 h 11"/>
                <a:gd name="T2" fmla="*/ 4 w 11"/>
                <a:gd name="T3" fmla="*/ 10 h 11"/>
                <a:gd name="T4" fmla="*/ 1 w 11"/>
                <a:gd name="T5" fmla="*/ 4 h 11"/>
                <a:gd name="T6" fmla="*/ 7 w 11"/>
                <a:gd name="T7" fmla="*/ 1 h 11"/>
                <a:gd name="T8" fmla="*/ 10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7"/>
                  </a:moveTo>
                  <a:cubicBezTo>
                    <a:pt x="9" y="10"/>
                    <a:pt x="6" y="11"/>
                    <a:pt x="4" y="10"/>
                  </a:cubicBezTo>
                  <a:cubicBezTo>
                    <a:pt x="1" y="9"/>
                    <a:pt x="0" y="6"/>
                    <a:pt x="1" y="4"/>
                  </a:cubicBezTo>
                  <a:cubicBezTo>
                    <a:pt x="2" y="1"/>
                    <a:pt x="5" y="0"/>
                    <a:pt x="7" y="1"/>
                  </a:cubicBezTo>
                  <a:cubicBezTo>
                    <a:pt x="10" y="2"/>
                    <a:pt x="11" y="5"/>
                    <a:pt x="10" y="7"/>
                  </a:cubicBezTo>
                  <a:close/>
                </a:path>
              </a:pathLst>
            </a:custGeom>
            <a:grpFill/>
            <a:ln w="12700">
              <a:solidFill>
                <a:srgbClr val="1E325F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670" name="Freeform 116">
              <a:extLst>
                <a:ext uri="{FF2B5EF4-FFF2-40B4-BE49-F238E27FC236}">
                  <a16:creationId xmlns:a16="http://schemas.microsoft.com/office/drawing/2014/main" id="{F816E75E-4641-41DE-BD2C-3A26DED2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2" y="1797"/>
              <a:ext cx="23" cy="22"/>
            </a:xfrm>
            <a:custGeom>
              <a:avLst/>
              <a:gdLst>
                <a:gd name="T0" fmla="*/ 11 w 12"/>
                <a:gd name="T1" fmla="*/ 7 h 11"/>
                <a:gd name="T2" fmla="*/ 4 w 12"/>
                <a:gd name="T3" fmla="*/ 10 h 11"/>
                <a:gd name="T4" fmla="*/ 1 w 12"/>
                <a:gd name="T5" fmla="*/ 4 h 11"/>
                <a:gd name="T6" fmla="*/ 8 w 12"/>
                <a:gd name="T7" fmla="*/ 1 h 11"/>
                <a:gd name="T8" fmla="*/ 11 w 12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11" y="7"/>
                  </a:moveTo>
                  <a:cubicBezTo>
                    <a:pt x="10" y="10"/>
                    <a:pt x="7" y="11"/>
                    <a:pt x="4" y="10"/>
                  </a:cubicBezTo>
                  <a:cubicBezTo>
                    <a:pt x="2" y="9"/>
                    <a:pt x="0" y="6"/>
                    <a:pt x="1" y="4"/>
                  </a:cubicBezTo>
                  <a:cubicBezTo>
                    <a:pt x="2" y="1"/>
                    <a:pt x="5" y="0"/>
                    <a:pt x="8" y="1"/>
                  </a:cubicBezTo>
                  <a:cubicBezTo>
                    <a:pt x="10" y="2"/>
                    <a:pt x="12" y="5"/>
                    <a:pt x="11" y="7"/>
                  </a:cubicBezTo>
                  <a:close/>
                </a:path>
              </a:pathLst>
            </a:custGeom>
            <a:grpFill/>
            <a:ln w="12700">
              <a:solidFill>
                <a:srgbClr val="1E325F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671" name="Freeform 117">
              <a:extLst>
                <a:ext uri="{FF2B5EF4-FFF2-40B4-BE49-F238E27FC236}">
                  <a16:creationId xmlns:a16="http://schemas.microsoft.com/office/drawing/2014/main" id="{CF49E5DE-14F9-4C60-8544-4DC100936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7" y="1797"/>
              <a:ext cx="23" cy="22"/>
            </a:xfrm>
            <a:custGeom>
              <a:avLst/>
              <a:gdLst>
                <a:gd name="T0" fmla="*/ 11 w 12"/>
                <a:gd name="T1" fmla="*/ 7 h 11"/>
                <a:gd name="T2" fmla="*/ 4 w 12"/>
                <a:gd name="T3" fmla="*/ 10 h 11"/>
                <a:gd name="T4" fmla="*/ 1 w 12"/>
                <a:gd name="T5" fmla="*/ 4 h 11"/>
                <a:gd name="T6" fmla="*/ 8 w 12"/>
                <a:gd name="T7" fmla="*/ 1 h 11"/>
                <a:gd name="T8" fmla="*/ 11 w 12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11" y="7"/>
                  </a:moveTo>
                  <a:cubicBezTo>
                    <a:pt x="10" y="10"/>
                    <a:pt x="7" y="11"/>
                    <a:pt x="4" y="10"/>
                  </a:cubicBezTo>
                  <a:cubicBezTo>
                    <a:pt x="2" y="9"/>
                    <a:pt x="0" y="6"/>
                    <a:pt x="1" y="4"/>
                  </a:cubicBezTo>
                  <a:cubicBezTo>
                    <a:pt x="2" y="1"/>
                    <a:pt x="5" y="0"/>
                    <a:pt x="8" y="1"/>
                  </a:cubicBezTo>
                  <a:cubicBezTo>
                    <a:pt x="10" y="2"/>
                    <a:pt x="12" y="5"/>
                    <a:pt x="11" y="7"/>
                  </a:cubicBezTo>
                  <a:close/>
                </a:path>
              </a:pathLst>
            </a:custGeom>
            <a:grpFill/>
            <a:ln w="12700">
              <a:solidFill>
                <a:srgbClr val="1E325F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672" name="Freeform 118">
              <a:extLst>
                <a:ext uri="{FF2B5EF4-FFF2-40B4-BE49-F238E27FC236}">
                  <a16:creationId xmlns:a16="http://schemas.microsoft.com/office/drawing/2014/main" id="{0248B271-A4C3-45F2-A6F8-B28C50091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7" y="1819"/>
              <a:ext cx="23" cy="21"/>
            </a:xfrm>
            <a:custGeom>
              <a:avLst/>
              <a:gdLst>
                <a:gd name="T0" fmla="*/ 11 w 12"/>
                <a:gd name="T1" fmla="*/ 7 h 11"/>
                <a:gd name="T2" fmla="*/ 4 w 12"/>
                <a:gd name="T3" fmla="*/ 10 h 11"/>
                <a:gd name="T4" fmla="*/ 1 w 12"/>
                <a:gd name="T5" fmla="*/ 4 h 11"/>
                <a:gd name="T6" fmla="*/ 8 w 12"/>
                <a:gd name="T7" fmla="*/ 1 h 11"/>
                <a:gd name="T8" fmla="*/ 11 w 12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11" y="7"/>
                  </a:moveTo>
                  <a:cubicBezTo>
                    <a:pt x="10" y="10"/>
                    <a:pt x="7" y="11"/>
                    <a:pt x="4" y="10"/>
                  </a:cubicBezTo>
                  <a:cubicBezTo>
                    <a:pt x="2" y="9"/>
                    <a:pt x="0" y="6"/>
                    <a:pt x="1" y="4"/>
                  </a:cubicBezTo>
                  <a:cubicBezTo>
                    <a:pt x="2" y="1"/>
                    <a:pt x="5" y="0"/>
                    <a:pt x="8" y="1"/>
                  </a:cubicBezTo>
                  <a:cubicBezTo>
                    <a:pt x="10" y="2"/>
                    <a:pt x="12" y="5"/>
                    <a:pt x="11" y="7"/>
                  </a:cubicBezTo>
                  <a:close/>
                </a:path>
              </a:pathLst>
            </a:custGeom>
            <a:grpFill/>
            <a:ln w="12700">
              <a:solidFill>
                <a:srgbClr val="1E325F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673" name="Freeform 119">
              <a:extLst>
                <a:ext uri="{FF2B5EF4-FFF2-40B4-BE49-F238E27FC236}">
                  <a16:creationId xmlns:a16="http://schemas.microsoft.com/office/drawing/2014/main" id="{45981CE1-E7AE-4571-9FA8-6C3905119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7" y="1819"/>
              <a:ext cx="22" cy="21"/>
            </a:xfrm>
            <a:custGeom>
              <a:avLst/>
              <a:gdLst>
                <a:gd name="T0" fmla="*/ 11 w 12"/>
                <a:gd name="T1" fmla="*/ 7 h 11"/>
                <a:gd name="T2" fmla="*/ 4 w 12"/>
                <a:gd name="T3" fmla="*/ 10 h 11"/>
                <a:gd name="T4" fmla="*/ 1 w 12"/>
                <a:gd name="T5" fmla="*/ 4 h 11"/>
                <a:gd name="T6" fmla="*/ 8 w 12"/>
                <a:gd name="T7" fmla="*/ 1 h 11"/>
                <a:gd name="T8" fmla="*/ 11 w 12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11" y="7"/>
                  </a:moveTo>
                  <a:cubicBezTo>
                    <a:pt x="10" y="10"/>
                    <a:pt x="7" y="11"/>
                    <a:pt x="4" y="10"/>
                  </a:cubicBezTo>
                  <a:cubicBezTo>
                    <a:pt x="2" y="9"/>
                    <a:pt x="0" y="6"/>
                    <a:pt x="1" y="4"/>
                  </a:cubicBezTo>
                  <a:cubicBezTo>
                    <a:pt x="2" y="1"/>
                    <a:pt x="5" y="0"/>
                    <a:pt x="8" y="1"/>
                  </a:cubicBezTo>
                  <a:cubicBezTo>
                    <a:pt x="10" y="2"/>
                    <a:pt x="12" y="5"/>
                    <a:pt x="11" y="7"/>
                  </a:cubicBezTo>
                  <a:close/>
                </a:path>
              </a:pathLst>
            </a:custGeom>
            <a:grpFill/>
            <a:ln w="12700">
              <a:solidFill>
                <a:srgbClr val="1E325F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674" name="Freeform 120">
              <a:extLst>
                <a:ext uri="{FF2B5EF4-FFF2-40B4-BE49-F238E27FC236}">
                  <a16:creationId xmlns:a16="http://schemas.microsoft.com/office/drawing/2014/main" id="{0F814901-D127-410B-B29A-0F320451D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" y="1819"/>
              <a:ext cx="21" cy="21"/>
            </a:xfrm>
            <a:custGeom>
              <a:avLst/>
              <a:gdLst>
                <a:gd name="T0" fmla="*/ 10 w 11"/>
                <a:gd name="T1" fmla="*/ 7 h 11"/>
                <a:gd name="T2" fmla="*/ 4 w 11"/>
                <a:gd name="T3" fmla="*/ 10 h 11"/>
                <a:gd name="T4" fmla="*/ 1 w 11"/>
                <a:gd name="T5" fmla="*/ 4 h 11"/>
                <a:gd name="T6" fmla="*/ 7 w 11"/>
                <a:gd name="T7" fmla="*/ 1 h 11"/>
                <a:gd name="T8" fmla="*/ 10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7"/>
                  </a:moveTo>
                  <a:cubicBezTo>
                    <a:pt x="9" y="10"/>
                    <a:pt x="6" y="11"/>
                    <a:pt x="4" y="10"/>
                  </a:cubicBezTo>
                  <a:cubicBezTo>
                    <a:pt x="1" y="9"/>
                    <a:pt x="0" y="6"/>
                    <a:pt x="1" y="4"/>
                  </a:cubicBezTo>
                  <a:cubicBezTo>
                    <a:pt x="2" y="1"/>
                    <a:pt x="5" y="0"/>
                    <a:pt x="7" y="1"/>
                  </a:cubicBezTo>
                  <a:cubicBezTo>
                    <a:pt x="10" y="2"/>
                    <a:pt x="11" y="5"/>
                    <a:pt x="10" y="7"/>
                  </a:cubicBezTo>
                  <a:close/>
                </a:path>
              </a:pathLst>
            </a:custGeom>
            <a:grpFill/>
            <a:ln w="12700">
              <a:solidFill>
                <a:srgbClr val="1E325F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675" name="Freeform 121">
              <a:extLst>
                <a:ext uri="{FF2B5EF4-FFF2-40B4-BE49-F238E27FC236}">
                  <a16:creationId xmlns:a16="http://schemas.microsoft.com/office/drawing/2014/main" id="{3DBDFBF8-54C1-4B53-BA64-FE049A8B9A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2" y="1819"/>
              <a:ext cx="23" cy="21"/>
            </a:xfrm>
            <a:custGeom>
              <a:avLst/>
              <a:gdLst>
                <a:gd name="T0" fmla="*/ 11 w 12"/>
                <a:gd name="T1" fmla="*/ 7 h 11"/>
                <a:gd name="T2" fmla="*/ 4 w 12"/>
                <a:gd name="T3" fmla="*/ 10 h 11"/>
                <a:gd name="T4" fmla="*/ 1 w 12"/>
                <a:gd name="T5" fmla="*/ 4 h 11"/>
                <a:gd name="T6" fmla="*/ 8 w 12"/>
                <a:gd name="T7" fmla="*/ 1 h 11"/>
                <a:gd name="T8" fmla="*/ 11 w 12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11" y="7"/>
                  </a:moveTo>
                  <a:cubicBezTo>
                    <a:pt x="10" y="10"/>
                    <a:pt x="7" y="11"/>
                    <a:pt x="4" y="10"/>
                  </a:cubicBezTo>
                  <a:cubicBezTo>
                    <a:pt x="2" y="9"/>
                    <a:pt x="0" y="6"/>
                    <a:pt x="1" y="4"/>
                  </a:cubicBezTo>
                  <a:cubicBezTo>
                    <a:pt x="2" y="1"/>
                    <a:pt x="5" y="0"/>
                    <a:pt x="8" y="1"/>
                  </a:cubicBezTo>
                  <a:cubicBezTo>
                    <a:pt x="10" y="2"/>
                    <a:pt x="12" y="5"/>
                    <a:pt x="11" y="7"/>
                  </a:cubicBezTo>
                  <a:close/>
                </a:path>
              </a:pathLst>
            </a:custGeom>
            <a:grpFill/>
            <a:ln w="12700">
              <a:solidFill>
                <a:srgbClr val="1E325F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676" name="Freeform 122">
              <a:extLst>
                <a:ext uri="{FF2B5EF4-FFF2-40B4-BE49-F238E27FC236}">
                  <a16:creationId xmlns:a16="http://schemas.microsoft.com/office/drawing/2014/main" id="{B158042E-9144-4700-A904-417CE2963E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3" y="1819"/>
              <a:ext cx="23" cy="21"/>
            </a:xfrm>
            <a:custGeom>
              <a:avLst/>
              <a:gdLst>
                <a:gd name="T0" fmla="*/ 11 w 12"/>
                <a:gd name="T1" fmla="*/ 7 h 11"/>
                <a:gd name="T2" fmla="*/ 4 w 12"/>
                <a:gd name="T3" fmla="*/ 10 h 11"/>
                <a:gd name="T4" fmla="*/ 1 w 12"/>
                <a:gd name="T5" fmla="*/ 4 h 11"/>
                <a:gd name="T6" fmla="*/ 8 w 12"/>
                <a:gd name="T7" fmla="*/ 1 h 11"/>
                <a:gd name="T8" fmla="*/ 11 w 12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11" y="7"/>
                  </a:moveTo>
                  <a:cubicBezTo>
                    <a:pt x="10" y="10"/>
                    <a:pt x="7" y="11"/>
                    <a:pt x="4" y="10"/>
                  </a:cubicBezTo>
                  <a:cubicBezTo>
                    <a:pt x="2" y="9"/>
                    <a:pt x="0" y="6"/>
                    <a:pt x="1" y="4"/>
                  </a:cubicBezTo>
                  <a:cubicBezTo>
                    <a:pt x="2" y="1"/>
                    <a:pt x="5" y="0"/>
                    <a:pt x="8" y="1"/>
                  </a:cubicBezTo>
                  <a:cubicBezTo>
                    <a:pt x="10" y="2"/>
                    <a:pt x="12" y="5"/>
                    <a:pt x="11" y="7"/>
                  </a:cubicBezTo>
                  <a:close/>
                </a:path>
              </a:pathLst>
            </a:custGeom>
            <a:grpFill/>
            <a:ln w="12700">
              <a:solidFill>
                <a:srgbClr val="1E325F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677" name="Freeform 123">
              <a:extLst>
                <a:ext uri="{FF2B5EF4-FFF2-40B4-BE49-F238E27FC236}">
                  <a16:creationId xmlns:a16="http://schemas.microsoft.com/office/drawing/2014/main" id="{C764C77F-6A45-4975-87C9-5C721EDF8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1819"/>
              <a:ext cx="23" cy="21"/>
            </a:xfrm>
            <a:custGeom>
              <a:avLst/>
              <a:gdLst>
                <a:gd name="T0" fmla="*/ 11 w 12"/>
                <a:gd name="T1" fmla="*/ 7 h 11"/>
                <a:gd name="T2" fmla="*/ 4 w 12"/>
                <a:gd name="T3" fmla="*/ 10 h 11"/>
                <a:gd name="T4" fmla="*/ 1 w 12"/>
                <a:gd name="T5" fmla="*/ 4 h 11"/>
                <a:gd name="T6" fmla="*/ 8 w 12"/>
                <a:gd name="T7" fmla="*/ 1 h 11"/>
                <a:gd name="T8" fmla="*/ 11 w 12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11" y="7"/>
                  </a:moveTo>
                  <a:cubicBezTo>
                    <a:pt x="10" y="10"/>
                    <a:pt x="7" y="11"/>
                    <a:pt x="4" y="10"/>
                  </a:cubicBezTo>
                  <a:cubicBezTo>
                    <a:pt x="2" y="9"/>
                    <a:pt x="0" y="6"/>
                    <a:pt x="1" y="4"/>
                  </a:cubicBezTo>
                  <a:cubicBezTo>
                    <a:pt x="2" y="1"/>
                    <a:pt x="5" y="0"/>
                    <a:pt x="8" y="1"/>
                  </a:cubicBezTo>
                  <a:cubicBezTo>
                    <a:pt x="10" y="2"/>
                    <a:pt x="12" y="5"/>
                    <a:pt x="11" y="7"/>
                  </a:cubicBezTo>
                  <a:close/>
                </a:path>
              </a:pathLst>
            </a:custGeom>
            <a:grpFill/>
            <a:ln w="12700">
              <a:solidFill>
                <a:srgbClr val="1E325F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  <p:sp>
          <p:nvSpPr>
            <p:cNvPr id="678" name="Freeform 124">
              <a:extLst>
                <a:ext uri="{FF2B5EF4-FFF2-40B4-BE49-F238E27FC236}">
                  <a16:creationId xmlns:a16="http://schemas.microsoft.com/office/drawing/2014/main" id="{7D280842-E560-4148-8FD4-2ABDED684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1" y="1819"/>
              <a:ext cx="23" cy="21"/>
            </a:xfrm>
            <a:custGeom>
              <a:avLst/>
              <a:gdLst>
                <a:gd name="T0" fmla="*/ 11 w 12"/>
                <a:gd name="T1" fmla="*/ 7 h 11"/>
                <a:gd name="T2" fmla="*/ 4 w 12"/>
                <a:gd name="T3" fmla="*/ 10 h 11"/>
                <a:gd name="T4" fmla="*/ 1 w 12"/>
                <a:gd name="T5" fmla="*/ 4 h 11"/>
                <a:gd name="T6" fmla="*/ 8 w 12"/>
                <a:gd name="T7" fmla="*/ 1 h 11"/>
                <a:gd name="T8" fmla="*/ 11 w 12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11" y="7"/>
                  </a:moveTo>
                  <a:cubicBezTo>
                    <a:pt x="10" y="10"/>
                    <a:pt x="7" y="11"/>
                    <a:pt x="4" y="10"/>
                  </a:cubicBezTo>
                  <a:cubicBezTo>
                    <a:pt x="2" y="9"/>
                    <a:pt x="0" y="6"/>
                    <a:pt x="1" y="4"/>
                  </a:cubicBezTo>
                  <a:cubicBezTo>
                    <a:pt x="2" y="1"/>
                    <a:pt x="5" y="0"/>
                    <a:pt x="8" y="1"/>
                  </a:cubicBezTo>
                  <a:cubicBezTo>
                    <a:pt x="10" y="2"/>
                    <a:pt x="12" y="5"/>
                    <a:pt x="11" y="7"/>
                  </a:cubicBezTo>
                  <a:close/>
                </a:path>
              </a:pathLst>
            </a:custGeom>
            <a:grpFill/>
            <a:ln w="12700">
              <a:solidFill>
                <a:srgbClr val="1E325F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prstClr val="black"/>
                </a:solidFill>
                <a:latin typeface="Arial Narrow"/>
                <a:cs typeface="+mn-cs"/>
              </a:endParaRPr>
            </a:p>
          </p:txBody>
        </p:sp>
      </p:grpSp>
      <p:sp>
        <p:nvSpPr>
          <p:cNvPr id="679" name="Freeform 98">
            <a:extLst>
              <a:ext uri="{FF2B5EF4-FFF2-40B4-BE49-F238E27FC236}">
                <a16:creationId xmlns:a16="http://schemas.microsoft.com/office/drawing/2014/main" id="{DF458D29-0390-4F93-9FBF-6448744E7E91}"/>
              </a:ext>
            </a:extLst>
          </p:cNvPr>
          <p:cNvSpPr>
            <a:spLocks/>
          </p:cNvSpPr>
          <p:nvPr/>
        </p:nvSpPr>
        <p:spPr bwMode="auto">
          <a:xfrm>
            <a:off x="1453861" y="2671486"/>
            <a:ext cx="5791200" cy="2622549"/>
          </a:xfrm>
          <a:custGeom>
            <a:avLst/>
            <a:gdLst>
              <a:gd name="T0" fmla="*/ 122 w 2736"/>
              <a:gd name="T1" fmla="*/ 9 h 1239"/>
              <a:gd name="T2" fmla="*/ 145 w 2736"/>
              <a:gd name="T3" fmla="*/ 21 h 1239"/>
              <a:gd name="T4" fmla="*/ 150 w 2736"/>
              <a:gd name="T5" fmla="*/ 73 h 1239"/>
              <a:gd name="T6" fmla="*/ 154 w 2736"/>
              <a:gd name="T7" fmla="*/ 103 h 1239"/>
              <a:gd name="T8" fmla="*/ 228 w 2736"/>
              <a:gd name="T9" fmla="*/ 117 h 1239"/>
              <a:gd name="T10" fmla="*/ 247 w 2736"/>
              <a:gd name="T11" fmla="*/ 134 h 1239"/>
              <a:gd name="T12" fmla="*/ 270 w 2736"/>
              <a:gd name="T13" fmla="*/ 141 h 1239"/>
              <a:gd name="T14" fmla="*/ 276 w 2736"/>
              <a:gd name="T15" fmla="*/ 155 h 1239"/>
              <a:gd name="T16" fmla="*/ 299 w 2736"/>
              <a:gd name="T17" fmla="*/ 170 h 1239"/>
              <a:gd name="T18" fmla="*/ 303 w 2736"/>
              <a:gd name="T19" fmla="*/ 201 h 1239"/>
              <a:gd name="T20" fmla="*/ 308 w 2736"/>
              <a:gd name="T21" fmla="*/ 239 h 1239"/>
              <a:gd name="T22" fmla="*/ 312 w 2736"/>
              <a:gd name="T23" fmla="*/ 262 h 1239"/>
              <a:gd name="T24" fmla="*/ 352 w 2736"/>
              <a:gd name="T25" fmla="*/ 273 h 1239"/>
              <a:gd name="T26" fmla="*/ 360 w 2736"/>
              <a:gd name="T27" fmla="*/ 281 h 1239"/>
              <a:gd name="T28" fmla="*/ 409 w 2736"/>
              <a:gd name="T29" fmla="*/ 283 h 1239"/>
              <a:gd name="T30" fmla="*/ 417 w 2736"/>
              <a:gd name="T31" fmla="*/ 291 h 1239"/>
              <a:gd name="T32" fmla="*/ 422 w 2736"/>
              <a:gd name="T33" fmla="*/ 298 h 1239"/>
              <a:gd name="T34" fmla="*/ 424 w 2736"/>
              <a:gd name="T35" fmla="*/ 317 h 1239"/>
              <a:gd name="T36" fmla="*/ 443 w 2736"/>
              <a:gd name="T37" fmla="*/ 325 h 1239"/>
              <a:gd name="T38" fmla="*/ 451 w 2736"/>
              <a:gd name="T39" fmla="*/ 357 h 1239"/>
              <a:gd name="T40" fmla="*/ 457 w 2736"/>
              <a:gd name="T41" fmla="*/ 367 h 1239"/>
              <a:gd name="T42" fmla="*/ 460 w 2736"/>
              <a:gd name="T43" fmla="*/ 440 h 1239"/>
              <a:gd name="T44" fmla="*/ 466 w 2736"/>
              <a:gd name="T45" fmla="*/ 455 h 1239"/>
              <a:gd name="T46" fmla="*/ 472 w 2736"/>
              <a:gd name="T47" fmla="*/ 468 h 1239"/>
              <a:gd name="T48" fmla="*/ 479 w 2736"/>
              <a:gd name="T49" fmla="*/ 474 h 1239"/>
              <a:gd name="T50" fmla="*/ 481 w 2736"/>
              <a:gd name="T51" fmla="*/ 491 h 1239"/>
              <a:gd name="T52" fmla="*/ 508 w 2736"/>
              <a:gd name="T53" fmla="*/ 495 h 1239"/>
              <a:gd name="T54" fmla="*/ 592 w 2736"/>
              <a:gd name="T55" fmla="*/ 512 h 1239"/>
              <a:gd name="T56" fmla="*/ 599 w 2736"/>
              <a:gd name="T57" fmla="*/ 539 h 1239"/>
              <a:gd name="T58" fmla="*/ 605 w 2736"/>
              <a:gd name="T59" fmla="*/ 560 h 1239"/>
              <a:gd name="T60" fmla="*/ 611 w 2736"/>
              <a:gd name="T61" fmla="*/ 585 h 1239"/>
              <a:gd name="T62" fmla="*/ 615 w 2736"/>
              <a:gd name="T63" fmla="*/ 604 h 1239"/>
              <a:gd name="T64" fmla="*/ 635 w 2736"/>
              <a:gd name="T65" fmla="*/ 644 h 1239"/>
              <a:gd name="T66" fmla="*/ 655 w 2736"/>
              <a:gd name="T67" fmla="*/ 685 h 1239"/>
              <a:gd name="T68" fmla="*/ 755 w 2736"/>
              <a:gd name="T69" fmla="*/ 694 h 1239"/>
              <a:gd name="T70" fmla="*/ 769 w 2736"/>
              <a:gd name="T71" fmla="*/ 751 h 1239"/>
              <a:gd name="T72" fmla="*/ 792 w 2736"/>
              <a:gd name="T73" fmla="*/ 761 h 1239"/>
              <a:gd name="T74" fmla="*/ 801 w 2736"/>
              <a:gd name="T75" fmla="*/ 771 h 1239"/>
              <a:gd name="T76" fmla="*/ 837 w 2736"/>
              <a:gd name="T77" fmla="*/ 776 h 1239"/>
              <a:gd name="T78" fmla="*/ 900 w 2736"/>
              <a:gd name="T79" fmla="*/ 792 h 1239"/>
              <a:gd name="T80" fmla="*/ 911 w 2736"/>
              <a:gd name="T81" fmla="*/ 805 h 1239"/>
              <a:gd name="T82" fmla="*/ 999 w 2736"/>
              <a:gd name="T83" fmla="*/ 811 h 1239"/>
              <a:gd name="T84" fmla="*/ 1012 w 2736"/>
              <a:gd name="T85" fmla="*/ 824 h 1239"/>
              <a:gd name="T86" fmla="*/ 1062 w 2736"/>
              <a:gd name="T87" fmla="*/ 832 h 1239"/>
              <a:gd name="T88" fmla="*/ 1172 w 2736"/>
              <a:gd name="T89" fmla="*/ 862 h 1239"/>
              <a:gd name="T90" fmla="*/ 1201 w 2736"/>
              <a:gd name="T91" fmla="*/ 866 h 1239"/>
              <a:gd name="T92" fmla="*/ 1212 w 2736"/>
              <a:gd name="T93" fmla="*/ 918 h 1239"/>
              <a:gd name="T94" fmla="*/ 1366 w 2736"/>
              <a:gd name="T95" fmla="*/ 924 h 1239"/>
              <a:gd name="T96" fmla="*/ 1518 w 2736"/>
              <a:gd name="T97" fmla="*/ 941 h 1239"/>
              <a:gd name="T98" fmla="*/ 1659 w 2736"/>
              <a:gd name="T99" fmla="*/ 964 h 1239"/>
              <a:gd name="T100" fmla="*/ 1676 w 2736"/>
              <a:gd name="T101" fmla="*/ 970 h 1239"/>
              <a:gd name="T102" fmla="*/ 1800 w 2736"/>
              <a:gd name="T103" fmla="*/ 998 h 1239"/>
              <a:gd name="T104" fmla="*/ 1834 w 2736"/>
              <a:gd name="T105" fmla="*/ 1025 h 1239"/>
              <a:gd name="T106" fmla="*/ 2112 w 2736"/>
              <a:gd name="T107" fmla="*/ 1036 h 1239"/>
              <a:gd name="T108" fmla="*/ 2277 w 2736"/>
              <a:gd name="T109" fmla="*/ 1056 h 1239"/>
              <a:gd name="T110" fmla="*/ 2622 w 2736"/>
              <a:gd name="T111" fmla="*/ 1079 h 1239"/>
              <a:gd name="T112" fmla="*/ 2736 w 2736"/>
              <a:gd name="T113" fmla="*/ 1239 h 1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736" h="1239">
                <a:moveTo>
                  <a:pt x="0" y="0"/>
                </a:moveTo>
                <a:lnTo>
                  <a:pt x="122" y="0"/>
                </a:lnTo>
                <a:lnTo>
                  <a:pt x="122" y="9"/>
                </a:lnTo>
                <a:lnTo>
                  <a:pt x="133" y="9"/>
                </a:lnTo>
                <a:lnTo>
                  <a:pt x="133" y="21"/>
                </a:lnTo>
                <a:lnTo>
                  <a:pt x="145" y="21"/>
                </a:lnTo>
                <a:lnTo>
                  <a:pt x="145" y="53"/>
                </a:lnTo>
                <a:lnTo>
                  <a:pt x="145" y="73"/>
                </a:lnTo>
                <a:lnTo>
                  <a:pt x="150" y="73"/>
                </a:lnTo>
                <a:lnTo>
                  <a:pt x="150" y="88"/>
                </a:lnTo>
                <a:lnTo>
                  <a:pt x="154" y="88"/>
                </a:lnTo>
                <a:lnTo>
                  <a:pt x="154" y="103"/>
                </a:lnTo>
                <a:lnTo>
                  <a:pt x="158" y="103"/>
                </a:lnTo>
                <a:lnTo>
                  <a:pt x="158" y="117"/>
                </a:lnTo>
                <a:lnTo>
                  <a:pt x="228" y="117"/>
                </a:lnTo>
                <a:lnTo>
                  <a:pt x="228" y="128"/>
                </a:lnTo>
                <a:lnTo>
                  <a:pt x="247" y="128"/>
                </a:lnTo>
                <a:lnTo>
                  <a:pt x="247" y="134"/>
                </a:lnTo>
                <a:lnTo>
                  <a:pt x="251" y="134"/>
                </a:lnTo>
                <a:lnTo>
                  <a:pt x="251" y="141"/>
                </a:lnTo>
                <a:lnTo>
                  <a:pt x="270" y="141"/>
                </a:lnTo>
                <a:lnTo>
                  <a:pt x="270" y="149"/>
                </a:lnTo>
                <a:lnTo>
                  <a:pt x="276" y="149"/>
                </a:lnTo>
                <a:lnTo>
                  <a:pt x="276" y="155"/>
                </a:lnTo>
                <a:lnTo>
                  <a:pt x="289" y="155"/>
                </a:lnTo>
                <a:lnTo>
                  <a:pt x="289" y="170"/>
                </a:lnTo>
                <a:lnTo>
                  <a:pt x="299" y="170"/>
                </a:lnTo>
                <a:lnTo>
                  <a:pt x="299" y="191"/>
                </a:lnTo>
                <a:lnTo>
                  <a:pt x="303" y="191"/>
                </a:lnTo>
                <a:lnTo>
                  <a:pt x="303" y="201"/>
                </a:lnTo>
                <a:lnTo>
                  <a:pt x="304" y="201"/>
                </a:lnTo>
                <a:lnTo>
                  <a:pt x="304" y="239"/>
                </a:lnTo>
                <a:lnTo>
                  <a:pt x="308" y="239"/>
                </a:lnTo>
                <a:lnTo>
                  <a:pt x="308" y="252"/>
                </a:lnTo>
                <a:lnTo>
                  <a:pt x="312" y="252"/>
                </a:lnTo>
                <a:lnTo>
                  <a:pt x="312" y="262"/>
                </a:lnTo>
                <a:lnTo>
                  <a:pt x="318" y="262"/>
                </a:lnTo>
                <a:lnTo>
                  <a:pt x="318" y="273"/>
                </a:lnTo>
                <a:lnTo>
                  <a:pt x="352" y="273"/>
                </a:lnTo>
                <a:lnTo>
                  <a:pt x="352" y="277"/>
                </a:lnTo>
                <a:lnTo>
                  <a:pt x="360" y="277"/>
                </a:lnTo>
                <a:lnTo>
                  <a:pt x="360" y="281"/>
                </a:lnTo>
                <a:lnTo>
                  <a:pt x="405" y="281"/>
                </a:lnTo>
                <a:lnTo>
                  <a:pt x="405" y="283"/>
                </a:lnTo>
                <a:lnTo>
                  <a:pt x="409" y="283"/>
                </a:lnTo>
                <a:lnTo>
                  <a:pt x="409" y="287"/>
                </a:lnTo>
                <a:lnTo>
                  <a:pt x="417" y="287"/>
                </a:lnTo>
                <a:lnTo>
                  <a:pt x="417" y="291"/>
                </a:lnTo>
                <a:lnTo>
                  <a:pt x="420" y="291"/>
                </a:lnTo>
                <a:lnTo>
                  <a:pt x="420" y="298"/>
                </a:lnTo>
                <a:lnTo>
                  <a:pt x="422" y="298"/>
                </a:lnTo>
                <a:lnTo>
                  <a:pt x="422" y="308"/>
                </a:lnTo>
                <a:lnTo>
                  <a:pt x="424" y="308"/>
                </a:lnTo>
                <a:lnTo>
                  <a:pt x="424" y="317"/>
                </a:lnTo>
                <a:lnTo>
                  <a:pt x="434" y="317"/>
                </a:lnTo>
                <a:lnTo>
                  <a:pt x="434" y="325"/>
                </a:lnTo>
                <a:lnTo>
                  <a:pt x="443" y="325"/>
                </a:lnTo>
                <a:lnTo>
                  <a:pt x="443" y="331"/>
                </a:lnTo>
                <a:lnTo>
                  <a:pt x="451" y="331"/>
                </a:lnTo>
                <a:lnTo>
                  <a:pt x="451" y="357"/>
                </a:lnTo>
                <a:lnTo>
                  <a:pt x="455" y="357"/>
                </a:lnTo>
                <a:lnTo>
                  <a:pt x="455" y="367"/>
                </a:lnTo>
                <a:lnTo>
                  <a:pt x="457" y="367"/>
                </a:lnTo>
                <a:lnTo>
                  <a:pt x="457" y="436"/>
                </a:lnTo>
                <a:lnTo>
                  <a:pt x="460" y="436"/>
                </a:lnTo>
                <a:lnTo>
                  <a:pt x="460" y="440"/>
                </a:lnTo>
                <a:lnTo>
                  <a:pt x="462" y="440"/>
                </a:lnTo>
                <a:lnTo>
                  <a:pt x="462" y="455"/>
                </a:lnTo>
                <a:lnTo>
                  <a:pt x="466" y="455"/>
                </a:lnTo>
                <a:lnTo>
                  <a:pt x="466" y="461"/>
                </a:lnTo>
                <a:lnTo>
                  <a:pt x="472" y="461"/>
                </a:lnTo>
                <a:lnTo>
                  <a:pt x="472" y="468"/>
                </a:lnTo>
                <a:lnTo>
                  <a:pt x="478" y="468"/>
                </a:lnTo>
                <a:lnTo>
                  <a:pt x="478" y="474"/>
                </a:lnTo>
                <a:lnTo>
                  <a:pt x="479" y="474"/>
                </a:lnTo>
                <a:lnTo>
                  <a:pt x="479" y="482"/>
                </a:lnTo>
                <a:lnTo>
                  <a:pt x="481" y="482"/>
                </a:lnTo>
                <a:lnTo>
                  <a:pt x="481" y="491"/>
                </a:lnTo>
                <a:lnTo>
                  <a:pt x="502" y="491"/>
                </a:lnTo>
                <a:lnTo>
                  <a:pt x="502" y="495"/>
                </a:lnTo>
                <a:lnTo>
                  <a:pt x="508" y="495"/>
                </a:lnTo>
                <a:lnTo>
                  <a:pt x="508" y="512"/>
                </a:lnTo>
                <a:lnTo>
                  <a:pt x="578" y="512"/>
                </a:lnTo>
                <a:lnTo>
                  <a:pt x="592" y="512"/>
                </a:lnTo>
                <a:lnTo>
                  <a:pt x="592" y="518"/>
                </a:lnTo>
                <a:lnTo>
                  <a:pt x="599" y="518"/>
                </a:lnTo>
                <a:lnTo>
                  <a:pt x="599" y="539"/>
                </a:lnTo>
                <a:lnTo>
                  <a:pt x="601" y="539"/>
                </a:lnTo>
                <a:lnTo>
                  <a:pt x="601" y="560"/>
                </a:lnTo>
                <a:lnTo>
                  <a:pt x="605" y="560"/>
                </a:lnTo>
                <a:lnTo>
                  <a:pt x="607" y="560"/>
                </a:lnTo>
                <a:lnTo>
                  <a:pt x="607" y="585"/>
                </a:lnTo>
                <a:lnTo>
                  <a:pt x="611" y="585"/>
                </a:lnTo>
                <a:lnTo>
                  <a:pt x="611" y="597"/>
                </a:lnTo>
                <a:lnTo>
                  <a:pt x="615" y="597"/>
                </a:lnTo>
                <a:lnTo>
                  <a:pt x="615" y="604"/>
                </a:lnTo>
                <a:lnTo>
                  <a:pt x="622" y="604"/>
                </a:lnTo>
                <a:lnTo>
                  <a:pt x="622" y="644"/>
                </a:lnTo>
                <a:lnTo>
                  <a:pt x="635" y="644"/>
                </a:lnTo>
                <a:lnTo>
                  <a:pt x="635" y="658"/>
                </a:lnTo>
                <a:lnTo>
                  <a:pt x="655" y="658"/>
                </a:lnTo>
                <a:lnTo>
                  <a:pt x="655" y="685"/>
                </a:lnTo>
                <a:lnTo>
                  <a:pt x="748" y="685"/>
                </a:lnTo>
                <a:lnTo>
                  <a:pt x="755" y="685"/>
                </a:lnTo>
                <a:lnTo>
                  <a:pt x="755" y="694"/>
                </a:lnTo>
                <a:lnTo>
                  <a:pt x="761" y="694"/>
                </a:lnTo>
                <a:lnTo>
                  <a:pt x="761" y="751"/>
                </a:lnTo>
                <a:lnTo>
                  <a:pt x="769" y="751"/>
                </a:lnTo>
                <a:lnTo>
                  <a:pt x="772" y="751"/>
                </a:lnTo>
                <a:lnTo>
                  <a:pt x="772" y="761"/>
                </a:lnTo>
                <a:lnTo>
                  <a:pt x="792" y="761"/>
                </a:lnTo>
                <a:lnTo>
                  <a:pt x="792" y="763"/>
                </a:lnTo>
                <a:lnTo>
                  <a:pt x="801" y="763"/>
                </a:lnTo>
                <a:lnTo>
                  <a:pt x="801" y="771"/>
                </a:lnTo>
                <a:lnTo>
                  <a:pt x="807" y="771"/>
                </a:lnTo>
                <a:lnTo>
                  <a:pt x="807" y="776"/>
                </a:lnTo>
                <a:lnTo>
                  <a:pt x="837" y="776"/>
                </a:lnTo>
                <a:lnTo>
                  <a:pt x="837" y="792"/>
                </a:lnTo>
                <a:lnTo>
                  <a:pt x="889" y="792"/>
                </a:lnTo>
                <a:lnTo>
                  <a:pt x="900" y="792"/>
                </a:lnTo>
                <a:lnTo>
                  <a:pt x="900" y="797"/>
                </a:lnTo>
                <a:lnTo>
                  <a:pt x="911" y="797"/>
                </a:lnTo>
                <a:lnTo>
                  <a:pt x="911" y="805"/>
                </a:lnTo>
                <a:lnTo>
                  <a:pt x="917" y="805"/>
                </a:lnTo>
                <a:lnTo>
                  <a:pt x="917" y="811"/>
                </a:lnTo>
                <a:lnTo>
                  <a:pt x="999" y="811"/>
                </a:lnTo>
                <a:lnTo>
                  <a:pt x="999" y="817"/>
                </a:lnTo>
                <a:lnTo>
                  <a:pt x="1012" y="817"/>
                </a:lnTo>
                <a:lnTo>
                  <a:pt x="1012" y="824"/>
                </a:lnTo>
                <a:lnTo>
                  <a:pt x="1043" y="824"/>
                </a:lnTo>
                <a:lnTo>
                  <a:pt x="1043" y="832"/>
                </a:lnTo>
                <a:lnTo>
                  <a:pt x="1062" y="832"/>
                </a:lnTo>
                <a:lnTo>
                  <a:pt x="1062" y="857"/>
                </a:lnTo>
                <a:lnTo>
                  <a:pt x="1172" y="857"/>
                </a:lnTo>
                <a:lnTo>
                  <a:pt x="1172" y="862"/>
                </a:lnTo>
                <a:lnTo>
                  <a:pt x="1182" y="862"/>
                </a:lnTo>
                <a:lnTo>
                  <a:pt x="1182" y="866"/>
                </a:lnTo>
                <a:lnTo>
                  <a:pt x="1201" y="866"/>
                </a:lnTo>
                <a:lnTo>
                  <a:pt x="1201" y="910"/>
                </a:lnTo>
                <a:lnTo>
                  <a:pt x="1212" y="910"/>
                </a:lnTo>
                <a:lnTo>
                  <a:pt x="1212" y="918"/>
                </a:lnTo>
                <a:lnTo>
                  <a:pt x="1359" y="918"/>
                </a:lnTo>
                <a:lnTo>
                  <a:pt x="1359" y="924"/>
                </a:lnTo>
                <a:lnTo>
                  <a:pt x="1366" y="924"/>
                </a:lnTo>
                <a:lnTo>
                  <a:pt x="1366" y="941"/>
                </a:lnTo>
                <a:lnTo>
                  <a:pt x="1469" y="941"/>
                </a:lnTo>
                <a:lnTo>
                  <a:pt x="1518" y="941"/>
                </a:lnTo>
                <a:lnTo>
                  <a:pt x="1518" y="952"/>
                </a:lnTo>
                <a:lnTo>
                  <a:pt x="1659" y="952"/>
                </a:lnTo>
                <a:lnTo>
                  <a:pt x="1659" y="964"/>
                </a:lnTo>
                <a:lnTo>
                  <a:pt x="1667" y="964"/>
                </a:lnTo>
                <a:lnTo>
                  <a:pt x="1667" y="970"/>
                </a:lnTo>
                <a:lnTo>
                  <a:pt x="1676" y="970"/>
                </a:lnTo>
                <a:lnTo>
                  <a:pt x="1676" y="998"/>
                </a:lnTo>
                <a:lnTo>
                  <a:pt x="1775" y="998"/>
                </a:lnTo>
                <a:lnTo>
                  <a:pt x="1800" y="998"/>
                </a:lnTo>
                <a:lnTo>
                  <a:pt x="1800" y="1008"/>
                </a:lnTo>
                <a:lnTo>
                  <a:pt x="1834" y="1008"/>
                </a:lnTo>
                <a:lnTo>
                  <a:pt x="1834" y="1025"/>
                </a:lnTo>
                <a:lnTo>
                  <a:pt x="1950" y="1025"/>
                </a:lnTo>
                <a:lnTo>
                  <a:pt x="2112" y="1025"/>
                </a:lnTo>
                <a:lnTo>
                  <a:pt x="2112" y="1036"/>
                </a:lnTo>
                <a:lnTo>
                  <a:pt x="2125" y="1036"/>
                </a:lnTo>
                <a:lnTo>
                  <a:pt x="2125" y="1056"/>
                </a:lnTo>
                <a:lnTo>
                  <a:pt x="2277" y="1056"/>
                </a:lnTo>
                <a:lnTo>
                  <a:pt x="2277" y="1079"/>
                </a:lnTo>
                <a:lnTo>
                  <a:pt x="2576" y="1079"/>
                </a:lnTo>
                <a:lnTo>
                  <a:pt x="2622" y="1079"/>
                </a:lnTo>
                <a:lnTo>
                  <a:pt x="2622" y="1166"/>
                </a:lnTo>
                <a:lnTo>
                  <a:pt x="2622" y="1239"/>
                </a:lnTo>
                <a:lnTo>
                  <a:pt x="2736" y="1239"/>
                </a:lnTo>
              </a:path>
            </a:pathLst>
          </a:custGeom>
          <a:noFill/>
          <a:ln w="12700" cap="flat">
            <a:solidFill>
              <a:srgbClr val="1E325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 dirty="0">
              <a:solidFill>
                <a:prstClr val="black"/>
              </a:solidFill>
              <a:latin typeface="Arial Narrow"/>
              <a:cs typeface="+mn-cs"/>
            </a:endParaRPr>
          </a:p>
        </p:txBody>
      </p:sp>
      <p:sp>
        <p:nvSpPr>
          <p:cNvPr id="680" name="Rectangle 679">
            <a:extLst>
              <a:ext uri="{FF2B5EF4-FFF2-40B4-BE49-F238E27FC236}">
                <a16:creationId xmlns:a16="http://schemas.microsoft.com/office/drawing/2014/main" id="{85CE9C95-CD28-4B6A-A767-9FA4CF2E1F7C}"/>
              </a:ext>
            </a:extLst>
          </p:cNvPr>
          <p:cNvSpPr/>
          <p:nvPr/>
        </p:nvSpPr>
        <p:spPr>
          <a:xfrm>
            <a:off x="5826727" y="3660930"/>
            <a:ext cx="18435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 err="1">
                <a:solidFill>
                  <a:srgbClr val="6E1E50"/>
                </a:solidFill>
                <a:latin typeface="Arial Narrow"/>
                <a:cs typeface="+mn-cs"/>
              </a:rPr>
              <a:t>Olaparib</a:t>
            </a:r>
            <a:r>
              <a:rPr lang="en-GB" sz="1600" dirty="0">
                <a:solidFill>
                  <a:srgbClr val="6E1E50"/>
                </a:solidFill>
                <a:latin typeface="Arial Narrow"/>
                <a:cs typeface="+mn-cs"/>
              </a:rPr>
              <a:t> </a:t>
            </a:r>
            <a:endParaRPr lang="en-US" sz="1600" dirty="0">
              <a:solidFill>
                <a:srgbClr val="6E1E50"/>
              </a:solidFill>
              <a:latin typeface="Arial Narrow"/>
              <a:cs typeface="+mn-cs"/>
            </a:endParaRPr>
          </a:p>
        </p:txBody>
      </p:sp>
      <p:sp>
        <p:nvSpPr>
          <p:cNvPr id="681" name="Rectangle 680">
            <a:extLst>
              <a:ext uri="{FF2B5EF4-FFF2-40B4-BE49-F238E27FC236}">
                <a16:creationId xmlns:a16="http://schemas.microsoft.com/office/drawing/2014/main" id="{7259D393-F056-4B7C-9A05-5E52AAAF441D}"/>
              </a:ext>
            </a:extLst>
          </p:cNvPr>
          <p:cNvSpPr/>
          <p:nvPr/>
        </p:nvSpPr>
        <p:spPr>
          <a:xfrm>
            <a:off x="4844259" y="5236618"/>
            <a:ext cx="25567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rgbClr val="1E325F"/>
                </a:solidFill>
                <a:latin typeface="Arial Narrow"/>
                <a:cs typeface="+mn-cs"/>
              </a:rPr>
              <a:t>Placebo</a:t>
            </a:r>
            <a:endParaRPr lang="en-US" sz="1600" dirty="0">
              <a:solidFill>
                <a:srgbClr val="1E325F"/>
              </a:solidFill>
              <a:latin typeface="Arial Narrow"/>
              <a:cs typeface="+mn-cs"/>
            </a:endParaRPr>
          </a:p>
        </p:txBody>
      </p:sp>
      <p:sp>
        <p:nvSpPr>
          <p:cNvPr id="682" name="Freeform 5">
            <a:extLst>
              <a:ext uri="{FF2B5EF4-FFF2-40B4-BE49-F238E27FC236}">
                <a16:creationId xmlns:a16="http://schemas.microsoft.com/office/drawing/2014/main" id="{4BD6A24E-9191-4F80-9F72-EDF4CD97C793}"/>
              </a:ext>
            </a:extLst>
          </p:cNvPr>
          <p:cNvSpPr>
            <a:spLocks/>
          </p:cNvSpPr>
          <p:nvPr/>
        </p:nvSpPr>
        <p:spPr bwMode="auto">
          <a:xfrm>
            <a:off x="1467140" y="2665441"/>
            <a:ext cx="6131611" cy="1408719"/>
          </a:xfrm>
          <a:custGeom>
            <a:avLst/>
            <a:gdLst>
              <a:gd name="T0" fmla="*/ 148 w 3160"/>
              <a:gd name="T1" fmla="*/ 6 h 726"/>
              <a:gd name="T2" fmla="*/ 166 w 3160"/>
              <a:gd name="T3" fmla="*/ 27 h 726"/>
              <a:gd name="T4" fmla="*/ 249 w 3160"/>
              <a:gd name="T5" fmla="*/ 40 h 726"/>
              <a:gd name="T6" fmla="*/ 281 w 3160"/>
              <a:gd name="T7" fmla="*/ 52 h 726"/>
              <a:gd name="T8" fmla="*/ 328 w 3160"/>
              <a:gd name="T9" fmla="*/ 65 h 726"/>
              <a:gd name="T10" fmla="*/ 358 w 3160"/>
              <a:gd name="T11" fmla="*/ 84 h 726"/>
              <a:gd name="T12" fmla="*/ 478 w 3160"/>
              <a:gd name="T13" fmla="*/ 94 h 726"/>
              <a:gd name="T14" fmla="*/ 495 w 3160"/>
              <a:gd name="T15" fmla="*/ 115 h 726"/>
              <a:gd name="T16" fmla="*/ 559 w 3160"/>
              <a:gd name="T17" fmla="*/ 132 h 726"/>
              <a:gd name="T18" fmla="*/ 634 w 3160"/>
              <a:gd name="T19" fmla="*/ 142 h 726"/>
              <a:gd name="T20" fmla="*/ 653 w 3160"/>
              <a:gd name="T21" fmla="*/ 151 h 726"/>
              <a:gd name="T22" fmla="*/ 663 w 3160"/>
              <a:gd name="T23" fmla="*/ 163 h 726"/>
              <a:gd name="T24" fmla="*/ 680 w 3160"/>
              <a:gd name="T25" fmla="*/ 172 h 726"/>
              <a:gd name="T26" fmla="*/ 705 w 3160"/>
              <a:gd name="T27" fmla="*/ 178 h 726"/>
              <a:gd name="T28" fmla="*/ 730 w 3160"/>
              <a:gd name="T29" fmla="*/ 190 h 726"/>
              <a:gd name="T30" fmla="*/ 746 w 3160"/>
              <a:gd name="T31" fmla="*/ 197 h 726"/>
              <a:gd name="T32" fmla="*/ 794 w 3160"/>
              <a:gd name="T33" fmla="*/ 209 h 726"/>
              <a:gd name="T34" fmla="*/ 825 w 3160"/>
              <a:gd name="T35" fmla="*/ 220 h 726"/>
              <a:gd name="T36" fmla="*/ 836 w 3160"/>
              <a:gd name="T37" fmla="*/ 243 h 726"/>
              <a:gd name="T38" fmla="*/ 871 w 3160"/>
              <a:gd name="T39" fmla="*/ 253 h 726"/>
              <a:gd name="T40" fmla="*/ 954 w 3160"/>
              <a:gd name="T41" fmla="*/ 262 h 726"/>
              <a:gd name="T42" fmla="*/ 975 w 3160"/>
              <a:gd name="T43" fmla="*/ 272 h 726"/>
              <a:gd name="T44" fmla="*/ 996 w 3160"/>
              <a:gd name="T45" fmla="*/ 278 h 726"/>
              <a:gd name="T46" fmla="*/ 1004 w 3160"/>
              <a:gd name="T47" fmla="*/ 295 h 726"/>
              <a:gd name="T48" fmla="*/ 1073 w 3160"/>
              <a:gd name="T49" fmla="*/ 303 h 726"/>
              <a:gd name="T50" fmla="*/ 1098 w 3160"/>
              <a:gd name="T51" fmla="*/ 310 h 726"/>
              <a:gd name="T52" fmla="*/ 1123 w 3160"/>
              <a:gd name="T53" fmla="*/ 316 h 726"/>
              <a:gd name="T54" fmla="*/ 1150 w 3160"/>
              <a:gd name="T55" fmla="*/ 324 h 726"/>
              <a:gd name="T56" fmla="*/ 1160 w 3160"/>
              <a:gd name="T57" fmla="*/ 339 h 726"/>
              <a:gd name="T58" fmla="*/ 1216 w 3160"/>
              <a:gd name="T59" fmla="*/ 343 h 726"/>
              <a:gd name="T60" fmla="*/ 1314 w 3160"/>
              <a:gd name="T61" fmla="*/ 349 h 726"/>
              <a:gd name="T62" fmla="*/ 1322 w 3160"/>
              <a:gd name="T63" fmla="*/ 377 h 726"/>
              <a:gd name="T64" fmla="*/ 1326 w 3160"/>
              <a:gd name="T65" fmla="*/ 393 h 726"/>
              <a:gd name="T66" fmla="*/ 1403 w 3160"/>
              <a:gd name="T67" fmla="*/ 395 h 726"/>
              <a:gd name="T68" fmla="*/ 1464 w 3160"/>
              <a:gd name="T69" fmla="*/ 408 h 726"/>
              <a:gd name="T70" fmla="*/ 1472 w 3160"/>
              <a:gd name="T71" fmla="*/ 427 h 726"/>
              <a:gd name="T72" fmla="*/ 1491 w 3160"/>
              <a:gd name="T73" fmla="*/ 441 h 726"/>
              <a:gd name="T74" fmla="*/ 1507 w 3160"/>
              <a:gd name="T75" fmla="*/ 450 h 726"/>
              <a:gd name="T76" fmla="*/ 1526 w 3160"/>
              <a:gd name="T77" fmla="*/ 460 h 726"/>
              <a:gd name="T78" fmla="*/ 1572 w 3160"/>
              <a:gd name="T79" fmla="*/ 471 h 726"/>
              <a:gd name="T80" fmla="*/ 1611 w 3160"/>
              <a:gd name="T81" fmla="*/ 483 h 726"/>
              <a:gd name="T82" fmla="*/ 1630 w 3160"/>
              <a:gd name="T83" fmla="*/ 492 h 726"/>
              <a:gd name="T84" fmla="*/ 1647 w 3160"/>
              <a:gd name="T85" fmla="*/ 502 h 726"/>
              <a:gd name="T86" fmla="*/ 1659 w 3160"/>
              <a:gd name="T87" fmla="*/ 513 h 726"/>
              <a:gd name="T88" fmla="*/ 1667 w 3160"/>
              <a:gd name="T89" fmla="*/ 525 h 726"/>
              <a:gd name="T90" fmla="*/ 1719 w 3160"/>
              <a:gd name="T91" fmla="*/ 533 h 726"/>
              <a:gd name="T92" fmla="*/ 1763 w 3160"/>
              <a:gd name="T93" fmla="*/ 544 h 726"/>
              <a:gd name="T94" fmla="*/ 1788 w 3160"/>
              <a:gd name="T95" fmla="*/ 554 h 726"/>
              <a:gd name="T96" fmla="*/ 1817 w 3160"/>
              <a:gd name="T97" fmla="*/ 563 h 726"/>
              <a:gd name="T98" fmla="*/ 1850 w 3160"/>
              <a:gd name="T99" fmla="*/ 575 h 726"/>
              <a:gd name="T100" fmla="*/ 1979 w 3160"/>
              <a:gd name="T101" fmla="*/ 584 h 726"/>
              <a:gd name="T102" fmla="*/ 2025 w 3160"/>
              <a:gd name="T103" fmla="*/ 586 h 726"/>
              <a:gd name="T104" fmla="*/ 2096 w 3160"/>
              <a:gd name="T105" fmla="*/ 596 h 726"/>
              <a:gd name="T106" fmla="*/ 2141 w 3160"/>
              <a:gd name="T107" fmla="*/ 611 h 726"/>
              <a:gd name="T108" fmla="*/ 2177 w 3160"/>
              <a:gd name="T109" fmla="*/ 621 h 726"/>
              <a:gd name="T110" fmla="*/ 2326 w 3160"/>
              <a:gd name="T111" fmla="*/ 625 h 726"/>
              <a:gd name="T112" fmla="*/ 2345 w 3160"/>
              <a:gd name="T113" fmla="*/ 634 h 726"/>
              <a:gd name="T114" fmla="*/ 2430 w 3160"/>
              <a:gd name="T115" fmla="*/ 640 h 726"/>
              <a:gd name="T116" fmla="*/ 2486 w 3160"/>
              <a:gd name="T117" fmla="*/ 653 h 726"/>
              <a:gd name="T118" fmla="*/ 2532 w 3160"/>
              <a:gd name="T119" fmla="*/ 703 h 726"/>
              <a:gd name="T120" fmla="*/ 2688 w 3160"/>
              <a:gd name="T121" fmla="*/ 726 h 726"/>
              <a:gd name="T122" fmla="*/ 3160 w 3160"/>
              <a:gd name="T123" fmla="*/ 72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160" h="726">
                <a:moveTo>
                  <a:pt x="0" y="0"/>
                </a:moveTo>
                <a:lnTo>
                  <a:pt x="137" y="0"/>
                </a:lnTo>
                <a:lnTo>
                  <a:pt x="137" y="6"/>
                </a:lnTo>
                <a:lnTo>
                  <a:pt x="148" y="6"/>
                </a:lnTo>
                <a:lnTo>
                  <a:pt x="148" y="15"/>
                </a:lnTo>
                <a:lnTo>
                  <a:pt x="158" y="15"/>
                </a:lnTo>
                <a:lnTo>
                  <a:pt x="158" y="27"/>
                </a:lnTo>
                <a:lnTo>
                  <a:pt x="166" y="27"/>
                </a:lnTo>
                <a:lnTo>
                  <a:pt x="166" y="36"/>
                </a:lnTo>
                <a:lnTo>
                  <a:pt x="227" y="36"/>
                </a:lnTo>
                <a:lnTo>
                  <a:pt x="227" y="40"/>
                </a:lnTo>
                <a:lnTo>
                  <a:pt x="249" y="40"/>
                </a:lnTo>
                <a:lnTo>
                  <a:pt x="249" y="46"/>
                </a:lnTo>
                <a:lnTo>
                  <a:pt x="274" y="46"/>
                </a:lnTo>
                <a:lnTo>
                  <a:pt x="274" y="52"/>
                </a:lnTo>
                <a:lnTo>
                  <a:pt x="281" y="52"/>
                </a:lnTo>
                <a:lnTo>
                  <a:pt x="281" y="59"/>
                </a:lnTo>
                <a:lnTo>
                  <a:pt x="320" y="59"/>
                </a:lnTo>
                <a:lnTo>
                  <a:pt x="320" y="65"/>
                </a:lnTo>
                <a:lnTo>
                  <a:pt x="328" y="65"/>
                </a:lnTo>
                <a:lnTo>
                  <a:pt x="328" y="73"/>
                </a:lnTo>
                <a:lnTo>
                  <a:pt x="333" y="73"/>
                </a:lnTo>
                <a:lnTo>
                  <a:pt x="333" y="84"/>
                </a:lnTo>
                <a:lnTo>
                  <a:pt x="358" y="84"/>
                </a:lnTo>
                <a:lnTo>
                  <a:pt x="358" y="90"/>
                </a:lnTo>
                <a:lnTo>
                  <a:pt x="437" y="90"/>
                </a:lnTo>
                <a:lnTo>
                  <a:pt x="437" y="94"/>
                </a:lnTo>
                <a:lnTo>
                  <a:pt x="478" y="94"/>
                </a:lnTo>
                <a:lnTo>
                  <a:pt x="478" y="109"/>
                </a:lnTo>
                <a:lnTo>
                  <a:pt x="486" y="109"/>
                </a:lnTo>
                <a:lnTo>
                  <a:pt x="486" y="115"/>
                </a:lnTo>
                <a:lnTo>
                  <a:pt x="495" y="115"/>
                </a:lnTo>
                <a:lnTo>
                  <a:pt x="495" y="128"/>
                </a:lnTo>
                <a:lnTo>
                  <a:pt x="522" y="128"/>
                </a:lnTo>
                <a:lnTo>
                  <a:pt x="522" y="132"/>
                </a:lnTo>
                <a:lnTo>
                  <a:pt x="559" y="132"/>
                </a:lnTo>
                <a:lnTo>
                  <a:pt x="559" y="136"/>
                </a:lnTo>
                <a:lnTo>
                  <a:pt x="565" y="136"/>
                </a:lnTo>
                <a:lnTo>
                  <a:pt x="565" y="142"/>
                </a:lnTo>
                <a:lnTo>
                  <a:pt x="634" y="142"/>
                </a:lnTo>
                <a:lnTo>
                  <a:pt x="634" y="147"/>
                </a:lnTo>
                <a:lnTo>
                  <a:pt x="649" y="147"/>
                </a:lnTo>
                <a:lnTo>
                  <a:pt x="649" y="151"/>
                </a:lnTo>
                <a:lnTo>
                  <a:pt x="653" y="151"/>
                </a:lnTo>
                <a:lnTo>
                  <a:pt x="653" y="155"/>
                </a:lnTo>
                <a:lnTo>
                  <a:pt x="657" y="155"/>
                </a:lnTo>
                <a:lnTo>
                  <a:pt x="657" y="163"/>
                </a:lnTo>
                <a:lnTo>
                  <a:pt x="663" y="163"/>
                </a:lnTo>
                <a:lnTo>
                  <a:pt x="663" y="165"/>
                </a:lnTo>
                <a:lnTo>
                  <a:pt x="667" y="165"/>
                </a:lnTo>
                <a:lnTo>
                  <a:pt x="667" y="172"/>
                </a:lnTo>
                <a:lnTo>
                  <a:pt x="680" y="172"/>
                </a:lnTo>
                <a:lnTo>
                  <a:pt x="680" y="174"/>
                </a:lnTo>
                <a:lnTo>
                  <a:pt x="701" y="174"/>
                </a:lnTo>
                <a:lnTo>
                  <a:pt x="701" y="178"/>
                </a:lnTo>
                <a:lnTo>
                  <a:pt x="705" y="178"/>
                </a:lnTo>
                <a:lnTo>
                  <a:pt x="705" y="182"/>
                </a:lnTo>
                <a:lnTo>
                  <a:pt x="721" y="182"/>
                </a:lnTo>
                <a:lnTo>
                  <a:pt x="721" y="190"/>
                </a:lnTo>
                <a:lnTo>
                  <a:pt x="730" y="190"/>
                </a:lnTo>
                <a:lnTo>
                  <a:pt x="730" y="193"/>
                </a:lnTo>
                <a:lnTo>
                  <a:pt x="738" y="193"/>
                </a:lnTo>
                <a:lnTo>
                  <a:pt x="738" y="197"/>
                </a:lnTo>
                <a:lnTo>
                  <a:pt x="746" y="197"/>
                </a:lnTo>
                <a:lnTo>
                  <a:pt x="746" y="201"/>
                </a:lnTo>
                <a:lnTo>
                  <a:pt x="782" y="201"/>
                </a:lnTo>
                <a:lnTo>
                  <a:pt x="782" y="209"/>
                </a:lnTo>
                <a:lnTo>
                  <a:pt x="794" y="209"/>
                </a:lnTo>
                <a:lnTo>
                  <a:pt x="794" y="216"/>
                </a:lnTo>
                <a:lnTo>
                  <a:pt x="798" y="216"/>
                </a:lnTo>
                <a:lnTo>
                  <a:pt x="798" y="220"/>
                </a:lnTo>
                <a:lnTo>
                  <a:pt x="825" y="220"/>
                </a:lnTo>
                <a:lnTo>
                  <a:pt x="825" y="239"/>
                </a:lnTo>
                <a:lnTo>
                  <a:pt x="830" y="239"/>
                </a:lnTo>
                <a:lnTo>
                  <a:pt x="830" y="243"/>
                </a:lnTo>
                <a:lnTo>
                  <a:pt x="836" y="243"/>
                </a:lnTo>
                <a:lnTo>
                  <a:pt x="836" y="247"/>
                </a:lnTo>
                <a:lnTo>
                  <a:pt x="867" y="247"/>
                </a:lnTo>
                <a:lnTo>
                  <a:pt x="867" y="253"/>
                </a:lnTo>
                <a:lnTo>
                  <a:pt x="871" y="253"/>
                </a:lnTo>
                <a:lnTo>
                  <a:pt x="871" y="257"/>
                </a:lnTo>
                <a:lnTo>
                  <a:pt x="902" y="257"/>
                </a:lnTo>
                <a:lnTo>
                  <a:pt x="902" y="262"/>
                </a:lnTo>
                <a:lnTo>
                  <a:pt x="954" y="262"/>
                </a:lnTo>
                <a:lnTo>
                  <a:pt x="954" y="268"/>
                </a:lnTo>
                <a:lnTo>
                  <a:pt x="956" y="268"/>
                </a:lnTo>
                <a:lnTo>
                  <a:pt x="956" y="272"/>
                </a:lnTo>
                <a:lnTo>
                  <a:pt x="975" y="272"/>
                </a:lnTo>
                <a:lnTo>
                  <a:pt x="975" y="276"/>
                </a:lnTo>
                <a:lnTo>
                  <a:pt x="990" y="276"/>
                </a:lnTo>
                <a:lnTo>
                  <a:pt x="990" y="278"/>
                </a:lnTo>
                <a:lnTo>
                  <a:pt x="996" y="278"/>
                </a:lnTo>
                <a:lnTo>
                  <a:pt x="996" y="289"/>
                </a:lnTo>
                <a:lnTo>
                  <a:pt x="1000" y="289"/>
                </a:lnTo>
                <a:lnTo>
                  <a:pt x="1004" y="289"/>
                </a:lnTo>
                <a:lnTo>
                  <a:pt x="1004" y="295"/>
                </a:lnTo>
                <a:lnTo>
                  <a:pt x="1058" y="295"/>
                </a:lnTo>
                <a:lnTo>
                  <a:pt x="1058" y="299"/>
                </a:lnTo>
                <a:lnTo>
                  <a:pt x="1073" y="299"/>
                </a:lnTo>
                <a:lnTo>
                  <a:pt x="1073" y="303"/>
                </a:lnTo>
                <a:lnTo>
                  <a:pt x="1077" y="303"/>
                </a:lnTo>
                <a:lnTo>
                  <a:pt x="1077" y="308"/>
                </a:lnTo>
                <a:lnTo>
                  <a:pt x="1098" y="308"/>
                </a:lnTo>
                <a:lnTo>
                  <a:pt x="1098" y="310"/>
                </a:lnTo>
                <a:lnTo>
                  <a:pt x="1106" y="310"/>
                </a:lnTo>
                <a:lnTo>
                  <a:pt x="1106" y="314"/>
                </a:lnTo>
                <a:lnTo>
                  <a:pt x="1123" y="314"/>
                </a:lnTo>
                <a:lnTo>
                  <a:pt x="1123" y="316"/>
                </a:lnTo>
                <a:lnTo>
                  <a:pt x="1141" y="316"/>
                </a:lnTo>
                <a:lnTo>
                  <a:pt x="1141" y="318"/>
                </a:lnTo>
                <a:lnTo>
                  <a:pt x="1150" y="318"/>
                </a:lnTo>
                <a:lnTo>
                  <a:pt x="1150" y="324"/>
                </a:lnTo>
                <a:lnTo>
                  <a:pt x="1158" y="324"/>
                </a:lnTo>
                <a:lnTo>
                  <a:pt x="1158" y="331"/>
                </a:lnTo>
                <a:lnTo>
                  <a:pt x="1160" y="331"/>
                </a:lnTo>
                <a:lnTo>
                  <a:pt x="1160" y="339"/>
                </a:lnTo>
                <a:lnTo>
                  <a:pt x="1202" y="339"/>
                </a:lnTo>
                <a:lnTo>
                  <a:pt x="1202" y="343"/>
                </a:lnTo>
                <a:lnTo>
                  <a:pt x="1210" y="343"/>
                </a:lnTo>
                <a:lnTo>
                  <a:pt x="1216" y="343"/>
                </a:lnTo>
                <a:lnTo>
                  <a:pt x="1262" y="343"/>
                </a:lnTo>
                <a:lnTo>
                  <a:pt x="1304" y="343"/>
                </a:lnTo>
                <a:lnTo>
                  <a:pt x="1314" y="343"/>
                </a:lnTo>
                <a:lnTo>
                  <a:pt x="1314" y="349"/>
                </a:lnTo>
                <a:lnTo>
                  <a:pt x="1318" y="349"/>
                </a:lnTo>
                <a:lnTo>
                  <a:pt x="1318" y="362"/>
                </a:lnTo>
                <a:lnTo>
                  <a:pt x="1322" y="362"/>
                </a:lnTo>
                <a:lnTo>
                  <a:pt x="1322" y="377"/>
                </a:lnTo>
                <a:lnTo>
                  <a:pt x="1326" y="377"/>
                </a:lnTo>
                <a:lnTo>
                  <a:pt x="1326" y="381"/>
                </a:lnTo>
                <a:lnTo>
                  <a:pt x="1326" y="387"/>
                </a:lnTo>
                <a:lnTo>
                  <a:pt x="1326" y="393"/>
                </a:lnTo>
                <a:lnTo>
                  <a:pt x="1360" y="393"/>
                </a:lnTo>
                <a:lnTo>
                  <a:pt x="1360" y="395"/>
                </a:lnTo>
                <a:lnTo>
                  <a:pt x="1376" y="395"/>
                </a:lnTo>
                <a:lnTo>
                  <a:pt x="1403" y="395"/>
                </a:lnTo>
                <a:lnTo>
                  <a:pt x="1403" y="402"/>
                </a:lnTo>
                <a:lnTo>
                  <a:pt x="1457" y="402"/>
                </a:lnTo>
                <a:lnTo>
                  <a:pt x="1457" y="408"/>
                </a:lnTo>
                <a:lnTo>
                  <a:pt x="1464" y="408"/>
                </a:lnTo>
                <a:lnTo>
                  <a:pt x="1464" y="414"/>
                </a:lnTo>
                <a:lnTo>
                  <a:pt x="1472" y="414"/>
                </a:lnTo>
                <a:lnTo>
                  <a:pt x="1472" y="421"/>
                </a:lnTo>
                <a:lnTo>
                  <a:pt x="1472" y="427"/>
                </a:lnTo>
                <a:lnTo>
                  <a:pt x="1486" y="427"/>
                </a:lnTo>
                <a:lnTo>
                  <a:pt x="1486" y="433"/>
                </a:lnTo>
                <a:lnTo>
                  <a:pt x="1486" y="441"/>
                </a:lnTo>
                <a:lnTo>
                  <a:pt x="1491" y="441"/>
                </a:lnTo>
                <a:lnTo>
                  <a:pt x="1491" y="444"/>
                </a:lnTo>
                <a:lnTo>
                  <a:pt x="1497" y="444"/>
                </a:lnTo>
                <a:lnTo>
                  <a:pt x="1497" y="450"/>
                </a:lnTo>
                <a:lnTo>
                  <a:pt x="1507" y="450"/>
                </a:lnTo>
                <a:lnTo>
                  <a:pt x="1507" y="454"/>
                </a:lnTo>
                <a:lnTo>
                  <a:pt x="1516" y="454"/>
                </a:lnTo>
                <a:lnTo>
                  <a:pt x="1516" y="460"/>
                </a:lnTo>
                <a:lnTo>
                  <a:pt x="1526" y="460"/>
                </a:lnTo>
                <a:lnTo>
                  <a:pt x="1526" y="462"/>
                </a:lnTo>
                <a:lnTo>
                  <a:pt x="1568" y="462"/>
                </a:lnTo>
                <a:lnTo>
                  <a:pt x="1568" y="471"/>
                </a:lnTo>
                <a:lnTo>
                  <a:pt x="1572" y="471"/>
                </a:lnTo>
                <a:lnTo>
                  <a:pt x="1572" y="479"/>
                </a:lnTo>
                <a:lnTo>
                  <a:pt x="1605" y="479"/>
                </a:lnTo>
                <a:lnTo>
                  <a:pt x="1605" y="483"/>
                </a:lnTo>
                <a:lnTo>
                  <a:pt x="1611" y="483"/>
                </a:lnTo>
                <a:lnTo>
                  <a:pt x="1611" y="490"/>
                </a:lnTo>
                <a:lnTo>
                  <a:pt x="1620" y="490"/>
                </a:lnTo>
                <a:lnTo>
                  <a:pt x="1620" y="492"/>
                </a:lnTo>
                <a:lnTo>
                  <a:pt x="1630" y="492"/>
                </a:lnTo>
                <a:lnTo>
                  <a:pt x="1630" y="496"/>
                </a:lnTo>
                <a:lnTo>
                  <a:pt x="1638" y="496"/>
                </a:lnTo>
                <a:lnTo>
                  <a:pt x="1638" y="502"/>
                </a:lnTo>
                <a:lnTo>
                  <a:pt x="1647" y="502"/>
                </a:lnTo>
                <a:lnTo>
                  <a:pt x="1647" y="504"/>
                </a:lnTo>
                <a:lnTo>
                  <a:pt x="1657" y="504"/>
                </a:lnTo>
                <a:lnTo>
                  <a:pt x="1657" y="513"/>
                </a:lnTo>
                <a:lnTo>
                  <a:pt x="1659" y="513"/>
                </a:lnTo>
                <a:lnTo>
                  <a:pt x="1659" y="519"/>
                </a:lnTo>
                <a:lnTo>
                  <a:pt x="1663" y="519"/>
                </a:lnTo>
                <a:lnTo>
                  <a:pt x="1663" y="525"/>
                </a:lnTo>
                <a:lnTo>
                  <a:pt x="1667" y="525"/>
                </a:lnTo>
                <a:lnTo>
                  <a:pt x="1667" y="529"/>
                </a:lnTo>
                <a:lnTo>
                  <a:pt x="1713" y="529"/>
                </a:lnTo>
                <a:lnTo>
                  <a:pt x="1713" y="533"/>
                </a:lnTo>
                <a:lnTo>
                  <a:pt x="1719" y="533"/>
                </a:lnTo>
                <a:lnTo>
                  <a:pt x="1719" y="538"/>
                </a:lnTo>
                <a:lnTo>
                  <a:pt x="1728" y="538"/>
                </a:lnTo>
                <a:lnTo>
                  <a:pt x="1728" y="544"/>
                </a:lnTo>
                <a:lnTo>
                  <a:pt x="1763" y="544"/>
                </a:lnTo>
                <a:lnTo>
                  <a:pt x="1765" y="544"/>
                </a:lnTo>
                <a:lnTo>
                  <a:pt x="1765" y="550"/>
                </a:lnTo>
                <a:lnTo>
                  <a:pt x="1788" y="550"/>
                </a:lnTo>
                <a:lnTo>
                  <a:pt x="1788" y="554"/>
                </a:lnTo>
                <a:lnTo>
                  <a:pt x="1807" y="554"/>
                </a:lnTo>
                <a:lnTo>
                  <a:pt x="1807" y="561"/>
                </a:lnTo>
                <a:lnTo>
                  <a:pt x="1817" y="561"/>
                </a:lnTo>
                <a:lnTo>
                  <a:pt x="1817" y="563"/>
                </a:lnTo>
                <a:lnTo>
                  <a:pt x="1825" y="563"/>
                </a:lnTo>
                <a:lnTo>
                  <a:pt x="1825" y="569"/>
                </a:lnTo>
                <a:lnTo>
                  <a:pt x="1850" y="569"/>
                </a:lnTo>
                <a:lnTo>
                  <a:pt x="1850" y="575"/>
                </a:lnTo>
                <a:lnTo>
                  <a:pt x="1967" y="575"/>
                </a:lnTo>
                <a:lnTo>
                  <a:pt x="1967" y="579"/>
                </a:lnTo>
                <a:lnTo>
                  <a:pt x="1979" y="579"/>
                </a:lnTo>
                <a:lnTo>
                  <a:pt x="1979" y="584"/>
                </a:lnTo>
                <a:lnTo>
                  <a:pt x="1994" y="584"/>
                </a:lnTo>
                <a:lnTo>
                  <a:pt x="1994" y="586"/>
                </a:lnTo>
                <a:lnTo>
                  <a:pt x="2012" y="586"/>
                </a:lnTo>
                <a:lnTo>
                  <a:pt x="2025" y="586"/>
                </a:lnTo>
                <a:lnTo>
                  <a:pt x="2025" y="592"/>
                </a:lnTo>
                <a:lnTo>
                  <a:pt x="2033" y="592"/>
                </a:lnTo>
                <a:lnTo>
                  <a:pt x="2033" y="596"/>
                </a:lnTo>
                <a:lnTo>
                  <a:pt x="2096" y="596"/>
                </a:lnTo>
                <a:lnTo>
                  <a:pt x="2133" y="596"/>
                </a:lnTo>
                <a:lnTo>
                  <a:pt x="2133" y="607"/>
                </a:lnTo>
                <a:lnTo>
                  <a:pt x="2141" y="607"/>
                </a:lnTo>
                <a:lnTo>
                  <a:pt x="2141" y="611"/>
                </a:lnTo>
                <a:lnTo>
                  <a:pt x="2166" y="611"/>
                </a:lnTo>
                <a:lnTo>
                  <a:pt x="2166" y="615"/>
                </a:lnTo>
                <a:lnTo>
                  <a:pt x="2177" y="615"/>
                </a:lnTo>
                <a:lnTo>
                  <a:pt x="2177" y="621"/>
                </a:lnTo>
                <a:lnTo>
                  <a:pt x="2202" y="621"/>
                </a:lnTo>
                <a:lnTo>
                  <a:pt x="2231" y="621"/>
                </a:lnTo>
                <a:lnTo>
                  <a:pt x="2326" y="621"/>
                </a:lnTo>
                <a:lnTo>
                  <a:pt x="2326" y="625"/>
                </a:lnTo>
                <a:lnTo>
                  <a:pt x="2339" y="625"/>
                </a:lnTo>
                <a:lnTo>
                  <a:pt x="2339" y="630"/>
                </a:lnTo>
                <a:lnTo>
                  <a:pt x="2345" y="630"/>
                </a:lnTo>
                <a:lnTo>
                  <a:pt x="2345" y="634"/>
                </a:lnTo>
                <a:lnTo>
                  <a:pt x="2383" y="634"/>
                </a:lnTo>
                <a:lnTo>
                  <a:pt x="2383" y="640"/>
                </a:lnTo>
                <a:lnTo>
                  <a:pt x="2420" y="640"/>
                </a:lnTo>
                <a:lnTo>
                  <a:pt x="2430" y="640"/>
                </a:lnTo>
                <a:lnTo>
                  <a:pt x="2430" y="648"/>
                </a:lnTo>
                <a:lnTo>
                  <a:pt x="2434" y="648"/>
                </a:lnTo>
                <a:lnTo>
                  <a:pt x="2434" y="653"/>
                </a:lnTo>
                <a:lnTo>
                  <a:pt x="2486" y="653"/>
                </a:lnTo>
                <a:lnTo>
                  <a:pt x="2486" y="663"/>
                </a:lnTo>
                <a:lnTo>
                  <a:pt x="2507" y="663"/>
                </a:lnTo>
                <a:lnTo>
                  <a:pt x="2507" y="703"/>
                </a:lnTo>
                <a:lnTo>
                  <a:pt x="2532" y="703"/>
                </a:lnTo>
                <a:lnTo>
                  <a:pt x="2613" y="703"/>
                </a:lnTo>
                <a:lnTo>
                  <a:pt x="2613" y="726"/>
                </a:lnTo>
                <a:lnTo>
                  <a:pt x="2649" y="726"/>
                </a:lnTo>
                <a:lnTo>
                  <a:pt x="2688" y="726"/>
                </a:lnTo>
                <a:lnTo>
                  <a:pt x="2723" y="726"/>
                </a:lnTo>
                <a:lnTo>
                  <a:pt x="2865" y="726"/>
                </a:lnTo>
                <a:lnTo>
                  <a:pt x="2996" y="726"/>
                </a:lnTo>
                <a:lnTo>
                  <a:pt x="3160" y="726"/>
                </a:lnTo>
              </a:path>
            </a:pathLst>
          </a:custGeom>
          <a:noFill/>
          <a:ln w="12700" cap="flat">
            <a:solidFill>
              <a:srgbClr val="6E1E5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 dirty="0">
              <a:solidFill>
                <a:prstClr val="black"/>
              </a:solidFill>
              <a:latin typeface="Arial Narrow"/>
              <a:cs typeface="+mn-cs"/>
            </a:endParaRPr>
          </a:p>
        </p:txBody>
      </p:sp>
      <p:sp>
        <p:nvSpPr>
          <p:cNvPr id="683" name="Freeform 5">
            <a:extLst>
              <a:ext uri="{FF2B5EF4-FFF2-40B4-BE49-F238E27FC236}">
                <a16:creationId xmlns:a16="http://schemas.microsoft.com/office/drawing/2014/main" id="{273CD15B-143B-468E-921C-4BFF8E0D2DF9}"/>
              </a:ext>
            </a:extLst>
          </p:cNvPr>
          <p:cNvSpPr>
            <a:spLocks/>
          </p:cNvSpPr>
          <p:nvPr/>
        </p:nvSpPr>
        <p:spPr bwMode="auto">
          <a:xfrm>
            <a:off x="1288751" y="4137695"/>
            <a:ext cx="7154333" cy="0"/>
          </a:xfrm>
          <a:custGeom>
            <a:avLst/>
            <a:gdLst>
              <a:gd name="T0" fmla="*/ 0 w 3380"/>
              <a:gd name="T1" fmla="*/ 18 w 3380"/>
              <a:gd name="T2" fmla="*/ 3380 w 338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3380">
                <a:moveTo>
                  <a:pt x="0" y="0"/>
                </a:moveTo>
                <a:lnTo>
                  <a:pt x="18" y="0"/>
                </a:lnTo>
                <a:lnTo>
                  <a:pt x="3380" y="0"/>
                </a:lnTo>
              </a:path>
            </a:pathLst>
          </a:custGeom>
          <a:solidFill>
            <a:srgbClr val="8795A0"/>
          </a:solidFill>
          <a:ln w="12700" cap="flat">
            <a:solidFill>
              <a:srgbClr val="939598"/>
            </a:solidFill>
            <a:prstDash val="dash"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kern="0">
              <a:solidFill>
                <a:prstClr val="black"/>
              </a:solidFill>
              <a:latin typeface="Arial Narrow"/>
              <a:cs typeface="+mn-cs"/>
            </a:endParaRPr>
          </a:p>
        </p:txBody>
      </p:sp>
      <p:sp>
        <p:nvSpPr>
          <p:cNvPr id="684" name="Rectangle 683">
            <a:extLst>
              <a:ext uri="{FF2B5EF4-FFF2-40B4-BE49-F238E27FC236}">
                <a16:creationId xmlns:a16="http://schemas.microsoft.com/office/drawing/2014/main" id="{F9B2FD84-0309-44A7-AE75-E99F774E2266}"/>
              </a:ext>
            </a:extLst>
          </p:cNvPr>
          <p:cNvSpPr/>
          <p:nvPr/>
        </p:nvSpPr>
        <p:spPr>
          <a:xfrm>
            <a:off x="5562779" y="3621934"/>
            <a:ext cx="174043" cy="461665"/>
          </a:xfrm>
          <a:prstGeom prst="rect">
            <a:avLst/>
          </a:prstGeom>
          <a:ln w="19050">
            <a:solidFill>
              <a:srgbClr val="6E1E50"/>
            </a:solidFill>
          </a:ln>
        </p:spPr>
        <p:txBody>
          <a:bodyPr wrap="square" rtlCol="0" anchor="ctr">
            <a:spAutoFit/>
          </a:bodyPr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 dirty="0">
              <a:solidFill>
                <a:prstClr val="black"/>
              </a:solidFill>
              <a:latin typeface="Arial Narrow"/>
              <a:cs typeface="+mn-cs"/>
            </a:endParaRPr>
          </a:p>
        </p:txBody>
      </p:sp>
      <p:sp>
        <p:nvSpPr>
          <p:cNvPr id="685" name="Rectangle 684">
            <a:extLst>
              <a:ext uri="{FF2B5EF4-FFF2-40B4-BE49-F238E27FC236}">
                <a16:creationId xmlns:a16="http://schemas.microsoft.com/office/drawing/2014/main" id="{B85FD2C4-97FD-4F61-97A2-AB8E22ADC085}"/>
              </a:ext>
            </a:extLst>
          </p:cNvPr>
          <p:cNvSpPr/>
          <p:nvPr/>
        </p:nvSpPr>
        <p:spPr>
          <a:xfrm>
            <a:off x="5559879" y="4614217"/>
            <a:ext cx="174043" cy="461665"/>
          </a:xfrm>
          <a:prstGeom prst="rect">
            <a:avLst/>
          </a:prstGeom>
          <a:ln w="19050">
            <a:solidFill>
              <a:srgbClr val="1E325F"/>
            </a:solidFill>
          </a:ln>
        </p:spPr>
        <p:txBody>
          <a:bodyPr wrap="square" rtlCol="0" anchor="ctr">
            <a:spAutoFit/>
          </a:bodyPr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 dirty="0">
              <a:solidFill>
                <a:prstClr val="black"/>
              </a:solidFill>
              <a:latin typeface="Arial Narrow"/>
              <a:cs typeface="+mn-cs"/>
            </a:endParaRPr>
          </a:p>
        </p:txBody>
      </p:sp>
      <p:sp>
        <p:nvSpPr>
          <p:cNvPr id="686" name="TextBox 685">
            <a:extLst>
              <a:ext uri="{FF2B5EF4-FFF2-40B4-BE49-F238E27FC236}">
                <a16:creationId xmlns:a16="http://schemas.microsoft.com/office/drawing/2014/main" id="{815CB596-2542-47AE-A10E-E6878230A85F}"/>
              </a:ext>
            </a:extLst>
          </p:cNvPr>
          <p:cNvSpPr txBox="1"/>
          <p:nvPr/>
        </p:nvSpPr>
        <p:spPr>
          <a:xfrm>
            <a:off x="4375408" y="2698625"/>
            <a:ext cx="2536765" cy="666977"/>
          </a:xfrm>
          <a:prstGeom prst="rect">
            <a:avLst/>
          </a:prstGeom>
          <a:solidFill>
            <a:srgbClr val="6E1E50"/>
          </a:solidFill>
          <a:ln w="19050">
            <a:solidFill>
              <a:srgbClr val="6E1E50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1867" kern="0" dirty="0">
                <a:solidFill>
                  <a:prstClr val="white"/>
                </a:solidFill>
                <a:latin typeface="Arial Narrow"/>
                <a:cs typeface="Arial Narrow"/>
              </a:rPr>
              <a:t>60.4% progression free </a:t>
            </a:r>
            <a:br>
              <a:rPr lang="en-NZ" sz="1867" kern="0" dirty="0">
                <a:solidFill>
                  <a:prstClr val="white"/>
                </a:solidFill>
                <a:latin typeface="Arial Narrow"/>
                <a:cs typeface="Arial Narrow"/>
              </a:rPr>
            </a:br>
            <a:r>
              <a:rPr lang="en-NZ" sz="1867" kern="0" dirty="0">
                <a:solidFill>
                  <a:prstClr val="white"/>
                </a:solidFill>
                <a:latin typeface="Arial Narrow"/>
                <a:cs typeface="Arial Narrow"/>
              </a:rPr>
              <a:t>at 3 years</a:t>
            </a:r>
            <a:endParaRPr lang="en-US" sz="1867" kern="0" dirty="0">
              <a:solidFill>
                <a:prstClr val="white"/>
              </a:solidFill>
              <a:latin typeface="Arial Narrow"/>
              <a:cs typeface="Arial Narrow"/>
            </a:endParaRPr>
          </a:p>
        </p:txBody>
      </p:sp>
      <p:cxnSp>
        <p:nvCxnSpPr>
          <p:cNvPr id="687" name="Straight Connector 686">
            <a:extLst>
              <a:ext uri="{FF2B5EF4-FFF2-40B4-BE49-F238E27FC236}">
                <a16:creationId xmlns:a16="http://schemas.microsoft.com/office/drawing/2014/main" id="{9D04BA48-9041-49FA-B67D-0327B0687C03}"/>
              </a:ext>
            </a:extLst>
          </p:cNvPr>
          <p:cNvCxnSpPr>
            <a:stCxn id="686" idx="2"/>
            <a:endCxn id="684" idx="0"/>
          </p:cNvCxnSpPr>
          <p:nvPr/>
        </p:nvCxnSpPr>
        <p:spPr>
          <a:xfrm>
            <a:off x="5643791" y="3365602"/>
            <a:ext cx="6010" cy="256332"/>
          </a:xfrm>
          <a:prstGeom prst="line">
            <a:avLst/>
          </a:prstGeom>
          <a:noFill/>
          <a:ln w="19050" cap="flat" cmpd="sng" algn="ctr">
            <a:solidFill>
              <a:srgbClr val="6E1E50"/>
            </a:solidFill>
            <a:prstDash val="solid"/>
          </a:ln>
          <a:effectLst/>
        </p:spPr>
      </p:cxnSp>
      <p:sp>
        <p:nvSpPr>
          <p:cNvPr id="688" name="TextBox 687">
            <a:extLst>
              <a:ext uri="{FF2B5EF4-FFF2-40B4-BE49-F238E27FC236}">
                <a16:creationId xmlns:a16="http://schemas.microsoft.com/office/drawing/2014/main" id="{61EF2B82-D3AC-4DC8-95B6-480A6DCC0945}"/>
              </a:ext>
            </a:extLst>
          </p:cNvPr>
          <p:cNvSpPr txBox="1"/>
          <p:nvPr/>
        </p:nvSpPr>
        <p:spPr>
          <a:xfrm>
            <a:off x="2350598" y="4867335"/>
            <a:ext cx="2536765" cy="666977"/>
          </a:xfrm>
          <a:prstGeom prst="rect">
            <a:avLst/>
          </a:prstGeom>
          <a:solidFill>
            <a:srgbClr val="1E325F"/>
          </a:solidFill>
          <a:ln w="19050">
            <a:solidFill>
              <a:srgbClr val="1E325F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1867" kern="0" dirty="0">
                <a:solidFill>
                  <a:prstClr val="white"/>
                </a:solidFill>
                <a:latin typeface="Arial Narrow"/>
                <a:cs typeface="Arial Narrow"/>
              </a:rPr>
              <a:t>26.9% progression free </a:t>
            </a:r>
            <a:br>
              <a:rPr lang="en-NZ" sz="1867" kern="0" dirty="0">
                <a:solidFill>
                  <a:prstClr val="white"/>
                </a:solidFill>
                <a:latin typeface="Arial Narrow"/>
                <a:cs typeface="Arial Narrow"/>
              </a:rPr>
            </a:br>
            <a:r>
              <a:rPr lang="en-NZ" sz="1867" kern="0" dirty="0">
                <a:solidFill>
                  <a:prstClr val="white"/>
                </a:solidFill>
                <a:latin typeface="Arial Narrow"/>
                <a:cs typeface="Arial Narrow"/>
              </a:rPr>
              <a:t>at 3 years</a:t>
            </a:r>
            <a:endParaRPr lang="en-US" sz="1867" kern="0" dirty="0">
              <a:solidFill>
                <a:prstClr val="white"/>
              </a:solidFill>
              <a:latin typeface="Arial Narrow"/>
              <a:cs typeface="Arial Narrow"/>
            </a:endParaRPr>
          </a:p>
        </p:txBody>
      </p:sp>
      <p:cxnSp>
        <p:nvCxnSpPr>
          <p:cNvPr id="689" name="Straight Connector 688">
            <a:extLst>
              <a:ext uri="{FF2B5EF4-FFF2-40B4-BE49-F238E27FC236}">
                <a16:creationId xmlns:a16="http://schemas.microsoft.com/office/drawing/2014/main" id="{33B36495-D51F-4DCE-B7F6-06AC107FD1CC}"/>
              </a:ext>
            </a:extLst>
          </p:cNvPr>
          <p:cNvCxnSpPr>
            <a:stCxn id="685" idx="1"/>
            <a:endCxn id="688" idx="3"/>
          </p:cNvCxnSpPr>
          <p:nvPr/>
        </p:nvCxnSpPr>
        <p:spPr>
          <a:xfrm flipH="1">
            <a:off x="4887363" y="4845050"/>
            <a:ext cx="672516" cy="355774"/>
          </a:xfrm>
          <a:prstGeom prst="line">
            <a:avLst/>
          </a:prstGeom>
          <a:noFill/>
          <a:ln w="19050" cap="flat" cmpd="sng" algn="ctr">
            <a:solidFill>
              <a:srgbClr val="1E325F"/>
            </a:solidFill>
            <a:prstDash val="solid"/>
          </a:ln>
          <a:effectLst/>
        </p:spPr>
      </p:cxnSp>
      <p:sp>
        <p:nvSpPr>
          <p:cNvPr id="691" name="Rectangle 38">
            <a:extLst>
              <a:ext uri="{FF2B5EF4-FFF2-40B4-BE49-F238E27FC236}">
                <a16:creationId xmlns:a16="http://schemas.microsoft.com/office/drawing/2014/main" id="{1AD5D841-E7E8-4377-8822-91FD4B5E6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1975" y="6487591"/>
            <a:ext cx="37586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48000" tIns="0" rIns="4800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1219170" eaLnBrk="0" hangingPunct="0">
              <a:defRPr/>
            </a:pPr>
            <a:r>
              <a:rPr lang="en-US" altLang="en-US" sz="1600" dirty="0">
                <a:solidFill>
                  <a:srgbClr val="6E1E50"/>
                </a:solidFill>
                <a:latin typeface="Arial Narrow"/>
                <a:cs typeface="+mn-cs"/>
              </a:rPr>
              <a:t>260</a:t>
            </a:r>
          </a:p>
        </p:txBody>
      </p:sp>
      <p:sp>
        <p:nvSpPr>
          <p:cNvPr id="692" name="Rectangle 44">
            <a:extLst>
              <a:ext uri="{FF2B5EF4-FFF2-40B4-BE49-F238E27FC236}">
                <a16:creationId xmlns:a16="http://schemas.microsoft.com/office/drawing/2014/main" id="{B2637DDC-6854-47C1-ABCC-0BAE77D6A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314" y="6487591"/>
            <a:ext cx="37586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48000" tIns="0" rIns="4800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1219170" eaLnBrk="0" hangingPunct="0">
              <a:defRPr/>
            </a:pPr>
            <a:r>
              <a:rPr lang="en-US" altLang="en-US" sz="1600" dirty="0">
                <a:solidFill>
                  <a:srgbClr val="6E1E50"/>
                </a:solidFill>
                <a:latin typeface="Arial Narrow"/>
                <a:cs typeface="+mn-cs"/>
              </a:rPr>
              <a:t>229</a:t>
            </a:r>
            <a:endParaRPr lang="en-US" altLang="en-US" sz="1600" dirty="0">
              <a:solidFill>
                <a:srgbClr val="1E325F"/>
              </a:solidFill>
              <a:latin typeface="Arial Narrow"/>
              <a:cs typeface="+mn-cs"/>
            </a:endParaRPr>
          </a:p>
        </p:txBody>
      </p:sp>
      <p:sp>
        <p:nvSpPr>
          <p:cNvPr id="693" name="Rectangle 46">
            <a:extLst>
              <a:ext uri="{FF2B5EF4-FFF2-40B4-BE49-F238E27FC236}">
                <a16:creationId xmlns:a16="http://schemas.microsoft.com/office/drawing/2014/main" id="{9FFD323D-21F0-4326-8990-D7111EE67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977" y="6487591"/>
            <a:ext cx="37586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48000" tIns="0" rIns="4800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1219170" eaLnBrk="0" hangingPunct="0">
              <a:defRPr/>
            </a:pPr>
            <a:r>
              <a:rPr lang="en-US" altLang="en-US" sz="1600" dirty="0">
                <a:solidFill>
                  <a:srgbClr val="6E1E50"/>
                </a:solidFill>
                <a:latin typeface="Arial Narrow"/>
                <a:cs typeface="+mn-cs"/>
              </a:rPr>
              <a:t>221</a:t>
            </a:r>
            <a:endParaRPr lang="en-US" altLang="en-US" sz="1600" dirty="0">
              <a:solidFill>
                <a:srgbClr val="1E325F"/>
              </a:solidFill>
              <a:latin typeface="Arial Narrow"/>
              <a:cs typeface="+mn-cs"/>
            </a:endParaRPr>
          </a:p>
        </p:txBody>
      </p:sp>
      <p:sp>
        <p:nvSpPr>
          <p:cNvPr id="694" name="Rectangle 48">
            <a:extLst>
              <a:ext uri="{FF2B5EF4-FFF2-40B4-BE49-F238E27FC236}">
                <a16:creationId xmlns:a16="http://schemas.microsoft.com/office/drawing/2014/main" id="{E18B7EC0-5F82-4EB5-BC88-E8BBF8DC1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259" y="6487591"/>
            <a:ext cx="37586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48000" tIns="0" rIns="4800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1219170" eaLnBrk="0" hangingPunct="0">
              <a:defRPr/>
            </a:pPr>
            <a:r>
              <a:rPr lang="en-US" altLang="en-US" sz="1600" dirty="0">
                <a:solidFill>
                  <a:srgbClr val="6E1E50"/>
                </a:solidFill>
                <a:latin typeface="Arial Narrow"/>
                <a:cs typeface="+mn-cs"/>
              </a:rPr>
              <a:t>212</a:t>
            </a:r>
            <a:endParaRPr lang="en-US" altLang="en-US" sz="1600" dirty="0">
              <a:solidFill>
                <a:srgbClr val="1E325F"/>
              </a:solidFill>
              <a:latin typeface="Arial Narrow"/>
              <a:cs typeface="+mn-cs"/>
            </a:endParaRPr>
          </a:p>
        </p:txBody>
      </p:sp>
      <p:sp>
        <p:nvSpPr>
          <p:cNvPr id="695" name="Rectangle 50">
            <a:extLst>
              <a:ext uri="{FF2B5EF4-FFF2-40B4-BE49-F238E27FC236}">
                <a16:creationId xmlns:a16="http://schemas.microsoft.com/office/drawing/2014/main" id="{EE2817DE-17E9-4088-9DF1-4B7D67620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4998" y="6487591"/>
            <a:ext cx="37586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48000" tIns="0" rIns="4800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1219170" eaLnBrk="0" hangingPunct="0">
              <a:defRPr/>
            </a:pPr>
            <a:r>
              <a:rPr lang="en-US" altLang="en-US" sz="1600" dirty="0">
                <a:solidFill>
                  <a:srgbClr val="6E1E50"/>
                </a:solidFill>
                <a:latin typeface="Arial Narrow"/>
                <a:cs typeface="+mn-cs"/>
              </a:rPr>
              <a:t>201</a:t>
            </a:r>
            <a:endParaRPr lang="en-US" altLang="en-US" sz="1600" dirty="0">
              <a:solidFill>
                <a:srgbClr val="1E325F"/>
              </a:solidFill>
              <a:latin typeface="Arial Narrow"/>
              <a:cs typeface="+mn-cs"/>
            </a:endParaRPr>
          </a:p>
        </p:txBody>
      </p:sp>
      <p:sp>
        <p:nvSpPr>
          <p:cNvPr id="696" name="Rectangle 52">
            <a:extLst>
              <a:ext uri="{FF2B5EF4-FFF2-40B4-BE49-F238E27FC236}">
                <a16:creationId xmlns:a16="http://schemas.microsoft.com/office/drawing/2014/main" id="{19C49CD5-593C-4DDD-858B-362A0359B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8577" y="6487591"/>
            <a:ext cx="37586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48000" tIns="0" rIns="4800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1219170" eaLnBrk="0" hangingPunct="0">
              <a:defRPr/>
            </a:pPr>
            <a:r>
              <a:rPr lang="en-US" altLang="en-US" sz="1600" dirty="0">
                <a:solidFill>
                  <a:srgbClr val="6E1E50"/>
                </a:solidFill>
                <a:latin typeface="Arial Narrow"/>
                <a:cs typeface="+mn-cs"/>
              </a:rPr>
              <a:t>194</a:t>
            </a:r>
            <a:endParaRPr lang="en-US" altLang="en-US" sz="1600" dirty="0">
              <a:solidFill>
                <a:srgbClr val="1E325F"/>
              </a:solidFill>
              <a:latin typeface="Arial Narrow"/>
              <a:cs typeface="+mn-cs"/>
            </a:endParaRPr>
          </a:p>
        </p:txBody>
      </p:sp>
      <p:sp>
        <p:nvSpPr>
          <p:cNvPr id="697" name="Rectangle 54">
            <a:extLst>
              <a:ext uri="{FF2B5EF4-FFF2-40B4-BE49-F238E27FC236}">
                <a16:creationId xmlns:a16="http://schemas.microsoft.com/office/drawing/2014/main" id="{D6A089B0-0D34-4490-86AF-5E9A5DB6C1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8107" y="6487591"/>
            <a:ext cx="37586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48000" tIns="0" rIns="4800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1219170" eaLnBrk="0" hangingPunct="0">
              <a:defRPr/>
            </a:pPr>
            <a:r>
              <a:rPr lang="en-US" altLang="en-US" sz="1600" dirty="0">
                <a:solidFill>
                  <a:srgbClr val="6E1E50"/>
                </a:solidFill>
                <a:latin typeface="Arial Narrow"/>
                <a:cs typeface="+mn-cs"/>
              </a:rPr>
              <a:t>184</a:t>
            </a:r>
            <a:endParaRPr lang="en-US" altLang="en-US" sz="1600" dirty="0">
              <a:solidFill>
                <a:srgbClr val="1E325F"/>
              </a:solidFill>
              <a:latin typeface="Arial Narrow"/>
              <a:cs typeface="+mn-cs"/>
            </a:endParaRPr>
          </a:p>
        </p:txBody>
      </p:sp>
      <p:sp>
        <p:nvSpPr>
          <p:cNvPr id="698" name="Rectangle 56">
            <a:extLst>
              <a:ext uri="{FF2B5EF4-FFF2-40B4-BE49-F238E27FC236}">
                <a16:creationId xmlns:a16="http://schemas.microsoft.com/office/drawing/2014/main" id="{50473062-5244-4B11-8F12-5D01BEA86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0145" y="6487591"/>
            <a:ext cx="37586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48000" tIns="0" rIns="4800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1219170" eaLnBrk="0" hangingPunct="0">
              <a:defRPr/>
            </a:pPr>
            <a:r>
              <a:rPr lang="en-US" altLang="en-US" sz="1600" dirty="0">
                <a:solidFill>
                  <a:srgbClr val="6E1E50"/>
                </a:solidFill>
                <a:latin typeface="Arial Narrow"/>
                <a:cs typeface="+mn-cs"/>
              </a:rPr>
              <a:t>172</a:t>
            </a:r>
            <a:endParaRPr lang="en-US" altLang="en-US" sz="1600" dirty="0">
              <a:solidFill>
                <a:srgbClr val="1E325F"/>
              </a:solidFill>
              <a:latin typeface="Arial Narrow"/>
              <a:cs typeface="+mn-cs"/>
            </a:endParaRPr>
          </a:p>
        </p:txBody>
      </p:sp>
      <p:sp>
        <p:nvSpPr>
          <p:cNvPr id="699" name="Rectangle 58">
            <a:extLst>
              <a:ext uri="{FF2B5EF4-FFF2-40B4-BE49-F238E27FC236}">
                <a16:creationId xmlns:a16="http://schemas.microsoft.com/office/drawing/2014/main" id="{041EFE87-951B-41AB-8BB3-8F0CA35DC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857" y="6487591"/>
            <a:ext cx="37586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48000" tIns="0" rIns="4800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1219170" eaLnBrk="0" hangingPunct="0">
              <a:defRPr/>
            </a:pPr>
            <a:r>
              <a:rPr lang="en-US" altLang="en-US" sz="1600" dirty="0">
                <a:solidFill>
                  <a:srgbClr val="6E1E50"/>
                </a:solidFill>
                <a:latin typeface="Arial Narrow"/>
                <a:cs typeface="+mn-cs"/>
              </a:rPr>
              <a:t>149</a:t>
            </a:r>
            <a:endParaRPr lang="en-US" altLang="en-US" sz="1600" dirty="0">
              <a:solidFill>
                <a:srgbClr val="1E325F"/>
              </a:solidFill>
              <a:latin typeface="Arial Narrow"/>
              <a:cs typeface="+mn-cs"/>
            </a:endParaRPr>
          </a:p>
        </p:txBody>
      </p:sp>
      <p:sp>
        <p:nvSpPr>
          <p:cNvPr id="700" name="Rectangle 60">
            <a:extLst>
              <a:ext uri="{FF2B5EF4-FFF2-40B4-BE49-F238E27FC236}">
                <a16:creationId xmlns:a16="http://schemas.microsoft.com/office/drawing/2014/main" id="{A47CB43A-0A2A-426D-B51B-938ED264F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0226" y="6487591"/>
            <a:ext cx="37586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48000" tIns="0" rIns="4800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1219170" eaLnBrk="0" hangingPunct="0">
              <a:defRPr/>
            </a:pPr>
            <a:r>
              <a:rPr lang="en-US" altLang="en-US" sz="1600" dirty="0">
                <a:solidFill>
                  <a:srgbClr val="6E1E50"/>
                </a:solidFill>
                <a:latin typeface="Arial Narrow"/>
                <a:cs typeface="+mn-cs"/>
              </a:rPr>
              <a:t>138</a:t>
            </a:r>
            <a:endParaRPr lang="en-US" altLang="en-US" sz="1600" dirty="0">
              <a:solidFill>
                <a:srgbClr val="1E325F"/>
              </a:solidFill>
              <a:latin typeface="Arial Narrow"/>
              <a:cs typeface="+mn-cs"/>
            </a:endParaRPr>
          </a:p>
        </p:txBody>
      </p:sp>
      <p:sp>
        <p:nvSpPr>
          <p:cNvPr id="701" name="Rectangle 62">
            <a:extLst>
              <a:ext uri="{FF2B5EF4-FFF2-40B4-BE49-F238E27FC236}">
                <a16:creationId xmlns:a16="http://schemas.microsoft.com/office/drawing/2014/main" id="{C89330C3-D4EB-4400-9FE5-BC27D8D12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7325" y="6487591"/>
            <a:ext cx="37586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48000" tIns="0" rIns="4800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1219170" eaLnBrk="0" hangingPunct="0">
              <a:defRPr/>
            </a:pPr>
            <a:r>
              <a:rPr lang="en-US" altLang="en-US" sz="1600" dirty="0">
                <a:solidFill>
                  <a:srgbClr val="6E1E50"/>
                </a:solidFill>
                <a:latin typeface="Arial Narrow"/>
                <a:cs typeface="+mn-cs"/>
              </a:rPr>
              <a:t>133</a:t>
            </a:r>
            <a:endParaRPr lang="en-US" altLang="en-US" sz="1600" dirty="0">
              <a:solidFill>
                <a:srgbClr val="1E325F"/>
              </a:solidFill>
              <a:latin typeface="Arial Narrow"/>
              <a:cs typeface="+mn-cs"/>
            </a:endParaRPr>
          </a:p>
        </p:txBody>
      </p:sp>
      <p:sp>
        <p:nvSpPr>
          <p:cNvPr id="702" name="Rectangle 64">
            <a:extLst>
              <a:ext uri="{FF2B5EF4-FFF2-40B4-BE49-F238E27FC236}">
                <a16:creationId xmlns:a16="http://schemas.microsoft.com/office/drawing/2014/main" id="{CF21F6BF-88C8-4A21-803B-62442B236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2239" y="6487591"/>
            <a:ext cx="3512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48000" tIns="0" rIns="4800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1219170" eaLnBrk="0" hangingPunct="0">
              <a:defRPr/>
            </a:pPr>
            <a:r>
              <a:rPr lang="en-US" altLang="en-US" sz="1600" dirty="0">
                <a:solidFill>
                  <a:srgbClr val="6E1E50"/>
                </a:solidFill>
                <a:latin typeface="Arial Narrow"/>
                <a:cs typeface="+mn-cs"/>
              </a:rPr>
              <a:t>111</a:t>
            </a:r>
            <a:endParaRPr lang="en-US" altLang="en-US" sz="1600" dirty="0">
              <a:solidFill>
                <a:srgbClr val="1E325F"/>
              </a:solidFill>
              <a:latin typeface="Arial Narrow"/>
              <a:cs typeface="+mn-cs"/>
            </a:endParaRPr>
          </a:p>
        </p:txBody>
      </p:sp>
      <p:sp>
        <p:nvSpPr>
          <p:cNvPr id="703" name="Rectangle 66">
            <a:extLst>
              <a:ext uri="{FF2B5EF4-FFF2-40B4-BE49-F238E27FC236}">
                <a16:creationId xmlns:a16="http://schemas.microsoft.com/office/drawing/2014/main" id="{BACCD1AA-3DD3-4FC9-884F-637E6E1A7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2169" y="6487591"/>
            <a:ext cx="2828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48000" tIns="0" rIns="4800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1219170" eaLnBrk="0" hangingPunct="0">
              <a:defRPr/>
            </a:pPr>
            <a:r>
              <a:rPr lang="en-US" altLang="en-US" sz="1600" dirty="0">
                <a:solidFill>
                  <a:srgbClr val="6E1E50"/>
                </a:solidFill>
                <a:latin typeface="Arial Narrow"/>
                <a:cs typeface="+mn-cs"/>
              </a:rPr>
              <a:t>88</a:t>
            </a:r>
            <a:endParaRPr lang="en-US" altLang="en-US" sz="1600" dirty="0">
              <a:solidFill>
                <a:srgbClr val="1E325F"/>
              </a:solidFill>
              <a:latin typeface="Arial Narrow"/>
              <a:cs typeface="+mn-cs"/>
            </a:endParaRPr>
          </a:p>
        </p:txBody>
      </p:sp>
      <p:sp>
        <p:nvSpPr>
          <p:cNvPr id="704" name="Rectangle 68">
            <a:extLst>
              <a:ext uri="{FF2B5EF4-FFF2-40B4-BE49-F238E27FC236}">
                <a16:creationId xmlns:a16="http://schemas.microsoft.com/office/drawing/2014/main" id="{8598BFE1-A60B-4DD3-9DF9-A50ED7E9B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7457" y="6487591"/>
            <a:ext cx="2828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48000" tIns="0" rIns="4800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1219170" eaLnBrk="0" hangingPunct="0">
              <a:defRPr/>
            </a:pPr>
            <a:r>
              <a:rPr lang="en-US" altLang="en-US" sz="1600" dirty="0">
                <a:solidFill>
                  <a:srgbClr val="6E1E50"/>
                </a:solidFill>
                <a:latin typeface="Arial Narrow"/>
                <a:cs typeface="+mn-cs"/>
              </a:rPr>
              <a:t>45</a:t>
            </a:r>
            <a:endParaRPr lang="en-US" altLang="en-US" sz="1600" dirty="0">
              <a:solidFill>
                <a:srgbClr val="1E325F"/>
              </a:solidFill>
              <a:latin typeface="Arial Narrow"/>
              <a:cs typeface="+mn-cs"/>
            </a:endParaRPr>
          </a:p>
        </p:txBody>
      </p:sp>
      <p:sp>
        <p:nvSpPr>
          <p:cNvPr id="705" name="Rectangle 69">
            <a:extLst>
              <a:ext uri="{FF2B5EF4-FFF2-40B4-BE49-F238E27FC236}">
                <a16:creationId xmlns:a16="http://schemas.microsoft.com/office/drawing/2014/main" id="{4B55210D-3BEA-4037-BDE8-3304442B3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2946" y="6487591"/>
            <a:ext cx="2828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48000" tIns="0" rIns="4800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1219170" eaLnBrk="0" hangingPunct="0">
              <a:defRPr/>
            </a:pPr>
            <a:r>
              <a:rPr lang="en-US" altLang="en-US" sz="1600" dirty="0">
                <a:solidFill>
                  <a:srgbClr val="6E1E50"/>
                </a:solidFill>
                <a:latin typeface="Arial Narrow"/>
                <a:cs typeface="+mn-cs"/>
              </a:rPr>
              <a:t>36</a:t>
            </a:r>
            <a:endParaRPr lang="en-US" altLang="en-US" sz="1600" dirty="0">
              <a:solidFill>
                <a:srgbClr val="1E325F"/>
              </a:solidFill>
              <a:latin typeface="Arial Narrow"/>
              <a:cs typeface="+mn-cs"/>
            </a:endParaRPr>
          </a:p>
        </p:txBody>
      </p:sp>
      <p:sp>
        <p:nvSpPr>
          <p:cNvPr id="706" name="Rectangle 70">
            <a:extLst>
              <a:ext uri="{FF2B5EF4-FFF2-40B4-BE49-F238E27FC236}">
                <a16:creationId xmlns:a16="http://schemas.microsoft.com/office/drawing/2014/main" id="{D8E5ED98-E385-42F2-B1DD-2C0C58F79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6720" y="6487591"/>
            <a:ext cx="1899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48000" tIns="0" rIns="4800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0" hangingPunct="0">
              <a:defRPr/>
            </a:pPr>
            <a:r>
              <a:rPr lang="en-US" altLang="en-US" sz="1600" dirty="0">
                <a:solidFill>
                  <a:srgbClr val="6E1E50"/>
                </a:solidFill>
                <a:latin typeface="Arial Narrow"/>
                <a:cs typeface="+mn-cs"/>
              </a:rPr>
              <a:t>4</a:t>
            </a:r>
            <a:endParaRPr lang="en-US" altLang="en-US" sz="1600" dirty="0">
              <a:solidFill>
                <a:srgbClr val="1E325F"/>
              </a:solidFill>
              <a:latin typeface="Arial Narrow"/>
              <a:cs typeface="+mn-cs"/>
            </a:endParaRPr>
          </a:p>
        </p:txBody>
      </p:sp>
      <p:sp>
        <p:nvSpPr>
          <p:cNvPr id="707" name="Rectangle 71">
            <a:extLst>
              <a:ext uri="{FF2B5EF4-FFF2-40B4-BE49-F238E27FC236}">
                <a16:creationId xmlns:a16="http://schemas.microsoft.com/office/drawing/2014/main" id="{1B986F7D-8B92-4BFD-AF3C-F1995A8F5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8697" y="6487591"/>
            <a:ext cx="1899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48000" tIns="0" rIns="4800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0" hangingPunct="0">
              <a:defRPr/>
            </a:pPr>
            <a:r>
              <a:rPr lang="en-US" altLang="en-US" sz="1600" dirty="0">
                <a:solidFill>
                  <a:srgbClr val="6E1E50"/>
                </a:solidFill>
                <a:latin typeface="Arial Narrow"/>
                <a:cs typeface="+mn-cs"/>
              </a:rPr>
              <a:t>3</a:t>
            </a:r>
            <a:endParaRPr lang="en-US" altLang="en-US" sz="1600" dirty="0">
              <a:solidFill>
                <a:srgbClr val="1E325F"/>
              </a:solidFill>
              <a:latin typeface="Arial Narrow"/>
              <a:cs typeface="+mn-cs"/>
            </a:endParaRPr>
          </a:p>
        </p:txBody>
      </p:sp>
      <p:sp>
        <p:nvSpPr>
          <p:cNvPr id="708" name="Rectangle 72">
            <a:extLst>
              <a:ext uri="{FF2B5EF4-FFF2-40B4-BE49-F238E27FC236}">
                <a16:creationId xmlns:a16="http://schemas.microsoft.com/office/drawing/2014/main" id="{8EB7F976-6E5D-4C80-94E3-BC0E4F3D5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9701" y="6487591"/>
            <a:ext cx="1899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48000" tIns="0" rIns="4800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0" hangingPunct="0">
              <a:defRPr/>
            </a:pPr>
            <a:r>
              <a:rPr lang="en-US" altLang="en-US" sz="1600" dirty="0">
                <a:solidFill>
                  <a:srgbClr val="6E1E50"/>
                </a:solidFill>
                <a:latin typeface="Arial Narrow"/>
                <a:cs typeface="+mn-cs"/>
              </a:rPr>
              <a:t>0</a:t>
            </a:r>
            <a:endParaRPr lang="en-US" altLang="en-US" sz="1600" dirty="0">
              <a:solidFill>
                <a:srgbClr val="1E325F"/>
              </a:solidFill>
              <a:latin typeface="Arial Narrow"/>
              <a:cs typeface="+mn-cs"/>
            </a:endParaRPr>
          </a:p>
        </p:txBody>
      </p:sp>
      <p:sp>
        <p:nvSpPr>
          <p:cNvPr id="709" name="Rectangle 73">
            <a:extLst>
              <a:ext uri="{FF2B5EF4-FFF2-40B4-BE49-F238E27FC236}">
                <a16:creationId xmlns:a16="http://schemas.microsoft.com/office/drawing/2014/main" id="{CE27819F-0208-4990-9C5D-594010CE5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7747" y="6487591"/>
            <a:ext cx="1899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48000" tIns="0" rIns="4800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0" hangingPunct="0">
              <a:defRPr/>
            </a:pPr>
            <a:r>
              <a:rPr lang="en-US" altLang="en-US" sz="1600" dirty="0">
                <a:solidFill>
                  <a:srgbClr val="6E1E50"/>
                </a:solidFill>
                <a:latin typeface="Arial Narrow"/>
                <a:cs typeface="+mn-cs"/>
              </a:rPr>
              <a:t>0</a:t>
            </a:r>
          </a:p>
        </p:txBody>
      </p:sp>
      <p:sp>
        <p:nvSpPr>
          <p:cNvPr id="710" name="Rectangle 74">
            <a:extLst>
              <a:ext uri="{FF2B5EF4-FFF2-40B4-BE49-F238E27FC236}">
                <a16:creationId xmlns:a16="http://schemas.microsoft.com/office/drawing/2014/main" id="{446E2D1C-86B1-454B-8072-6FA358554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0609" y="6487591"/>
            <a:ext cx="2489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8000" tIns="0" rIns="4800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0" hangingPunct="0">
              <a:defRPr/>
            </a:pPr>
            <a:r>
              <a:rPr lang="en-US" altLang="en-US" sz="1600" dirty="0">
                <a:solidFill>
                  <a:srgbClr val="6E1E50"/>
                </a:solidFill>
                <a:latin typeface="Arial Narrow"/>
                <a:cs typeface="+mn-cs"/>
              </a:rPr>
              <a:t>0</a:t>
            </a:r>
            <a:endParaRPr lang="en-US" altLang="en-US" sz="1600" dirty="0">
              <a:solidFill>
                <a:srgbClr val="1E325F"/>
              </a:solidFill>
              <a:latin typeface="Arial Narrow"/>
              <a:cs typeface="+mn-cs"/>
            </a:endParaRPr>
          </a:p>
        </p:txBody>
      </p:sp>
      <p:sp>
        <p:nvSpPr>
          <p:cNvPr id="711" name="Rectangle 44">
            <a:extLst>
              <a:ext uri="{FF2B5EF4-FFF2-40B4-BE49-F238E27FC236}">
                <a16:creationId xmlns:a16="http://schemas.microsoft.com/office/drawing/2014/main" id="{DB700256-C400-436B-8E23-FFC42E08B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6567" y="6487591"/>
            <a:ext cx="37586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48000" tIns="0" rIns="4800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1219170" eaLnBrk="0" hangingPunct="0">
              <a:defRPr/>
            </a:pPr>
            <a:r>
              <a:rPr lang="en-US" altLang="en-US" sz="1600" dirty="0">
                <a:solidFill>
                  <a:srgbClr val="6E1E50"/>
                </a:solidFill>
                <a:latin typeface="Arial Narrow"/>
                <a:cs typeface="+mn-cs"/>
              </a:rPr>
              <a:t>240</a:t>
            </a:r>
            <a:endParaRPr lang="en-US" altLang="en-US" sz="1600" dirty="0">
              <a:solidFill>
                <a:prstClr val="black"/>
              </a:solidFill>
              <a:latin typeface="Arial Narrow"/>
              <a:cs typeface="+mn-cs"/>
            </a:endParaRPr>
          </a:p>
        </p:txBody>
      </p:sp>
      <p:sp>
        <p:nvSpPr>
          <p:cNvPr id="712" name="Rectangle 38">
            <a:extLst>
              <a:ext uri="{FF2B5EF4-FFF2-40B4-BE49-F238E27FC236}">
                <a16:creationId xmlns:a16="http://schemas.microsoft.com/office/drawing/2014/main" id="{5B95F34F-4620-4616-A5C5-112FE82DF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900" y="6492422"/>
            <a:ext cx="88405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8000" tIns="0" rIns="4800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1219170" eaLnBrk="0" hangingPunct="0">
              <a:defRPr/>
            </a:pPr>
            <a:r>
              <a:rPr lang="en-GB" altLang="en-US" sz="1600" dirty="0" err="1">
                <a:solidFill>
                  <a:srgbClr val="6E1E50"/>
                </a:solidFill>
                <a:latin typeface="Arial Narrow"/>
                <a:cs typeface="+mn-cs"/>
              </a:rPr>
              <a:t>Olaparib</a:t>
            </a:r>
            <a:endParaRPr lang="en-US" altLang="en-US" sz="1600" dirty="0">
              <a:solidFill>
                <a:srgbClr val="1E325F"/>
              </a:solidFill>
              <a:latin typeface="Arial Narrow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556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3BBF6C-02F0-49BA-BD8A-7D30A36D20E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3418" y="57151"/>
            <a:ext cx="11705167" cy="990600"/>
          </a:xfrm>
        </p:spPr>
        <p:txBody>
          <a:bodyPr/>
          <a:lstStyle/>
          <a:p>
            <a:r>
              <a:rPr lang="en-NZ" dirty="0">
                <a:solidFill>
                  <a:srgbClr val="FF0000"/>
                </a:solidFill>
                <a:latin typeface="Calibri" panose="020F0502020204030204" pitchFamily="34" charset="0"/>
              </a:rPr>
              <a:t>Most common treatment-emergent adverse events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E43C901-D758-42DD-BC59-6C2F3DEB534B}"/>
              </a:ext>
            </a:extLst>
          </p:cNvPr>
          <p:cNvSpPr txBox="1"/>
          <p:nvPr/>
        </p:nvSpPr>
        <p:spPr>
          <a:xfrm>
            <a:off x="4821750" y="6240679"/>
            <a:ext cx="7181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70">
              <a:defRPr/>
            </a:pPr>
            <a:r>
              <a:rPr lang="en-NZ" sz="1200" dirty="0">
                <a:solidFill>
                  <a:srgbClr val="000000"/>
                </a:solidFill>
                <a:latin typeface="Arial Narrow"/>
                <a:cs typeface="Arial Narrow"/>
              </a:rPr>
              <a:t>*Grouped terms. All-grade thrombocytopenia (grouped term) occurred in 11.2% of patients in the </a:t>
            </a:r>
            <a:r>
              <a:rPr lang="en-NZ" sz="1200" dirty="0" err="1">
                <a:solidFill>
                  <a:srgbClr val="000000"/>
                </a:solidFill>
                <a:latin typeface="Arial Narrow"/>
                <a:cs typeface="Arial Narrow"/>
              </a:rPr>
              <a:t>olaparib</a:t>
            </a:r>
            <a:r>
              <a:rPr lang="en-NZ" sz="1200" dirty="0">
                <a:solidFill>
                  <a:srgbClr val="000000"/>
                </a:solidFill>
                <a:latin typeface="Arial Narrow"/>
                <a:cs typeface="Arial Narrow"/>
              </a:rPr>
              <a:t> group and 3.8% of patients in the placebo group and grade ≥3 thrombocytopenia (grouped term) occurred in 0.8% and 1.5%, respectively.  </a:t>
            </a:r>
            <a:endParaRPr lang="en-US" sz="12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124" name="Chart 123">
            <a:extLst>
              <a:ext uri="{FF2B5EF4-FFF2-40B4-BE49-F238E27FC236}">
                <a16:creationId xmlns:a16="http://schemas.microsoft.com/office/drawing/2014/main" id="{5A302120-2173-4330-B676-96364B6FC912}"/>
              </a:ext>
            </a:extLst>
          </p:cNvPr>
          <p:cNvGraphicFramePr/>
          <p:nvPr>
            <p:extLst/>
          </p:nvPr>
        </p:nvGraphicFramePr>
        <p:xfrm>
          <a:off x="6254564" y="1817331"/>
          <a:ext cx="4208435" cy="3932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5" name="Chart 124">
            <a:extLst>
              <a:ext uri="{FF2B5EF4-FFF2-40B4-BE49-F238E27FC236}">
                <a16:creationId xmlns:a16="http://schemas.microsoft.com/office/drawing/2014/main" id="{ADBD3847-389F-47B3-B792-14B180FB20A9}"/>
              </a:ext>
            </a:extLst>
          </p:cNvPr>
          <p:cNvGraphicFramePr/>
          <p:nvPr>
            <p:extLst/>
          </p:nvPr>
        </p:nvGraphicFramePr>
        <p:xfrm>
          <a:off x="2169634" y="1817331"/>
          <a:ext cx="4216093" cy="3932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6" name="Rectangle 30">
            <a:extLst>
              <a:ext uri="{FF2B5EF4-FFF2-40B4-BE49-F238E27FC236}">
                <a16:creationId xmlns:a16="http://schemas.microsoft.com/office/drawing/2014/main" id="{E4FA5AA4-9A09-40B2-BFBE-2EFDA658F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8466" y="1559798"/>
            <a:ext cx="1566134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1219170">
              <a:defRPr/>
            </a:pPr>
            <a:r>
              <a:rPr lang="en-US" altLang="en-US" sz="1867" b="1" dirty="0" err="1">
                <a:solidFill>
                  <a:srgbClr val="6E1E50"/>
                </a:solidFill>
                <a:latin typeface="Arial Narrow"/>
                <a:ea typeface="Ebrima" panose="02000000000000000000" pitchFamily="2" charset="0"/>
                <a:cs typeface="Ebrima" panose="02000000000000000000" pitchFamily="2" charset="0"/>
              </a:rPr>
              <a:t>Olaparib</a:t>
            </a:r>
            <a:r>
              <a:rPr lang="en-US" altLang="en-US" sz="1867" b="1" dirty="0">
                <a:solidFill>
                  <a:srgbClr val="6E1E50"/>
                </a:solidFill>
                <a:latin typeface="Arial Narrow"/>
                <a:ea typeface="Ebrima" panose="02000000000000000000" pitchFamily="2" charset="0"/>
                <a:cs typeface="Ebrima" panose="02000000000000000000" pitchFamily="2" charset="0"/>
              </a:rPr>
              <a:t> (N=260)</a:t>
            </a:r>
          </a:p>
        </p:txBody>
      </p:sp>
      <p:sp>
        <p:nvSpPr>
          <p:cNvPr id="127" name="Rectangle 31">
            <a:extLst>
              <a:ext uri="{FF2B5EF4-FFF2-40B4-BE49-F238E27FC236}">
                <a16:creationId xmlns:a16="http://schemas.microsoft.com/office/drawing/2014/main" id="{3890A43F-CFB7-4169-96DE-D3AE653D2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5691" y="1565606"/>
            <a:ext cx="1522853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>
              <a:defRPr/>
            </a:pPr>
            <a:r>
              <a:rPr lang="en-US" altLang="en-US" sz="1867" b="1" dirty="0">
                <a:solidFill>
                  <a:srgbClr val="1E325F"/>
                </a:solidFill>
                <a:latin typeface="Arial Narrow"/>
                <a:ea typeface="Ebrima" panose="02000000000000000000" pitchFamily="2" charset="0"/>
                <a:cs typeface="Ebrima" panose="02000000000000000000" pitchFamily="2" charset="0"/>
              </a:rPr>
              <a:t>Placebo (N=130)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9AF53B19-EC92-4B68-97A3-6E5342DFD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4019" y="3914203"/>
            <a:ext cx="93134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1219170">
              <a:defRPr/>
            </a:pPr>
            <a:r>
              <a:rPr lang="en-US" altLang="en-US" sz="1600" dirty="0">
                <a:solidFill>
                  <a:prstClr val="black"/>
                </a:solidFill>
                <a:latin typeface="Arial Narrow"/>
                <a:ea typeface="Ebrima" panose="02000000000000000000" pitchFamily="2" charset="0"/>
                <a:cs typeface="Ebrima" panose="02000000000000000000" pitchFamily="2" charset="0"/>
              </a:rPr>
              <a:t>Constipation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161362C5-E358-4101-A02B-8356904AF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946" y="4286569"/>
            <a:ext cx="78547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1219170">
              <a:defRPr/>
            </a:pPr>
            <a:r>
              <a:rPr lang="en-US" altLang="en-US" sz="1600" dirty="0">
                <a:solidFill>
                  <a:prstClr val="black"/>
                </a:solidFill>
                <a:latin typeface="Arial Narrow"/>
                <a:ea typeface="Ebrima" panose="02000000000000000000" pitchFamily="2" charset="0"/>
                <a:cs typeface="Ebrima" panose="02000000000000000000" pitchFamily="2" charset="0"/>
              </a:rPr>
              <a:t>Dysgeusia</a:t>
            </a:r>
          </a:p>
        </p:txBody>
      </p:sp>
      <p:sp>
        <p:nvSpPr>
          <p:cNvPr id="130" name="Rectangle 18">
            <a:extLst>
              <a:ext uri="{FF2B5EF4-FFF2-40B4-BE49-F238E27FC236}">
                <a16:creationId xmlns:a16="http://schemas.microsoft.com/office/drawing/2014/main" id="{FBA65A2C-C2DB-4DEC-A592-67910BAF6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4605" y="5031297"/>
            <a:ext cx="97783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1219170">
              <a:defRPr/>
            </a:pPr>
            <a:r>
              <a:rPr lang="en-US" altLang="en-US" sz="1600" dirty="0">
                <a:solidFill>
                  <a:prstClr val="black"/>
                </a:solidFill>
                <a:latin typeface="Arial Narrow"/>
                <a:ea typeface="Ebrima" panose="02000000000000000000" pitchFamily="2" charset="0"/>
                <a:cs typeface="Ebrima" panose="02000000000000000000" pitchFamily="2" charset="0"/>
              </a:rPr>
              <a:t>Neutropenia*</a:t>
            </a:r>
          </a:p>
        </p:txBody>
      </p:sp>
      <p:sp>
        <p:nvSpPr>
          <p:cNvPr id="131" name="Rectangle 6">
            <a:extLst>
              <a:ext uri="{FF2B5EF4-FFF2-40B4-BE49-F238E27FC236}">
                <a16:creationId xmlns:a16="http://schemas.microsoft.com/office/drawing/2014/main" id="{9BDCD5B2-8178-4427-BC67-3ADCB6A95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9925" y="2052377"/>
            <a:ext cx="67539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1219170">
              <a:defRPr/>
            </a:pPr>
            <a:r>
              <a:rPr lang="en-US" altLang="en-US" sz="1600" dirty="0">
                <a:solidFill>
                  <a:prstClr val="black"/>
                </a:solidFill>
                <a:latin typeface="Arial Narrow"/>
                <a:ea typeface="Ebrima" panose="02000000000000000000" pitchFamily="2" charset="0"/>
                <a:cs typeface="Ebrima" panose="02000000000000000000" pitchFamily="2" charset="0"/>
              </a:rPr>
              <a:t>Nausea</a:t>
            </a:r>
          </a:p>
        </p:txBody>
      </p:sp>
      <p:sp>
        <p:nvSpPr>
          <p:cNvPr id="132" name="Rectangle 8">
            <a:extLst>
              <a:ext uri="{FF2B5EF4-FFF2-40B4-BE49-F238E27FC236}">
                <a16:creationId xmlns:a16="http://schemas.microsoft.com/office/drawing/2014/main" id="{094B1256-9B1E-4997-B5D7-B95774D35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5940" y="2424742"/>
            <a:ext cx="130324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1219170">
              <a:defRPr/>
            </a:pPr>
            <a:r>
              <a:rPr lang="en-US" altLang="en-US" sz="1600" dirty="0">
                <a:solidFill>
                  <a:prstClr val="black"/>
                </a:solidFill>
                <a:latin typeface="Arial Narrow"/>
                <a:ea typeface="Ebrima" panose="02000000000000000000" pitchFamily="2" charset="0"/>
                <a:cs typeface="Ebrima" panose="02000000000000000000" pitchFamily="2" charset="0"/>
              </a:rPr>
              <a:t>Fatigue/asthenia*</a:t>
            </a:r>
          </a:p>
        </p:txBody>
      </p:sp>
      <p:sp>
        <p:nvSpPr>
          <p:cNvPr id="133" name="Rectangle 10">
            <a:extLst>
              <a:ext uri="{FF2B5EF4-FFF2-40B4-BE49-F238E27FC236}">
                <a16:creationId xmlns:a16="http://schemas.microsoft.com/office/drawing/2014/main" id="{521A8802-8A21-4914-953C-D678B6D2E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4873" y="2797107"/>
            <a:ext cx="6415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1219170">
              <a:defRPr/>
            </a:pPr>
            <a:r>
              <a:rPr lang="en-US" altLang="en-US" sz="1600" dirty="0">
                <a:solidFill>
                  <a:prstClr val="black"/>
                </a:solidFill>
                <a:latin typeface="Arial Narrow"/>
                <a:ea typeface="Ebrima" panose="02000000000000000000" pitchFamily="2" charset="0"/>
                <a:cs typeface="Ebrima" panose="02000000000000000000" pitchFamily="2" charset="0"/>
              </a:rPr>
              <a:t>Vomiting</a:t>
            </a:r>
          </a:p>
        </p:txBody>
      </p:sp>
      <p:sp>
        <p:nvSpPr>
          <p:cNvPr id="134" name="Rectangle 11">
            <a:extLst>
              <a:ext uri="{FF2B5EF4-FFF2-40B4-BE49-F238E27FC236}">
                <a16:creationId xmlns:a16="http://schemas.microsoft.com/office/drawing/2014/main" id="{1A3374D1-32E8-4861-B381-CB873FE30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0490" y="3541838"/>
            <a:ext cx="93901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1219170">
              <a:defRPr/>
            </a:pPr>
            <a:r>
              <a:rPr lang="en-US" altLang="en-US" sz="1600" dirty="0" err="1">
                <a:solidFill>
                  <a:prstClr val="black"/>
                </a:solidFill>
                <a:latin typeface="Arial Narrow"/>
                <a:ea typeface="Ebrima" panose="02000000000000000000" pitchFamily="2" charset="0"/>
                <a:cs typeface="Ebrima" panose="02000000000000000000" pitchFamily="2" charset="0"/>
              </a:rPr>
              <a:t>Diarrhoea</a:t>
            </a:r>
            <a:endParaRPr lang="en-US" altLang="en-US" sz="1600" dirty="0">
              <a:solidFill>
                <a:prstClr val="black"/>
              </a:solidFill>
              <a:latin typeface="Arial Narrow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35" name="Rectangle 15">
            <a:extLst>
              <a:ext uri="{FF2B5EF4-FFF2-40B4-BE49-F238E27FC236}">
                <a16:creationId xmlns:a16="http://schemas.microsoft.com/office/drawing/2014/main" id="{41C70C6D-F84F-437C-9DE9-78F52B324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4875" y="4658934"/>
            <a:ext cx="71654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1219170">
              <a:defRPr/>
            </a:pPr>
            <a:r>
              <a:rPr lang="en-US" altLang="en-US" sz="1600" dirty="0">
                <a:solidFill>
                  <a:prstClr val="black"/>
                </a:solidFill>
                <a:latin typeface="Arial Narrow"/>
                <a:ea typeface="Ebrima" panose="02000000000000000000" pitchFamily="2" charset="0"/>
                <a:cs typeface="Ebrima" panose="02000000000000000000" pitchFamily="2" charset="0"/>
              </a:rPr>
              <a:t>Arthralgia</a:t>
            </a: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EDEC7D7C-762C-4448-A637-8F9E04820928}"/>
              </a:ext>
            </a:extLst>
          </p:cNvPr>
          <p:cNvGrpSpPr/>
          <p:nvPr/>
        </p:nvGrpSpPr>
        <p:grpSpPr>
          <a:xfrm>
            <a:off x="2295904" y="5340914"/>
            <a:ext cx="8041021" cy="357968"/>
            <a:chOff x="2635367" y="5615782"/>
            <a:chExt cx="4526533" cy="362286"/>
          </a:xfrm>
        </p:grpSpPr>
        <p:sp>
          <p:nvSpPr>
            <p:cNvPr id="137" name="Line 209">
              <a:extLst>
                <a:ext uri="{FF2B5EF4-FFF2-40B4-BE49-F238E27FC236}">
                  <a16:creationId xmlns:a16="http://schemas.microsoft.com/office/drawing/2014/main" id="{0F361A72-E399-4368-B911-D56143B9AB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9968" y="5615782"/>
              <a:ext cx="0" cy="60325"/>
            </a:xfrm>
            <a:prstGeom prst="line">
              <a:avLst/>
            </a:prstGeom>
            <a:noFill/>
            <a:ln w="11113" cap="flat">
              <a:solidFill>
                <a:srgbClr val="59595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33" dirty="0">
                <a:solidFill>
                  <a:srgbClr val="595959"/>
                </a:solidFill>
                <a:ea typeface="Ebrima" panose="02000000000000000000" pitchFamily="2" charset="0"/>
              </a:endParaRPr>
            </a:p>
          </p:txBody>
        </p:sp>
        <p:sp>
          <p:nvSpPr>
            <p:cNvPr id="138" name="Line 210">
              <a:extLst>
                <a:ext uri="{FF2B5EF4-FFF2-40B4-BE49-F238E27FC236}">
                  <a16:creationId xmlns:a16="http://schemas.microsoft.com/office/drawing/2014/main" id="{EE1486CD-1D02-4F26-93E6-1540969181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9450" y="5616575"/>
              <a:ext cx="0" cy="59532"/>
            </a:xfrm>
            <a:prstGeom prst="line">
              <a:avLst/>
            </a:prstGeom>
            <a:noFill/>
            <a:ln w="11113" cap="flat">
              <a:solidFill>
                <a:srgbClr val="59595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33" dirty="0">
                <a:solidFill>
                  <a:srgbClr val="595959"/>
                </a:solidFill>
                <a:ea typeface="Ebrima" panose="02000000000000000000" pitchFamily="2" charset="0"/>
              </a:endParaRPr>
            </a:p>
          </p:txBody>
        </p:sp>
        <p:sp>
          <p:nvSpPr>
            <p:cNvPr id="139" name="Line 211">
              <a:extLst>
                <a:ext uri="{FF2B5EF4-FFF2-40B4-BE49-F238E27FC236}">
                  <a16:creationId xmlns:a16="http://schemas.microsoft.com/office/drawing/2014/main" id="{E0649DA8-74AB-4DB1-980F-CF6232318E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76975" y="5616575"/>
              <a:ext cx="0" cy="59532"/>
            </a:xfrm>
            <a:prstGeom prst="line">
              <a:avLst/>
            </a:prstGeom>
            <a:noFill/>
            <a:ln w="11113" cap="flat">
              <a:solidFill>
                <a:srgbClr val="59595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33" dirty="0">
                <a:solidFill>
                  <a:srgbClr val="595959"/>
                </a:solidFill>
                <a:ea typeface="Ebrima" panose="02000000000000000000" pitchFamily="2" charset="0"/>
              </a:endParaRPr>
            </a:p>
          </p:txBody>
        </p:sp>
        <p:sp>
          <p:nvSpPr>
            <p:cNvPr id="140" name="Line 212">
              <a:extLst>
                <a:ext uri="{FF2B5EF4-FFF2-40B4-BE49-F238E27FC236}">
                  <a16:creationId xmlns:a16="http://schemas.microsoft.com/office/drawing/2014/main" id="{FE6437DD-60B8-4896-9DCF-CE8067C1C4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9737" y="5616575"/>
              <a:ext cx="0" cy="59532"/>
            </a:xfrm>
            <a:prstGeom prst="line">
              <a:avLst/>
            </a:prstGeom>
            <a:noFill/>
            <a:ln w="11113" cap="flat">
              <a:solidFill>
                <a:srgbClr val="59595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33" dirty="0">
                <a:solidFill>
                  <a:srgbClr val="595959"/>
                </a:solidFill>
                <a:ea typeface="Ebrima" panose="02000000000000000000" pitchFamily="2" charset="0"/>
              </a:endParaRPr>
            </a:p>
          </p:txBody>
        </p:sp>
        <p:sp>
          <p:nvSpPr>
            <p:cNvPr id="141" name="Line 213">
              <a:extLst>
                <a:ext uri="{FF2B5EF4-FFF2-40B4-BE49-F238E27FC236}">
                  <a16:creationId xmlns:a16="http://schemas.microsoft.com/office/drawing/2014/main" id="{4424059A-EEFF-4123-AFDD-37CDD85C61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2500" y="5616575"/>
              <a:ext cx="0" cy="59532"/>
            </a:xfrm>
            <a:prstGeom prst="line">
              <a:avLst/>
            </a:prstGeom>
            <a:noFill/>
            <a:ln w="11113" cap="flat">
              <a:solidFill>
                <a:srgbClr val="59595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33" dirty="0">
                <a:solidFill>
                  <a:srgbClr val="595959"/>
                </a:solidFill>
                <a:ea typeface="Ebrima" panose="02000000000000000000" pitchFamily="2" charset="0"/>
              </a:endParaRPr>
            </a:p>
          </p:txBody>
        </p:sp>
        <p:sp>
          <p:nvSpPr>
            <p:cNvPr id="142" name="Line 217">
              <a:extLst>
                <a:ext uri="{FF2B5EF4-FFF2-40B4-BE49-F238E27FC236}">
                  <a16:creationId xmlns:a16="http://schemas.microsoft.com/office/drawing/2014/main" id="{4F252374-336E-42B2-B41F-8508094B54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2967" y="5616575"/>
              <a:ext cx="0" cy="59532"/>
            </a:xfrm>
            <a:prstGeom prst="line">
              <a:avLst/>
            </a:prstGeom>
            <a:noFill/>
            <a:ln w="11113" cap="flat">
              <a:solidFill>
                <a:srgbClr val="59595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33" dirty="0">
                <a:solidFill>
                  <a:srgbClr val="595959"/>
                </a:solidFill>
                <a:ea typeface="Ebrima" panose="02000000000000000000" pitchFamily="2" charset="0"/>
              </a:endParaRPr>
            </a:p>
          </p:txBody>
        </p:sp>
        <p:sp>
          <p:nvSpPr>
            <p:cNvPr id="143" name="Line 218">
              <a:extLst>
                <a:ext uri="{FF2B5EF4-FFF2-40B4-BE49-F238E27FC236}">
                  <a16:creationId xmlns:a16="http://schemas.microsoft.com/office/drawing/2014/main" id="{5CAAA10B-52DD-4146-9BB9-3A3977E2B4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08905" y="5616575"/>
              <a:ext cx="0" cy="59532"/>
            </a:xfrm>
            <a:prstGeom prst="line">
              <a:avLst/>
            </a:prstGeom>
            <a:noFill/>
            <a:ln w="11113" cap="flat">
              <a:solidFill>
                <a:srgbClr val="59595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33" dirty="0">
                <a:solidFill>
                  <a:srgbClr val="595959"/>
                </a:solidFill>
                <a:ea typeface="Ebrima" panose="02000000000000000000" pitchFamily="2" charset="0"/>
              </a:endParaRPr>
            </a:p>
          </p:txBody>
        </p:sp>
        <p:sp>
          <p:nvSpPr>
            <p:cNvPr id="144" name="Line 219">
              <a:extLst>
                <a:ext uri="{FF2B5EF4-FFF2-40B4-BE49-F238E27FC236}">
                  <a16:creationId xmlns:a16="http://schemas.microsoft.com/office/drawing/2014/main" id="{19D39267-A059-49B7-89AF-BBE85C8375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21667" y="5616575"/>
              <a:ext cx="0" cy="59532"/>
            </a:xfrm>
            <a:prstGeom prst="line">
              <a:avLst/>
            </a:prstGeom>
            <a:noFill/>
            <a:ln w="11113" cap="flat">
              <a:solidFill>
                <a:srgbClr val="59595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33" dirty="0">
                <a:solidFill>
                  <a:srgbClr val="595959"/>
                </a:solidFill>
                <a:ea typeface="Ebrima" panose="02000000000000000000" pitchFamily="2" charset="0"/>
              </a:endParaRPr>
            </a:p>
          </p:txBody>
        </p:sp>
        <p:sp>
          <p:nvSpPr>
            <p:cNvPr id="145" name="Line 220">
              <a:extLst>
                <a:ext uri="{FF2B5EF4-FFF2-40B4-BE49-F238E27FC236}">
                  <a16:creationId xmlns:a16="http://schemas.microsoft.com/office/drawing/2014/main" id="{AD4FE74D-8265-40E1-B418-5DC749682C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37605" y="5616575"/>
              <a:ext cx="0" cy="59532"/>
            </a:xfrm>
            <a:prstGeom prst="line">
              <a:avLst/>
            </a:prstGeom>
            <a:noFill/>
            <a:ln w="11113" cap="flat">
              <a:solidFill>
                <a:srgbClr val="59595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33" dirty="0">
                <a:solidFill>
                  <a:srgbClr val="595959"/>
                </a:solidFill>
                <a:ea typeface="Ebrima" panose="02000000000000000000" pitchFamily="2" charset="0"/>
              </a:endParaRPr>
            </a:p>
          </p:txBody>
        </p:sp>
        <p:sp>
          <p:nvSpPr>
            <p:cNvPr id="146" name="Line 221">
              <a:extLst>
                <a:ext uri="{FF2B5EF4-FFF2-40B4-BE49-F238E27FC236}">
                  <a16:creationId xmlns:a16="http://schemas.microsoft.com/office/drawing/2014/main" id="{CC298DE6-682B-4161-9697-ED6F4F3DCE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44811" y="5615782"/>
              <a:ext cx="0" cy="59532"/>
            </a:xfrm>
            <a:prstGeom prst="line">
              <a:avLst/>
            </a:prstGeom>
            <a:noFill/>
            <a:ln w="11113" cap="flat">
              <a:solidFill>
                <a:srgbClr val="59595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33" dirty="0">
                <a:solidFill>
                  <a:srgbClr val="595959"/>
                </a:solidFill>
                <a:ea typeface="Ebrima" panose="02000000000000000000" pitchFamily="2" charset="0"/>
              </a:endParaRP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9C372F20-ACFB-429B-9B49-F74284329043}"/>
                </a:ext>
              </a:extLst>
            </p:cNvPr>
            <p:cNvSpPr txBox="1"/>
            <p:nvPr/>
          </p:nvSpPr>
          <p:spPr>
            <a:xfrm>
              <a:off x="2635367" y="5697728"/>
              <a:ext cx="223068" cy="2803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dirty="0">
                  <a:solidFill>
                    <a:srgbClr val="595959"/>
                  </a:solidFill>
                  <a:latin typeface="Arial Narrow"/>
                  <a:ea typeface="Ebrima" panose="02000000000000000000" pitchFamily="2" charset="0"/>
                </a:rPr>
                <a:t>100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A819A8C6-8855-4341-9C90-1E13AEACB801}"/>
                </a:ext>
              </a:extLst>
            </p:cNvPr>
            <p:cNvSpPr txBox="1"/>
            <p:nvPr/>
          </p:nvSpPr>
          <p:spPr>
            <a:xfrm>
              <a:off x="3167450" y="5697728"/>
              <a:ext cx="183363" cy="2803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dirty="0">
                  <a:solidFill>
                    <a:srgbClr val="595959"/>
                  </a:solidFill>
                  <a:latin typeface="Arial Narrow"/>
                  <a:ea typeface="Ebrima" panose="02000000000000000000" pitchFamily="2" charset="0"/>
                </a:rPr>
                <a:t>75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CF6948F4-C19C-4437-A7FE-C93ED9582DE5}"/>
                </a:ext>
              </a:extLst>
            </p:cNvPr>
            <p:cNvSpPr txBox="1"/>
            <p:nvPr/>
          </p:nvSpPr>
          <p:spPr>
            <a:xfrm>
              <a:off x="3685611" y="5697728"/>
              <a:ext cx="183363" cy="2803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dirty="0">
                  <a:solidFill>
                    <a:srgbClr val="595959"/>
                  </a:solidFill>
                  <a:latin typeface="Arial Narrow"/>
                  <a:ea typeface="Ebrima" panose="02000000000000000000" pitchFamily="2" charset="0"/>
                </a:rPr>
                <a:t>50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0080BC27-C592-4468-A70F-0C7A6D68F874}"/>
                </a:ext>
              </a:extLst>
            </p:cNvPr>
            <p:cNvSpPr txBox="1"/>
            <p:nvPr/>
          </p:nvSpPr>
          <p:spPr>
            <a:xfrm>
              <a:off x="4197675" y="5697728"/>
              <a:ext cx="183363" cy="2803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dirty="0">
                  <a:solidFill>
                    <a:srgbClr val="595959"/>
                  </a:solidFill>
                  <a:latin typeface="Arial Narrow"/>
                  <a:ea typeface="Ebrima" panose="02000000000000000000" pitchFamily="2" charset="0"/>
                </a:rPr>
                <a:t>25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B5305BD1-E91B-43D3-9FED-A83964CABC39}"/>
                </a:ext>
              </a:extLst>
            </p:cNvPr>
            <p:cNvSpPr txBox="1"/>
            <p:nvPr/>
          </p:nvSpPr>
          <p:spPr>
            <a:xfrm>
              <a:off x="4729590" y="5697728"/>
              <a:ext cx="143659" cy="2803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dirty="0">
                  <a:solidFill>
                    <a:srgbClr val="595959"/>
                  </a:solidFill>
                  <a:latin typeface="Arial Narrow"/>
                  <a:ea typeface="Ebrima" panose="02000000000000000000" pitchFamily="2" charset="0"/>
                </a:rPr>
                <a:t>0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8ADA55CA-D673-4210-9AFE-7C343CA29E5E}"/>
                </a:ext>
              </a:extLst>
            </p:cNvPr>
            <p:cNvSpPr txBox="1"/>
            <p:nvPr/>
          </p:nvSpPr>
          <p:spPr>
            <a:xfrm>
              <a:off x="4924183" y="5697728"/>
              <a:ext cx="143659" cy="2803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dirty="0">
                  <a:solidFill>
                    <a:srgbClr val="595959"/>
                  </a:solidFill>
                  <a:latin typeface="Arial Narrow"/>
                  <a:ea typeface="Ebrima" panose="02000000000000000000" pitchFamily="2" charset="0"/>
                </a:rPr>
                <a:t>0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AD7449ED-AE94-4660-B596-E4C4D51031D6}"/>
                </a:ext>
              </a:extLst>
            </p:cNvPr>
            <p:cNvSpPr txBox="1"/>
            <p:nvPr/>
          </p:nvSpPr>
          <p:spPr>
            <a:xfrm>
              <a:off x="5416398" y="5697728"/>
              <a:ext cx="183363" cy="2803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dirty="0">
                  <a:solidFill>
                    <a:srgbClr val="595959"/>
                  </a:solidFill>
                  <a:latin typeface="Arial Narrow"/>
                  <a:ea typeface="Ebrima" panose="02000000000000000000" pitchFamily="2" charset="0"/>
                </a:rPr>
                <a:t>25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B0937C8A-F068-42BF-B7B9-2A4979363AE6}"/>
                </a:ext>
              </a:extLst>
            </p:cNvPr>
            <p:cNvSpPr txBox="1"/>
            <p:nvPr/>
          </p:nvSpPr>
          <p:spPr>
            <a:xfrm>
              <a:off x="5928461" y="5697728"/>
              <a:ext cx="183363" cy="2803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dirty="0">
                  <a:solidFill>
                    <a:srgbClr val="595959"/>
                  </a:solidFill>
                  <a:latin typeface="Arial Narrow"/>
                  <a:ea typeface="Ebrima" panose="02000000000000000000" pitchFamily="2" charset="0"/>
                </a:rPr>
                <a:t>50</a:t>
              </a: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CCDC7A4A-9931-4148-AE98-24443C744B95}"/>
                </a:ext>
              </a:extLst>
            </p:cNvPr>
            <p:cNvSpPr txBox="1"/>
            <p:nvPr/>
          </p:nvSpPr>
          <p:spPr>
            <a:xfrm>
              <a:off x="6446619" y="5697728"/>
              <a:ext cx="183363" cy="2803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dirty="0">
                  <a:solidFill>
                    <a:srgbClr val="595959"/>
                  </a:solidFill>
                  <a:latin typeface="Arial Narrow"/>
                  <a:ea typeface="Ebrima" panose="02000000000000000000" pitchFamily="2" charset="0"/>
                </a:rPr>
                <a:t>75</a:t>
              </a: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D9DFFD67-C6BD-420F-A304-8C8F3E50E44C}"/>
                </a:ext>
              </a:extLst>
            </p:cNvPr>
            <p:cNvSpPr txBox="1"/>
            <p:nvPr/>
          </p:nvSpPr>
          <p:spPr>
            <a:xfrm>
              <a:off x="6938832" y="5697728"/>
              <a:ext cx="223068" cy="2803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dirty="0">
                  <a:solidFill>
                    <a:srgbClr val="595959"/>
                  </a:solidFill>
                  <a:latin typeface="Arial Narrow"/>
                  <a:ea typeface="Ebrima" panose="02000000000000000000" pitchFamily="2" charset="0"/>
                </a:rPr>
                <a:t>100</a:t>
              </a:r>
            </a:p>
          </p:txBody>
        </p:sp>
        <p:sp>
          <p:nvSpPr>
            <p:cNvPr id="157" name="Line 197">
              <a:extLst>
                <a:ext uri="{FF2B5EF4-FFF2-40B4-BE49-F238E27FC236}">
                  <a16:creationId xmlns:a16="http://schemas.microsoft.com/office/drawing/2014/main" id="{F2546789-E38E-4891-A93A-B5A1170116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749966" y="5619432"/>
              <a:ext cx="4297225" cy="0"/>
            </a:xfrm>
            <a:prstGeom prst="line">
              <a:avLst/>
            </a:prstGeom>
            <a:noFill/>
            <a:ln w="11113" cap="flat">
              <a:solidFill>
                <a:srgbClr val="59595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33" dirty="0">
                <a:solidFill>
                  <a:srgbClr val="595959"/>
                </a:solidFill>
                <a:ea typeface="Ebrima" panose="02000000000000000000" pitchFamily="2" charset="0"/>
              </a:endParaRPr>
            </a:p>
          </p:txBody>
        </p:sp>
      </p:grpSp>
      <p:sp>
        <p:nvSpPr>
          <p:cNvPr id="158" name="Rectangle 10">
            <a:extLst>
              <a:ext uri="{FF2B5EF4-FFF2-40B4-BE49-F238E27FC236}">
                <a16:creationId xmlns:a16="http://schemas.microsoft.com/office/drawing/2014/main" id="{B65D04F7-E7E8-4C58-91DE-676A16171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4811" y="3169473"/>
            <a:ext cx="8864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1219170">
              <a:defRPr/>
            </a:pPr>
            <a:r>
              <a:rPr lang="en-US" altLang="en-US" sz="1600" dirty="0" err="1">
                <a:solidFill>
                  <a:prstClr val="black"/>
                </a:solidFill>
                <a:latin typeface="Arial Narrow"/>
                <a:ea typeface="Ebrima" panose="02000000000000000000" pitchFamily="2" charset="0"/>
                <a:cs typeface="Ebrima" panose="02000000000000000000" pitchFamily="2" charset="0"/>
              </a:rPr>
              <a:t>Anaemia</a:t>
            </a:r>
            <a:r>
              <a:rPr lang="en-US" altLang="en-US" sz="1600" dirty="0">
                <a:solidFill>
                  <a:prstClr val="black"/>
                </a:solidFill>
                <a:latin typeface="Arial Narrow"/>
                <a:ea typeface="Ebrima" panose="02000000000000000000" pitchFamily="2" charset="0"/>
                <a:cs typeface="Ebrima" panose="02000000000000000000" pitchFamily="2" charset="0"/>
              </a:rPr>
              <a:t>*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121277CB-C8B8-4060-99EB-A4048C1DB52D}"/>
              </a:ext>
            </a:extLst>
          </p:cNvPr>
          <p:cNvSpPr txBox="1"/>
          <p:nvPr/>
        </p:nvSpPr>
        <p:spPr>
          <a:xfrm>
            <a:off x="5855185" y="2090330"/>
            <a:ext cx="262203" cy="17867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prstClr val="black"/>
                </a:solidFill>
              </a:rPr>
              <a:t>0.8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5F91B9B5-6DB8-4524-9934-F4D9B79AF220}"/>
              </a:ext>
            </a:extLst>
          </p:cNvPr>
          <p:cNvSpPr txBox="1"/>
          <p:nvPr/>
        </p:nvSpPr>
        <p:spPr>
          <a:xfrm>
            <a:off x="5747196" y="2478107"/>
            <a:ext cx="262203" cy="17867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prstClr val="black"/>
                </a:solidFill>
              </a:rPr>
              <a:t>3.8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BD43BCA1-D6F2-41FF-9556-CB4BF87F2B19}"/>
              </a:ext>
            </a:extLst>
          </p:cNvPr>
          <p:cNvSpPr txBox="1"/>
          <p:nvPr/>
        </p:nvSpPr>
        <p:spPr>
          <a:xfrm>
            <a:off x="5871059" y="2839078"/>
            <a:ext cx="262203" cy="17867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prstClr val="black"/>
                </a:solidFill>
              </a:rPr>
              <a:t>0.4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2D7AD87B-A854-4BE7-90D4-657A46328E46}"/>
              </a:ext>
            </a:extLst>
          </p:cNvPr>
          <p:cNvSpPr txBox="1"/>
          <p:nvPr/>
        </p:nvSpPr>
        <p:spPr>
          <a:xfrm>
            <a:off x="5016928" y="3207251"/>
            <a:ext cx="344771" cy="17867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prstClr val="black"/>
                </a:solidFill>
              </a:rPr>
              <a:t>21.5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06A23470-FA02-418B-85D6-B4973D9403A1}"/>
              </a:ext>
            </a:extLst>
          </p:cNvPr>
          <p:cNvSpPr txBox="1"/>
          <p:nvPr/>
        </p:nvSpPr>
        <p:spPr>
          <a:xfrm>
            <a:off x="5777424" y="3579575"/>
            <a:ext cx="262203" cy="17867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prstClr val="black"/>
                </a:solidFill>
              </a:rPr>
              <a:t>3.1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8751EDDD-F73C-49AF-8BEC-1974B219E46A}"/>
              </a:ext>
            </a:extLst>
          </p:cNvPr>
          <p:cNvSpPr txBox="1"/>
          <p:nvPr/>
        </p:nvSpPr>
        <p:spPr>
          <a:xfrm>
            <a:off x="5573913" y="5068861"/>
            <a:ext cx="262203" cy="17867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prstClr val="black"/>
                </a:solidFill>
              </a:rPr>
              <a:t>8.5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C2A12402-415A-46EB-80B6-7AFFBA682EFD}"/>
              </a:ext>
            </a:extLst>
          </p:cNvPr>
          <p:cNvSpPr txBox="1"/>
          <p:nvPr/>
        </p:nvSpPr>
        <p:spPr>
          <a:xfrm>
            <a:off x="6646599" y="5071095"/>
            <a:ext cx="262203" cy="17867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prstClr val="black"/>
                </a:solidFill>
              </a:rPr>
              <a:t>4.6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F65D258D-B76E-4E61-900C-96152CD4D572}"/>
              </a:ext>
            </a:extLst>
          </p:cNvPr>
          <p:cNvSpPr txBox="1"/>
          <p:nvPr/>
        </p:nvSpPr>
        <p:spPr>
          <a:xfrm>
            <a:off x="6544805" y="3207251"/>
            <a:ext cx="262203" cy="17867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prstClr val="black"/>
                </a:solidFill>
              </a:rPr>
              <a:t>1.5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6999A42B-634F-405F-B7F2-543CC16F9FD6}"/>
              </a:ext>
            </a:extLst>
          </p:cNvPr>
          <p:cNvSpPr txBox="1"/>
          <p:nvPr/>
        </p:nvSpPr>
        <p:spPr>
          <a:xfrm>
            <a:off x="6523829" y="2839078"/>
            <a:ext cx="262203" cy="17867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prstClr val="black"/>
                </a:solidFill>
              </a:rPr>
              <a:t>0.8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B5DE1CCB-9F3C-4729-ACEA-39CC53A9BCCD}"/>
              </a:ext>
            </a:extLst>
          </p:cNvPr>
          <p:cNvSpPr txBox="1"/>
          <p:nvPr/>
        </p:nvSpPr>
        <p:spPr>
          <a:xfrm>
            <a:off x="6545517" y="2470905"/>
            <a:ext cx="262203" cy="17867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prstClr val="black"/>
                </a:solidFill>
              </a:rPr>
              <a:t>1.5</a:t>
            </a:r>
            <a:endParaRPr lang="en-US" sz="1200" dirty="0">
              <a:solidFill>
                <a:prstClr val="black"/>
              </a:solidFill>
            </a:endParaRPr>
          </a:p>
        </p:txBody>
      </p:sp>
      <p:graphicFrame>
        <p:nvGraphicFramePr>
          <p:cNvPr id="169" name="Chart 168">
            <a:extLst>
              <a:ext uri="{FF2B5EF4-FFF2-40B4-BE49-F238E27FC236}">
                <a16:creationId xmlns:a16="http://schemas.microsoft.com/office/drawing/2014/main" id="{62EDE2FC-5635-4D9B-8243-85F856F28817}"/>
              </a:ext>
            </a:extLst>
          </p:cNvPr>
          <p:cNvGraphicFramePr/>
          <p:nvPr>
            <p:extLst/>
          </p:nvPr>
        </p:nvGraphicFramePr>
        <p:xfrm>
          <a:off x="2206091" y="1817329"/>
          <a:ext cx="4216093" cy="3932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0" name="Chart 169">
            <a:extLst>
              <a:ext uri="{FF2B5EF4-FFF2-40B4-BE49-F238E27FC236}">
                <a16:creationId xmlns:a16="http://schemas.microsoft.com/office/drawing/2014/main" id="{49509AA3-E467-46D4-AF35-824932C15214}"/>
              </a:ext>
            </a:extLst>
          </p:cNvPr>
          <p:cNvGraphicFramePr/>
          <p:nvPr>
            <p:extLst/>
          </p:nvPr>
        </p:nvGraphicFramePr>
        <p:xfrm>
          <a:off x="5924720" y="1415766"/>
          <a:ext cx="4208435" cy="3932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1" name="Rectangle 170">
            <a:extLst>
              <a:ext uri="{FF2B5EF4-FFF2-40B4-BE49-F238E27FC236}">
                <a16:creationId xmlns:a16="http://schemas.microsoft.com/office/drawing/2014/main" id="{C27262BA-E18A-41EB-AC44-DD4E49CBF556}"/>
              </a:ext>
            </a:extLst>
          </p:cNvPr>
          <p:cNvSpPr/>
          <p:nvPr/>
        </p:nvSpPr>
        <p:spPr>
          <a:xfrm>
            <a:off x="8606783" y="4609215"/>
            <a:ext cx="240000" cy="240000"/>
          </a:xfrm>
          <a:prstGeom prst="rect">
            <a:avLst/>
          </a:prstGeom>
          <a:solidFill>
            <a:srgbClr val="1E325F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>
              <a:solidFill>
                <a:prstClr val="white"/>
              </a:solidFill>
              <a:latin typeface="Arial Narrow"/>
              <a:cs typeface="+mn-cs"/>
            </a:endParaRP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4F809EA1-D9CC-4A50-9AEB-0493B756D75B}"/>
              </a:ext>
            </a:extLst>
          </p:cNvPr>
          <p:cNvSpPr/>
          <p:nvPr/>
        </p:nvSpPr>
        <p:spPr>
          <a:xfrm>
            <a:off x="8606783" y="4979025"/>
            <a:ext cx="240000" cy="240000"/>
          </a:xfrm>
          <a:prstGeom prst="rect">
            <a:avLst/>
          </a:prstGeom>
          <a:solidFill>
            <a:srgbClr val="1E325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>
              <a:solidFill>
                <a:prstClr val="white"/>
              </a:solidFill>
              <a:latin typeface="Arial Narrow"/>
              <a:cs typeface="+mn-cs"/>
            </a:endParaRP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5F1A2AD8-B4D4-4FA5-92A6-66A38BCFA0DB}"/>
              </a:ext>
            </a:extLst>
          </p:cNvPr>
          <p:cNvSpPr txBox="1"/>
          <p:nvPr/>
        </p:nvSpPr>
        <p:spPr>
          <a:xfrm>
            <a:off x="8796820" y="3806822"/>
            <a:ext cx="281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1600" dirty="0">
                <a:solidFill>
                  <a:prstClr val="black"/>
                </a:solidFill>
                <a:latin typeface="Arial Narrow"/>
                <a:cs typeface="Arial Narrow"/>
              </a:rPr>
              <a:t>All grades (frequency ≥25%)</a:t>
            </a:r>
            <a:endParaRPr lang="en-US" sz="1600" dirty="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1A7EBFD9-722C-4511-8801-8522E14D8475}"/>
              </a:ext>
            </a:extLst>
          </p:cNvPr>
          <p:cNvSpPr txBox="1"/>
          <p:nvPr/>
        </p:nvSpPr>
        <p:spPr>
          <a:xfrm>
            <a:off x="8796820" y="4167921"/>
            <a:ext cx="2583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1600" dirty="0">
                <a:solidFill>
                  <a:prstClr val="black"/>
                </a:solidFill>
                <a:latin typeface="Arial Narrow"/>
                <a:cs typeface="Arial Narrow"/>
              </a:rPr>
              <a:t>Grade ≥3 (frequency ≥5%)</a:t>
            </a:r>
            <a:endParaRPr lang="en-US" sz="1600" dirty="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3F1E95DE-D264-4DD1-A55D-33D3C7C74AC9}"/>
              </a:ext>
            </a:extLst>
          </p:cNvPr>
          <p:cNvSpPr/>
          <p:nvPr/>
        </p:nvSpPr>
        <p:spPr>
          <a:xfrm>
            <a:off x="8601975" y="3862773"/>
            <a:ext cx="240000" cy="240000"/>
          </a:xfrm>
          <a:prstGeom prst="rect">
            <a:avLst/>
          </a:prstGeom>
          <a:solidFill>
            <a:srgbClr val="6E1E50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>
              <a:solidFill>
                <a:prstClr val="white"/>
              </a:solidFill>
              <a:latin typeface="Arial Narrow"/>
              <a:cs typeface="+mn-cs"/>
            </a:endParaRP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72A09FBF-6542-4691-9F12-62E68E373DD9}"/>
              </a:ext>
            </a:extLst>
          </p:cNvPr>
          <p:cNvSpPr/>
          <p:nvPr/>
        </p:nvSpPr>
        <p:spPr>
          <a:xfrm>
            <a:off x="8601975" y="4232584"/>
            <a:ext cx="240000" cy="240000"/>
          </a:xfrm>
          <a:prstGeom prst="rect">
            <a:avLst/>
          </a:prstGeom>
          <a:solidFill>
            <a:srgbClr val="6E1E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>
              <a:solidFill>
                <a:srgbClr val="6E1E50">
                  <a:lumMod val="40000"/>
                  <a:lumOff val="60000"/>
                </a:srgbClr>
              </a:solidFill>
              <a:latin typeface="Arial Narrow"/>
              <a:cs typeface="+mn-cs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88C62A70-EA81-40F8-8CF9-6ECD1EA82E83}"/>
              </a:ext>
            </a:extLst>
          </p:cNvPr>
          <p:cNvSpPr txBox="1"/>
          <p:nvPr/>
        </p:nvSpPr>
        <p:spPr>
          <a:xfrm>
            <a:off x="8796820" y="4548753"/>
            <a:ext cx="281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1600" dirty="0">
                <a:solidFill>
                  <a:prstClr val="black"/>
                </a:solidFill>
                <a:latin typeface="Arial Narrow"/>
                <a:cs typeface="Arial Narrow"/>
              </a:rPr>
              <a:t>All grades (frequency ≥25%)</a:t>
            </a:r>
            <a:endParaRPr lang="en-US" sz="1600" dirty="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621CA362-1868-4161-8531-92EF5FF953CA}"/>
              </a:ext>
            </a:extLst>
          </p:cNvPr>
          <p:cNvSpPr txBox="1"/>
          <p:nvPr/>
        </p:nvSpPr>
        <p:spPr>
          <a:xfrm>
            <a:off x="8796820" y="4914458"/>
            <a:ext cx="2583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1600" dirty="0">
                <a:solidFill>
                  <a:prstClr val="black"/>
                </a:solidFill>
                <a:latin typeface="Arial Narrow"/>
                <a:cs typeface="Arial Narrow"/>
              </a:rPr>
              <a:t>Grade ≥3 (frequency ≥5%)</a:t>
            </a:r>
            <a:endParaRPr lang="en-US" sz="1600" dirty="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93DC4A48-E766-43D3-9E51-63EC0F637A45}"/>
              </a:ext>
            </a:extLst>
          </p:cNvPr>
          <p:cNvSpPr txBox="1"/>
          <p:nvPr/>
        </p:nvSpPr>
        <p:spPr>
          <a:xfrm>
            <a:off x="5323603" y="5711707"/>
            <a:ext cx="19915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prstClr val="black"/>
                </a:solidFill>
                <a:latin typeface="Arial Narrow"/>
                <a:ea typeface="Ebrima" panose="02000000000000000000" pitchFamily="2" charset="0"/>
                <a:cs typeface="Ebrima" panose="02000000000000000000" pitchFamily="2" charset="0"/>
              </a:rPr>
              <a:t>Adverse events (%)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E609888-D4AA-2F4E-A0A2-67B16EB841A4}"/>
              </a:ext>
            </a:extLst>
          </p:cNvPr>
          <p:cNvSpPr txBox="1"/>
          <p:nvPr/>
        </p:nvSpPr>
        <p:spPr>
          <a:xfrm>
            <a:off x="208259" y="6354211"/>
            <a:ext cx="43098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1200" dirty="0">
                <a:solidFill>
                  <a:srgbClr val="000000"/>
                </a:solidFill>
                <a:latin typeface="Arial" charset="0"/>
                <a:cs typeface="+mn-cs"/>
              </a:rPr>
              <a:t>Moore K, et al., NEJM 2018</a:t>
            </a:r>
          </a:p>
        </p:txBody>
      </p:sp>
    </p:spTree>
    <p:extLst>
      <p:ext uri="{BB962C8B-B14F-4D97-AF65-F5344CB8AC3E}">
        <p14:creationId xmlns:p14="http://schemas.microsoft.com/office/powerpoint/2010/main" val="140161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22" name="Line 2"/>
          <p:cNvSpPr>
            <a:spLocks noChangeShapeType="1"/>
          </p:cNvSpPr>
          <p:nvPr/>
        </p:nvSpPr>
        <p:spPr bwMode="auto">
          <a:xfrm>
            <a:off x="3512831" y="3067050"/>
            <a:ext cx="0" cy="98583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003523" name="Rectangle 3"/>
          <p:cNvSpPr>
            <a:spLocks noGrp="1" noChangeArrowheads="1"/>
          </p:cNvSpPr>
          <p:nvPr>
            <p:ph type="title"/>
          </p:nvPr>
        </p:nvSpPr>
        <p:spPr>
          <a:xfrm>
            <a:off x="1983942" y="226683"/>
            <a:ext cx="8743951" cy="1028700"/>
          </a:xfrm>
        </p:spPr>
        <p:txBody>
          <a:bodyPr vert="horz" wrap="square" lIns="90487" tIns="44451" rIns="90487" bIns="44451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libri"/>
                <a:ea typeface="ＭＳ Ｐゴシック" charset="0"/>
                <a:cs typeface="Calibri"/>
              </a:rPr>
              <a:t>Impact of </a:t>
            </a:r>
            <a:r>
              <a:rPr lang="en-US" sz="4800" b="1" dirty="0">
                <a:solidFill>
                  <a:srgbClr val="FF0000"/>
                </a:solidFill>
                <a:ea typeface="ＭＳ Ｐゴシック" charset="0"/>
                <a:cs typeface="Calibri"/>
              </a:rPr>
              <a:t>SOLO-1</a:t>
            </a:r>
            <a:endParaRPr lang="en-US" sz="4800" b="1" dirty="0">
              <a:solidFill>
                <a:srgbClr val="FF0000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1003524" name="Line 4"/>
          <p:cNvSpPr>
            <a:spLocks noChangeShapeType="1"/>
          </p:cNvSpPr>
          <p:nvPr/>
        </p:nvSpPr>
        <p:spPr bwMode="auto">
          <a:xfrm>
            <a:off x="1909770" y="3581405"/>
            <a:ext cx="4213879" cy="93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003525" name="Line 5"/>
          <p:cNvSpPr>
            <a:spLocks noChangeShapeType="1"/>
          </p:cNvSpPr>
          <p:nvPr/>
        </p:nvSpPr>
        <p:spPr bwMode="auto">
          <a:xfrm>
            <a:off x="2668589" y="3130551"/>
            <a:ext cx="0" cy="901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003526" name="Line 6"/>
          <p:cNvSpPr>
            <a:spLocks noChangeShapeType="1"/>
          </p:cNvSpPr>
          <p:nvPr/>
        </p:nvSpPr>
        <p:spPr bwMode="auto">
          <a:xfrm>
            <a:off x="2744789" y="3130551"/>
            <a:ext cx="0" cy="901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003527" name="Line 7"/>
          <p:cNvSpPr>
            <a:spLocks noChangeShapeType="1"/>
          </p:cNvSpPr>
          <p:nvPr/>
        </p:nvSpPr>
        <p:spPr bwMode="auto">
          <a:xfrm>
            <a:off x="4313193" y="3130551"/>
            <a:ext cx="0" cy="901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003528" name="Line 8"/>
          <p:cNvSpPr>
            <a:spLocks noChangeShapeType="1"/>
          </p:cNvSpPr>
          <p:nvPr/>
        </p:nvSpPr>
        <p:spPr bwMode="auto">
          <a:xfrm>
            <a:off x="10837473" y="3130551"/>
            <a:ext cx="0" cy="901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003531" name="Rectangle 11"/>
          <p:cNvSpPr>
            <a:spLocks noChangeArrowheads="1"/>
          </p:cNvSpPr>
          <p:nvPr/>
        </p:nvSpPr>
        <p:spPr bwMode="auto">
          <a:xfrm>
            <a:off x="1147763" y="3321051"/>
            <a:ext cx="1358900" cy="520700"/>
          </a:xfrm>
          <a:prstGeom prst="rect">
            <a:avLst/>
          </a:prstGeom>
          <a:solidFill>
            <a:srgbClr val="00009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1" rIns="90487" bIns="44451" anchor="ctr"/>
          <a:lstStyle/>
          <a:p>
            <a:pPr algn="ctr"/>
            <a:r>
              <a:rPr lang="en-US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Symptoms</a:t>
            </a:r>
          </a:p>
        </p:txBody>
      </p:sp>
      <p:sp>
        <p:nvSpPr>
          <p:cNvPr id="1003532" name="Rectangle 12"/>
          <p:cNvSpPr>
            <a:spLocks noChangeArrowheads="1"/>
          </p:cNvSpPr>
          <p:nvPr/>
        </p:nvSpPr>
        <p:spPr bwMode="auto">
          <a:xfrm>
            <a:off x="1147763" y="1767103"/>
            <a:ext cx="2153537" cy="78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1" rIns="90487" bIns="44451">
            <a:spAutoFit/>
          </a:bodyPr>
          <a:lstStyle/>
          <a:p>
            <a:r>
              <a:rPr lang="en-US" sz="1867" dirty="0">
                <a:solidFill>
                  <a:srgbClr val="FF0000"/>
                </a:solidFill>
                <a:latin typeface="Calibri"/>
                <a:cs typeface="Calibri"/>
              </a:rPr>
              <a:t>Diagnosis</a:t>
            </a:r>
          </a:p>
          <a:p>
            <a:r>
              <a:rPr lang="en-US" sz="2667" b="1" dirty="0" err="1">
                <a:latin typeface="Calibri"/>
                <a:cs typeface="Calibri"/>
              </a:rPr>
              <a:t>g</a:t>
            </a:r>
            <a:r>
              <a:rPr lang="en-US" sz="2667" b="1" i="1" dirty="0" err="1">
                <a:latin typeface="Calibri"/>
                <a:cs typeface="Calibri"/>
              </a:rPr>
              <a:t>BRCA</a:t>
            </a:r>
            <a:r>
              <a:rPr lang="en-US" sz="2667" b="1" i="1" dirty="0">
                <a:latin typeface="Calibri"/>
                <a:cs typeface="Calibri"/>
              </a:rPr>
              <a:t> </a:t>
            </a:r>
            <a:r>
              <a:rPr lang="en-US" sz="2667" b="1" dirty="0">
                <a:latin typeface="Calibri"/>
                <a:cs typeface="Calibri"/>
              </a:rPr>
              <a:t>testing</a:t>
            </a:r>
            <a:endParaRPr lang="en-US" sz="2667" b="1" i="1" dirty="0">
              <a:latin typeface="Calibri"/>
              <a:cs typeface="Calibri"/>
            </a:endParaRPr>
          </a:p>
        </p:txBody>
      </p:sp>
      <p:sp>
        <p:nvSpPr>
          <p:cNvPr id="1003533" name="Rectangle 13"/>
          <p:cNvSpPr>
            <a:spLocks noChangeArrowheads="1"/>
          </p:cNvSpPr>
          <p:nvPr/>
        </p:nvSpPr>
        <p:spPr bwMode="auto">
          <a:xfrm>
            <a:off x="2824182" y="3282951"/>
            <a:ext cx="1377309" cy="596900"/>
          </a:xfrm>
          <a:prstGeom prst="rect">
            <a:avLst/>
          </a:prstGeom>
          <a:solidFill>
            <a:srgbClr val="00009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1" rIns="90487" bIns="44451" anchor="ctr"/>
          <a:lstStyle/>
          <a:p>
            <a:pPr algn="ctr"/>
            <a:r>
              <a:rPr lang="en-US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Chemo #1</a:t>
            </a:r>
          </a:p>
        </p:txBody>
      </p:sp>
      <p:sp>
        <p:nvSpPr>
          <p:cNvPr id="1003534" name="Rectangle 14"/>
          <p:cNvSpPr>
            <a:spLocks noChangeArrowheads="1"/>
          </p:cNvSpPr>
          <p:nvPr/>
        </p:nvSpPr>
        <p:spPr bwMode="auto">
          <a:xfrm>
            <a:off x="1677002" y="4654684"/>
            <a:ext cx="2127889" cy="78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1" rIns="90487" bIns="44451">
            <a:spAutoFit/>
          </a:bodyPr>
          <a:lstStyle/>
          <a:p>
            <a:r>
              <a:rPr lang="en-US" sz="1867" i="1" dirty="0">
                <a:solidFill>
                  <a:srgbClr val="FF0000"/>
                </a:solidFill>
                <a:latin typeface="Calibri"/>
                <a:cs typeface="Calibri"/>
              </a:rPr>
              <a:t>Staging/Debulking</a:t>
            </a:r>
          </a:p>
          <a:p>
            <a:r>
              <a:rPr lang="en-US" sz="2667" b="1" dirty="0" err="1">
                <a:latin typeface="Calibri"/>
                <a:cs typeface="Calibri"/>
              </a:rPr>
              <a:t>s</a:t>
            </a:r>
            <a:r>
              <a:rPr lang="en-US" sz="2667" b="1" i="1" dirty="0" err="1">
                <a:latin typeface="Calibri"/>
                <a:cs typeface="Calibri"/>
              </a:rPr>
              <a:t>BRCA</a:t>
            </a:r>
            <a:r>
              <a:rPr lang="en-US" sz="2667" b="1" i="1" dirty="0">
                <a:latin typeface="Calibri"/>
                <a:cs typeface="Calibri"/>
              </a:rPr>
              <a:t> </a:t>
            </a:r>
            <a:r>
              <a:rPr lang="en-US" sz="2667" b="1" dirty="0">
                <a:latin typeface="Calibri"/>
                <a:cs typeface="Calibri"/>
              </a:rPr>
              <a:t>testing</a:t>
            </a:r>
          </a:p>
        </p:txBody>
      </p:sp>
      <p:sp>
        <p:nvSpPr>
          <p:cNvPr id="1003535" name="Rectangle 15"/>
          <p:cNvSpPr>
            <a:spLocks noChangeArrowheads="1"/>
          </p:cNvSpPr>
          <p:nvPr/>
        </p:nvSpPr>
        <p:spPr bwMode="auto">
          <a:xfrm>
            <a:off x="4370410" y="2624076"/>
            <a:ext cx="1566453" cy="6028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1" rIns="90487" bIns="44451">
            <a:spAutoFit/>
          </a:bodyPr>
          <a:lstStyle/>
          <a:p>
            <a:pPr algn="ctr"/>
            <a:r>
              <a:rPr lang="en-US" sz="1867" b="1" i="1" dirty="0">
                <a:solidFill>
                  <a:srgbClr val="FF0000"/>
                </a:solidFill>
                <a:latin typeface="Calibri"/>
                <a:cs typeface="Calibri"/>
              </a:rPr>
              <a:t>BRCA-positive</a:t>
            </a:r>
          </a:p>
          <a:p>
            <a:pPr algn="ctr"/>
            <a:r>
              <a:rPr lang="en-US" sz="1467" b="1" i="1" dirty="0">
                <a:solidFill>
                  <a:srgbClr val="FF0000"/>
                </a:solidFill>
                <a:latin typeface="Calibri"/>
                <a:cs typeface="Calibri"/>
              </a:rPr>
              <a:t>(at a minimum)</a:t>
            </a:r>
          </a:p>
        </p:txBody>
      </p:sp>
      <p:sp>
        <p:nvSpPr>
          <p:cNvPr id="1003536" name="Freeform 16"/>
          <p:cNvSpPr>
            <a:spLocks/>
          </p:cNvSpPr>
          <p:nvPr/>
        </p:nvSpPr>
        <p:spPr bwMode="auto">
          <a:xfrm>
            <a:off x="6125729" y="3429002"/>
            <a:ext cx="230187" cy="306388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48" y="0"/>
              </a:cxn>
              <a:cxn ang="0">
                <a:pos x="96" y="192"/>
              </a:cxn>
              <a:cxn ang="0">
                <a:pos x="144" y="96"/>
              </a:cxn>
            </a:cxnLst>
            <a:rect l="0" t="0" r="r" b="b"/>
            <a:pathLst>
              <a:path w="145" h="193">
                <a:moveTo>
                  <a:pt x="0" y="96"/>
                </a:moveTo>
                <a:lnTo>
                  <a:pt x="48" y="0"/>
                </a:lnTo>
                <a:lnTo>
                  <a:pt x="96" y="192"/>
                </a:lnTo>
                <a:lnTo>
                  <a:pt x="144" y="96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/>
          <a:lstStyle/>
          <a:p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1003537" name="Line 17"/>
          <p:cNvSpPr>
            <a:spLocks noChangeShapeType="1"/>
          </p:cNvSpPr>
          <p:nvPr/>
        </p:nvSpPr>
        <p:spPr bwMode="auto">
          <a:xfrm flipV="1">
            <a:off x="6372914" y="3575978"/>
            <a:ext cx="4714965" cy="635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003538" name="Rectangle 18"/>
          <p:cNvSpPr>
            <a:spLocks noChangeArrowheads="1"/>
          </p:cNvSpPr>
          <p:nvPr/>
        </p:nvSpPr>
        <p:spPr bwMode="auto">
          <a:xfrm>
            <a:off x="5532367" y="1828800"/>
            <a:ext cx="1317667" cy="3770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1" rIns="90487" bIns="44451">
            <a:spAutoFit/>
          </a:bodyPr>
          <a:lstStyle/>
          <a:p>
            <a:r>
              <a:rPr lang="en-US" sz="1867" i="1">
                <a:solidFill>
                  <a:srgbClr val="FF0000"/>
                </a:solidFill>
                <a:latin typeface="Calibri"/>
                <a:cs typeface="Calibri"/>
              </a:rPr>
              <a:t>Progression</a:t>
            </a:r>
          </a:p>
        </p:txBody>
      </p:sp>
      <p:sp>
        <p:nvSpPr>
          <p:cNvPr id="1003539" name="Rectangle 19"/>
          <p:cNvSpPr>
            <a:spLocks noChangeArrowheads="1"/>
          </p:cNvSpPr>
          <p:nvPr/>
        </p:nvSpPr>
        <p:spPr bwMode="auto">
          <a:xfrm>
            <a:off x="6610895" y="3276601"/>
            <a:ext cx="1295400" cy="609600"/>
          </a:xfrm>
          <a:prstGeom prst="rect">
            <a:avLst/>
          </a:prstGeom>
          <a:solidFill>
            <a:srgbClr val="00009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1" rIns="90487" bIns="44451" anchor="ctr"/>
          <a:lstStyle/>
          <a:p>
            <a:pPr algn="ctr"/>
            <a:r>
              <a:rPr lang="en-US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Chemo #2</a:t>
            </a:r>
          </a:p>
        </p:txBody>
      </p:sp>
      <p:sp>
        <p:nvSpPr>
          <p:cNvPr id="1003540" name="Rectangle 20"/>
          <p:cNvSpPr>
            <a:spLocks noChangeArrowheads="1"/>
          </p:cNvSpPr>
          <p:nvPr/>
        </p:nvSpPr>
        <p:spPr bwMode="auto">
          <a:xfrm>
            <a:off x="8010855" y="3282951"/>
            <a:ext cx="1189839" cy="596900"/>
          </a:xfrm>
          <a:prstGeom prst="rect">
            <a:avLst/>
          </a:prstGeom>
          <a:solidFill>
            <a:srgbClr val="00009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1" rIns="90487" bIns="44451" anchor="ctr"/>
          <a:lstStyle/>
          <a:p>
            <a:pPr algn="ctr"/>
            <a:r>
              <a:rPr lang="en-US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Chemo #3</a:t>
            </a:r>
          </a:p>
        </p:txBody>
      </p:sp>
      <p:sp>
        <p:nvSpPr>
          <p:cNvPr id="1003541" name="Rectangle 21"/>
          <p:cNvSpPr>
            <a:spLocks noChangeArrowheads="1"/>
          </p:cNvSpPr>
          <p:nvPr/>
        </p:nvSpPr>
        <p:spPr bwMode="auto">
          <a:xfrm>
            <a:off x="9546079" y="4395789"/>
            <a:ext cx="1223091" cy="6644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1" rIns="90487" bIns="44451">
            <a:spAutoFit/>
          </a:bodyPr>
          <a:lstStyle/>
          <a:p>
            <a:pPr algn="ctr"/>
            <a:r>
              <a:rPr lang="en-US" sz="1867" i="1" dirty="0">
                <a:solidFill>
                  <a:srgbClr val="FF0000"/>
                </a:solidFill>
                <a:latin typeface="Calibri"/>
                <a:cs typeface="Calibri"/>
              </a:rPr>
              <a:t>Supportive</a:t>
            </a:r>
          </a:p>
          <a:p>
            <a:pPr algn="ctr"/>
            <a:r>
              <a:rPr lang="en-US" sz="1867" i="1" dirty="0">
                <a:solidFill>
                  <a:srgbClr val="FF0000"/>
                </a:solidFill>
                <a:latin typeface="Calibri"/>
                <a:cs typeface="Calibri"/>
              </a:rPr>
              <a:t>Care</a:t>
            </a:r>
          </a:p>
        </p:txBody>
      </p:sp>
      <p:sp>
        <p:nvSpPr>
          <p:cNvPr id="1003542" name="Rectangle 22"/>
          <p:cNvSpPr>
            <a:spLocks noChangeArrowheads="1"/>
          </p:cNvSpPr>
          <p:nvPr/>
        </p:nvSpPr>
        <p:spPr bwMode="auto">
          <a:xfrm>
            <a:off x="10387019" y="1858964"/>
            <a:ext cx="771044" cy="3770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1" rIns="90487" bIns="44451">
            <a:spAutoFit/>
          </a:bodyPr>
          <a:lstStyle/>
          <a:p>
            <a:r>
              <a:rPr lang="en-US" sz="1867" i="1">
                <a:solidFill>
                  <a:srgbClr val="FF0000"/>
                </a:solidFill>
                <a:latin typeface="Calibri"/>
                <a:cs typeface="Calibri"/>
              </a:rPr>
              <a:t>Death</a:t>
            </a:r>
          </a:p>
        </p:txBody>
      </p:sp>
      <p:sp>
        <p:nvSpPr>
          <p:cNvPr id="1003543" name="Line 23"/>
          <p:cNvSpPr>
            <a:spLocks noChangeShapeType="1"/>
          </p:cNvSpPr>
          <p:nvPr/>
        </p:nvSpPr>
        <p:spPr bwMode="auto">
          <a:xfrm flipH="1" flipV="1">
            <a:off x="2171758" y="2667000"/>
            <a:ext cx="417513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667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003544" name="Line 24"/>
          <p:cNvSpPr>
            <a:spLocks noChangeShapeType="1"/>
          </p:cNvSpPr>
          <p:nvPr/>
        </p:nvSpPr>
        <p:spPr bwMode="auto">
          <a:xfrm flipH="1">
            <a:off x="2742015" y="4106039"/>
            <a:ext cx="21432" cy="62809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003545" name="Line 25"/>
          <p:cNvSpPr>
            <a:spLocks noChangeShapeType="1"/>
          </p:cNvSpPr>
          <p:nvPr/>
        </p:nvSpPr>
        <p:spPr bwMode="auto">
          <a:xfrm flipH="1" flipV="1">
            <a:off x="6141921" y="2209800"/>
            <a:ext cx="265113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667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003546" name="Line 26"/>
          <p:cNvSpPr>
            <a:spLocks noChangeShapeType="1"/>
          </p:cNvSpPr>
          <p:nvPr/>
        </p:nvSpPr>
        <p:spPr bwMode="auto">
          <a:xfrm flipH="1" flipV="1">
            <a:off x="10934703" y="2286001"/>
            <a:ext cx="94383" cy="84455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667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003547" name="Line 27"/>
          <p:cNvSpPr>
            <a:spLocks noChangeShapeType="1"/>
          </p:cNvSpPr>
          <p:nvPr/>
        </p:nvSpPr>
        <p:spPr bwMode="auto">
          <a:xfrm flipH="1">
            <a:off x="10361633" y="4052889"/>
            <a:ext cx="383595" cy="4365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003549" name="Rectangle 29"/>
          <p:cNvSpPr>
            <a:spLocks noChangeArrowheads="1"/>
          </p:cNvSpPr>
          <p:nvPr/>
        </p:nvSpPr>
        <p:spPr bwMode="auto">
          <a:xfrm>
            <a:off x="7428513" y="2340074"/>
            <a:ext cx="1189043" cy="6669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67" i="1" dirty="0">
                <a:solidFill>
                  <a:srgbClr val="FF0000"/>
                </a:solidFill>
                <a:latin typeface="Calibri"/>
                <a:cs typeface="Calibri"/>
              </a:rPr>
              <a:t>Secondary</a:t>
            </a:r>
          </a:p>
          <a:p>
            <a:pPr algn="ctr"/>
            <a:r>
              <a:rPr lang="en-US" sz="1867" i="1" dirty="0">
                <a:solidFill>
                  <a:srgbClr val="FF0000"/>
                </a:solidFill>
                <a:latin typeface="Calibri"/>
                <a:cs typeface="Calibri"/>
              </a:rPr>
              <a:t>Surgery</a:t>
            </a:r>
          </a:p>
        </p:txBody>
      </p:sp>
      <p:sp>
        <p:nvSpPr>
          <p:cNvPr id="1003550" name="Line 30"/>
          <p:cNvSpPr>
            <a:spLocks noChangeShapeType="1"/>
          </p:cNvSpPr>
          <p:nvPr/>
        </p:nvSpPr>
        <p:spPr bwMode="auto">
          <a:xfrm>
            <a:off x="1257303" y="1295400"/>
            <a:ext cx="9677400" cy="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003551" name="Line 31"/>
          <p:cNvSpPr>
            <a:spLocks noChangeShapeType="1"/>
          </p:cNvSpPr>
          <p:nvPr/>
        </p:nvSpPr>
        <p:spPr bwMode="auto">
          <a:xfrm flipV="1">
            <a:off x="6560873" y="2679701"/>
            <a:ext cx="893763" cy="520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667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003552" name="Line 32"/>
          <p:cNvSpPr>
            <a:spLocks noChangeShapeType="1"/>
          </p:cNvSpPr>
          <p:nvPr/>
        </p:nvSpPr>
        <p:spPr bwMode="auto">
          <a:xfrm flipH="1" flipV="1">
            <a:off x="7899187" y="2902050"/>
            <a:ext cx="74613" cy="409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003548" name="Rectangle 28"/>
          <p:cNvSpPr>
            <a:spLocks noChangeArrowheads="1"/>
          </p:cNvSpPr>
          <p:nvPr/>
        </p:nvSpPr>
        <p:spPr bwMode="auto">
          <a:xfrm>
            <a:off x="4389674" y="3352801"/>
            <a:ext cx="1523999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1" rIns="90487" bIns="44451" anchor="ctr"/>
          <a:lstStyle/>
          <a:p>
            <a:pPr algn="ctr"/>
            <a:r>
              <a:rPr lang="en-US" sz="1867" b="1" i="1" dirty="0">
                <a:latin typeface="Calibri"/>
                <a:cs typeface="Calibri"/>
              </a:rPr>
              <a:t>Olaparib</a:t>
            </a:r>
          </a:p>
        </p:txBody>
      </p:sp>
      <p:sp>
        <p:nvSpPr>
          <p:cNvPr id="1003529" name="Line 9"/>
          <p:cNvSpPr>
            <a:spLocks noChangeShapeType="1"/>
          </p:cNvSpPr>
          <p:nvPr/>
        </p:nvSpPr>
        <p:spPr bwMode="auto">
          <a:xfrm>
            <a:off x="6392593" y="3130551"/>
            <a:ext cx="0" cy="901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003530" name="Line 10"/>
          <p:cNvSpPr>
            <a:spLocks noChangeShapeType="1"/>
          </p:cNvSpPr>
          <p:nvPr/>
        </p:nvSpPr>
        <p:spPr bwMode="auto">
          <a:xfrm>
            <a:off x="11025641" y="3130551"/>
            <a:ext cx="0" cy="901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46" name="Rectangle 20"/>
          <p:cNvSpPr>
            <a:spLocks noChangeArrowheads="1"/>
          </p:cNvSpPr>
          <p:nvPr/>
        </p:nvSpPr>
        <p:spPr bwMode="auto">
          <a:xfrm>
            <a:off x="9305272" y="3277527"/>
            <a:ext cx="1314901" cy="596900"/>
          </a:xfrm>
          <a:prstGeom prst="rect">
            <a:avLst/>
          </a:prstGeom>
          <a:solidFill>
            <a:srgbClr val="00009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1" rIns="90487" bIns="44451" anchor="ctr"/>
          <a:lstStyle/>
          <a:p>
            <a:pPr algn="ctr"/>
            <a:r>
              <a:rPr lang="en-US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Chemo #4+</a:t>
            </a:r>
          </a:p>
        </p:txBody>
      </p:sp>
      <p:sp>
        <p:nvSpPr>
          <p:cNvPr id="49" name="Rectangle 28">
            <a:extLst>
              <a:ext uri="{FF2B5EF4-FFF2-40B4-BE49-F238E27FC236}">
                <a16:creationId xmlns:a16="http://schemas.microsoft.com/office/drawing/2014/main" id="{C086C32E-1E4D-0A4D-BD48-FC9111A35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69" y="3900887"/>
            <a:ext cx="1381660" cy="311804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1" rIns="90487" bIns="44451" anchor="ctr"/>
          <a:lstStyle/>
          <a:p>
            <a:pPr algn="ctr"/>
            <a:r>
              <a:rPr lang="en-US" sz="1600" b="1" i="1" dirty="0">
                <a:latin typeface="Calibri"/>
                <a:cs typeface="Calibri"/>
              </a:rPr>
              <a:t>Bevacizumab?</a:t>
            </a:r>
          </a:p>
        </p:txBody>
      </p:sp>
      <p:sp>
        <p:nvSpPr>
          <p:cNvPr id="50" name="Rectangle 28">
            <a:extLst>
              <a:ext uri="{FF2B5EF4-FFF2-40B4-BE49-F238E27FC236}">
                <a16:creationId xmlns:a16="http://schemas.microsoft.com/office/drawing/2014/main" id="{27B86D70-664A-3E4A-9EA8-1ECA5E098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3903" y="4254501"/>
            <a:ext cx="1523999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1" rIns="90487" bIns="44451" anchor="ctr"/>
          <a:lstStyle/>
          <a:p>
            <a:pPr algn="ctr"/>
            <a:r>
              <a:rPr lang="en-US" sz="1867" b="1" i="1" dirty="0">
                <a:latin typeface="Calibri"/>
                <a:cs typeface="Calibri"/>
              </a:rPr>
              <a:t>PARPi ???</a:t>
            </a:r>
          </a:p>
        </p:txBody>
      </p:sp>
      <p:sp>
        <p:nvSpPr>
          <p:cNvPr id="52" name="Line 24">
            <a:extLst>
              <a:ext uri="{FF2B5EF4-FFF2-40B4-BE49-F238E27FC236}">
                <a16:creationId xmlns:a16="http://schemas.microsoft.com/office/drawing/2014/main" id="{696EF4EF-90F7-7C4D-A6CC-31F61C7D0A08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0619" y="3884413"/>
            <a:ext cx="226757" cy="37008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61" name="Line 24">
            <a:extLst>
              <a:ext uri="{FF2B5EF4-FFF2-40B4-BE49-F238E27FC236}">
                <a16:creationId xmlns:a16="http://schemas.microsoft.com/office/drawing/2014/main" id="{71646074-138A-1D4D-A665-F3B9A3A6DD3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61700" y="3956981"/>
            <a:ext cx="1038993" cy="29752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913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>
            <a:extLst>
              <a:ext uri="{FF2B5EF4-FFF2-40B4-BE49-F238E27FC236}">
                <a16:creationId xmlns:a16="http://schemas.microsoft.com/office/drawing/2014/main" id="{BDFABEB1-03BB-FB44-8010-0449C62023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eaLnBrk="1" hangingPunct="1"/>
            <a:r>
              <a:rPr lang="en-US" alt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Switch Maintenance: Strategy</a:t>
            </a:r>
          </a:p>
        </p:txBody>
      </p:sp>
      <p:sp>
        <p:nvSpPr>
          <p:cNvPr id="68610" name="Content Placeholder 2">
            <a:extLst>
              <a:ext uri="{FF2B5EF4-FFF2-40B4-BE49-F238E27FC236}">
                <a16:creationId xmlns:a16="http://schemas.microsoft.com/office/drawing/2014/main" id="{663FF1EE-481B-BD45-95A8-B83C83D16D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43955" y="1417640"/>
            <a:ext cx="5752405" cy="481088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760"/>
              </a:spcAft>
            </a:pPr>
            <a:r>
              <a:rPr lang="en-CA" altLang="en-US" sz="2667" dirty="0">
                <a:latin typeface="Calibri" panose="020F0502020204030204" pitchFamily="34" charset="0"/>
                <a:cs typeface="Calibri" panose="020F0502020204030204" pitchFamily="34" charset="0"/>
              </a:rPr>
              <a:t>Maintenance therapy is defined as treatment following clinical response to platinum or platinum combination</a:t>
            </a:r>
          </a:p>
          <a:p>
            <a:pPr>
              <a:spcBef>
                <a:spcPts val="0"/>
              </a:spcBef>
              <a:spcAft>
                <a:spcPts val="760"/>
              </a:spcAft>
            </a:pPr>
            <a:r>
              <a:rPr lang="en-CA" altLang="en-US" sz="2667" dirty="0">
                <a:latin typeface="Calibri" panose="020F0502020204030204" pitchFamily="34" charset="0"/>
                <a:cs typeface="Calibri" panose="020F0502020204030204" pitchFamily="34" charset="0"/>
              </a:rPr>
              <a:t>Trials required measurable disease required at chemotherapy induction </a:t>
            </a:r>
          </a:p>
          <a:p>
            <a:pPr lvl="1">
              <a:spcBef>
                <a:spcPts val="0"/>
              </a:spcBef>
              <a:spcAft>
                <a:spcPts val="760"/>
              </a:spcAft>
            </a:pPr>
            <a:r>
              <a:rPr lang="en-CA" altLang="en-US" sz="2267" dirty="0">
                <a:latin typeface="Calibri" panose="020F0502020204030204" pitchFamily="34" charset="0"/>
                <a:cs typeface="Calibri" panose="020F0502020204030204" pitchFamily="34" charset="0"/>
              </a:rPr>
              <a:t>But…differ with respect to amount of disease and how defined (CA-125, size)</a:t>
            </a:r>
          </a:p>
          <a:p>
            <a:pPr>
              <a:spcBef>
                <a:spcPts val="0"/>
              </a:spcBef>
              <a:spcAft>
                <a:spcPts val="760"/>
              </a:spcAft>
            </a:pPr>
            <a:r>
              <a:rPr lang="en-CA" altLang="en-US" sz="2667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 and CR are endpoints for randomization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92F2C83-9018-984E-9CC5-18D78DE02AE4}"/>
              </a:ext>
            </a:extLst>
          </p:cNvPr>
          <p:cNvGrpSpPr/>
          <p:nvPr/>
        </p:nvGrpSpPr>
        <p:grpSpPr>
          <a:xfrm>
            <a:off x="6362007" y="2083198"/>
            <a:ext cx="5601543" cy="3227388"/>
            <a:chOff x="4901365" y="1693977"/>
            <a:chExt cx="3274773" cy="1722429"/>
          </a:xfrm>
        </p:grpSpPr>
        <p:grpSp>
          <p:nvGrpSpPr>
            <p:cNvPr id="68613" name="Group 5">
              <a:extLst>
                <a:ext uri="{FF2B5EF4-FFF2-40B4-BE49-F238E27FC236}">
                  <a16:creationId xmlns:a16="http://schemas.microsoft.com/office/drawing/2014/main" id="{79343F39-FFD4-2648-AF75-3C3DA095BB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01365" y="2286095"/>
              <a:ext cx="3274773" cy="1130311"/>
              <a:chOff x="4414336" y="1843033"/>
              <a:chExt cx="4561513" cy="1833460"/>
            </a:xfrm>
          </p:grpSpPr>
          <p:sp>
            <p:nvSpPr>
              <p:cNvPr id="22" name="Line 8">
                <a:extLst>
                  <a:ext uri="{FF2B5EF4-FFF2-40B4-BE49-F238E27FC236}">
                    <a16:creationId xmlns:a16="http://schemas.microsoft.com/office/drawing/2014/main" id="{C4FE4932-F9EA-8546-AF8F-2E6ADB210A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799613" y="2749445"/>
                <a:ext cx="0" cy="901649"/>
              </a:xfrm>
              <a:prstGeom prst="line">
                <a:avLst/>
              </a:prstGeom>
              <a:noFill/>
              <a:ln w="1270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  <a:alpha val="74998"/>
                  </a:schemeClr>
                </a:prst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CA" sz="1351" b="1" dirty="0">
                    <a:solidFill>
                      <a:schemeClr val="bg1"/>
                    </a:solidFill>
                    <a:latin typeface="+mn-lt"/>
                    <a:cs typeface="Calibri"/>
                  </a:rPr>
                  <a:t> </a:t>
                </a:r>
                <a:endParaRPr lang="en-US" sz="1351" b="1" dirty="0">
                  <a:solidFill>
                    <a:schemeClr val="bg1"/>
                  </a:solidFill>
                  <a:latin typeface="+mn-lt"/>
                  <a:cs typeface="Calibri"/>
                </a:endParaRPr>
              </a:p>
            </p:txBody>
          </p:sp>
          <p:sp>
            <p:nvSpPr>
              <p:cNvPr id="23" name="Freeform 16">
                <a:extLst>
                  <a:ext uri="{FF2B5EF4-FFF2-40B4-BE49-F238E27FC236}">
                    <a16:creationId xmlns:a16="http://schemas.microsoft.com/office/drawing/2014/main" id="{266AA14E-5FA2-5F4D-9639-67B939E131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5169" y="3047878"/>
                <a:ext cx="203228" cy="306370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48" y="0"/>
                  </a:cxn>
                  <a:cxn ang="0">
                    <a:pos x="96" y="192"/>
                  </a:cxn>
                  <a:cxn ang="0">
                    <a:pos x="144" y="96"/>
                  </a:cxn>
                </a:cxnLst>
                <a:rect l="0" t="0" r="r" b="b"/>
                <a:pathLst>
                  <a:path w="145" h="193">
                    <a:moveTo>
                      <a:pt x="0" y="96"/>
                    </a:moveTo>
                    <a:lnTo>
                      <a:pt x="48" y="0"/>
                    </a:lnTo>
                    <a:lnTo>
                      <a:pt x="96" y="192"/>
                    </a:lnTo>
                    <a:lnTo>
                      <a:pt x="144" y="96"/>
                    </a:lnTo>
                  </a:path>
                </a:pathLst>
              </a:custGeom>
              <a:noFill/>
              <a:ln w="12700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  <a:alpha val="74998"/>
                  </a:schemeClr>
                </a:prstShdw>
              </a:effec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1351" b="1" dirty="0">
                  <a:solidFill>
                    <a:schemeClr val="bg1"/>
                  </a:solidFill>
                  <a:latin typeface="+mn-lt"/>
                  <a:cs typeface="Calibri"/>
                </a:endParaRPr>
              </a:p>
            </p:txBody>
          </p:sp>
          <p:sp>
            <p:nvSpPr>
              <p:cNvPr id="24" name="Line 17">
                <a:extLst>
                  <a:ext uri="{FF2B5EF4-FFF2-40B4-BE49-F238E27FC236}">
                    <a16:creationId xmlns:a16="http://schemas.microsoft.com/office/drawing/2014/main" id="{077C0495-F278-144B-915D-3972D7943B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84274" y="3195507"/>
                <a:ext cx="4191575" cy="6350"/>
              </a:xfrm>
              <a:prstGeom prst="line">
                <a:avLst/>
              </a:prstGeom>
              <a:noFill/>
              <a:ln w="1270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  <a:alpha val="74998"/>
                  </a:schemeClr>
                </a:prst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351" b="1" dirty="0">
                  <a:solidFill>
                    <a:schemeClr val="bg1"/>
                  </a:solidFill>
                  <a:latin typeface="+mn-lt"/>
                  <a:cs typeface="Calibri"/>
                </a:endParaRPr>
              </a:p>
            </p:txBody>
          </p:sp>
          <p:sp>
            <p:nvSpPr>
              <p:cNvPr id="68617" name="Rectangle 18">
                <a:extLst>
                  <a:ext uri="{FF2B5EF4-FFF2-40B4-BE49-F238E27FC236}">
                    <a16:creationId xmlns:a16="http://schemas.microsoft.com/office/drawing/2014/main" id="{858F21DC-8589-9D4A-8D1B-0E127B86D4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4336" y="1843033"/>
                <a:ext cx="1327750" cy="318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7261" tIns="28129" rIns="57261" bIns="28129">
                <a:spAutoFit/>
              </a:bodyPr>
              <a:lstStyle>
                <a:lvl1pPr eaLnBrk="0" hangingPunct="0">
                  <a:spcAft>
                    <a:spcPts val="60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Aft>
                    <a:spcPts val="600"/>
                  </a:spcAft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Aft>
                    <a:spcPts val="600"/>
                  </a:spcAft>
                  <a:buSzPct val="70000"/>
                  <a:buFont typeface="Wingdings 2" pitchFamily="2" charset="2"/>
                  <a:buChar char="®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Aft>
                    <a:spcPts val="600"/>
                  </a:spcAft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Aft>
                    <a:spcPts val="600"/>
                  </a:spcAft>
                  <a:buFont typeface="Arial" panose="020B0604020202020204" pitchFamily="34" charset="0"/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Aft>
                    <a:spcPct val="0"/>
                  </a:spcAft>
                  <a:buFontTx/>
                  <a:buNone/>
                </a:pPr>
                <a:r>
                  <a:rPr lang="en-US" altLang="en-US" sz="2025" b="1"/>
                  <a:t>Progression</a:t>
                </a:r>
              </a:p>
            </p:txBody>
          </p:sp>
          <p:sp>
            <p:nvSpPr>
              <p:cNvPr id="68618" name="Rectangle 19">
                <a:extLst>
                  <a:ext uri="{FF2B5EF4-FFF2-40B4-BE49-F238E27FC236}">
                    <a16:creationId xmlns:a16="http://schemas.microsoft.com/office/drawing/2014/main" id="{4D3D370B-F204-1C4C-8CDC-BFE99F90D0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1373" y="2850807"/>
                <a:ext cx="914400" cy="8180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7261" tIns="28129" rIns="57261" bIns="28129" anchor="ctr"/>
              <a:lstStyle>
                <a:lvl1pPr eaLnBrk="0" hangingPunct="0">
                  <a:spcAft>
                    <a:spcPts val="60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Aft>
                    <a:spcPts val="600"/>
                  </a:spcAft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Aft>
                    <a:spcPts val="600"/>
                  </a:spcAft>
                  <a:buSzPct val="70000"/>
                  <a:buFont typeface="Wingdings 2" pitchFamily="2" charset="2"/>
                  <a:buChar char="®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Aft>
                    <a:spcPts val="600"/>
                  </a:spcAft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Aft>
                    <a:spcPts val="600"/>
                  </a:spcAft>
                  <a:buFont typeface="Arial" panose="020B0604020202020204" pitchFamily="34" charset="0"/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Aft>
                    <a:spcPct val="0"/>
                  </a:spcAft>
                  <a:buFontTx/>
                  <a:buNone/>
                </a:pPr>
                <a:r>
                  <a:rPr lang="en-US" altLang="en-US" sz="1867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Chemo </a:t>
                </a:r>
              </a:p>
              <a:p>
                <a:pPr algn="ctr">
                  <a:spcAft>
                    <a:spcPct val="0"/>
                  </a:spcAft>
                  <a:buFontTx/>
                  <a:buNone/>
                </a:pPr>
                <a:r>
                  <a:rPr lang="en-US" altLang="en-US" sz="1867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#2</a:t>
                </a:r>
              </a:p>
            </p:txBody>
          </p:sp>
          <p:sp>
            <p:nvSpPr>
              <p:cNvPr id="68619" name="Rectangle 20">
                <a:extLst>
                  <a:ext uri="{FF2B5EF4-FFF2-40B4-BE49-F238E27FC236}">
                    <a16:creationId xmlns:a16="http://schemas.microsoft.com/office/drawing/2014/main" id="{ED2DBFF3-87B3-0F40-8D3F-FE2C6919D3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4111" y="2850807"/>
                <a:ext cx="845880" cy="8229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tIns="28129" rIns="57261" bIns="28129" anchor="ctr"/>
              <a:lstStyle>
                <a:lvl1pPr eaLnBrk="0" hangingPunct="0">
                  <a:spcAft>
                    <a:spcPts val="60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Aft>
                    <a:spcPts val="600"/>
                  </a:spcAft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Aft>
                    <a:spcPts val="600"/>
                  </a:spcAft>
                  <a:buSzPct val="70000"/>
                  <a:buFont typeface="Wingdings 2" pitchFamily="2" charset="2"/>
                  <a:buChar char="®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Aft>
                    <a:spcPts val="600"/>
                  </a:spcAft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Aft>
                    <a:spcPts val="600"/>
                  </a:spcAft>
                  <a:buFont typeface="Arial" panose="020B0604020202020204" pitchFamily="34" charset="0"/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Aft>
                    <a:spcPct val="0"/>
                  </a:spcAft>
                  <a:buFontTx/>
                  <a:buNone/>
                </a:pPr>
                <a:r>
                  <a:rPr lang="en-US" altLang="en-US" sz="1867" b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Chemo </a:t>
                </a:r>
                <a:br>
                  <a:rPr lang="en-US" altLang="en-US" sz="1867" b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altLang="en-US" sz="1867" b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#3</a:t>
                </a:r>
              </a:p>
            </p:txBody>
          </p:sp>
          <p:sp>
            <p:nvSpPr>
              <p:cNvPr id="68620" name="Rectangle 22">
                <a:extLst>
                  <a:ext uri="{FF2B5EF4-FFF2-40B4-BE49-F238E27FC236}">
                    <a16:creationId xmlns:a16="http://schemas.microsoft.com/office/drawing/2014/main" id="{6C83DEBD-736B-9A49-80DE-857E697B08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67659" y="1843033"/>
                <a:ext cx="681589" cy="318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7261" tIns="28129" rIns="57261" bIns="28129">
                <a:spAutoFit/>
              </a:bodyPr>
              <a:lstStyle>
                <a:lvl1pPr eaLnBrk="0" hangingPunct="0">
                  <a:spcAft>
                    <a:spcPts val="60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Aft>
                    <a:spcPts val="600"/>
                  </a:spcAft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Aft>
                    <a:spcPts val="600"/>
                  </a:spcAft>
                  <a:buSzPct val="70000"/>
                  <a:buFont typeface="Wingdings 2" pitchFamily="2" charset="2"/>
                  <a:buChar char="®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Aft>
                    <a:spcPts val="600"/>
                  </a:spcAft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Aft>
                    <a:spcPts val="600"/>
                  </a:spcAft>
                  <a:buFont typeface="Arial" panose="020B0604020202020204" pitchFamily="34" charset="0"/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Aft>
                    <a:spcPct val="0"/>
                  </a:spcAft>
                  <a:buFontTx/>
                  <a:buNone/>
                </a:pPr>
                <a:r>
                  <a:rPr lang="en-US" altLang="en-US" sz="2025" b="1"/>
                  <a:t>Death</a:t>
                </a:r>
              </a:p>
            </p:txBody>
          </p:sp>
          <p:sp>
            <p:nvSpPr>
              <p:cNvPr id="68621" name="Line 25">
                <a:extLst>
                  <a:ext uri="{FF2B5EF4-FFF2-40B4-BE49-F238E27FC236}">
                    <a16:creationId xmlns:a16="http://schemas.microsoft.com/office/drawing/2014/main" id="{F48243B9-E2E4-924B-AA83-AF7F5CB2BC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14605" y="2240781"/>
                <a:ext cx="185545" cy="42621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25"/>
              </a:p>
            </p:txBody>
          </p:sp>
          <p:sp>
            <p:nvSpPr>
              <p:cNvPr id="68622" name="Line 26">
                <a:extLst>
                  <a:ext uri="{FF2B5EF4-FFF2-40B4-BE49-F238E27FC236}">
                    <a16:creationId xmlns:a16="http://schemas.microsoft.com/office/drawing/2014/main" id="{16F99CAE-4A80-F147-A35A-FC16780EE2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823615" y="2327274"/>
                <a:ext cx="146818" cy="4222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25"/>
              </a:p>
            </p:txBody>
          </p:sp>
          <p:sp>
            <p:nvSpPr>
              <p:cNvPr id="36" name="Line 9">
                <a:extLst>
                  <a:ext uri="{FF2B5EF4-FFF2-40B4-BE49-F238E27FC236}">
                    <a16:creationId xmlns:a16="http://schemas.microsoft.com/office/drawing/2014/main" id="{7B5727D7-4D8F-0446-B5BE-37E03DC36D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1739" y="2749445"/>
                <a:ext cx="0" cy="901649"/>
              </a:xfrm>
              <a:prstGeom prst="line">
                <a:avLst/>
              </a:prstGeom>
              <a:noFill/>
              <a:ln w="1270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  <a:alpha val="74998"/>
                  </a:schemeClr>
                </a:prst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351" b="1" dirty="0">
                  <a:solidFill>
                    <a:schemeClr val="bg1"/>
                  </a:solidFill>
                  <a:latin typeface="+mn-lt"/>
                  <a:cs typeface="Calibri"/>
                </a:endParaRPr>
              </a:p>
            </p:txBody>
          </p:sp>
          <p:sp>
            <p:nvSpPr>
              <p:cNvPr id="37" name="Line 10">
                <a:extLst>
                  <a:ext uri="{FF2B5EF4-FFF2-40B4-BE49-F238E27FC236}">
                    <a16:creationId xmlns:a16="http://schemas.microsoft.com/office/drawing/2014/main" id="{2FDDF45A-713E-F949-9F21-C287717295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67911" y="2749445"/>
                <a:ext cx="0" cy="901649"/>
              </a:xfrm>
              <a:prstGeom prst="line">
                <a:avLst/>
              </a:prstGeom>
              <a:noFill/>
              <a:ln w="1270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  <a:alpha val="74998"/>
                  </a:schemeClr>
                </a:prst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351" b="1" dirty="0">
                  <a:solidFill>
                    <a:schemeClr val="bg1"/>
                  </a:solidFill>
                  <a:latin typeface="+mn-lt"/>
                  <a:cs typeface="Calibri"/>
                </a:endParaRPr>
              </a:p>
            </p:txBody>
          </p:sp>
          <p:sp>
            <p:nvSpPr>
              <p:cNvPr id="68625" name="Rectangle 20">
                <a:extLst>
                  <a:ext uri="{FF2B5EF4-FFF2-40B4-BE49-F238E27FC236}">
                    <a16:creationId xmlns:a16="http://schemas.microsoft.com/office/drawing/2014/main" id="{025E442D-7712-0B4B-BFCE-2787B90505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2638" y="2850807"/>
                <a:ext cx="1064159" cy="8229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7261" tIns="28129" rIns="57261" bIns="28129" anchor="ctr"/>
              <a:lstStyle>
                <a:lvl1pPr eaLnBrk="0" hangingPunct="0">
                  <a:spcAft>
                    <a:spcPts val="60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Aft>
                    <a:spcPts val="600"/>
                  </a:spcAft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Aft>
                    <a:spcPts val="600"/>
                  </a:spcAft>
                  <a:buSzPct val="70000"/>
                  <a:buFont typeface="Wingdings 2" pitchFamily="2" charset="2"/>
                  <a:buChar char="®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Aft>
                    <a:spcPts val="600"/>
                  </a:spcAft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Aft>
                    <a:spcPts val="600"/>
                  </a:spcAft>
                  <a:buFont typeface="Arial" panose="020B0604020202020204" pitchFamily="34" charset="0"/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Aft>
                    <a:spcPct val="0"/>
                  </a:spcAft>
                  <a:buFontTx/>
                  <a:buNone/>
                </a:pPr>
                <a:r>
                  <a:rPr lang="en-US" altLang="en-US" sz="1867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Chemo </a:t>
                </a:r>
              </a:p>
              <a:p>
                <a:pPr algn="ctr">
                  <a:spcAft>
                    <a:spcPct val="0"/>
                  </a:spcAft>
                  <a:buFontTx/>
                  <a:buNone/>
                </a:pPr>
                <a:r>
                  <a:rPr lang="en-US" altLang="en-US" sz="1867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#4+</a:t>
                </a:r>
              </a:p>
            </p:txBody>
          </p:sp>
          <p:sp>
            <p:nvSpPr>
              <p:cNvPr id="39" name="Rectangle 28">
                <a:extLst>
                  <a:ext uri="{FF2B5EF4-FFF2-40B4-BE49-F238E27FC236}">
                    <a16:creationId xmlns:a16="http://schemas.microsoft.com/office/drawing/2014/main" id="{76BC879B-3E7C-E441-A58D-4C1D050319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3615" y="2851039"/>
                <a:ext cx="288965" cy="817516"/>
              </a:xfrm>
              <a:prstGeom prst="rect">
                <a:avLst/>
              </a:prstGeom>
              <a:solidFill>
                <a:schemeClr val="accent4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57261" tIns="28129" rIns="57261" bIns="28129" anchor="ctr"/>
              <a:lstStyle/>
              <a:p>
                <a:pPr algn="ctr" eaLnBrk="0" hangingPunct="0">
                  <a:defRPr/>
                </a:pPr>
                <a:r>
                  <a:rPr lang="en-US" sz="2025" b="1" dirty="0">
                    <a:solidFill>
                      <a:schemeClr val="bg1"/>
                    </a:solidFill>
                    <a:latin typeface="+mn-lt"/>
                    <a:cs typeface="Calibri"/>
                  </a:rPr>
                  <a:t>M</a:t>
                </a:r>
              </a:p>
            </p:txBody>
          </p:sp>
          <p:sp>
            <p:nvSpPr>
              <p:cNvPr id="40" name="Rectangle 28">
                <a:extLst>
                  <a:ext uri="{FF2B5EF4-FFF2-40B4-BE49-F238E27FC236}">
                    <a16:creationId xmlns:a16="http://schemas.microsoft.com/office/drawing/2014/main" id="{5FC592B1-A754-1946-9CE6-CEF13D20DB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80140" y="2851039"/>
                <a:ext cx="288965" cy="822279"/>
              </a:xfrm>
              <a:prstGeom prst="rect">
                <a:avLst/>
              </a:prstGeom>
              <a:solidFill>
                <a:schemeClr val="accent4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57261" tIns="28129" rIns="57261" bIns="28129" anchor="ctr"/>
              <a:lstStyle/>
              <a:p>
                <a:pPr algn="ctr" eaLnBrk="0" hangingPunct="0">
                  <a:defRPr/>
                </a:pPr>
                <a:r>
                  <a:rPr lang="en-US" sz="2025" b="1" dirty="0">
                    <a:solidFill>
                      <a:schemeClr val="bg1"/>
                    </a:solidFill>
                    <a:latin typeface="+mn-lt"/>
                    <a:cs typeface="Calibri"/>
                  </a:rPr>
                  <a:t>M</a:t>
                </a:r>
              </a:p>
            </p:txBody>
          </p: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D2F0A6B5-3BB5-3A42-8522-036020C4AE44}"/>
                  </a:ext>
                </a:extLst>
              </p:cNvPr>
              <p:cNvCxnSpPr/>
              <p:nvPr/>
            </p:nvCxnSpPr>
            <p:spPr>
              <a:xfrm>
                <a:off x="7180140" y="2854214"/>
                <a:ext cx="0" cy="82227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FE5C7FC6-2EC7-5846-9E6D-8BD0003F5381}"/>
                  </a:ext>
                </a:extLst>
              </p:cNvPr>
              <p:cNvCxnSpPr/>
              <p:nvPr/>
            </p:nvCxnSpPr>
            <p:spPr>
              <a:xfrm>
                <a:off x="5903615" y="2831990"/>
                <a:ext cx="0" cy="82227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ectangle 28">
                <a:extLst>
                  <a:ext uri="{FF2B5EF4-FFF2-40B4-BE49-F238E27FC236}">
                    <a16:creationId xmlns:a16="http://schemas.microsoft.com/office/drawing/2014/main" id="{070137EC-6BCF-C44D-9BAB-D5D6EE1CD9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26526" y="2856053"/>
                <a:ext cx="288965" cy="817516"/>
              </a:xfrm>
              <a:prstGeom prst="rect">
                <a:avLst/>
              </a:prstGeom>
              <a:solidFill>
                <a:schemeClr val="accent4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57261" tIns="28129" rIns="57261" bIns="28129" anchor="ctr"/>
              <a:lstStyle/>
              <a:p>
                <a:pPr algn="ctr" eaLnBrk="0" hangingPunct="0">
                  <a:defRPr/>
                </a:pPr>
                <a:r>
                  <a:rPr lang="en-US" sz="2025" b="1" dirty="0">
                    <a:solidFill>
                      <a:schemeClr val="bg1"/>
                    </a:solidFill>
                    <a:latin typeface="+mn-lt"/>
                    <a:cs typeface="Calibri"/>
                  </a:rPr>
                  <a:t>M</a:t>
                </a:r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AC821A5-6A87-B04A-8899-3EC0DA5FDA3E}"/>
                </a:ext>
              </a:extLst>
            </p:cNvPr>
            <p:cNvSpPr txBox="1"/>
            <p:nvPr/>
          </p:nvSpPr>
          <p:spPr>
            <a:xfrm>
              <a:off x="5638985" y="1693977"/>
              <a:ext cx="2315110" cy="344941"/>
            </a:xfrm>
            <a:prstGeom prst="rect">
              <a:avLst/>
            </a:prstGeom>
            <a:solidFill>
              <a:srgbClr val="FCD498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Maintenance: </a:t>
              </a:r>
            </a:p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Platinum-sensitive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270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636" y="327144"/>
            <a:ext cx="11198085" cy="1011259"/>
          </a:xfrm>
        </p:spPr>
        <p:txBody>
          <a:bodyPr>
            <a:normAutofit/>
          </a:bodyPr>
          <a:lstStyle/>
          <a:p>
            <a:pPr algn="ctr"/>
            <a:r>
              <a:rPr lang="en-US" sz="3733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Switch Maintenance PARPi: Phase III’s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9434C3F-A66B-3240-B0FB-DE402A1F34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114806"/>
              </p:ext>
            </p:extLst>
          </p:nvPr>
        </p:nvGraphicFramePr>
        <p:xfrm>
          <a:off x="1669774" y="1470991"/>
          <a:ext cx="10349947" cy="4988335"/>
        </p:xfrm>
        <a:graphic>
          <a:graphicData uri="http://schemas.openxmlformats.org/drawingml/2006/table">
            <a:tbl>
              <a:tblPr firstRow="1" bandRow="1"/>
              <a:tblGrid>
                <a:gridCol w="5141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7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7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3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42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34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PFS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(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inv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Review – Primary)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1233" marR="41233" marT="20617" marB="2061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Rucaparib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1233" marR="41233" marT="20617" marB="2061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Placebo</a:t>
                      </a:r>
                    </a:p>
                  </a:txBody>
                  <a:tcPr marL="41233" marR="41233" marT="20617" marB="2061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HR</a:t>
                      </a:r>
                    </a:p>
                  </a:txBody>
                  <a:tcPr marL="41233" marR="41233" marT="20617" marB="2061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P</a:t>
                      </a:r>
                    </a:p>
                  </a:txBody>
                  <a:tcPr marL="41233" marR="41233" marT="20617" marB="2061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4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400" i="1" dirty="0" err="1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tBRCA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1233" marR="41233" marT="20617" marB="2061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16.8</a:t>
                      </a:r>
                    </a:p>
                  </a:txBody>
                  <a:tcPr marL="41233" marR="41233" marT="20617" marB="2061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5.4</a:t>
                      </a:r>
                    </a:p>
                  </a:txBody>
                  <a:tcPr marL="41233" marR="41233" marT="20617" marB="2061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0.23</a:t>
                      </a:r>
                    </a:p>
                  </a:txBody>
                  <a:tcPr marL="41233" marR="41233" marT="20617" marB="2061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P&lt;0.0001</a:t>
                      </a:r>
                    </a:p>
                  </a:txBody>
                  <a:tcPr marL="41233" marR="41233" marT="20617" marB="2061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34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400" i="1" dirty="0" err="1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tBRCA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+ HRD</a:t>
                      </a:r>
                    </a:p>
                  </a:txBody>
                  <a:tcPr marL="41233" marR="41233" marT="20617" marB="2061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13.6</a:t>
                      </a:r>
                    </a:p>
                  </a:txBody>
                  <a:tcPr marL="41233" marR="41233" marT="20617" marB="2061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5.4</a:t>
                      </a:r>
                    </a:p>
                  </a:txBody>
                  <a:tcPr marL="41233" marR="41233" marT="20617" marB="2061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0.32</a:t>
                      </a:r>
                    </a:p>
                  </a:txBody>
                  <a:tcPr marL="41233" marR="41233" marT="20617" marB="2061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P&lt;0.0001</a:t>
                      </a:r>
                    </a:p>
                  </a:txBody>
                  <a:tcPr marL="41233" marR="41233" marT="20617" marB="2061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34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ITT</a:t>
                      </a:r>
                    </a:p>
                  </a:txBody>
                  <a:tcPr marL="41233" marR="41233" marT="20617" marB="2061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10.8</a:t>
                      </a:r>
                    </a:p>
                  </a:txBody>
                  <a:tcPr marL="41233" marR="41233" marT="20617" marB="2061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5.4</a:t>
                      </a:r>
                    </a:p>
                  </a:txBody>
                  <a:tcPr marL="41233" marR="41233" marT="20617" marB="2061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0.37</a:t>
                      </a:r>
                    </a:p>
                  </a:txBody>
                  <a:tcPr marL="41233" marR="41233" marT="20617" marB="2061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P&lt;0.0001</a:t>
                      </a:r>
                    </a:p>
                  </a:txBody>
                  <a:tcPr marL="41233" marR="41233" marT="20617" marB="2061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34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PFS (BICR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– Primary)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1233" marR="41233" marT="20617" marB="2061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 err="1">
                          <a:solidFill>
                            <a:schemeClr val="bg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Niraparib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1233" marR="41233" marT="20617" marB="2061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Placebo</a:t>
                      </a:r>
                    </a:p>
                  </a:txBody>
                  <a:tcPr marL="41233" marR="41233" marT="20617" marB="2061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HR</a:t>
                      </a:r>
                    </a:p>
                  </a:txBody>
                  <a:tcPr marL="41233" marR="41233" marT="20617" marB="2061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P</a:t>
                      </a:r>
                    </a:p>
                  </a:txBody>
                  <a:tcPr marL="41233" marR="41233" marT="20617" marB="2061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34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400" i="1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tBRCA</a:t>
                      </a:r>
                      <a:endParaRPr lang="en-US" sz="2400" i="1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1233" marR="41233" marT="20617" marB="2061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21.0</a:t>
                      </a:r>
                    </a:p>
                  </a:txBody>
                  <a:tcPr marL="41233" marR="41233" marT="20617" marB="2061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5.5</a:t>
                      </a:r>
                    </a:p>
                  </a:txBody>
                  <a:tcPr marL="41233" marR="41233" marT="20617" marB="2061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0.26</a:t>
                      </a:r>
                    </a:p>
                  </a:txBody>
                  <a:tcPr marL="41233" marR="41233" marT="20617" marB="2061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P&lt;0.0001</a:t>
                      </a:r>
                    </a:p>
                  </a:txBody>
                  <a:tcPr marL="41233" marR="41233" marT="20617" marB="2061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34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400" i="1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tBRCA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+ HRD</a:t>
                      </a:r>
                    </a:p>
                  </a:txBody>
                  <a:tcPr marL="41233" marR="41233" marT="20617" marB="2061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</a:t>
                      </a:r>
                    </a:p>
                  </a:txBody>
                  <a:tcPr marL="41233" marR="41233" marT="20617" marB="2061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</a:t>
                      </a:r>
                    </a:p>
                  </a:txBody>
                  <a:tcPr marL="41233" marR="41233" marT="20617" marB="2061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</a:t>
                      </a:r>
                    </a:p>
                  </a:txBody>
                  <a:tcPr marL="41233" marR="41233" marT="20617" marB="2061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1233" marR="41233" marT="20617" marB="2061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34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40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All non-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gBRCA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(</a:t>
                      </a:r>
                      <a:r>
                        <a:rPr lang="en-US" sz="2400" i="1" baseline="0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sBRCA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 HRD + HRC)</a:t>
                      </a:r>
                      <a:endParaRPr lang="en-US" sz="240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1233" marR="41233" marT="20617" marB="2061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9.3</a:t>
                      </a:r>
                    </a:p>
                  </a:txBody>
                  <a:tcPr marL="41233" marR="41233" marT="20617" marB="2061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3.9</a:t>
                      </a:r>
                    </a:p>
                  </a:txBody>
                  <a:tcPr marL="41233" marR="41233" marT="20617" marB="2061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0.45</a:t>
                      </a:r>
                    </a:p>
                  </a:txBody>
                  <a:tcPr marL="41233" marR="41233" marT="20617" marB="2061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P&lt;0.001</a:t>
                      </a:r>
                    </a:p>
                  </a:txBody>
                  <a:tcPr marL="41233" marR="41233" marT="20617" marB="2061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34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40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ITT (FDA analysis)</a:t>
                      </a:r>
                    </a:p>
                  </a:txBody>
                  <a:tcPr marL="41233" marR="41233" marT="20617" marB="2061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11.3</a:t>
                      </a:r>
                    </a:p>
                  </a:txBody>
                  <a:tcPr marL="41233" marR="41233" marT="20617" marB="2061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4.7</a:t>
                      </a:r>
                    </a:p>
                  </a:txBody>
                  <a:tcPr marL="41233" marR="41233" marT="20617" marB="2061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0.42</a:t>
                      </a:r>
                    </a:p>
                  </a:txBody>
                  <a:tcPr marL="41233" marR="41233" marT="20617" marB="2061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Not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Given</a:t>
                      </a:r>
                      <a:endParaRPr lang="en-US" sz="240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1233" marR="41233" marT="20617" marB="2061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34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PFS (</a:t>
                      </a:r>
                      <a:r>
                        <a:rPr lang="en-US" sz="2400" b="1" dirty="0" err="1">
                          <a:solidFill>
                            <a:schemeClr val="bg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Inv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Review -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Primary)</a:t>
                      </a:r>
                    </a:p>
                  </a:txBody>
                  <a:tcPr marL="41233" marR="41233" marT="20617" marB="2061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 err="1">
                          <a:solidFill>
                            <a:schemeClr val="bg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Olaparib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1233" marR="41233" marT="20617" marB="2061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Placebo</a:t>
                      </a:r>
                    </a:p>
                  </a:txBody>
                  <a:tcPr marL="41233" marR="41233" marT="20617" marB="2061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HR</a:t>
                      </a:r>
                    </a:p>
                  </a:txBody>
                  <a:tcPr marL="41233" marR="41233" marT="20617" marB="2061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P</a:t>
                      </a:r>
                    </a:p>
                  </a:txBody>
                  <a:tcPr marL="41233" marR="41233" marT="20617" marB="2061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34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400" i="1" dirty="0" err="1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gBRCA</a:t>
                      </a:r>
                      <a:endParaRPr lang="en-US" sz="2400" i="1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1233" marR="41233" marT="20617" marB="2061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19.1</a:t>
                      </a:r>
                    </a:p>
                  </a:txBody>
                  <a:tcPr marL="41233" marR="41233" marT="20617" marB="2061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5.5</a:t>
                      </a:r>
                    </a:p>
                  </a:txBody>
                  <a:tcPr marL="41233" marR="41233" marT="20617" marB="2061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0.30</a:t>
                      </a:r>
                    </a:p>
                  </a:txBody>
                  <a:tcPr marL="41233" marR="41233" marT="20617" marB="2061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P&lt;0.0001</a:t>
                      </a:r>
                    </a:p>
                  </a:txBody>
                  <a:tcPr marL="41233" marR="41233" marT="20617" marB="2061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0C52AAD-792F-9F40-9F43-5364446361D0}"/>
              </a:ext>
            </a:extLst>
          </p:cNvPr>
          <p:cNvSpPr txBox="1"/>
          <p:nvPr/>
        </p:nvSpPr>
        <p:spPr>
          <a:xfrm>
            <a:off x="198784" y="2400756"/>
            <a:ext cx="1276965" cy="369332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 defTabSz="578706" eaLnBrk="0" hangingPunct="0"/>
            <a:r>
              <a:rPr lang="en-US" dirty="0">
                <a:solidFill>
                  <a:prstClr val="white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ARIEL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7223BD-B2F2-4645-88D9-88CA76AA9C34}"/>
              </a:ext>
            </a:extLst>
          </p:cNvPr>
          <p:cNvSpPr txBox="1"/>
          <p:nvPr/>
        </p:nvSpPr>
        <p:spPr>
          <a:xfrm>
            <a:off x="313773" y="4250847"/>
            <a:ext cx="1072999" cy="369332"/>
          </a:xfrm>
          <a:prstGeom prst="rect">
            <a:avLst/>
          </a:prstGeom>
          <a:solidFill>
            <a:srgbClr val="0432FF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 defTabSz="578706" eaLnBrk="0" hangingPunct="0"/>
            <a:r>
              <a:rPr lang="en-US" dirty="0">
                <a:solidFill>
                  <a:prstClr val="white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NOVA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919315-4BE0-DB41-9488-9AA317747E36}"/>
              </a:ext>
            </a:extLst>
          </p:cNvPr>
          <p:cNvSpPr txBox="1"/>
          <p:nvPr/>
        </p:nvSpPr>
        <p:spPr>
          <a:xfrm>
            <a:off x="220087" y="5744088"/>
            <a:ext cx="1239173" cy="369332"/>
          </a:xfrm>
          <a:prstGeom prst="rect">
            <a:avLst/>
          </a:prstGeom>
          <a:solidFill>
            <a:srgbClr val="5D136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 defTabSz="578706" eaLnBrk="0" hangingPunct="0"/>
            <a:r>
              <a:rPr lang="en-US" dirty="0">
                <a:solidFill>
                  <a:prstClr val="white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SOLO 2</a:t>
            </a:r>
          </a:p>
        </p:txBody>
      </p:sp>
    </p:spTree>
    <p:extLst>
      <p:ext uri="{BB962C8B-B14F-4D97-AF65-F5344CB8AC3E}">
        <p14:creationId xmlns:p14="http://schemas.microsoft.com/office/powerpoint/2010/main" val="213773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3571" y="238539"/>
            <a:ext cx="9704029" cy="1311965"/>
          </a:xfrm>
        </p:spPr>
        <p:txBody>
          <a:bodyPr>
            <a:normAutofit/>
          </a:bodyPr>
          <a:lstStyle/>
          <a:p>
            <a:pPr algn="ctr"/>
            <a:r>
              <a:rPr lang="en-US" sz="4267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Summary: Switch Maintenance Phase III’s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9434C3F-A66B-3240-B0FB-DE402A1F34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1836"/>
              </p:ext>
            </p:extLst>
          </p:nvPr>
        </p:nvGraphicFramePr>
        <p:xfrm>
          <a:off x="5088835" y="1743854"/>
          <a:ext cx="6864626" cy="4476945"/>
        </p:xfrm>
        <a:graphic>
          <a:graphicData uri="http://schemas.openxmlformats.org/drawingml/2006/table">
            <a:tbl>
              <a:tblPr firstRow="1" bandRow="1"/>
              <a:tblGrid>
                <a:gridCol w="2132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6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49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0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6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Rucaparib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1233" marR="41233" marT="20617" marB="2061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Placebo</a:t>
                      </a:r>
                    </a:p>
                  </a:txBody>
                  <a:tcPr marL="41233" marR="41233" marT="20617" marB="2061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HR</a:t>
                      </a:r>
                    </a:p>
                  </a:txBody>
                  <a:tcPr marL="41233" marR="41233" marT="20617" marB="2061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P</a:t>
                      </a:r>
                    </a:p>
                  </a:txBody>
                  <a:tcPr marL="41233" marR="41233" marT="20617" marB="2061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16.8</a:t>
                      </a:r>
                    </a:p>
                  </a:txBody>
                  <a:tcPr marL="41233" marR="41233" marT="20617" marB="2061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5.4</a:t>
                      </a:r>
                    </a:p>
                  </a:txBody>
                  <a:tcPr marL="41233" marR="41233" marT="20617" marB="2061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0.23</a:t>
                      </a:r>
                    </a:p>
                  </a:txBody>
                  <a:tcPr marL="41233" marR="41233" marT="20617" marB="2061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P&lt;0.0001</a:t>
                      </a:r>
                    </a:p>
                  </a:txBody>
                  <a:tcPr marL="41233" marR="41233" marT="20617" marB="2061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13.6</a:t>
                      </a:r>
                    </a:p>
                  </a:txBody>
                  <a:tcPr marL="41233" marR="41233" marT="20617" marB="2061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5.4</a:t>
                      </a:r>
                    </a:p>
                  </a:txBody>
                  <a:tcPr marL="41233" marR="41233" marT="20617" marB="2061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0.32</a:t>
                      </a:r>
                    </a:p>
                  </a:txBody>
                  <a:tcPr marL="41233" marR="41233" marT="20617" marB="2061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P&lt;0.0001</a:t>
                      </a:r>
                    </a:p>
                  </a:txBody>
                  <a:tcPr marL="41233" marR="41233" marT="20617" marB="2061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10.8</a:t>
                      </a:r>
                    </a:p>
                  </a:txBody>
                  <a:tcPr marL="41233" marR="41233" marT="20617" marB="2061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5.4</a:t>
                      </a:r>
                    </a:p>
                  </a:txBody>
                  <a:tcPr marL="41233" marR="41233" marT="20617" marB="2061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0.37</a:t>
                      </a:r>
                    </a:p>
                  </a:txBody>
                  <a:tcPr marL="41233" marR="41233" marT="20617" marB="2061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P&lt;0.0001</a:t>
                      </a:r>
                    </a:p>
                  </a:txBody>
                  <a:tcPr marL="41233" marR="41233" marT="20617" marB="2061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 err="1">
                          <a:solidFill>
                            <a:schemeClr val="bg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Niraparib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1233" marR="41233" marT="20617" marB="2061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Placebo</a:t>
                      </a:r>
                    </a:p>
                  </a:txBody>
                  <a:tcPr marL="41233" marR="41233" marT="20617" marB="2061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HR</a:t>
                      </a:r>
                    </a:p>
                  </a:txBody>
                  <a:tcPr marL="41233" marR="41233" marT="20617" marB="2061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P</a:t>
                      </a:r>
                    </a:p>
                  </a:txBody>
                  <a:tcPr marL="41233" marR="41233" marT="20617" marB="2061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21.0</a:t>
                      </a:r>
                    </a:p>
                  </a:txBody>
                  <a:tcPr marL="41233" marR="41233" marT="20617" marB="2061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5.5</a:t>
                      </a:r>
                    </a:p>
                  </a:txBody>
                  <a:tcPr marL="41233" marR="41233" marT="20617" marB="2061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0.26</a:t>
                      </a:r>
                    </a:p>
                  </a:txBody>
                  <a:tcPr marL="41233" marR="41233" marT="20617" marB="2061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P&lt;0.0001</a:t>
                      </a:r>
                    </a:p>
                  </a:txBody>
                  <a:tcPr marL="41233" marR="41233" marT="20617" marB="2061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</a:t>
                      </a:r>
                    </a:p>
                  </a:txBody>
                  <a:tcPr marL="41233" marR="41233" marT="20617" marB="2061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</a:t>
                      </a:r>
                    </a:p>
                  </a:txBody>
                  <a:tcPr marL="41233" marR="41233" marT="20617" marB="2061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</a:t>
                      </a:r>
                    </a:p>
                  </a:txBody>
                  <a:tcPr marL="41233" marR="41233" marT="20617" marB="2061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1233" marR="41233" marT="20617" marB="2061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9.3</a:t>
                      </a:r>
                    </a:p>
                  </a:txBody>
                  <a:tcPr marL="41233" marR="41233" marT="20617" marB="2061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3.9</a:t>
                      </a:r>
                    </a:p>
                  </a:txBody>
                  <a:tcPr marL="41233" marR="41233" marT="20617" marB="2061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0.45</a:t>
                      </a:r>
                    </a:p>
                  </a:txBody>
                  <a:tcPr marL="41233" marR="41233" marT="20617" marB="2061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P&lt;0.001</a:t>
                      </a:r>
                    </a:p>
                  </a:txBody>
                  <a:tcPr marL="41233" marR="41233" marT="20617" marB="2061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11.3</a:t>
                      </a:r>
                    </a:p>
                  </a:txBody>
                  <a:tcPr marL="41233" marR="41233" marT="20617" marB="2061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4.7</a:t>
                      </a:r>
                    </a:p>
                  </a:txBody>
                  <a:tcPr marL="41233" marR="41233" marT="20617" marB="2061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0.42</a:t>
                      </a:r>
                    </a:p>
                  </a:txBody>
                  <a:tcPr marL="41233" marR="41233" marT="20617" marB="2061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Not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Given</a:t>
                      </a:r>
                      <a:endParaRPr lang="en-US" sz="240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1233" marR="41233" marT="20617" marB="2061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6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 err="1">
                          <a:solidFill>
                            <a:schemeClr val="bg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Olaparib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1233" marR="41233" marT="20617" marB="2061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Placebo</a:t>
                      </a:r>
                    </a:p>
                  </a:txBody>
                  <a:tcPr marL="41233" marR="41233" marT="20617" marB="2061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HR</a:t>
                      </a:r>
                    </a:p>
                  </a:txBody>
                  <a:tcPr marL="41233" marR="41233" marT="20617" marB="2061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P</a:t>
                      </a:r>
                    </a:p>
                  </a:txBody>
                  <a:tcPr marL="41233" marR="41233" marT="20617" marB="2061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6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19.1</a:t>
                      </a:r>
                    </a:p>
                  </a:txBody>
                  <a:tcPr marL="41233" marR="41233" marT="20617" marB="2061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5.5</a:t>
                      </a:r>
                    </a:p>
                  </a:txBody>
                  <a:tcPr marL="41233" marR="41233" marT="20617" marB="2061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0.30</a:t>
                      </a:r>
                    </a:p>
                  </a:txBody>
                  <a:tcPr marL="41233" marR="41233" marT="20617" marB="2061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P&lt;0.0001</a:t>
                      </a:r>
                    </a:p>
                  </a:txBody>
                  <a:tcPr marL="41233" marR="41233" marT="20617" marB="2061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B168D287-6BC2-1547-A156-FF64BB03F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56" y="2575878"/>
            <a:ext cx="4445000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99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497" y="287124"/>
            <a:ext cx="9457419" cy="582661"/>
          </a:xfrm>
        </p:spPr>
        <p:txBody>
          <a:bodyPr anchor="ctr"/>
          <a:lstStyle/>
          <a:p>
            <a:r>
              <a:rPr lang="en-GB" sz="4267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OREO: PARPi after PARPi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09496" y="1182455"/>
            <a:ext cx="8770235" cy="329527"/>
          </a:xfrm>
        </p:spPr>
        <p:txBody>
          <a:bodyPr/>
          <a:lstStyle/>
          <a:p>
            <a:r>
              <a:rPr lang="en-US" dirty="0"/>
              <a:t>Two cohorts independently powered for PFS, one for </a:t>
            </a:r>
            <a:r>
              <a:rPr lang="en-US" dirty="0" err="1"/>
              <a:t>BRCAm</a:t>
            </a:r>
            <a:r>
              <a:rPr lang="en-US" dirty="0"/>
              <a:t> and one for </a:t>
            </a:r>
            <a:r>
              <a:rPr lang="en-US" dirty="0" err="1"/>
              <a:t>BRCAwt</a:t>
            </a:r>
            <a:r>
              <a:rPr lang="en-US" dirty="0"/>
              <a:t> (HRD </a:t>
            </a:r>
            <a:r>
              <a:rPr lang="en-US" dirty="0" err="1"/>
              <a:t>pos</a:t>
            </a:r>
            <a:r>
              <a:rPr lang="en-US" dirty="0"/>
              <a:t> and HRD </a:t>
            </a:r>
            <a:r>
              <a:rPr lang="en-US" dirty="0" err="1"/>
              <a:t>neg</a:t>
            </a:r>
            <a:r>
              <a:rPr lang="en-US" dirty="0"/>
              <a:t>)</a:t>
            </a:r>
            <a:br>
              <a:rPr lang="en-US" dirty="0"/>
            </a:b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99356" y="1977353"/>
            <a:ext cx="1670625" cy="3474707"/>
          </a:xfrm>
          <a:prstGeom prst="round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30375" tIns="28932" rIns="30375" bIns="28932" numCol="1" rtlCol="0" anchor="ctr" anchorCtr="0" compatLnSpc="1">
            <a:prstTxWarp prst="textNoShape">
              <a:avLst/>
            </a:prstTxWarp>
          </a:bodyPr>
          <a:lstStyle/>
          <a:p>
            <a:pPr defTabSz="771551">
              <a:spcAft>
                <a:spcPts val="507"/>
              </a:spcAft>
              <a:defRPr/>
            </a:pPr>
            <a:r>
              <a:rPr lang="en-US" sz="1265" dirty="0">
                <a:solidFill>
                  <a:srgbClr val="FFFFFF"/>
                </a:solidFill>
                <a:latin typeface="Arial"/>
              </a:rPr>
              <a:t>All epithelial ovarian cancer*</a:t>
            </a:r>
          </a:p>
          <a:p>
            <a:pPr defTabSz="771551">
              <a:spcAft>
                <a:spcPts val="507"/>
              </a:spcAft>
              <a:defRPr/>
            </a:pPr>
            <a:r>
              <a:rPr lang="en-US" sz="1265" dirty="0">
                <a:solidFill>
                  <a:srgbClr val="FFFFFF"/>
                </a:solidFill>
                <a:latin typeface="Arial"/>
              </a:rPr>
              <a:t>1 prior PARP inhibitor maintenance period</a:t>
            </a:r>
          </a:p>
          <a:p>
            <a:pPr defTabSz="771551">
              <a:spcAft>
                <a:spcPts val="507"/>
              </a:spcAft>
              <a:defRPr/>
            </a:pPr>
            <a:r>
              <a:rPr lang="en-US" sz="1265" dirty="0">
                <a:solidFill>
                  <a:srgbClr val="FFFFFF"/>
                </a:solidFill>
                <a:latin typeface="Arial"/>
              </a:rPr>
              <a:t>Known </a:t>
            </a:r>
            <a:r>
              <a:rPr lang="en-US" sz="1265" i="1" dirty="0">
                <a:solidFill>
                  <a:srgbClr val="FFFFFF"/>
                </a:solidFill>
                <a:latin typeface="Arial"/>
              </a:rPr>
              <a:t>BRCA</a:t>
            </a:r>
            <a:r>
              <a:rPr lang="en-US" sz="1265" dirty="0">
                <a:solidFill>
                  <a:srgbClr val="FFFFFF"/>
                </a:solidFill>
                <a:latin typeface="Arial"/>
              </a:rPr>
              <a:t> status</a:t>
            </a:r>
          </a:p>
          <a:p>
            <a:pPr defTabSz="771551">
              <a:spcAft>
                <a:spcPts val="507"/>
              </a:spcAft>
              <a:defRPr/>
            </a:pPr>
            <a:endParaRPr lang="en-US" sz="1265" b="1" i="1" dirty="0">
              <a:solidFill>
                <a:srgbClr val="FFFFFF"/>
              </a:solidFill>
              <a:latin typeface="Arial"/>
            </a:endParaRPr>
          </a:p>
          <a:p>
            <a:pPr defTabSz="771551">
              <a:spcAft>
                <a:spcPts val="507"/>
              </a:spcAft>
              <a:defRPr/>
            </a:pPr>
            <a:r>
              <a:rPr lang="en-US" sz="1265" b="1" i="1" dirty="0">
                <a:solidFill>
                  <a:srgbClr val="FFFFFF"/>
                </a:solidFill>
                <a:latin typeface="Arial"/>
              </a:rPr>
              <a:t>PLUS</a:t>
            </a:r>
          </a:p>
          <a:p>
            <a:pPr defTabSz="771551">
              <a:spcAft>
                <a:spcPts val="507"/>
              </a:spcAft>
              <a:defRPr/>
            </a:pPr>
            <a:endParaRPr lang="en-US" sz="1265" dirty="0">
              <a:solidFill>
                <a:srgbClr val="FFFFFF"/>
              </a:solidFill>
              <a:latin typeface="Arial"/>
            </a:endParaRPr>
          </a:p>
          <a:p>
            <a:pPr defTabSz="771551">
              <a:spcAft>
                <a:spcPts val="507"/>
              </a:spcAft>
              <a:defRPr/>
            </a:pPr>
            <a:r>
              <a:rPr lang="en-US" sz="1265" dirty="0">
                <a:solidFill>
                  <a:srgbClr val="FFFFFF"/>
                </a:solidFill>
                <a:latin typeface="Arial"/>
              </a:rPr>
              <a:t>Response ≥PR to most recent platinum CT (not bevacizumab)</a:t>
            </a:r>
            <a:endParaRPr lang="en-US" sz="1097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808169" y="1824651"/>
            <a:ext cx="1670625" cy="334352"/>
          </a:xfrm>
          <a:prstGeom prst="round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77151" tIns="38575" rIns="77151" bIns="38575" rtlCol="0" anchor="ctr"/>
          <a:lstStyle/>
          <a:p>
            <a:pPr algn="ctr" defTabSz="77155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65" b="1" dirty="0">
                <a:solidFill>
                  <a:srgbClr val="000000"/>
                </a:solidFill>
                <a:latin typeface="Arial"/>
              </a:rPr>
              <a:t>Cohorts</a:t>
            </a:r>
            <a:endParaRPr lang="en-US" sz="1013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183611" y="2710924"/>
            <a:ext cx="1822500" cy="2007824"/>
          </a:xfrm>
          <a:prstGeom prst="round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57863" tIns="68343" rIns="57863" bIns="28932" numCol="1" rtlCol="0" anchor="t" anchorCtr="0" compatLnSpc="1">
            <a:prstTxWarp prst="textNoShape">
              <a:avLst/>
            </a:prstTxWarp>
          </a:bodyPr>
          <a:lstStyle/>
          <a:p>
            <a:pPr defTabSz="771551">
              <a:defRPr/>
            </a:pPr>
            <a:r>
              <a:rPr lang="en-US" sz="1265" b="1" dirty="0">
                <a:solidFill>
                  <a:srgbClr val="FFFFFF"/>
                </a:solidFill>
                <a:latin typeface="Arial"/>
              </a:rPr>
              <a:t>Primary outcome </a:t>
            </a:r>
          </a:p>
          <a:p>
            <a:pPr marL="156719" indent="-156719" defTabSz="771551">
              <a:buFont typeface="Arial" charset="0"/>
              <a:buChar char="•"/>
              <a:defRPr/>
            </a:pPr>
            <a:r>
              <a:rPr lang="en-US" sz="1013" dirty="0">
                <a:solidFill>
                  <a:srgbClr val="FFFFFF"/>
                </a:solidFill>
                <a:latin typeface="Arial"/>
              </a:rPr>
              <a:t>PFS</a:t>
            </a:r>
          </a:p>
          <a:p>
            <a:pPr marL="156719" indent="-156719" defTabSz="771551">
              <a:buFont typeface="Arial" charset="0"/>
              <a:buChar char="•"/>
              <a:defRPr/>
            </a:pPr>
            <a:endParaRPr lang="en-US" sz="1265" dirty="0">
              <a:solidFill>
                <a:srgbClr val="FFFFFF"/>
              </a:solidFill>
              <a:latin typeface="Arial"/>
            </a:endParaRPr>
          </a:p>
          <a:p>
            <a:pPr defTabSz="771551">
              <a:defRPr/>
            </a:pPr>
            <a:r>
              <a:rPr lang="en-US" sz="1265" b="1" dirty="0">
                <a:solidFill>
                  <a:srgbClr val="FFFFFF"/>
                </a:solidFill>
                <a:latin typeface="Arial"/>
              </a:rPr>
              <a:t>Secondary outcomes </a:t>
            </a:r>
          </a:p>
          <a:p>
            <a:pPr marL="144663" indent="-144663" defTabSz="771551">
              <a:buFont typeface="Arial" charset="0"/>
              <a:buChar char="•"/>
              <a:defRPr/>
            </a:pPr>
            <a:r>
              <a:rPr lang="en-US" sz="1013" dirty="0">
                <a:solidFill>
                  <a:srgbClr val="FFFFFF"/>
                </a:solidFill>
                <a:latin typeface="Arial"/>
              </a:rPr>
              <a:t>TFST</a:t>
            </a:r>
          </a:p>
          <a:p>
            <a:pPr marL="144663" indent="-144663" defTabSz="771551">
              <a:buFont typeface="Arial" charset="0"/>
              <a:buChar char="•"/>
              <a:defRPr/>
            </a:pPr>
            <a:r>
              <a:rPr lang="en-US" sz="1013" dirty="0">
                <a:solidFill>
                  <a:srgbClr val="FFFFFF"/>
                </a:solidFill>
                <a:latin typeface="Arial"/>
              </a:rPr>
              <a:t>TSST </a:t>
            </a:r>
          </a:p>
          <a:p>
            <a:pPr marL="144663" indent="-144663" defTabSz="771551">
              <a:buFont typeface="Arial" charset="0"/>
              <a:buChar char="•"/>
              <a:defRPr/>
            </a:pPr>
            <a:r>
              <a:rPr lang="en-US" sz="1013" dirty="0">
                <a:solidFill>
                  <a:srgbClr val="FFFFFF"/>
                </a:solidFill>
                <a:latin typeface="Arial"/>
              </a:rPr>
              <a:t>FACT-O</a:t>
            </a:r>
          </a:p>
          <a:p>
            <a:pPr marL="144663" indent="-144663" defTabSz="771551">
              <a:buFont typeface="Arial" charset="0"/>
              <a:buChar char="•"/>
              <a:defRPr/>
            </a:pPr>
            <a:r>
              <a:rPr lang="en-US" sz="1013" dirty="0">
                <a:solidFill>
                  <a:srgbClr val="FFFFFF"/>
                </a:solidFill>
                <a:latin typeface="Arial"/>
              </a:rPr>
              <a:t>Safety and AEs</a:t>
            </a:r>
          </a:p>
          <a:p>
            <a:pPr marL="144663" indent="-144663" defTabSz="771551">
              <a:buFont typeface="Arial" charset="0"/>
              <a:buChar char="•"/>
              <a:defRPr/>
            </a:pPr>
            <a:r>
              <a:rPr lang="en-US" sz="1013" dirty="0">
                <a:solidFill>
                  <a:srgbClr val="FFFFFF"/>
                </a:solidFill>
                <a:latin typeface="Arial"/>
              </a:rPr>
              <a:t>OS</a:t>
            </a:r>
          </a:p>
          <a:p>
            <a:pPr defTabSz="771551">
              <a:defRPr/>
            </a:pPr>
            <a:endParaRPr lang="en-US" sz="1265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99634" y="5688029"/>
            <a:ext cx="11251769" cy="1022939"/>
          </a:xfrm>
        </p:spPr>
        <p:txBody>
          <a:bodyPr anchor="b">
            <a:noAutofit/>
          </a:bodyPr>
          <a:lstStyle/>
          <a:p>
            <a:pPr indent="0">
              <a:buNone/>
            </a:pPr>
            <a:r>
              <a:rPr lang="en-GB" sz="844" dirty="0">
                <a:solidFill>
                  <a:schemeClr val="tx1"/>
                </a:solidFill>
              </a:rPr>
              <a:t>*Not restricted to high-grade serous ovarian cancer</a:t>
            </a:r>
          </a:p>
          <a:p>
            <a:pPr indent="0">
              <a:buNone/>
            </a:pPr>
            <a:r>
              <a:rPr lang="en-GB" sz="844" dirty="0">
                <a:solidFill>
                  <a:schemeClr val="tx1"/>
                </a:solidFill>
              </a:rPr>
              <a:t>**Tablet formulation</a:t>
            </a:r>
          </a:p>
          <a:p>
            <a:pPr indent="0">
              <a:buNone/>
            </a:pPr>
            <a:r>
              <a:rPr lang="en-US" sz="844" dirty="0">
                <a:solidFill>
                  <a:schemeClr val="tx1"/>
                </a:solidFill>
              </a:rPr>
              <a:t>AEs=adverse events; bid=twice daily; CSR=clinical study report; CT=chemotherapy; FACT-O=Functional Assessment of Cancer Therapy-Ovarian; FSI=first subject in; HRD=homologous recombination deficiency; </a:t>
            </a:r>
            <a:r>
              <a:rPr lang="en-US" sz="844" dirty="0" err="1">
                <a:solidFill>
                  <a:schemeClr val="tx1"/>
                </a:solidFill>
              </a:rPr>
              <a:t>mo</a:t>
            </a:r>
            <a:r>
              <a:rPr lang="en-US" sz="844" dirty="0">
                <a:solidFill>
                  <a:schemeClr val="tx1"/>
                </a:solidFill>
              </a:rPr>
              <a:t>=months; OS=overall survival; PARP=poly ADP ribose polymerase; PFS=progression-free survival; po=by mouth; PR=partial response; TFST=time to first subsequent therapy; TSST=time to second subsequent therapy; </a:t>
            </a:r>
            <a:r>
              <a:rPr lang="en-US" sz="844" dirty="0" err="1">
                <a:solidFill>
                  <a:schemeClr val="tx1"/>
                </a:solidFill>
              </a:rPr>
              <a:t>wt</a:t>
            </a:r>
            <a:r>
              <a:rPr lang="en-US" sz="844" dirty="0">
                <a:solidFill>
                  <a:schemeClr val="tx1"/>
                </a:solidFill>
              </a:rPr>
              <a:t>=wild type</a:t>
            </a:r>
            <a:endParaRPr lang="en-GB" sz="844" dirty="0">
              <a:solidFill>
                <a:schemeClr val="tx1"/>
              </a:solidFill>
            </a:endParaRPr>
          </a:p>
          <a:p>
            <a:pPr indent="0">
              <a:buNone/>
            </a:pPr>
            <a:r>
              <a:rPr lang="en-GB" sz="844" dirty="0">
                <a:solidFill>
                  <a:schemeClr val="tx1"/>
                </a:solidFill>
              </a:rPr>
              <a:t>Powered 80% for PFS primary endpoint (</a:t>
            </a:r>
            <a:r>
              <a:rPr lang="en-GB" sz="844" i="1" dirty="0" err="1">
                <a:solidFill>
                  <a:schemeClr val="tx1"/>
                </a:solidFill>
              </a:rPr>
              <a:t>BRCA</a:t>
            </a:r>
            <a:r>
              <a:rPr lang="en-GB" sz="844" dirty="0" err="1">
                <a:solidFill>
                  <a:schemeClr val="tx1"/>
                </a:solidFill>
              </a:rPr>
              <a:t>m</a:t>
            </a:r>
            <a:r>
              <a:rPr lang="en-GB" sz="844" dirty="0">
                <a:solidFill>
                  <a:schemeClr val="tx1"/>
                </a:solidFill>
              </a:rPr>
              <a:t> HR=0.5 [74 events]; </a:t>
            </a:r>
            <a:r>
              <a:rPr lang="en-GB" sz="844" dirty="0" err="1">
                <a:solidFill>
                  <a:schemeClr val="tx1"/>
                </a:solidFill>
              </a:rPr>
              <a:t>BRCAwt</a:t>
            </a:r>
            <a:r>
              <a:rPr lang="en-GB" sz="844" dirty="0">
                <a:solidFill>
                  <a:schemeClr val="tx1"/>
                </a:solidFill>
              </a:rPr>
              <a:t> HR=0.65 [191 events]), Patients followed to OS for long-term safety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589751" y="2006085"/>
            <a:ext cx="2098647" cy="341724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0" tIns="36268" rIns="0" bIns="36268" numCol="1" spcCol="1271" anchor="ctr" anchorCtr="0">
            <a:noAutofit/>
          </a:bodyPr>
          <a:lstStyle/>
          <a:p>
            <a:pPr algn="ctr" defTabSz="77155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81" dirty="0">
                <a:solidFill>
                  <a:srgbClr val="000000"/>
                </a:solidFill>
                <a:latin typeface="Arial"/>
              </a:rPr>
              <a:t>Entry based on length of first PARP inhibitor exposure</a:t>
            </a:r>
          </a:p>
          <a:p>
            <a:pPr algn="ctr" defTabSz="77155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81" dirty="0">
              <a:solidFill>
                <a:srgbClr val="000000"/>
              </a:solidFill>
              <a:latin typeface="Arial"/>
            </a:endParaRPr>
          </a:p>
          <a:p>
            <a:pPr defTabSz="77155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81" i="1" dirty="0" err="1">
                <a:solidFill>
                  <a:srgbClr val="000000"/>
                </a:solidFill>
                <a:latin typeface="Arial"/>
              </a:rPr>
              <a:t>BRCA</a:t>
            </a:r>
            <a:r>
              <a:rPr lang="en-US" sz="1181" dirty="0" err="1">
                <a:solidFill>
                  <a:srgbClr val="000000"/>
                </a:solidFill>
                <a:latin typeface="Arial"/>
              </a:rPr>
              <a:t>m</a:t>
            </a:r>
            <a:r>
              <a:rPr lang="en-US" sz="1181" dirty="0">
                <a:solidFill>
                  <a:srgbClr val="000000"/>
                </a:solidFill>
                <a:latin typeface="Arial"/>
              </a:rPr>
              <a:t> →</a:t>
            </a:r>
          </a:p>
          <a:p>
            <a:pPr marL="223697" indent="-223697" defTabSz="771551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1181" dirty="0">
                <a:solidFill>
                  <a:srgbClr val="000000"/>
                </a:solidFill>
                <a:latin typeface="Arial"/>
              </a:rPr>
              <a:t>PARP inhibitor ≥18 </a:t>
            </a:r>
            <a:r>
              <a:rPr lang="en-US" sz="1181" dirty="0" err="1">
                <a:solidFill>
                  <a:srgbClr val="000000"/>
                </a:solidFill>
                <a:latin typeface="Arial"/>
              </a:rPr>
              <a:t>mo</a:t>
            </a:r>
            <a:r>
              <a:rPr lang="en-US" sz="1181" dirty="0">
                <a:solidFill>
                  <a:srgbClr val="000000"/>
                </a:solidFill>
                <a:latin typeface="Arial"/>
              </a:rPr>
              <a:t> (after first-line CT) </a:t>
            </a:r>
          </a:p>
          <a:p>
            <a:pPr marL="223697" indent="-223697" defTabSz="771551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1181" dirty="0">
                <a:solidFill>
                  <a:srgbClr val="000000"/>
                </a:solidFill>
                <a:latin typeface="Arial"/>
              </a:rPr>
              <a:t>PARP inhibitor ≥12 </a:t>
            </a:r>
            <a:r>
              <a:rPr lang="en-US" sz="1181" dirty="0" err="1">
                <a:solidFill>
                  <a:srgbClr val="000000"/>
                </a:solidFill>
                <a:latin typeface="Arial"/>
              </a:rPr>
              <a:t>mo</a:t>
            </a:r>
            <a:r>
              <a:rPr lang="en-US" sz="1181" dirty="0">
                <a:solidFill>
                  <a:srgbClr val="000000"/>
                </a:solidFill>
                <a:latin typeface="Arial"/>
              </a:rPr>
              <a:t> (after second-line CT)</a:t>
            </a:r>
          </a:p>
          <a:p>
            <a:pPr algn="ctr" defTabSz="77155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81" dirty="0">
              <a:solidFill>
                <a:srgbClr val="000000"/>
              </a:solidFill>
              <a:latin typeface="Arial"/>
            </a:endParaRPr>
          </a:p>
          <a:p>
            <a:pPr defTabSz="77155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81" i="1" dirty="0" err="1">
                <a:solidFill>
                  <a:srgbClr val="000000"/>
                </a:solidFill>
                <a:latin typeface="Arial"/>
              </a:rPr>
              <a:t>BRCA</a:t>
            </a:r>
            <a:r>
              <a:rPr lang="en-US" sz="1181" dirty="0" err="1">
                <a:solidFill>
                  <a:srgbClr val="000000"/>
                </a:solidFill>
                <a:latin typeface="Arial"/>
              </a:rPr>
              <a:t>wt</a:t>
            </a:r>
            <a:r>
              <a:rPr lang="en-US" sz="1181" dirty="0">
                <a:solidFill>
                  <a:srgbClr val="000000"/>
                </a:solidFill>
                <a:latin typeface="Arial"/>
              </a:rPr>
              <a:t> →</a:t>
            </a:r>
          </a:p>
          <a:p>
            <a:pPr marL="241105" indent="-241105" defTabSz="771551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1181" dirty="0">
                <a:solidFill>
                  <a:srgbClr val="000000"/>
                </a:solidFill>
                <a:latin typeface="Arial"/>
              </a:rPr>
              <a:t>PARP inhibitor ≥12 </a:t>
            </a:r>
            <a:r>
              <a:rPr lang="en-US" sz="1181" dirty="0" err="1">
                <a:solidFill>
                  <a:srgbClr val="000000"/>
                </a:solidFill>
                <a:latin typeface="Arial"/>
              </a:rPr>
              <a:t>mo</a:t>
            </a:r>
            <a:r>
              <a:rPr lang="en-US" sz="1181" dirty="0">
                <a:solidFill>
                  <a:srgbClr val="000000"/>
                </a:solidFill>
                <a:latin typeface="Arial"/>
              </a:rPr>
              <a:t> (after first-line CT)</a:t>
            </a:r>
          </a:p>
          <a:p>
            <a:pPr marL="241105" indent="-241105" defTabSz="771551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1181" dirty="0">
                <a:solidFill>
                  <a:srgbClr val="000000"/>
                </a:solidFill>
                <a:latin typeface="Arial"/>
              </a:rPr>
              <a:t>PARP inhibitor ≥6 </a:t>
            </a:r>
            <a:r>
              <a:rPr lang="en-US" sz="1181" dirty="0" err="1">
                <a:solidFill>
                  <a:srgbClr val="000000"/>
                </a:solidFill>
                <a:latin typeface="Arial"/>
              </a:rPr>
              <a:t>mo</a:t>
            </a:r>
            <a:r>
              <a:rPr lang="en-US" sz="1181" dirty="0">
                <a:solidFill>
                  <a:srgbClr val="000000"/>
                </a:solidFill>
                <a:latin typeface="Arial"/>
              </a:rPr>
              <a:t> after second- or later-line CT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08169" y="2423704"/>
            <a:ext cx="1670625" cy="698625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7151" tIns="38575" rIns="77151" bIns="38575" rtlCol="0" anchor="ctr"/>
          <a:lstStyle/>
          <a:p>
            <a:pPr algn="ctr" defTabSz="77155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65" b="1" dirty="0" err="1">
                <a:solidFill>
                  <a:srgbClr val="000000"/>
                </a:solidFill>
                <a:latin typeface="Arial"/>
              </a:rPr>
              <a:t>g</a:t>
            </a:r>
            <a:r>
              <a:rPr lang="en-US" sz="1265" b="1" i="1" dirty="0" err="1">
                <a:solidFill>
                  <a:srgbClr val="000000"/>
                </a:solidFill>
                <a:latin typeface="Arial"/>
              </a:rPr>
              <a:t>BRCA</a:t>
            </a:r>
            <a:r>
              <a:rPr lang="en-US" sz="1265" b="1" dirty="0" err="1">
                <a:solidFill>
                  <a:srgbClr val="000000"/>
                </a:solidFill>
                <a:latin typeface="Arial"/>
              </a:rPr>
              <a:t>m</a:t>
            </a:r>
            <a:r>
              <a:rPr lang="en-US" sz="1265" b="1" dirty="0">
                <a:solidFill>
                  <a:srgbClr val="000000"/>
                </a:solidFill>
                <a:latin typeface="Arial"/>
              </a:rPr>
              <a:t> or </a:t>
            </a:r>
            <a:r>
              <a:rPr lang="en-US" sz="1265" b="1" dirty="0" err="1">
                <a:solidFill>
                  <a:srgbClr val="000000"/>
                </a:solidFill>
                <a:latin typeface="Arial"/>
              </a:rPr>
              <a:t>s</a:t>
            </a:r>
            <a:r>
              <a:rPr lang="en-US" sz="1265" b="1" i="1" dirty="0" err="1">
                <a:solidFill>
                  <a:srgbClr val="000000"/>
                </a:solidFill>
                <a:latin typeface="Arial"/>
              </a:rPr>
              <a:t>BRCA</a:t>
            </a:r>
            <a:r>
              <a:rPr lang="en-US" sz="1265" b="1" dirty="0" err="1">
                <a:solidFill>
                  <a:srgbClr val="000000"/>
                </a:solidFill>
                <a:latin typeface="Arial"/>
              </a:rPr>
              <a:t>m</a:t>
            </a:r>
            <a:endParaRPr lang="en-US" sz="1265" b="1" dirty="0">
              <a:solidFill>
                <a:srgbClr val="000000"/>
              </a:solidFill>
              <a:latin typeface="Arial"/>
            </a:endParaRPr>
          </a:p>
          <a:p>
            <a:pPr algn="ctr" defTabSz="77155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13" dirty="0">
                <a:solidFill>
                  <a:srgbClr val="000000"/>
                </a:solidFill>
                <a:latin typeface="Arial"/>
              </a:rPr>
              <a:t>N≈136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900786" y="1944170"/>
            <a:ext cx="1120129" cy="1657695"/>
            <a:chOff x="8094668" y="1669199"/>
            <a:chExt cx="1327560" cy="1964675"/>
          </a:xfrm>
        </p:grpSpPr>
        <p:sp>
          <p:nvSpPr>
            <p:cNvPr id="20" name="Rectangle 3"/>
            <p:cNvSpPr/>
            <p:nvPr/>
          </p:nvSpPr>
          <p:spPr bwMode="auto">
            <a:xfrm>
              <a:off x="8094668" y="1669199"/>
              <a:ext cx="1327560" cy="952232"/>
            </a:xfrm>
            <a:prstGeom prst="roundRect">
              <a:avLst/>
            </a:prstGeom>
            <a:solidFill>
              <a:srgbClr val="83005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771551" eaLnBrk="0" hangingPunct="0">
                <a:defRPr/>
              </a:pPr>
              <a:r>
                <a:rPr lang="en-GB" sz="1265" b="1" dirty="0">
                  <a:solidFill>
                    <a:srgbClr val="FFFFFF"/>
                  </a:solidFill>
                  <a:latin typeface="Arial"/>
                </a:rPr>
                <a:t>Olaparib</a:t>
              </a:r>
            </a:p>
            <a:p>
              <a:pPr algn="ctr" defTabSz="771551" eaLnBrk="0" hangingPunct="0">
                <a:defRPr/>
              </a:pPr>
              <a:endParaRPr lang="en-GB" sz="1265" b="1" dirty="0">
                <a:solidFill>
                  <a:srgbClr val="FFFFFF"/>
                </a:solidFill>
                <a:latin typeface="Arial"/>
              </a:endParaRPr>
            </a:p>
            <a:p>
              <a:pPr algn="ctr" defTabSz="771551" eaLnBrk="0" hangingPunct="0">
                <a:defRPr/>
              </a:pPr>
              <a:r>
                <a:rPr lang="en-GB" sz="1265" dirty="0">
                  <a:solidFill>
                    <a:srgbClr val="FFFFFF"/>
                  </a:solidFill>
                  <a:latin typeface="Arial"/>
                </a:rPr>
                <a:t>300mg** </a:t>
              </a:r>
              <a:br>
                <a:rPr lang="en-GB" sz="1265" dirty="0">
                  <a:solidFill>
                    <a:srgbClr val="FFFFFF"/>
                  </a:solidFill>
                  <a:latin typeface="Arial"/>
                </a:rPr>
              </a:br>
              <a:r>
                <a:rPr lang="en-GB" sz="1265" i="1" dirty="0" err="1">
                  <a:solidFill>
                    <a:srgbClr val="FFFFFF"/>
                  </a:solidFill>
                  <a:latin typeface="Arial"/>
                </a:rPr>
                <a:t>po</a:t>
              </a:r>
              <a:r>
                <a:rPr lang="en-GB" sz="1265" i="1" dirty="0">
                  <a:solidFill>
                    <a:srgbClr val="FFFFFF"/>
                  </a:solidFill>
                  <a:latin typeface="Arial"/>
                </a:rPr>
                <a:t> </a:t>
              </a:r>
              <a:r>
                <a:rPr lang="en-GB" sz="1265" dirty="0">
                  <a:solidFill>
                    <a:srgbClr val="FFFFFF"/>
                  </a:solidFill>
                  <a:latin typeface="Arial"/>
                </a:rPr>
                <a:t>bid</a:t>
              </a:r>
            </a:p>
          </p:txBody>
        </p:sp>
        <p:sp>
          <p:nvSpPr>
            <p:cNvPr id="21" name="Rounded Rectangle 20"/>
            <p:cNvSpPr/>
            <p:nvPr/>
          </p:nvSpPr>
          <p:spPr bwMode="auto">
            <a:xfrm>
              <a:off x="8094668" y="2681640"/>
              <a:ext cx="1327560" cy="952234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771551" eaLnBrk="0" hangingPunct="0">
                <a:defRPr/>
              </a:pPr>
              <a:r>
                <a:rPr lang="en-GB" sz="1265" b="1" dirty="0">
                  <a:solidFill>
                    <a:srgbClr val="000000"/>
                  </a:solidFill>
                  <a:latin typeface="Arial"/>
                </a:rPr>
                <a:t>Placebo</a:t>
              </a:r>
            </a:p>
          </p:txBody>
        </p:sp>
      </p:grp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6775935" y="2511884"/>
            <a:ext cx="827708" cy="522264"/>
          </a:xfrm>
          <a:prstGeom prst="roundRect">
            <a:avLst/>
          </a:prstGeom>
          <a:solidFill>
            <a:srgbClr val="C7C2BA"/>
          </a:solidFill>
          <a:ln>
            <a:noFill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30375" tIns="38575" rIns="30375" bIns="38575" anchor="ctr" anchorCtr="0">
            <a:noAutofit/>
          </a:bodyPr>
          <a:lstStyle/>
          <a:p>
            <a:pPr algn="ctr" defTabSz="771551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28" b="1" i="1" kern="0" dirty="0">
                <a:solidFill>
                  <a:srgbClr val="000000"/>
                </a:solidFill>
                <a:latin typeface="Arial"/>
              </a:rPr>
              <a:t>Randomise 2:1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827544" y="3969582"/>
            <a:ext cx="4183685" cy="1645471"/>
            <a:chOff x="4429344" y="4069689"/>
            <a:chExt cx="4958441" cy="1950186"/>
          </a:xfrm>
        </p:grpSpPr>
        <p:sp>
          <p:nvSpPr>
            <p:cNvPr id="8" name="Rounded Rectangle 7"/>
            <p:cNvSpPr/>
            <p:nvPr/>
          </p:nvSpPr>
          <p:spPr>
            <a:xfrm>
              <a:off x="4429344" y="4630782"/>
              <a:ext cx="1980000" cy="828000"/>
            </a:xfrm>
            <a:prstGeom prst="round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77155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b="1" i="1" dirty="0" err="1">
                  <a:solidFill>
                    <a:srgbClr val="000000"/>
                  </a:solidFill>
                  <a:latin typeface="Arial"/>
                </a:rPr>
                <a:t>BRCA</a:t>
              </a:r>
              <a:r>
                <a:rPr lang="en-US" sz="1265" b="1" dirty="0" err="1">
                  <a:solidFill>
                    <a:srgbClr val="000000"/>
                  </a:solidFill>
                  <a:latin typeface="Arial"/>
                </a:rPr>
                <a:t>wt</a:t>
              </a:r>
              <a:r>
                <a:rPr lang="en-US" sz="1265" b="1" dirty="0">
                  <a:solidFill>
                    <a:srgbClr val="000000"/>
                  </a:solidFill>
                  <a:latin typeface="Arial"/>
                </a:rPr>
                <a:t> all-comers</a:t>
              </a:r>
            </a:p>
            <a:p>
              <a:pPr algn="ctr" defTabSz="77155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13" dirty="0">
                  <a:solidFill>
                    <a:srgbClr val="000000"/>
                  </a:solidFill>
                  <a:latin typeface="Arial"/>
                </a:rPr>
                <a:t>N≈280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8060225" y="4069689"/>
              <a:ext cx="1327560" cy="1950186"/>
              <a:chOff x="8060225" y="3822801"/>
              <a:chExt cx="1327560" cy="1950186"/>
            </a:xfrm>
          </p:grpSpPr>
          <p:sp>
            <p:nvSpPr>
              <p:cNvPr id="23" name="Rectangle 3"/>
              <p:cNvSpPr/>
              <p:nvPr/>
            </p:nvSpPr>
            <p:spPr bwMode="auto">
              <a:xfrm>
                <a:off x="8060225" y="3822801"/>
                <a:ext cx="1327560" cy="952232"/>
              </a:xfrm>
              <a:prstGeom prst="roundRect">
                <a:avLst/>
              </a:prstGeom>
              <a:solidFill>
                <a:srgbClr val="830051"/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771551" eaLnBrk="0" hangingPunct="0">
                  <a:defRPr/>
                </a:pPr>
                <a:r>
                  <a:rPr lang="en-GB" sz="1265" b="1" dirty="0">
                    <a:solidFill>
                      <a:srgbClr val="FFFFFF"/>
                    </a:solidFill>
                    <a:latin typeface="Arial"/>
                  </a:rPr>
                  <a:t>Olaparib</a:t>
                </a:r>
              </a:p>
              <a:p>
                <a:pPr algn="ctr" defTabSz="771551" eaLnBrk="0" hangingPunct="0">
                  <a:defRPr/>
                </a:pPr>
                <a:endParaRPr lang="en-GB" sz="1265" b="1" dirty="0">
                  <a:solidFill>
                    <a:srgbClr val="FFFFFF"/>
                  </a:solidFill>
                  <a:latin typeface="Arial"/>
                </a:endParaRPr>
              </a:p>
              <a:p>
                <a:pPr algn="ctr" defTabSz="771551" eaLnBrk="0" hangingPunct="0">
                  <a:defRPr/>
                </a:pPr>
                <a:r>
                  <a:rPr lang="en-GB" sz="1265" dirty="0">
                    <a:solidFill>
                      <a:srgbClr val="FFFFFF"/>
                    </a:solidFill>
                    <a:latin typeface="Arial"/>
                  </a:rPr>
                  <a:t>300mg** </a:t>
                </a:r>
                <a:br>
                  <a:rPr lang="en-GB" sz="1265" dirty="0">
                    <a:solidFill>
                      <a:srgbClr val="FFFFFF"/>
                    </a:solidFill>
                    <a:latin typeface="Arial"/>
                  </a:rPr>
                </a:br>
                <a:r>
                  <a:rPr lang="en-GB" sz="1265" i="1" dirty="0" err="1">
                    <a:solidFill>
                      <a:srgbClr val="FFFFFF"/>
                    </a:solidFill>
                    <a:latin typeface="Arial"/>
                  </a:rPr>
                  <a:t>po</a:t>
                </a:r>
                <a:r>
                  <a:rPr lang="en-GB" sz="1265" i="1" dirty="0">
                    <a:solidFill>
                      <a:srgbClr val="FFFFFF"/>
                    </a:solidFill>
                    <a:latin typeface="Arial"/>
                  </a:rPr>
                  <a:t> </a:t>
                </a:r>
                <a:r>
                  <a:rPr lang="en-GB" sz="1265" dirty="0">
                    <a:solidFill>
                      <a:srgbClr val="FFFFFF"/>
                    </a:solidFill>
                    <a:latin typeface="Arial"/>
                  </a:rPr>
                  <a:t>bid</a:t>
                </a:r>
              </a:p>
            </p:txBody>
          </p:sp>
          <p:sp>
            <p:nvSpPr>
              <p:cNvPr id="24" name="Rounded Rectangle 23"/>
              <p:cNvSpPr/>
              <p:nvPr/>
            </p:nvSpPr>
            <p:spPr bwMode="auto">
              <a:xfrm>
                <a:off x="8060225" y="4820753"/>
                <a:ext cx="1327560" cy="952234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771551" eaLnBrk="0" hangingPunct="0">
                  <a:defRPr/>
                </a:pPr>
                <a:r>
                  <a:rPr lang="en-GB" sz="1265" b="1" dirty="0">
                    <a:solidFill>
                      <a:srgbClr val="000000"/>
                    </a:solidFill>
                    <a:latin typeface="Arial"/>
                  </a:rPr>
                  <a:t>Placebo</a:t>
                </a:r>
              </a:p>
            </p:txBody>
          </p:sp>
        </p:grpSp>
        <p:sp>
          <p:nvSpPr>
            <p:cNvPr id="25" name="TextBox 3"/>
            <p:cNvSpPr txBox="1">
              <a:spLocks noChangeArrowheads="1"/>
            </p:cNvSpPr>
            <p:nvPr/>
          </p:nvSpPr>
          <p:spPr bwMode="auto">
            <a:xfrm>
              <a:off x="6744292" y="4735293"/>
              <a:ext cx="980986" cy="618979"/>
            </a:xfrm>
            <a:prstGeom prst="roundRect">
              <a:avLst/>
            </a:prstGeom>
            <a:solidFill>
              <a:srgbClr val="C7C2BA"/>
            </a:solidFill>
            <a:ln>
              <a:noFill/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lIns="30375" rIns="30375" anchor="ctr" anchorCtr="0">
              <a:noAutofit/>
            </a:bodyPr>
            <a:lstStyle/>
            <a:p>
              <a:pPr algn="ctr" defTabSz="771551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928" b="1" i="1" kern="0" dirty="0">
                  <a:solidFill>
                    <a:srgbClr val="000000"/>
                  </a:solidFill>
                  <a:latin typeface="Arial"/>
                </a:rPr>
                <a:t>Randomise 2:1</a:t>
              </a:r>
            </a:p>
          </p:txBody>
        </p:sp>
      </p:grpSp>
      <p:sp>
        <p:nvSpPr>
          <p:cNvPr id="28" name="Rounded Rectangle 27"/>
          <p:cNvSpPr/>
          <p:nvPr/>
        </p:nvSpPr>
        <p:spPr bwMode="auto">
          <a:xfrm>
            <a:off x="5540878" y="3323892"/>
            <a:ext cx="1914581" cy="850595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77151" tIns="38575" rIns="77151" bIns="38575" numCol="1" rtlCol="0" anchor="ctr" anchorCtr="0" compatLnSpc="1">
            <a:prstTxWarp prst="textNoShape">
              <a:avLst/>
            </a:prstTxWarp>
          </a:bodyPr>
          <a:lstStyle/>
          <a:p>
            <a:pPr defTabSz="771513">
              <a:defRPr/>
            </a:pPr>
            <a:endParaRPr lang="en-GB" sz="1265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053707" y="3388891"/>
            <a:ext cx="1677672" cy="701407"/>
          </a:xfrm>
          <a:prstGeom prst="rect">
            <a:avLst/>
          </a:prstGeom>
        </p:spPr>
        <p:txBody>
          <a:bodyPr wrap="square" lIns="77151" tIns="38575" rIns="77151" bIns="38575">
            <a:spAutoFit/>
          </a:bodyPr>
          <a:lstStyle/>
          <a:p>
            <a:pPr defTabSz="771513">
              <a:defRPr/>
            </a:pPr>
            <a:r>
              <a:rPr lang="en-GB" sz="1013" i="1" dirty="0">
                <a:solidFill>
                  <a:srgbClr val="000000"/>
                </a:solidFill>
                <a:latin typeface="Arial"/>
                <a:cs typeface="+mn-cs"/>
              </a:rPr>
              <a:t>Stratification factors:</a:t>
            </a:r>
          </a:p>
          <a:p>
            <a:pPr marL="144663" indent="-144663" defTabSz="771513">
              <a:buFont typeface="Arial" charset="0"/>
              <a:buChar char="•"/>
              <a:defRPr/>
            </a:pPr>
            <a:r>
              <a:rPr lang="en-GB" sz="1013" i="1" dirty="0">
                <a:solidFill>
                  <a:srgbClr val="000000"/>
                </a:solidFill>
                <a:latin typeface="Arial"/>
                <a:cs typeface="+mn-cs"/>
              </a:rPr>
              <a:t>Prior bevacizumab</a:t>
            </a:r>
          </a:p>
          <a:p>
            <a:pPr marL="144663" indent="-144663" defTabSz="771513">
              <a:buFont typeface="Arial" charset="0"/>
              <a:buChar char="•"/>
              <a:defRPr/>
            </a:pPr>
            <a:r>
              <a:rPr lang="en-GB" sz="1013" i="1" dirty="0">
                <a:solidFill>
                  <a:srgbClr val="000000"/>
                </a:solidFill>
                <a:latin typeface="Arial"/>
                <a:cs typeface="+mn-cs"/>
              </a:rPr>
              <a:t>3 vs ≥4 chemotherapy lines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774926" y="4726274"/>
            <a:ext cx="2203300" cy="935256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 defTabSz="771551">
              <a:buClr>
                <a:srgbClr val="3F4444"/>
              </a:buClr>
              <a:defRPr/>
            </a:pPr>
            <a:r>
              <a:rPr lang="en-US" sz="1013" i="1" kern="0" dirty="0">
                <a:solidFill>
                  <a:srgbClr val="000000"/>
                </a:solidFill>
                <a:latin typeface="Arial"/>
                <a:cs typeface="+mn-cs"/>
              </a:rPr>
              <a:t>FSI 2Q 2017</a:t>
            </a:r>
          </a:p>
          <a:p>
            <a:pPr algn="r" defTabSz="771551">
              <a:buClr>
                <a:srgbClr val="3F4444"/>
              </a:buClr>
              <a:defRPr/>
            </a:pPr>
            <a:endParaRPr lang="en-US" sz="1013" i="1" kern="0" dirty="0">
              <a:solidFill>
                <a:srgbClr val="000000"/>
              </a:solidFill>
              <a:latin typeface="Arial"/>
              <a:cs typeface="+mn-cs"/>
            </a:endParaRPr>
          </a:p>
          <a:p>
            <a:pPr algn="r" defTabSz="771551">
              <a:buClr>
                <a:srgbClr val="3F4444"/>
              </a:buClr>
              <a:defRPr/>
            </a:pPr>
            <a:r>
              <a:rPr lang="en-US" sz="1013" i="1" kern="0" dirty="0">
                <a:solidFill>
                  <a:srgbClr val="000000"/>
                </a:solidFill>
                <a:latin typeface="Arial"/>
                <a:cs typeface="+mn-cs"/>
              </a:rPr>
              <a:t>PFS readout: </a:t>
            </a:r>
            <a:r>
              <a:rPr lang="en-US" sz="1013" i="1" kern="0" dirty="0" err="1">
                <a:solidFill>
                  <a:srgbClr val="000000"/>
                </a:solidFill>
                <a:latin typeface="Arial"/>
                <a:cs typeface="+mn-cs"/>
              </a:rPr>
              <a:t>BRCAm</a:t>
            </a:r>
            <a:r>
              <a:rPr lang="en-US" sz="1013" i="1" kern="0" dirty="0">
                <a:solidFill>
                  <a:srgbClr val="000000"/>
                </a:solidFill>
                <a:latin typeface="Arial"/>
                <a:cs typeface="+mn-cs"/>
              </a:rPr>
              <a:t> 4Q 2020</a:t>
            </a:r>
          </a:p>
          <a:p>
            <a:pPr algn="r" defTabSz="771551">
              <a:buClr>
                <a:srgbClr val="3F4444"/>
              </a:buClr>
              <a:defRPr/>
            </a:pPr>
            <a:r>
              <a:rPr lang="en-US" sz="1013" i="1" kern="0" dirty="0" err="1">
                <a:solidFill>
                  <a:srgbClr val="000000"/>
                </a:solidFill>
                <a:latin typeface="Arial"/>
                <a:cs typeface="+mn-cs"/>
              </a:rPr>
              <a:t>BRCAwt</a:t>
            </a:r>
            <a:r>
              <a:rPr lang="en-US" sz="1013" i="1" kern="0" dirty="0">
                <a:solidFill>
                  <a:srgbClr val="000000"/>
                </a:solidFill>
                <a:latin typeface="Arial"/>
                <a:cs typeface="+mn-cs"/>
              </a:rPr>
              <a:t> 2Q 2021</a:t>
            </a:r>
          </a:p>
          <a:p>
            <a:pPr algn="r" defTabSz="771551">
              <a:buClr>
                <a:srgbClr val="3F4444"/>
              </a:buClr>
              <a:defRPr/>
            </a:pPr>
            <a:endParaRPr lang="en-US" sz="1013" i="1" kern="0" dirty="0">
              <a:solidFill>
                <a:srgbClr val="000000"/>
              </a:solidFill>
              <a:latin typeface="Arial"/>
              <a:cs typeface="+mn-cs"/>
            </a:endParaRPr>
          </a:p>
          <a:p>
            <a:pPr algn="r" defTabSz="771551">
              <a:buClr>
                <a:srgbClr val="3F4444"/>
              </a:buClr>
              <a:defRPr/>
            </a:pPr>
            <a:r>
              <a:rPr lang="en-US" sz="1013" i="1" kern="0" dirty="0">
                <a:solidFill>
                  <a:srgbClr val="000000"/>
                </a:solidFill>
                <a:latin typeface="Arial"/>
                <a:cs typeface="+mn-cs"/>
              </a:rPr>
              <a:t>CSR 3Q 2022</a:t>
            </a:r>
          </a:p>
        </p:txBody>
      </p:sp>
    </p:spTree>
    <p:extLst>
      <p:ext uri="{BB962C8B-B14F-4D97-AF65-F5344CB8AC3E}">
        <p14:creationId xmlns:p14="http://schemas.microsoft.com/office/powerpoint/2010/main" val="174550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4316DA-D783-2E4D-B568-74649449C5FF}"/>
              </a:ext>
            </a:extLst>
          </p:cNvPr>
          <p:cNvSpPr txBox="1"/>
          <p:nvPr/>
        </p:nvSpPr>
        <p:spPr>
          <a:xfrm>
            <a:off x="729916" y="1369194"/>
            <a:ext cx="10732168" cy="411961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65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Module 6: 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65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65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Ovarian Cancer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65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65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Drs Coleman and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65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Matulonis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65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464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5774"/>
            <a:ext cx="10972800" cy="848140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Olaparib</a:t>
            </a:r>
            <a:r>
              <a:rPr lang="en-US" b="1" dirty="0">
                <a:solidFill>
                  <a:srgbClr val="FF0000"/>
                </a:solidFill>
              </a:rPr>
              <a:t> as Treatment</a:t>
            </a: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70" y="846139"/>
            <a:ext cx="10734261" cy="52081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9861" y="6385362"/>
            <a:ext cx="3909302" cy="356552"/>
          </a:xfrm>
          <a:prstGeom prst="rect">
            <a:avLst/>
          </a:prstGeom>
          <a:solidFill>
            <a:srgbClr val="000090"/>
          </a:solidFill>
          <a:ln>
            <a:solidFill>
              <a:srgbClr val="0000FF"/>
            </a:solidFill>
          </a:ln>
        </p:spPr>
        <p:txBody>
          <a:bodyPr wrap="none" lIns="68561" tIns="34280" rIns="68561" bIns="34280" rtlCol="0">
            <a:spAutoFit/>
          </a:bodyPr>
          <a:lstStyle/>
          <a:p>
            <a:pPr algn="r" defTabSz="771551"/>
            <a:r>
              <a:rPr lang="en-US" sz="1867" dirty="0" err="1">
                <a:solidFill>
                  <a:srgbClr val="FFFF00"/>
                </a:solidFill>
                <a:latin typeface="Calibri"/>
                <a:cs typeface="Calibri"/>
              </a:rPr>
              <a:t>Matulonis</a:t>
            </a:r>
            <a:r>
              <a:rPr lang="en-US" sz="1867" dirty="0">
                <a:solidFill>
                  <a:srgbClr val="FFFF00"/>
                </a:solidFill>
                <a:latin typeface="Calibri"/>
                <a:cs typeface="Calibri"/>
              </a:rPr>
              <a:t> &amp; Coleman, Ann </a:t>
            </a:r>
            <a:r>
              <a:rPr lang="en-US" sz="1867" dirty="0" err="1">
                <a:solidFill>
                  <a:srgbClr val="FFFF00"/>
                </a:solidFill>
                <a:latin typeface="Calibri"/>
                <a:cs typeface="Calibri"/>
              </a:rPr>
              <a:t>Oncol</a:t>
            </a:r>
            <a:r>
              <a:rPr lang="en-US" sz="1867" dirty="0">
                <a:solidFill>
                  <a:srgbClr val="FFFF00"/>
                </a:solidFill>
                <a:latin typeface="Calibri"/>
                <a:cs typeface="Calibri"/>
              </a:rPr>
              <a:t> 2016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5020221" y="4526199"/>
            <a:ext cx="4209479" cy="0"/>
          </a:xfrm>
          <a:prstGeom prst="line">
            <a:avLst/>
          </a:prstGeom>
          <a:noFill/>
          <a:ln w="38100" cap="sq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2918108" y="4186587"/>
            <a:ext cx="1576585" cy="369332"/>
          </a:xfrm>
          <a:prstGeom prst="rect">
            <a:avLst/>
          </a:prstGeom>
          <a:solidFill>
            <a:srgbClr val="000090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defTabSz="771551"/>
            <a:r>
              <a:rPr lang="en-US" dirty="0">
                <a:solidFill>
                  <a:srgbClr val="FFFF00"/>
                </a:solidFill>
                <a:effectLst/>
                <a:latin typeface="Calibri"/>
                <a:cs typeface="Calibri"/>
              </a:rPr>
              <a:t>Chemotherapy</a:t>
            </a:r>
          </a:p>
        </p:txBody>
      </p:sp>
    </p:spTree>
    <p:extLst>
      <p:ext uri="{BB962C8B-B14F-4D97-AF65-F5344CB8AC3E}">
        <p14:creationId xmlns:p14="http://schemas.microsoft.com/office/powerpoint/2010/main" val="196624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5774"/>
            <a:ext cx="10972800" cy="848140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Olaparib</a:t>
            </a:r>
            <a:r>
              <a:rPr lang="en-US" b="1" dirty="0">
                <a:solidFill>
                  <a:srgbClr val="FF0000"/>
                </a:solidFill>
              </a:rPr>
              <a:t> as Treatment</a:t>
            </a: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70" y="846139"/>
            <a:ext cx="10734261" cy="52081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9861" y="6385362"/>
            <a:ext cx="3909302" cy="356552"/>
          </a:xfrm>
          <a:prstGeom prst="rect">
            <a:avLst/>
          </a:prstGeom>
          <a:solidFill>
            <a:srgbClr val="000090"/>
          </a:solidFill>
          <a:ln>
            <a:solidFill>
              <a:srgbClr val="0000FF"/>
            </a:solidFill>
          </a:ln>
        </p:spPr>
        <p:txBody>
          <a:bodyPr wrap="none" lIns="68561" tIns="34280" rIns="68561" bIns="34280" rtlCol="0">
            <a:spAutoFit/>
          </a:bodyPr>
          <a:lstStyle/>
          <a:p>
            <a:pPr algn="r" defTabSz="771551"/>
            <a:r>
              <a:rPr lang="en-US" sz="1867" dirty="0" err="1">
                <a:solidFill>
                  <a:srgbClr val="FFFF00"/>
                </a:solidFill>
                <a:latin typeface="Calibri"/>
                <a:cs typeface="Calibri"/>
              </a:rPr>
              <a:t>Matulonis</a:t>
            </a:r>
            <a:r>
              <a:rPr lang="en-US" sz="1867" dirty="0">
                <a:solidFill>
                  <a:srgbClr val="FFFF00"/>
                </a:solidFill>
                <a:latin typeface="Calibri"/>
                <a:cs typeface="Calibri"/>
              </a:rPr>
              <a:t> &amp; Coleman, Ann </a:t>
            </a:r>
            <a:r>
              <a:rPr lang="en-US" sz="1867" dirty="0" err="1">
                <a:solidFill>
                  <a:srgbClr val="FFFF00"/>
                </a:solidFill>
                <a:latin typeface="Calibri"/>
                <a:cs typeface="Calibri"/>
              </a:rPr>
              <a:t>Oncol</a:t>
            </a:r>
            <a:r>
              <a:rPr lang="en-US" sz="1867" dirty="0">
                <a:solidFill>
                  <a:srgbClr val="FFFF00"/>
                </a:solidFill>
                <a:latin typeface="Calibri"/>
                <a:cs typeface="Calibri"/>
              </a:rPr>
              <a:t> 2016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5020221" y="4526199"/>
            <a:ext cx="4209479" cy="0"/>
          </a:xfrm>
          <a:prstGeom prst="line">
            <a:avLst/>
          </a:prstGeom>
          <a:noFill/>
          <a:ln w="38100" cap="sq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2918108" y="4186587"/>
            <a:ext cx="1576585" cy="369332"/>
          </a:xfrm>
          <a:prstGeom prst="rect">
            <a:avLst/>
          </a:prstGeom>
          <a:solidFill>
            <a:srgbClr val="000090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defTabSz="771551"/>
            <a:r>
              <a:rPr lang="en-US" dirty="0">
                <a:solidFill>
                  <a:srgbClr val="FFFF00"/>
                </a:solidFill>
                <a:effectLst/>
                <a:latin typeface="Calibri"/>
                <a:cs typeface="Calibri"/>
              </a:rPr>
              <a:t>Chemotherapy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794142-0683-F043-9B10-C3FBA34A1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901" y="1590813"/>
            <a:ext cx="5356199" cy="26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41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FF0000"/>
                </a:solidFill>
                <a:latin typeface="Calibri" charset="0"/>
              </a:rPr>
              <a:t>Rucaparib as Treatment</a:t>
            </a:r>
            <a:endParaRPr lang="en-US" sz="4000" i="1" dirty="0">
              <a:latin typeface="Calibri" charset="0"/>
            </a:endParaRPr>
          </a:p>
        </p:txBody>
      </p:sp>
      <p:sp>
        <p:nvSpPr>
          <p:cNvPr id="24581" name="Content Placeholder 4"/>
          <p:cNvSpPr>
            <a:spLocks noGrp="1"/>
          </p:cNvSpPr>
          <p:nvPr>
            <p:ph idx="1"/>
          </p:nvPr>
        </p:nvSpPr>
        <p:spPr>
          <a:xfrm>
            <a:off x="755374" y="1603514"/>
            <a:ext cx="4982817" cy="4363085"/>
          </a:xfrm>
        </p:spPr>
        <p:txBody>
          <a:bodyPr/>
          <a:lstStyle/>
          <a:p>
            <a:r>
              <a:rPr lang="en-US" sz="2667" b="1" i="1" dirty="0" err="1">
                <a:latin typeface="Calibri" charset="0"/>
              </a:rPr>
              <a:t>BRCA</a:t>
            </a:r>
            <a:r>
              <a:rPr lang="en-US" sz="2667" b="1" i="1" baseline="30000" dirty="0" err="1">
                <a:latin typeface="Calibri" charset="0"/>
              </a:rPr>
              <a:t>mt</a:t>
            </a:r>
            <a:r>
              <a:rPr lang="en-US" sz="2667" b="1" dirty="0">
                <a:latin typeface="Calibri" charset="0"/>
              </a:rPr>
              <a:t> patients (n=40)</a:t>
            </a:r>
          </a:p>
          <a:p>
            <a:pPr lvl="1"/>
            <a:r>
              <a:rPr lang="en-US" sz="2133" b="1" dirty="0">
                <a:solidFill>
                  <a:srgbClr val="FF0000"/>
                </a:solidFill>
                <a:latin typeface="Calibri" charset="0"/>
              </a:rPr>
              <a:t>69% ORR (RECIST)</a:t>
            </a:r>
          </a:p>
          <a:p>
            <a:pPr lvl="1"/>
            <a:r>
              <a:rPr lang="en-US" sz="2133" dirty="0">
                <a:latin typeface="Calibri" charset="0"/>
              </a:rPr>
              <a:t>82% ORR (RECIST &amp; CA-125)</a:t>
            </a:r>
          </a:p>
          <a:p>
            <a:pPr lvl="1"/>
            <a:r>
              <a:rPr lang="en-US" sz="2133" dirty="0">
                <a:latin typeface="Calibri" charset="0"/>
              </a:rPr>
              <a:t>83% of patients continuing on treatment (+)</a:t>
            </a:r>
          </a:p>
          <a:p>
            <a:r>
              <a:rPr lang="en-US" sz="2667" dirty="0">
                <a:latin typeface="Calibri" charset="0"/>
              </a:rPr>
              <a:t>Responses observed in germline and somatic </a:t>
            </a:r>
            <a:r>
              <a:rPr lang="en-US" sz="2667" i="1" dirty="0" err="1">
                <a:latin typeface="Calibri" charset="0"/>
              </a:rPr>
              <a:t>BRCA</a:t>
            </a:r>
            <a:r>
              <a:rPr lang="en-US" sz="2667" i="1" baseline="30000" dirty="0" err="1">
                <a:latin typeface="Calibri" charset="0"/>
              </a:rPr>
              <a:t>mt</a:t>
            </a:r>
            <a:r>
              <a:rPr lang="en-US" sz="2667" dirty="0">
                <a:latin typeface="Calibri" charset="0"/>
              </a:rPr>
              <a:t> tumors</a:t>
            </a:r>
          </a:p>
        </p:txBody>
      </p:sp>
      <p:sp>
        <p:nvSpPr>
          <p:cNvPr id="88" name="Pladsholder til sidefod 2"/>
          <p:cNvSpPr txBox="1">
            <a:spLocks noGrp="1"/>
          </p:cNvSpPr>
          <p:nvPr/>
        </p:nvSpPr>
        <p:spPr bwMode="auto">
          <a:xfrm>
            <a:off x="10309294" y="6364163"/>
            <a:ext cx="1634151" cy="34482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noAutofit/>
          </a:bodyPr>
          <a:lstStyle/>
          <a:p>
            <a:pPr algn="ctr" defTabSz="771551"/>
            <a:r>
              <a:rPr lang="en-US" sz="900" b="1" noProof="1">
                <a:solidFill>
                  <a:srgbClr val="0D0D0D"/>
                </a:solidFill>
                <a:latin typeface="Arial" pitchFamily="1" charset="0"/>
              </a:rPr>
              <a:t>Swisher Lancet Oncol 2017</a:t>
            </a:r>
          </a:p>
          <a:p>
            <a:pPr algn="ctr" defTabSz="771551"/>
            <a:r>
              <a:rPr lang="en-US" sz="900" b="1" noProof="1">
                <a:solidFill>
                  <a:srgbClr val="0D0D0D"/>
                </a:solidFill>
                <a:latin typeface="Arial" pitchFamily="1" charset="0"/>
              </a:rPr>
              <a:t>Coleman, ASCO 2016</a:t>
            </a:r>
            <a:endParaRPr sz="900" b="1" noProof="1">
              <a:solidFill>
                <a:srgbClr val="0D0D0D"/>
              </a:solidFill>
              <a:latin typeface="Arial" pitchFamily="1" charset="0"/>
            </a:endParaRPr>
          </a:p>
        </p:txBody>
      </p:sp>
      <p:sp>
        <p:nvSpPr>
          <p:cNvPr id="89" name="Content Placeholder 4"/>
          <p:cNvSpPr txBox="1">
            <a:spLocks/>
          </p:cNvSpPr>
          <p:nvPr/>
        </p:nvSpPr>
        <p:spPr bwMode="auto">
          <a:xfrm>
            <a:off x="6396476" y="1603514"/>
            <a:ext cx="5689507" cy="3848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77" tIns="34288" rIns="68577" bIns="34288" numCol="1" anchor="t" anchorCtr="0" compatLnSpc="1">
            <a:prstTxWarp prst="textNoShape">
              <a:avLst/>
            </a:prstTxWarp>
          </a:bodyPr>
          <a:lstStyle>
            <a:lvl1pPr marL="342885" indent="-34288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19" indent="-28573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2954" indent="-22859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136" indent="-22859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318" indent="-22859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500" indent="-22859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679" indent="-22859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8861" indent="-22859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043" indent="-22859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289319" indent="-289319" defTabSz="342917"/>
            <a:r>
              <a:rPr lang="en-US" sz="2667" b="1" i="1" dirty="0">
                <a:solidFill>
                  <a:srgbClr val="000000"/>
                </a:solidFill>
                <a:latin typeface="Calibri" charset="0"/>
              </a:rPr>
              <a:t>BRCA</a:t>
            </a:r>
            <a:r>
              <a:rPr lang="en-US" sz="2667" b="1" dirty="0">
                <a:solidFill>
                  <a:srgbClr val="000000"/>
                </a:solidFill>
                <a:latin typeface="Calibri" charset="0"/>
              </a:rPr>
              <a:t>-like signature (n=82)</a:t>
            </a:r>
          </a:p>
          <a:p>
            <a:pPr marL="626859" lvl="1" indent="-241101" defTabSz="342917"/>
            <a:r>
              <a:rPr lang="en-US" sz="2133" b="1" dirty="0">
                <a:solidFill>
                  <a:srgbClr val="FF0000"/>
                </a:solidFill>
                <a:latin typeface="Calibri" charset="0"/>
              </a:rPr>
              <a:t>30% ORR (RECIST)</a:t>
            </a:r>
          </a:p>
          <a:p>
            <a:pPr marL="626859" lvl="1" indent="-241101" defTabSz="342917"/>
            <a:r>
              <a:rPr lang="en-US" sz="2133" dirty="0">
                <a:solidFill>
                  <a:srgbClr val="000000"/>
                </a:solidFill>
                <a:latin typeface="Calibri" charset="0"/>
              </a:rPr>
              <a:t>45% ORR (RECIST &amp; CA-125)</a:t>
            </a:r>
          </a:p>
          <a:p>
            <a:pPr marL="626859" lvl="1" indent="-241101" defTabSz="342917"/>
            <a:r>
              <a:rPr lang="en-US" sz="2133" dirty="0">
                <a:solidFill>
                  <a:srgbClr val="000000"/>
                </a:solidFill>
                <a:latin typeface="Calibri" charset="0"/>
              </a:rPr>
              <a:t>52% of patients continuing </a:t>
            </a:r>
            <a:br>
              <a:rPr lang="en-US" sz="2133" dirty="0">
                <a:solidFill>
                  <a:srgbClr val="000000"/>
                </a:solidFill>
                <a:latin typeface="Calibri" charset="0"/>
              </a:rPr>
            </a:br>
            <a:r>
              <a:rPr lang="en-US" sz="2133" dirty="0">
                <a:solidFill>
                  <a:srgbClr val="000000"/>
                </a:solidFill>
                <a:latin typeface="Calibri" charset="0"/>
              </a:rPr>
              <a:t>on treatment (+)</a:t>
            </a:r>
          </a:p>
          <a:p>
            <a:pPr marL="289319" indent="-289319" defTabSz="342917"/>
            <a:r>
              <a:rPr lang="en-US" sz="2667" b="1" i="1" dirty="0" err="1">
                <a:solidFill>
                  <a:srgbClr val="000000"/>
                </a:solidFill>
                <a:latin typeface="Calibri" charset="0"/>
              </a:rPr>
              <a:t>BRCA</a:t>
            </a:r>
            <a:r>
              <a:rPr lang="en-US" sz="2667" b="1" i="1" baseline="30000" dirty="0" err="1">
                <a:solidFill>
                  <a:srgbClr val="000000"/>
                </a:solidFill>
                <a:latin typeface="Calibri" charset="0"/>
              </a:rPr>
              <a:t>wt</a:t>
            </a:r>
            <a:r>
              <a:rPr lang="en-US" sz="2667" b="1" dirty="0">
                <a:solidFill>
                  <a:srgbClr val="000000"/>
                </a:solidFill>
                <a:latin typeface="Calibri" charset="0"/>
              </a:rPr>
              <a:t> patients </a:t>
            </a:r>
            <a:r>
              <a:rPr lang="en-US" sz="2667" b="1" u="sng" dirty="0">
                <a:solidFill>
                  <a:srgbClr val="000000"/>
                </a:solidFill>
                <a:latin typeface="Calibri" charset="0"/>
              </a:rPr>
              <a:t>without</a:t>
            </a:r>
            <a:r>
              <a:rPr lang="en-US" sz="2667" b="1" dirty="0">
                <a:solidFill>
                  <a:srgbClr val="000000"/>
                </a:solidFill>
                <a:latin typeface="Calibri" charset="0"/>
              </a:rPr>
              <a:t> </a:t>
            </a:r>
            <a:br>
              <a:rPr lang="en-US" sz="2667" b="1" dirty="0">
                <a:solidFill>
                  <a:srgbClr val="000000"/>
                </a:solidFill>
                <a:latin typeface="Calibri" charset="0"/>
              </a:rPr>
            </a:br>
            <a:r>
              <a:rPr lang="en-US" sz="2667" b="1" i="1" dirty="0">
                <a:solidFill>
                  <a:srgbClr val="000000"/>
                </a:solidFill>
                <a:latin typeface="Calibri" charset="0"/>
              </a:rPr>
              <a:t>BRCA</a:t>
            </a:r>
            <a:r>
              <a:rPr lang="en-US" sz="2667" b="1" dirty="0">
                <a:solidFill>
                  <a:srgbClr val="000000"/>
                </a:solidFill>
                <a:latin typeface="Calibri" charset="0"/>
              </a:rPr>
              <a:t>-like signature (n=70)</a:t>
            </a:r>
          </a:p>
          <a:p>
            <a:pPr marL="626859" lvl="1" indent="-241101" defTabSz="342917"/>
            <a:r>
              <a:rPr lang="en-US" sz="2133" b="1" dirty="0">
                <a:solidFill>
                  <a:srgbClr val="FF0000"/>
                </a:solidFill>
                <a:latin typeface="Calibri" charset="0"/>
              </a:rPr>
              <a:t>13% ORR (RECIST)</a:t>
            </a:r>
          </a:p>
          <a:p>
            <a:pPr marL="626859" lvl="1" indent="-241101" defTabSz="342917"/>
            <a:r>
              <a:rPr lang="en-US" sz="2133" dirty="0">
                <a:solidFill>
                  <a:srgbClr val="000000"/>
                </a:solidFill>
                <a:latin typeface="Calibri" charset="0"/>
              </a:rPr>
              <a:t>21% ORR (RECIST &amp; CA-125)</a:t>
            </a:r>
          </a:p>
          <a:p>
            <a:pPr marL="626859" lvl="1" indent="-241101" defTabSz="342917"/>
            <a:r>
              <a:rPr lang="en-US" sz="2133" dirty="0">
                <a:solidFill>
                  <a:srgbClr val="000000"/>
                </a:solidFill>
                <a:latin typeface="Calibri" charset="0"/>
              </a:rPr>
              <a:t>38% of patients continuing </a:t>
            </a:r>
            <a:br>
              <a:rPr lang="en-US" sz="2133" dirty="0">
                <a:solidFill>
                  <a:srgbClr val="000000"/>
                </a:solidFill>
                <a:latin typeface="Calibri" charset="0"/>
              </a:rPr>
            </a:br>
            <a:r>
              <a:rPr lang="en-US" sz="2133" dirty="0">
                <a:solidFill>
                  <a:srgbClr val="000000"/>
                </a:solidFill>
                <a:latin typeface="Calibri" charset="0"/>
              </a:rPr>
              <a:t>on treatment (+)</a:t>
            </a:r>
          </a:p>
        </p:txBody>
      </p:sp>
    </p:spTree>
    <p:extLst>
      <p:ext uri="{BB962C8B-B14F-4D97-AF65-F5344CB8AC3E}">
        <p14:creationId xmlns:p14="http://schemas.microsoft.com/office/powerpoint/2010/main" val="262867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FF0000"/>
                </a:solidFill>
                <a:latin typeface="Calibri" charset="0"/>
              </a:rPr>
              <a:t>Rucaparib as Treatment</a:t>
            </a:r>
            <a:endParaRPr lang="en-US" sz="4000" i="1" dirty="0">
              <a:latin typeface="Calibri" charset="0"/>
            </a:endParaRPr>
          </a:p>
        </p:txBody>
      </p:sp>
      <p:sp>
        <p:nvSpPr>
          <p:cNvPr id="88" name="Pladsholder til sidefod 2"/>
          <p:cNvSpPr txBox="1">
            <a:spLocks noGrp="1"/>
          </p:cNvSpPr>
          <p:nvPr/>
        </p:nvSpPr>
        <p:spPr bwMode="auto">
          <a:xfrm>
            <a:off x="8109434" y="5966599"/>
            <a:ext cx="1634151" cy="34482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noAutofit/>
          </a:bodyPr>
          <a:lstStyle/>
          <a:p>
            <a:pPr algn="ctr" defTabSz="771551"/>
            <a:r>
              <a:rPr lang="en-US" sz="900" b="1" noProof="1">
                <a:solidFill>
                  <a:srgbClr val="0D0D0D"/>
                </a:solidFill>
                <a:latin typeface="Arial" pitchFamily="1" charset="0"/>
              </a:rPr>
              <a:t>Swisher Lancet Oncol 2017</a:t>
            </a:r>
          </a:p>
          <a:p>
            <a:pPr algn="ctr" defTabSz="771551"/>
            <a:r>
              <a:rPr lang="en-US" sz="900" b="1" noProof="1">
                <a:solidFill>
                  <a:srgbClr val="0D0D0D"/>
                </a:solidFill>
                <a:latin typeface="Arial" pitchFamily="1" charset="0"/>
              </a:rPr>
              <a:t>Coleman, ASCO 2016</a:t>
            </a:r>
            <a:endParaRPr sz="900" b="1" noProof="1">
              <a:solidFill>
                <a:srgbClr val="0D0D0D"/>
              </a:solidFill>
              <a:latin typeface="Arial" pitchFamily="1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18986E-37F5-7F4D-851F-D19A8625F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0439" y="2057405"/>
            <a:ext cx="4445000" cy="2222500"/>
          </a:xfrm>
          <a:prstGeom prst="rect">
            <a:avLst/>
          </a:prstGeom>
        </p:spPr>
      </p:pic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71E00A68-C835-BB4A-91BB-2AD49C705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374" y="1603514"/>
            <a:ext cx="4982817" cy="4363085"/>
          </a:xfrm>
        </p:spPr>
        <p:txBody>
          <a:bodyPr/>
          <a:lstStyle/>
          <a:p>
            <a:r>
              <a:rPr lang="en-US" sz="2667" b="1" i="1" dirty="0" err="1">
                <a:latin typeface="Calibri" charset="0"/>
              </a:rPr>
              <a:t>BRCA</a:t>
            </a:r>
            <a:r>
              <a:rPr lang="en-US" sz="2667" b="1" i="1" baseline="30000" dirty="0" err="1">
                <a:latin typeface="Calibri" charset="0"/>
              </a:rPr>
              <a:t>mt</a:t>
            </a:r>
            <a:r>
              <a:rPr lang="en-US" sz="2667" b="1" dirty="0">
                <a:latin typeface="Calibri" charset="0"/>
              </a:rPr>
              <a:t> patients (n=40)</a:t>
            </a:r>
          </a:p>
          <a:p>
            <a:pPr lvl="1"/>
            <a:r>
              <a:rPr lang="en-US" sz="2133" b="1" dirty="0">
                <a:solidFill>
                  <a:srgbClr val="FF0000"/>
                </a:solidFill>
                <a:latin typeface="Calibri" charset="0"/>
              </a:rPr>
              <a:t>69% ORR (RECIST)</a:t>
            </a:r>
          </a:p>
          <a:p>
            <a:pPr lvl="1"/>
            <a:r>
              <a:rPr lang="en-US" sz="2133" dirty="0">
                <a:latin typeface="Calibri" charset="0"/>
              </a:rPr>
              <a:t>82% ORR (RECIST &amp; CA-125)</a:t>
            </a:r>
          </a:p>
          <a:p>
            <a:pPr lvl="1"/>
            <a:r>
              <a:rPr lang="en-US" sz="2133" dirty="0">
                <a:latin typeface="Calibri" charset="0"/>
              </a:rPr>
              <a:t>83% of patients continuing on treatment (+)</a:t>
            </a:r>
          </a:p>
          <a:p>
            <a:r>
              <a:rPr lang="en-US" sz="2667" dirty="0">
                <a:latin typeface="Calibri" charset="0"/>
              </a:rPr>
              <a:t>Responses observed in germline and somatic </a:t>
            </a:r>
            <a:r>
              <a:rPr lang="en-US" sz="2667" i="1" dirty="0" err="1">
                <a:latin typeface="Calibri" charset="0"/>
              </a:rPr>
              <a:t>BRCA</a:t>
            </a:r>
            <a:r>
              <a:rPr lang="en-US" sz="2667" i="1" baseline="30000" dirty="0" err="1">
                <a:latin typeface="Calibri" charset="0"/>
              </a:rPr>
              <a:t>mt</a:t>
            </a:r>
            <a:r>
              <a:rPr lang="en-US" sz="2667" dirty="0">
                <a:latin typeface="Calibri" charset="0"/>
              </a:rPr>
              <a:t> tumors</a:t>
            </a:r>
          </a:p>
        </p:txBody>
      </p:sp>
    </p:spTree>
    <p:extLst>
      <p:ext uri="{BB962C8B-B14F-4D97-AF65-F5344CB8AC3E}">
        <p14:creationId xmlns:p14="http://schemas.microsoft.com/office/powerpoint/2010/main" val="160496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188980C9-A463-524E-A127-A77556A2DD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39857"/>
            <a:ext cx="11582400" cy="4529708"/>
          </a:xfrm>
        </p:spPr>
      </p:pic>
      <p:sp>
        <p:nvSpPr>
          <p:cNvPr id="47107" name="Title 1">
            <a:extLst>
              <a:ext uri="{FF2B5EF4-FFF2-40B4-BE49-F238E27FC236}">
                <a16:creationId xmlns:a16="http://schemas.microsoft.com/office/drawing/2014/main" id="{C429ABFB-B172-2B46-B608-0084BFA26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267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ASCO 2018: QUADRA (Niraparib)</a:t>
            </a:r>
          </a:p>
        </p:txBody>
      </p:sp>
    </p:spTree>
    <p:extLst>
      <p:ext uri="{BB962C8B-B14F-4D97-AF65-F5344CB8AC3E}">
        <p14:creationId xmlns:p14="http://schemas.microsoft.com/office/powerpoint/2010/main" val="145788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1">
            <a:extLst>
              <a:ext uri="{FF2B5EF4-FFF2-40B4-BE49-F238E27FC236}">
                <a16:creationId xmlns:a16="http://schemas.microsoft.com/office/drawing/2014/main" id="{C429ABFB-B172-2B46-B608-0084BFA26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851" y="146441"/>
            <a:ext cx="9258300" cy="755452"/>
          </a:xfrm>
        </p:spPr>
        <p:txBody>
          <a:bodyPr anchor="ctr">
            <a:normAutofit fontScale="90000"/>
          </a:bodyPr>
          <a:lstStyle/>
          <a:p>
            <a:pPr algn="ctr" eaLnBrk="1" hangingPunct="1"/>
            <a:r>
              <a:rPr lang="en-US" altLang="en-US" sz="405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ASCO 2018 : QUADRA – Niraparib as Treatment</a:t>
            </a:r>
            <a:endParaRPr lang="en-US" altLang="en-US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2BEE3D7-36D9-AC43-A36B-EB27478D1D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2" y="1378228"/>
            <a:ext cx="12073431" cy="5173129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583522-FFD5-1341-BF2A-DCCA78AEC33C}"/>
              </a:ext>
            </a:extLst>
          </p:cNvPr>
          <p:cNvSpPr txBox="1"/>
          <p:nvPr/>
        </p:nvSpPr>
        <p:spPr>
          <a:xfrm>
            <a:off x="4754703" y="2932109"/>
            <a:ext cx="2682594" cy="40395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25" b="1" i="1" dirty="0">
                <a:latin typeface="Calibri" panose="020F0502020204030204" pitchFamily="34" charset="0"/>
                <a:cs typeface="Calibri" panose="020F0502020204030204" pitchFamily="34" charset="0"/>
              </a:rPr>
              <a:t>BRCA and HRD</a:t>
            </a:r>
            <a:r>
              <a:rPr lang="en-US" sz="2025" b="1" dirty="0">
                <a:latin typeface="Calibri" panose="020F0502020204030204" pitchFamily="34" charset="0"/>
                <a:cs typeface="Calibri" panose="020F0502020204030204" pitchFamily="34" charset="0"/>
              </a:rPr>
              <a:t> positive</a:t>
            </a:r>
          </a:p>
        </p:txBody>
      </p:sp>
    </p:spTree>
    <p:extLst>
      <p:ext uri="{BB962C8B-B14F-4D97-AF65-F5344CB8AC3E}">
        <p14:creationId xmlns:p14="http://schemas.microsoft.com/office/powerpoint/2010/main" val="136331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Treatment Paradigm for 2019</a:t>
            </a:r>
          </a:p>
        </p:txBody>
      </p:sp>
      <p:sp>
        <p:nvSpPr>
          <p:cNvPr id="55" name="Rectangle 28"/>
          <p:cNvSpPr>
            <a:spLocks noChangeArrowheads="1"/>
          </p:cNvSpPr>
          <p:nvPr/>
        </p:nvSpPr>
        <p:spPr bwMode="auto">
          <a:xfrm>
            <a:off x="4911711" y="4731591"/>
            <a:ext cx="274320" cy="274320"/>
          </a:xfrm>
          <a:prstGeom prst="rect">
            <a:avLst/>
          </a:prstGeom>
          <a:solidFill>
            <a:schemeClr val="accent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67865" tIns="33339" rIns="67865" bIns="33339" anchor="ctr"/>
          <a:lstStyle/>
          <a:p>
            <a:pPr algn="ctr" defTabSz="685783"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ea typeface="Arial" charset="0"/>
              <a:cs typeface="Arial" charset="0"/>
            </a:endParaRPr>
          </a:p>
        </p:txBody>
      </p:sp>
      <p:sp>
        <p:nvSpPr>
          <p:cNvPr id="56" name="Rectangle 20"/>
          <p:cNvSpPr>
            <a:spLocks noChangeArrowheads="1"/>
          </p:cNvSpPr>
          <p:nvPr/>
        </p:nvSpPr>
        <p:spPr bwMode="auto">
          <a:xfrm>
            <a:off x="4911711" y="5131959"/>
            <a:ext cx="274320" cy="27432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67865" tIns="33339" rIns="67865" bIns="33339" anchor="ctr"/>
          <a:lstStyle/>
          <a:p>
            <a:pPr defTabSz="685783"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sz="1100" b="1" dirty="0">
              <a:ea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14188" y="4762159"/>
            <a:ext cx="1500732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685783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ea typeface="Arial" charset="0"/>
                <a:cs typeface="Arial" charset="0"/>
              </a:rPr>
              <a:t>Under investigation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14197" y="5162847"/>
            <a:ext cx="1151277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685783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ea typeface="Arial" charset="0"/>
                <a:cs typeface="Arial" charset="0"/>
              </a:rPr>
              <a:t>FDA approved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209893" y="1905002"/>
            <a:ext cx="9054011" cy="3189918"/>
            <a:chOff x="139700" y="1822972"/>
            <a:chExt cx="9016737" cy="3149517"/>
          </a:xfrm>
        </p:grpSpPr>
        <p:sp>
          <p:nvSpPr>
            <p:cNvPr id="1003522" name="Line 2"/>
            <p:cNvSpPr>
              <a:spLocks noChangeShapeType="1"/>
            </p:cNvSpPr>
            <p:nvPr/>
          </p:nvSpPr>
          <p:spPr bwMode="auto">
            <a:xfrm>
              <a:off x="2241983" y="3097530"/>
              <a:ext cx="0" cy="9858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68578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b="1">
                <a:ea typeface="Arial" charset="0"/>
                <a:cs typeface="Arial" charset="0"/>
              </a:endParaRPr>
            </a:p>
          </p:txBody>
        </p:sp>
        <p:sp>
          <p:nvSpPr>
            <p:cNvPr id="1003524" name="Line 4"/>
            <p:cNvSpPr>
              <a:spLocks noChangeShapeType="1"/>
            </p:cNvSpPr>
            <p:nvPr/>
          </p:nvSpPr>
          <p:spPr bwMode="auto">
            <a:xfrm>
              <a:off x="817038" y="3581403"/>
              <a:ext cx="3745670" cy="9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68578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b="1">
                <a:ea typeface="Arial" charset="0"/>
                <a:cs typeface="Arial" charset="0"/>
              </a:endParaRPr>
            </a:p>
          </p:txBody>
        </p:sp>
        <p:sp>
          <p:nvSpPr>
            <p:cNvPr id="1003525" name="Line 5"/>
            <p:cNvSpPr>
              <a:spLocks noChangeShapeType="1"/>
            </p:cNvSpPr>
            <p:nvPr/>
          </p:nvSpPr>
          <p:spPr bwMode="auto">
            <a:xfrm>
              <a:off x="1491545" y="3130550"/>
              <a:ext cx="0" cy="9017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68578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b="1">
                <a:ea typeface="Arial" charset="0"/>
                <a:cs typeface="Arial" charset="0"/>
              </a:endParaRPr>
            </a:p>
          </p:txBody>
        </p:sp>
        <p:sp>
          <p:nvSpPr>
            <p:cNvPr id="1003526" name="Line 6"/>
            <p:cNvSpPr>
              <a:spLocks noChangeShapeType="1"/>
            </p:cNvSpPr>
            <p:nvPr/>
          </p:nvSpPr>
          <p:spPr bwMode="auto">
            <a:xfrm>
              <a:off x="1559279" y="3130550"/>
              <a:ext cx="0" cy="9017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68578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b="1">
                <a:ea typeface="Arial" charset="0"/>
                <a:cs typeface="Arial" charset="0"/>
              </a:endParaRPr>
            </a:p>
          </p:txBody>
        </p:sp>
        <p:sp>
          <p:nvSpPr>
            <p:cNvPr id="1003527" name="Line 7"/>
            <p:cNvSpPr>
              <a:spLocks noChangeShapeType="1"/>
            </p:cNvSpPr>
            <p:nvPr/>
          </p:nvSpPr>
          <p:spPr bwMode="auto">
            <a:xfrm>
              <a:off x="2953416" y="3130550"/>
              <a:ext cx="0" cy="9017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68578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b="1">
                <a:ea typeface="Arial" charset="0"/>
                <a:cs typeface="Arial" charset="0"/>
              </a:endParaRPr>
            </a:p>
          </p:txBody>
        </p:sp>
        <p:sp>
          <p:nvSpPr>
            <p:cNvPr id="1003528" name="Line 8"/>
            <p:cNvSpPr>
              <a:spLocks noChangeShapeType="1"/>
            </p:cNvSpPr>
            <p:nvPr/>
          </p:nvSpPr>
          <p:spPr bwMode="auto">
            <a:xfrm>
              <a:off x="8808534" y="3130550"/>
              <a:ext cx="0" cy="9017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68578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b="1" dirty="0">
                <a:ea typeface="Arial" charset="0"/>
                <a:cs typeface="Arial" charset="0"/>
              </a:endParaRPr>
            </a:p>
          </p:txBody>
        </p:sp>
        <p:sp>
          <p:nvSpPr>
            <p:cNvPr id="1003531" name="Rectangle 11"/>
            <p:cNvSpPr>
              <a:spLocks noChangeArrowheads="1"/>
            </p:cNvSpPr>
            <p:nvPr/>
          </p:nvSpPr>
          <p:spPr bwMode="auto">
            <a:xfrm>
              <a:off x="139700" y="3321050"/>
              <a:ext cx="1207911" cy="520700"/>
            </a:xfrm>
            <a:prstGeom prst="rect">
              <a:avLst/>
            </a:prstGeom>
            <a:solidFill>
              <a:srgbClr val="FF8000"/>
            </a:solidFill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67865" tIns="33339" rIns="67865" bIns="33339" anchor="ctr"/>
            <a:lstStyle/>
            <a:p>
              <a:pPr algn="ctr" defTabSz="685783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Symptoms</a:t>
              </a:r>
            </a:p>
          </p:txBody>
        </p:sp>
        <p:sp>
          <p:nvSpPr>
            <p:cNvPr id="1003532" name="Rectangle 12"/>
            <p:cNvSpPr>
              <a:spLocks noChangeArrowheads="1"/>
            </p:cNvSpPr>
            <p:nvPr/>
          </p:nvSpPr>
          <p:spPr bwMode="auto">
            <a:xfrm>
              <a:off x="314593" y="2414722"/>
              <a:ext cx="987375" cy="279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7865" tIns="33339" rIns="67865" bIns="33339">
              <a:spAutoFit/>
            </a:bodyPr>
            <a:lstStyle/>
            <a:p>
              <a:pPr defTabSz="685783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>
                  <a:ea typeface="Arial" charset="0"/>
                  <a:cs typeface="Arial" charset="0"/>
                </a:rPr>
                <a:t>Diagnosis</a:t>
              </a:r>
            </a:p>
          </p:txBody>
        </p:sp>
        <p:sp>
          <p:nvSpPr>
            <p:cNvPr id="1003533" name="Rectangle 13"/>
            <p:cNvSpPr>
              <a:spLocks noChangeArrowheads="1"/>
            </p:cNvSpPr>
            <p:nvPr/>
          </p:nvSpPr>
          <p:spPr bwMode="auto">
            <a:xfrm>
              <a:off x="1631416" y="3231807"/>
              <a:ext cx="1224275" cy="596900"/>
            </a:xfrm>
            <a:prstGeom prst="rect">
              <a:avLst/>
            </a:prstGeom>
            <a:solidFill>
              <a:srgbClr val="FF8000"/>
            </a:solidFill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67865" tIns="33339" rIns="67865" bIns="33339" anchor="ctr"/>
            <a:lstStyle/>
            <a:p>
              <a:pPr algn="ctr" defTabSz="685783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Chemo #1</a:t>
              </a:r>
            </a:p>
          </p:txBody>
        </p:sp>
        <p:sp>
          <p:nvSpPr>
            <p:cNvPr id="1003534" name="Rectangle 14"/>
            <p:cNvSpPr>
              <a:spLocks noChangeArrowheads="1"/>
            </p:cNvSpPr>
            <p:nvPr/>
          </p:nvSpPr>
          <p:spPr bwMode="auto">
            <a:xfrm>
              <a:off x="844290" y="4693297"/>
              <a:ext cx="1678617" cy="279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7865" tIns="33339" rIns="67865" bIns="33339">
              <a:spAutoFit/>
            </a:bodyPr>
            <a:lstStyle/>
            <a:p>
              <a:pPr defTabSz="685783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>
                  <a:ea typeface="Arial" charset="0"/>
                  <a:cs typeface="Arial" charset="0"/>
                </a:rPr>
                <a:t>Staging/debulking</a:t>
              </a:r>
            </a:p>
          </p:txBody>
        </p:sp>
        <p:sp>
          <p:nvSpPr>
            <p:cNvPr id="1003535" name="Rectangle 15"/>
            <p:cNvSpPr>
              <a:spLocks noChangeArrowheads="1"/>
            </p:cNvSpPr>
            <p:nvPr/>
          </p:nvSpPr>
          <p:spPr bwMode="auto">
            <a:xfrm>
              <a:off x="2173405" y="2339975"/>
              <a:ext cx="1594009" cy="49190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7865" tIns="33339" rIns="67865" bIns="33339">
              <a:spAutoFit/>
            </a:bodyPr>
            <a:lstStyle/>
            <a:p>
              <a:pPr algn="ctr" defTabSz="685783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>
                  <a:ea typeface="Arial" charset="0"/>
                  <a:cs typeface="Arial" charset="0"/>
                </a:rPr>
                <a:t>Evaluation</a:t>
              </a:r>
            </a:p>
            <a:p>
              <a:pPr algn="ctr" defTabSz="685783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>
                  <a:ea typeface="Arial" charset="0"/>
                  <a:cs typeface="Arial" charset="0"/>
                </a:rPr>
                <a:t>Imaging, Surgery</a:t>
              </a:r>
            </a:p>
          </p:txBody>
        </p:sp>
        <p:sp>
          <p:nvSpPr>
            <p:cNvPr id="1003536" name="Freeform 16"/>
            <p:cNvSpPr>
              <a:spLocks/>
            </p:cNvSpPr>
            <p:nvPr/>
          </p:nvSpPr>
          <p:spPr bwMode="auto">
            <a:xfrm>
              <a:off x="4564576" y="3429000"/>
              <a:ext cx="204611" cy="306388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48" y="0"/>
                </a:cxn>
                <a:cxn ang="0">
                  <a:pos x="96" y="192"/>
                </a:cxn>
                <a:cxn ang="0">
                  <a:pos x="144" y="96"/>
                </a:cxn>
              </a:cxnLst>
              <a:rect l="0" t="0" r="r" b="b"/>
              <a:pathLst>
                <a:path w="145" h="193">
                  <a:moveTo>
                    <a:pt x="0" y="96"/>
                  </a:moveTo>
                  <a:lnTo>
                    <a:pt x="48" y="0"/>
                  </a:lnTo>
                  <a:lnTo>
                    <a:pt x="96" y="192"/>
                  </a:lnTo>
                  <a:lnTo>
                    <a:pt x="144" y="96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en-US" sz="1000" b="1">
                <a:ea typeface="Arial" charset="0"/>
                <a:cs typeface="Arial" charset="0"/>
              </a:endParaRPr>
            </a:p>
          </p:txBody>
        </p:sp>
        <p:sp>
          <p:nvSpPr>
            <p:cNvPr id="1003537" name="Line 17"/>
            <p:cNvSpPr>
              <a:spLocks noChangeShapeType="1"/>
            </p:cNvSpPr>
            <p:nvPr/>
          </p:nvSpPr>
          <p:spPr bwMode="auto">
            <a:xfrm flipV="1">
              <a:off x="4784277" y="3575976"/>
              <a:ext cx="4191080" cy="635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68578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b="1">
                <a:ea typeface="Arial" charset="0"/>
                <a:cs typeface="Arial" charset="0"/>
              </a:endParaRPr>
            </a:p>
          </p:txBody>
        </p:sp>
        <p:sp>
          <p:nvSpPr>
            <p:cNvPr id="1003538" name="Rectangle 18"/>
            <p:cNvSpPr>
              <a:spLocks noChangeArrowheads="1"/>
            </p:cNvSpPr>
            <p:nvPr/>
          </p:nvSpPr>
          <p:spPr bwMode="auto">
            <a:xfrm>
              <a:off x="4037145" y="1828800"/>
              <a:ext cx="1177346" cy="279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7865" tIns="33339" rIns="67865" bIns="33339">
              <a:spAutoFit/>
            </a:bodyPr>
            <a:lstStyle/>
            <a:p>
              <a:pPr defTabSz="685783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>
                  <a:ea typeface="Arial" charset="0"/>
                  <a:cs typeface="Arial" charset="0"/>
                </a:rPr>
                <a:t>Progression</a:t>
              </a:r>
            </a:p>
          </p:txBody>
        </p:sp>
        <p:sp>
          <p:nvSpPr>
            <p:cNvPr id="1003539" name="Rectangle 19"/>
            <p:cNvSpPr>
              <a:spLocks noChangeArrowheads="1"/>
            </p:cNvSpPr>
            <p:nvPr/>
          </p:nvSpPr>
          <p:spPr bwMode="auto">
            <a:xfrm>
              <a:off x="4907146" y="3231807"/>
              <a:ext cx="914400" cy="609600"/>
            </a:xfrm>
            <a:prstGeom prst="rect">
              <a:avLst/>
            </a:prstGeom>
            <a:solidFill>
              <a:srgbClr val="FF8000"/>
            </a:solidFill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67865" tIns="33339" rIns="67865" bIns="33339" anchor="ctr"/>
            <a:lstStyle/>
            <a:p>
              <a:pPr algn="ctr" defTabSz="685783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Chemo #2</a:t>
              </a:r>
            </a:p>
          </p:txBody>
        </p:sp>
        <p:sp>
          <p:nvSpPr>
            <p:cNvPr id="1003540" name="Rectangle 20"/>
            <p:cNvSpPr>
              <a:spLocks noChangeArrowheads="1"/>
            </p:cNvSpPr>
            <p:nvPr/>
          </p:nvSpPr>
          <p:spPr bwMode="auto">
            <a:xfrm>
              <a:off x="6165655" y="3231807"/>
              <a:ext cx="845880" cy="822960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68580" tIns="33339" rIns="67865" bIns="33339" anchor="ctr"/>
            <a:lstStyle/>
            <a:p>
              <a:pPr algn="ctr" defTabSz="685783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solidFill>
                    <a:schemeClr val="bg1"/>
                  </a:solidFill>
                  <a:ea typeface="Arial" charset="0"/>
                  <a:cs typeface="Arial" charset="0"/>
                </a:rPr>
                <a:t>Chemo #3</a:t>
              </a:r>
            </a:p>
          </p:txBody>
        </p:sp>
        <p:sp>
          <p:nvSpPr>
            <p:cNvPr id="1003542" name="Rectangle 22"/>
            <p:cNvSpPr>
              <a:spLocks noChangeArrowheads="1"/>
            </p:cNvSpPr>
            <p:nvPr/>
          </p:nvSpPr>
          <p:spPr bwMode="auto">
            <a:xfrm>
              <a:off x="8525061" y="1822972"/>
              <a:ext cx="631376" cy="279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7865" tIns="33339" rIns="67865" bIns="33339">
              <a:spAutoFit/>
            </a:bodyPr>
            <a:lstStyle/>
            <a:p>
              <a:pPr defTabSz="685783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>
                  <a:ea typeface="Arial" charset="0"/>
                  <a:cs typeface="Arial" charset="0"/>
                </a:rPr>
                <a:t>Death</a:t>
              </a:r>
            </a:p>
          </p:txBody>
        </p:sp>
        <p:sp>
          <p:nvSpPr>
            <p:cNvPr id="1003543" name="Line 23"/>
            <p:cNvSpPr>
              <a:spLocks noChangeShapeType="1"/>
            </p:cNvSpPr>
            <p:nvPr/>
          </p:nvSpPr>
          <p:spPr bwMode="auto">
            <a:xfrm flipH="1" flipV="1">
              <a:off x="1127461" y="2743200"/>
              <a:ext cx="371123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pPr defTabSz="68578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b="1">
                <a:ea typeface="Arial" charset="0"/>
                <a:cs typeface="Arial" charset="0"/>
              </a:endParaRPr>
            </a:p>
          </p:txBody>
        </p:sp>
        <p:sp>
          <p:nvSpPr>
            <p:cNvPr id="1003544" name="Line 24"/>
            <p:cNvSpPr>
              <a:spLocks noChangeShapeType="1"/>
            </p:cNvSpPr>
            <p:nvPr/>
          </p:nvSpPr>
          <p:spPr bwMode="auto">
            <a:xfrm>
              <a:off x="1587293" y="4115152"/>
              <a:ext cx="195605" cy="55479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pPr defTabSz="68578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b="1">
                <a:ea typeface="Arial" charset="0"/>
                <a:cs typeface="Arial" charset="0"/>
              </a:endParaRPr>
            </a:p>
          </p:txBody>
        </p:sp>
        <p:sp>
          <p:nvSpPr>
            <p:cNvPr id="1003545" name="Line 25"/>
            <p:cNvSpPr>
              <a:spLocks noChangeShapeType="1"/>
            </p:cNvSpPr>
            <p:nvPr/>
          </p:nvSpPr>
          <p:spPr bwMode="auto">
            <a:xfrm flipH="1" flipV="1">
              <a:off x="4578949" y="2209800"/>
              <a:ext cx="235656" cy="838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pPr defTabSz="68578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b="1">
                <a:ea typeface="Arial" charset="0"/>
                <a:cs typeface="Arial" charset="0"/>
              </a:endParaRPr>
            </a:p>
          </p:txBody>
        </p:sp>
        <p:sp>
          <p:nvSpPr>
            <p:cNvPr id="1003546" name="Line 26"/>
            <p:cNvSpPr>
              <a:spLocks noChangeShapeType="1"/>
            </p:cNvSpPr>
            <p:nvPr/>
          </p:nvSpPr>
          <p:spPr bwMode="auto">
            <a:xfrm flipH="1" flipV="1">
              <a:off x="8892619" y="2136422"/>
              <a:ext cx="77813" cy="9941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pPr defTabSz="68578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b="1">
                <a:ea typeface="Arial" charset="0"/>
                <a:cs typeface="Arial" charset="0"/>
              </a:endParaRPr>
            </a:p>
          </p:txBody>
        </p:sp>
        <p:sp>
          <p:nvSpPr>
            <p:cNvPr id="1003549" name="Rectangle 29"/>
            <p:cNvSpPr>
              <a:spLocks noChangeArrowheads="1"/>
            </p:cNvSpPr>
            <p:nvPr/>
          </p:nvSpPr>
          <p:spPr bwMode="auto">
            <a:xfrm>
              <a:off x="5192992" y="2076646"/>
              <a:ext cx="1095453" cy="51659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 defTabSz="685783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>
                  <a:ea typeface="Arial" charset="0"/>
                  <a:cs typeface="Arial" charset="0"/>
                </a:rPr>
                <a:t>Secondary</a:t>
              </a:r>
            </a:p>
            <a:p>
              <a:pPr algn="ctr" defTabSz="685783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>
                  <a:ea typeface="Arial" charset="0"/>
                  <a:cs typeface="Arial" charset="0"/>
                </a:rPr>
                <a:t>Surgery</a:t>
              </a:r>
            </a:p>
          </p:txBody>
        </p:sp>
        <p:sp>
          <p:nvSpPr>
            <p:cNvPr id="1003551" name="Line 31"/>
            <p:cNvSpPr>
              <a:spLocks noChangeShapeType="1"/>
            </p:cNvSpPr>
            <p:nvPr/>
          </p:nvSpPr>
          <p:spPr bwMode="auto">
            <a:xfrm flipV="1">
              <a:off x="4951354" y="2568608"/>
              <a:ext cx="662341" cy="6317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pPr defTabSz="68578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b="1">
                <a:ea typeface="Arial" charset="0"/>
                <a:cs typeface="Arial" charset="0"/>
              </a:endParaRPr>
            </a:p>
          </p:txBody>
        </p:sp>
        <p:sp>
          <p:nvSpPr>
            <p:cNvPr id="1003529" name="Line 9"/>
            <p:cNvSpPr>
              <a:spLocks noChangeShapeType="1"/>
            </p:cNvSpPr>
            <p:nvPr/>
          </p:nvSpPr>
          <p:spPr bwMode="auto">
            <a:xfrm>
              <a:off x="4814605" y="3148755"/>
              <a:ext cx="0" cy="9017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68578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b="1">
                <a:ea typeface="Arial" charset="0"/>
                <a:cs typeface="Arial" charset="0"/>
              </a:endParaRPr>
            </a:p>
          </p:txBody>
        </p:sp>
        <p:sp>
          <p:nvSpPr>
            <p:cNvPr id="1003530" name="Line 10"/>
            <p:cNvSpPr>
              <a:spLocks noChangeShapeType="1"/>
            </p:cNvSpPr>
            <p:nvPr/>
          </p:nvSpPr>
          <p:spPr bwMode="auto">
            <a:xfrm>
              <a:off x="8967372" y="3130550"/>
              <a:ext cx="0" cy="9017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68578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b="1">
                <a:ea typeface="Arial" charset="0"/>
                <a:cs typeface="Arial" charset="0"/>
              </a:endParaRPr>
            </a:p>
          </p:txBody>
        </p:sp>
        <p:sp>
          <p:nvSpPr>
            <p:cNvPr id="46" name="Rectangle 20"/>
            <p:cNvSpPr>
              <a:spLocks noChangeArrowheads="1"/>
            </p:cNvSpPr>
            <p:nvPr/>
          </p:nvSpPr>
          <p:spPr bwMode="auto">
            <a:xfrm>
              <a:off x="7368378" y="3231807"/>
              <a:ext cx="1064159" cy="822960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67865" tIns="33339" rIns="67865" bIns="33339" anchor="ctr"/>
            <a:lstStyle/>
            <a:p>
              <a:pPr algn="ctr" defTabSz="685783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en-US" sz="1100" b="1" dirty="0">
                <a:ea typeface="Arial" charset="0"/>
                <a:cs typeface="Arial" charset="0"/>
              </a:endParaRPr>
            </a:p>
          </p:txBody>
        </p:sp>
        <p:sp>
          <p:nvSpPr>
            <p:cNvPr id="48" name="Line 24"/>
            <p:cNvSpPr>
              <a:spLocks noChangeShapeType="1"/>
            </p:cNvSpPr>
            <p:nvPr/>
          </p:nvSpPr>
          <p:spPr bwMode="auto">
            <a:xfrm flipH="1">
              <a:off x="1768630" y="4187651"/>
              <a:ext cx="500159" cy="48229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pPr defTabSz="68578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b="1">
                <a:ea typeface="Arial" charset="0"/>
                <a:cs typeface="Arial" charset="0"/>
              </a:endParaRPr>
            </a:p>
          </p:txBody>
        </p:sp>
        <p:sp>
          <p:nvSpPr>
            <p:cNvPr id="1003548" name="Rectangle 28"/>
            <p:cNvSpPr>
              <a:spLocks noChangeArrowheads="1"/>
            </p:cNvSpPr>
            <p:nvPr/>
          </p:nvSpPr>
          <p:spPr bwMode="auto">
            <a:xfrm>
              <a:off x="3021396" y="3352800"/>
              <a:ext cx="1598303" cy="457200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67865" tIns="33339" rIns="67865" bIns="33339" anchor="ctr"/>
            <a:lstStyle/>
            <a:p>
              <a:pPr algn="ctr" defTabSz="685783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solidFill>
                    <a:schemeClr val="bg1"/>
                  </a:solidFill>
                  <a:ea typeface="Arial" charset="0"/>
                  <a:cs typeface="Arial" charset="0"/>
                </a:rPr>
                <a:t>Maintenance (Bev) </a:t>
              </a:r>
            </a:p>
            <a:p>
              <a:pPr algn="ctr" defTabSz="685783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solidFill>
                    <a:schemeClr val="bg1"/>
                  </a:solidFill>
                  <a:ea typeface="Arial" charset="0"/>
                  <a:cs typeface="Arial" charset="0"/>
                </a:rPr>
                <a:t>(</a:t>
              </a:r>
              <a:r>
                <a:rPr lang="en-US" sz="1100" b="1" dirty="0" err="1">
                  <a:solidFill>
                    <a:schemeClr val="bg1"/>
                  </a:solidFill>
                  <a:ea typeface="Arial" charset="0"/>
                  <a:cs typeface="Arial" charset="0"/>
                </a:rPr>
                <a:t>Olaparib</a:t>
              </a:r>
              <a:r>
                <a:rPr lang="en-US" sz="1100" b="1" dirty="0">
                  <a:solidFill>
                    <a:schemeClr val="bg1"/>
                  </a:solidFill>
                  <a:ea typeface="Arial" charset="0"/>
                  <a:cs typeface="Arial" charset="0"/>
                </a:rPr>
                <a:t> </a:t>
              </a:r>
              <a:r>
                <a:rPr lang="en-US" sz="1100" b="1" i="1" dirty="0" err="1">
                  <a:solidFill>
                    <a:schemeClr val="bg1"/>
                  </a:solidFill>
                  <a:ea typeface="Arial" charset="0"/>
                  <a:cs typeface="Arial" charset="0"/>
                </a:rPr>
                <a:t>BRCA</a:t>
              </a:r>
              <a:r>
                <a:rPr lang="en-US" sz="1100" b="1" dirty="0" err="1">
                  <a:solidFill>
                    <a:schemeClr val="bg1"/>
                  </a:solidFill>
                  <a:ea typeface="Arial" charset="0"/>
                  <a:cs typeface="Arial" charset="0"/>
                </a:rPr>
                <a:t>mut</a:t>
              </a:r>
              <a:r>
                <a:rPr lang="en-US" sz="1100" b="1" dirty="0">
                  <a:solidFill>
                    <a:schemeClr val="bg1"/>
                  </a:solidFill>
                  <a:ea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50" name="Rectangle 28"/>
            <p:cNvSpPr>
              <a:spLocks noChangeArrowheads="1"/>
            </p:cNvSpPr>
            <p:nvPr/>
          </p:nvSpPr>
          <p:spPr bwMode="auto">
            <a:xfrm>
              <a:off x="7011537" y="3231807"/>
              <a:ext cx="288819" cy="822960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67865" tIns="33339" rIns="67865" bIns="33339" anchor="ctr"/>
            <a:lstStyle/>
            <a:p>
              <a:pPr algn="ctr" defTabSz="685783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>
                  <a:solidFill>
                    <a:schemeClr val="bg1"/>
                  </a:solidFill>
                  <a:ea typeface="Arial" charset="0"/>
                  <a:cs typeface="Arial" charset="0"/>
                </a:rPr>
                <a:t>M</a:t>
              </a:r>
            </a:p>
          </p:txBody>
        </p:sp>
        <p:sp>
          <p:nvSpPr>
            <p:cNvPr id="52" name="Rectangle 28"/>
            <p:cNvSpPr>
              <a:spLocks noChangeArrowheads="1"/>
            </p:cNvSpPr>
            <p:nvPr/>
          </p:nvSpPr>
          <p:spPr bwMode="auto">
            <a:xfrm>
              <a:off x="1632377" y="3754974"/>
              <a:ext cx="1223314" cy="264034"/>
            </a:xfrm>
            <a:prstGeom prst="rect">
              <a:avLst/>
            </a:prstGeom>
            <a:solidFill>
              <a:srgbClr val="8064A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67865" tIns="33339" rIns="67865" bIns="33339" anchor="ctr"/>
            <a:lstStyle/>
            <a:p>
              <a:pPr algn="ctr" defTabSz="685783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800" b="1" dirty="0">
                  <a:solidFill>
                    <a:schemeClr val="bg1"/>
                  </a:solidFill>
                  <a:ea typeface="Arial" charset="0"/>
                  <a:cs typeface="Arial" charset="0"/>
                </a:rPr>
                <a:t>Concomitant Bev</a:t>
              </a:r>
            </a:p>
          </p:txBody>
        </p:sp>
        <p:sp>
          <p:nvSpPr>
            <p:cNvPr id="53" name="Rectangle 28"/>
            <p:cNvSpPr>
              <a:spLocks noChangeArrowheads="1"/>
            </p:cNvSpPr>
            <p:nvPr/>
          </p:nvSpPr>
          <p:spPr bwMode="auto">
            <a:xfrm>
              <a:off x="4907146" y="3754974"/>
              <a:ext cx="914400" cy="294900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67865" tIns="33339" rIns="67865" bIns="33339" anchor="ctr"/>
            <a:lstStyle/>
            <a:p>
              <a:pPr algn="ctr" defTabSz="685783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800" b="1" dirty="0">
                  <a:ea typeface="Arial" charset="0"/>
                  <a:cs typeface="Arial" charset="0"/>
                </a:rPr>
                <a:t>Concomitant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7003110" y="3234533"/>
              <a:ext cx="0" cy="8229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28"/>
            <p:cNvSpPr>
              <a:spLocks noChangeArrowheads="1"/>
            </p:cNvSpPr>
            <p:nvPr/>
          </p:nvSpPr>
          <p:spPr bwMode="auto">
            <a:xfrm>
              <a:off x="5819843" y="3231806"/>
              <a:ext cx="288819" cy="818067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67865" tIns="33339" rIns="67865" bIns="33339" anchor="ctr"/>
            <a:lstStyle/>
            <a:p>
              <a:pPr algn="ctr" defTabSz="685783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>
                  <a:solidFill>
                    <a:schemeClr val="bg1"/>
                  </a:solidFill>
                  <a:ea typeface="Arial" charset="0"/>
                  <a:cs typeface="Arial" charset="0"/>
                </a:rPr>
                <a:t>M</a:t>
              </a:r>
            </a:p>
          </p:txBody>
        </p:sp>
        <p:sp>
          <p:nvSpPr>
            <p:cNvPr id="57" name="Rectangle 28">
              <a:extLst>
                <a:ext uri="{FF2B5EF4-FFF2-40B4-BE49-F238E27FC236}">
                  <a16:creationId xmlns:a16="http://schemas.microsoft.com/office/drawing/2014/main" id="{6E392D1D-0690-D84F-A5F2-743DA361F1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55799" y="3231807"/>
              <a:ext cx="288819" cy="822960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67865" tIns="33339" rIns="67865" bIns="33339" anchor="ctr"/>
            <a:lstStyle/>
            <a:p>
              <a:pPr algn="ctr" defTabSz="685783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>
                  <a:solidFill>
                    <a:schemeClr val="bg1"/>
                  </a:solidFill>
                  <a:ea typeface="Arial" charset="0"/>
                  <a:cs typeface="Arial" charset="0"/>
                </a:rPr>
                <a:t>M</a:t>
              </a: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0813EE7-9524-0A42-9D86-8066E55870AE}"/>
                </a:ext>
              </a:extLst>
            </p:cNvPr>
            <p:cNvCxnSpPr/>
            <p:nvPr/>
          </p:nvCxnSpPr>
          <p:spPr>
            <a:xfrm>
              <a:off x="8447772" y="3238354"/>
              <a:ext cx="0" cy="8229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Line 23">
              <a:extLst>
                <a:ext uri="{FF2B5EF4-FFF2-40B4-BE49-F238E27FC236}">
                  <a16:creationId xmlns:a16="http://schemas.microsoft.com/office/drawing/2014/main" id="{3BC0399F-89E7-194C-BB1F-9E71F70E2F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901979" y="3097150"/>
              <a:ext cx="0" cy="1530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pPr defTabSz="68578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b="1">
                <a:ea typeface="Arial" charset="0"/>
                <a:cs typeface="Arial" charset="0"/>
              </a:endParaRPr>
            </a:p>
          </p:txBody>
        </p:sp>
        <p:sp>
          <p:nvSpPr>
            <p:cNvPr id="61" name="Line 23">
              <a:extLst>
                <a:ext uri="{FF2B5EF4-FFF2-40B4-BE49-F238E27FC236}">
                  <a16:creationId xmlns:a16="http://schemas.microsoft.com/office/drawing/2014/main" id="{627CE30F-5CF1-AC4C-A97F-2781E05EA5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742094" y="3067069"/>
              <a:ext cx="0" cy="1530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pPr defTabSz="68578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b="1">
                <a:ea typeface="Arial" charset="0"/>
                <a:cs typeface="Arial" charset="0"/>
              </a:endParaRPr>
            </a:p>
          </p:txBody>
        </p:sp>
        <p:sp>
          <p:nvSpPr>
            <p:cNvPr id="62" name="Line 23">
              <a:extLst>
                <a:ext uri="{FF2B5EF4-FFF2-40B4-BE49-F238E27FC236}">
                  <a16:creationId xmlns:a16="http://schemas.microsoft.com/office/drawing/2014/main" id="{6845DBD6-AC76-254C-8B0F-4F739E769A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773578" y="3061888"/>
              <a:ext cx="1067448" cy="1628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pPr defTabSz="68578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b="1">
                <a:ea typeface="Arial" charset="0"/>
                <a:cs typeface="Arial" charset="0"/>
              </a:endParaRPr>
            </a:p>
          </p:txBody>
        </p:sp>
      </p:grpSp>
      <p:sp>
        <p:nvSpPr>
          <p:cNvPr id="47" name="Rectangle 14">
            <a:extLst>
              <a:ext uri="{FF2B5EF4-FFF2-40B4-BE49-F238E27FC236}">
                <a16:creationId xmlns:a16="http://schemas.microsoft.com/office/drawing/2014/main" id="{968E15AE-BA41-6B45-BEB3-967D04A52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1561" y="4697521"/>
            <a:ext cx="2081470" cy="74442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67851" tIns="33331" rIns="67851" bIns="33331">
            <a:spAutoFit/>
          </a:bodyPr>
          <a:lstStyle/>
          <a:p>
            <a:pPr algn="ctr" defTabSz="685783" fontAlgn="auto">
              <a:spcBef>
                <a:spcPts val="0"/>
              </a:spcBef>
              <a:spcAft>
                <a:spcPts val="0"/>
              </a:spcAft>
            </a:pPr>
            <a:r>
              <a:rPr lang="en-US" sz="1100" i="1" dirty="0">
                <a:ea typeface="Arial" charset="0"/>
                <a:cs typeface="Arial" charset="0"/>
              </a:rPr>
              <a:t>Niraparib, Olaparib, Rucaparib </a:t>
            </a:r>
          </a:p>
          <a:p>
            <a:pPr algn="ctr" defTabSz="685783" fontAlgn="auto">
              <a:spcBef>
                <a:spcPts val="0"/>
              </a:spcBef>
              <a:spcAft>
                <a:spcPts val="0"/>
              </a:spcAft>
            </a:pPr>
            <a:r>
              <a:rPr lang="en-US" sz="1100" i="1" dirty="0">
                <a:ea typeface="Arial" charset="0"/>
                <a:cs typeface="Arial" charset="0"/>
              </a:rPr>
              <a:t>Maintenance  FDA approval</a:t>
            </a:r>
          </a:p>
          <a:p>
            <a:pPr algn="ctr" defTabSz="685783" fontAlgn="auto">
              <a:spcBef>
                <a:spcPts val="0"/>
              </a:spcBef>
              <a:spcAft>
                <a:spcPts val="0"/>
              </a:spcAft>
            </a:pPr>
            <a:r>
              <a:rPr lang="en-US" sz="1100" i="1" dirty="0">
                <a:ea typeface="Arial" charset="0"/>
                <a:cs typeface="Arial" charset="0"/>
              </a:rPr>
              <a:t>or </a:t>
            </a:r>
          </a:p>
          <a:p>
            <a:pPr algn="ctr" defTabSz="685783" fontAlgn="auto">
              <a:spcBef>
                <a:spcPts val="0"/>
              </a:spcBef>
              <a:spcAft>
                <a:spcPts val="0"/>
              </a:spcAft>
            </a:pPr>
            <a:r>
              <a:rPr lang="en-US" sz="1100" i="1" dirty="0" err="1">
                <a:ea typeface="Arial" charset="0"/>
                <a:cs typeface="Arial" charset="0"/>
              </a:rPr>
              <a:t>Bevacizumab</a:t>
            </a:r>
            <a:endParaRPr lang="en-US" sz="1100" i="1" dirty="0">
              <a:ea typeface="Arial" charset="0"/>
              <a:cs typeface="Arial" charset="0"/>
            </a:endParaRPr>
          </a:p>
        </p:txBody>
      </p:sp>
      <p:sp>
        <p:nvSpPr>
          <p:cNvPr id="51" name="Rectangle 14">
            <a:extLst>
              <a:ext uri="{FF2B5EF4-FFF2-40B4-BE49-F238E27FC236}">
                <a16:creationId xmlns:a16="http://schemas.microsoft.com/office/drawing/2014/main" id="{8F072D29-0108-F340-9D3B-1C9C39858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2735" y="2609702"/>
            <a:ext cx="1480344" cy="57514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67851" tIns="33331" rIns="67851" bIns="33331">
            <a:spAutoFit/>
          </a:bodyPr>
          <a:lstStyle/>
          <a:p>
            <a:pPr algn="ctr" defTabSz="685783" fontAlgn="auto">
              <a:spcBef>
                <a:spcPts val="0"/>
              </a:spcBef>
              <a:spcAft>
                <a:spcPts val="0"/>
              </a:spcAft>
            </a:pPr>
            <a:r>
              <a:rPr lang="en-US" sz="1100" i="1" dirty="0" err="1">
                <a:ea typeface="Arial" charset="0"/>
                <a:cs typeface="Arial" charset="0"/>
              </a:rPr>
              <a:t>Rucaparib</a:t>
            </a:r>
            <a:r>
              <a:rPr lang="en-US" sz="1100" i="1" dirty="0">
                <a:ea typeface="Arial" charset="0"/>
                <a:cs typeface="Arial" charset="0"/>
              </a:rPr>
              <a:t> </a:t>
            </a:r>
          </a:p>
          <a:p>
            <a:pPr algn="ctr" defTabSz="685783" fontAlgn="auto">
              <a:spcBef>
                <a:spcPts val="0"/>
              </a:spcBef>
              <a:spcAft>
                <a:spcPts val="0"/>
              </a:spcAft>
            </a:pPr>
            <a:r>
              <a:rPr lang="en-US" sz="1100" i="1" dirty="0">
                <a:ea typeface="Arial" charset="0"/>
                <a:cs typeface="Arial" charset="0"/>
              </a:rPr>
              <a:t>FDA approval</a:t>
            </a:r>
          </a:p>
          <a:p>
            <a:pPr algn="ctr" defTabSz="685783" fontAlgn="auto">
              <a:spcBef>
                <a:spcPts val="0"/>
              </a:spcBef>
              <a:spcAft>
                <a:spcPts val="0"/>
              </a:spcAft>
            </a:pPr>
            <a:r>
              <a:rPr lang="en-US" sz="1100" i="1" dirty="0">
                <a:ea typeface="Arial" charset="0"/>
                <a:cs typeface="Arial" charset="0"/>
              </a:rPr>
              <a:t>(</a:t>
            </a:r>
            <a:r>
              <a:rPr lang="en-US" sz="1100" i="1" dirty="0" err="1">
                <a:ea typeface="Arial" charset="0"/>
                <a:cs typeface="Arial" charset="0"/>
              </a:rPr>
              <a:t>gBRCA</a:t>
            </a:r>
            <a:r>
              <a:rPr lang="en-US" sz="1100" i="1" dirty="0">
                <a:ea typeface="Arial" charset="0"/>
                <a:cs typeface="Arial" charset="0"/>
              </a:rPr>
              <a:t> and </a:t>
            </a:r>
            <a:r>
              <a:rPr lang="en-US" sz="1100" i="1" dirty="0" err="1">
                <a:ea typeface="Arial" charset="0"/>
                <a:cs typeface="Arial" charset="0"/>
              </a:rPr>
              <a:t>sBRCA</a:t>
            </a:r>
            <a:r>
              <a:rPr lang="en-US" sz="1100" i="1" dirty="0">
                <a:ea typeface="Arial" charset="0"/>
                <a:cs typeface="Arial" charset="0"/>
              </a:rPr>
              <a:t>)</a:t>
            </a:r>
          </a:p>
        </p:txBody>
      </p:sp>
      <p:sp>
        <p:nvSpPr>
          <p:cNvPr id="54" name="Rectangle 14">
            <a:extLst>
              <a:ext uri="{FF2B5EF4-FFF2-40B4-BE49-F238E27FC236}">
                <a16:creationId xmlns:a16="http://schemas.microsoft.com/office/drawing/2014/main" id="{D238849F-A4B8-4E47-BF69-129B2A851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2321" y="2612463"/>
            <a:ext cx="1001045" cy="57514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67851" tIns="33331" rIns="67851" bIns="33331">
            <a:spAutoFit/>
          </a:bodyPr>
          <a:lstStyle/>
          <a:p>
            <a:pPr algn="ctr" defTabSz="685783" fontAlgn="auto">
              <a:spcBef>
                <a:spcPts val="0"/>
              </a:spcBef>
              <a:spcAft>
                <a:spcPts val="0"/>
              </a:spcAft>
            </a:pPr>
            <a:r>
              <a:rPr lang="en-US" sz="1100" i="1" dirty="0" err="1">
                <a:ea typeface="Arial" charset="0"/>
                <a:cs typeface="Arial" charset="0"/>
              </a:rPr>
              <a:t>Olaparib</a:t>
            </a:r>
            <a:endParaRPr lang="en-US" sz="1100" i="1" dirty="0">
              <a:ea typeface="Arial" charset="0"/>
              <a:cs typeface="Arial" charset="0"/>
            </a:endParaRPr>
          </a:p>
          <a:p>
            <a:pPr algn="ctr" defTabSz="685783" fontAlgn="auto">
              <a:spcBef>
                <a:spcPts val="0"/>
              </a:spcBef>
              <a:spcAft>
                <a:spcPts val="0"/>
              </a:spcAft>
            </a:pPr>
            <a:r>
              <a:rPr lang="en-US" sz="1100" i="1" dirty="0">
                <a:ea typeface="Arial" charset="0"/>
                <a:cs typeface="Arial" charset="0"/>
              </a:rPr>
              <a:t>FDA approval</a:t>
            </a:r>
          </a:p>
          <a:p>
            <a:pPr algn="ctr" defTabSz="685783" fontAlgn="auto">
              <a:spcBef>
                <a:spcPts val="0"/>
              </a:spcBef>
              <a:spcAft>
                <a:spcPts val="0"/>
              </a:spcAft>
            </a:pPr>
            <a:r>
              <a:rPr lang="en-US" sz="1100" i="1" dirty="0">
                <a:ea typeface="Arial" charset="0"/>
                <a:cs typeface="Arial" charset="0"/>
              </a:rPr>
              <a:t>(</a:t>
            </a:r>
            <a:r>
              <a:rPr lang="en-US" sz="1100" i="1" dirty="0" err="1">
                <a:ea typeface="Arial" charset="0"/>
                <a:cs typeface="Arial" charset="0"/>
              </a:rPr>
              <a:t>gBRCA</a:t>
            </a:r>
            <a:r>
              <a:rPr lang="en-US" sz="1100" i="1" dirty="0">
                <a:ea typeface="Arial" charset="0"/>
                <a:cs typeface="Arial" charset="0"/>
              </a:rPr>
              <a:t>)</a:t>
            </a: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DDD5EC47-35CA-4C42-AD61-48144A3D697C}"/>
              </a:ext>
            </a:extLst>
          </p:cNvPr>
          <p:cNvSpPr/>
          <p:nvPr/>
        </p:nvSpPr>
        <p:spPr>
          <a:xfrm rot="16200000">
            <a:off x="8624799" y="3248631"/>
            <a:ext cx="836676" cy="994411"/>
          </a:xfrm>
          <a:prstGeom prst="rtTriangl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 fontAlgn="auto">
              <a:spcBef>
                <a:spcPts val="0"/>
              </a:spcBef>
              <a:spcAft>
                <a:spcPts val="0"/>
              </a:spcAft>
            </a:pPr>
            <a:endParaRPr lang="en-US" sz="120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5D1FB6-37E8-9049-B8FD-130B6422496C}"/>
              </a:ext>
            </a:extLst>
          </p:cNvPr>
          <p:cNvSpPr txBox="1"/>
          <p:nvPr/>
        </p:nvSpPr>
        <p:spPr>
          <a:xfrm>
            <a:off x="8650091" y="3612930"/>
            <a:ext cx="941283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685783"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chemeClr val="bg1"/>
                </a:solidFill>
                <a:ea typeface="Arial" charset="0"/>
                <a:cs typeface="Arial" charset="0"/>
              </a:rPr>
              <a:t>Chemo #4+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6F4EDB9-3153-0A45-BB3C-D1B50DFB4F7E}"/>
              </a:ext>
            </a:extLst>
          </p:cNvPr>
          <p:cNvCxnSpPr>
            <a:cxnSpLocks/>
            <a:stCxn id="47" idx="0"/>
            <a:endCxn id="57" idx="2"/>
          </p:cNvCxnSpPr>
          <p:nvPr/>
        </p:nvCxnSpPr>
        <p:spPr>
          <a:xfrm flipV="1">
            <a:off x="8402296" y="4165426"/>
            <a:ext cx="1303081" cy="5320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3B48E5AA-CF9E-8547-9060-4ECD879BA693}"/>
              </a:ext>
            </a:extLst>
          </p:cNvPr>
          <p:cNvCxnSpPr>
            <a:cxnSpLocks/>
            <a:stCxn id="47" idx="0"/>
            <a:endCxn id="50" idx="2"/>
          </p:cNvCxnSpPr>
          <p:nvPr/>
        </p:nvCxnSpPr>
        <p:spPr>
          <a:xfrm flipH="1" flipV="1">
            <a:off x="8255144" y="4165426"/>
            <a:ext cx="147152" cy="5320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7BB8C0BA-6315-7C42-9BAB-561FEED45573}"/>
              </a:ext>
            </a:extLst>
          </p:cNvPr>
          <p:cNvCxnSpPr>
            <a:cxnSpLocks/>
            <a:stCxn id="47" idx="0"/>
            <a:endCxn id="49" idx="2"/>
          </p:cNvCxnSpPr>
          <p:nvPr/>
        </p:nvCxnSpPr>
        <p:spPr>
          <a:xfrm flipH="1" flipV="1">
            <a:off x="7058524" y="4160469"/>
            <a:ext cx="1343772" cy="5370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857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4316DA-D783-2E4D-B568-74649449C5FF}"/>
              </a:ext>
            </a:extLst>
          </p:cNvPr>
          <p:cNvSpPr txBox="1"/>
          <p:nvPr/>
        </p:nvSpPr>
        <p:spPr>
          <a:xfrm>
            <a:off x="729916" y="1369194"/>
            <a:ext cx="10732168" cy="411961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65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Module 6: 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65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65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Ovarian Cancer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65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65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Drs Coleman and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65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Matulonis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65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75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00250" y="977730"/>
            <a:ext cx="8191500" cy="194970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Other Recently Approved and Promising Investigational Strategies</a:t>
            </a:r>
          </a:p>
        </p:txBody>
      </p:sp>
      <p:pic>
        <p:nvPicPr>
          <p:cNvPr id="5" name="Picture 4" descr="Top bar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9144000" cy="1121664"/>
          </a:xfrm>
          <a:prstGeom prst="rect">
            <a:avLst/>
          </a:prstGeom>
        </p:spPr>
      </p:pic>
      <p:pic>
        <p:nvPicPr>
          <p:cNvPr id="6" name="Picture 5" descr="Top bar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9144000" cy="11216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00250" y="3322276"/>
            <a:ext cx="79375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Ursula Matulonis, M.D.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Chief, Division of Gynecologic Oncology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Brock-Wilson Family Chair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Dana-Farber Cancer Institute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Professor of Medicine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Harvard Medical School 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Boston MA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email: 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Ursula_Matulonis@dfci.Harvard.edu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36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BE4B4D-31DD-C84B-AE00-C330ED825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Disclosures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457785E-4D82-2A46-9394-FAC28CC74A9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32000" y="2336799"/>
          <a:ext cx="8128000" cy="2324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8621">
                  <a:extLst>
                    <a:ext uri="{9D8B030D-6E8A-4147-A177-3AD203B41FA5}">
                      <a16:colId xmlns:a16="http://schemas.microsoft.com/office/drawing/2014/main" val="4247422599"/>
                    </a:ext>
                  </a:extLst>
                </a:gridCol>
                <a:gridCol w="4589379">
                  <a:extLst>
                    <a:ext uri="{9D8B030D-6E8A-4147-A177-3AD203B41FA5}">
                      <a16:colId xmlns:a16="http://schemas.microsoft.com/office/drawing/2014/main" val="1814878184"/>
                    </a:ext>
                  </a:extLst>
                </a:gridCol>
              </a:tblGrid>
              <a:tr h="1007203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Advisory Committee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2X Oncology, FUJIFILM Pharmaceuticals USA Inc,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Geneos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Therapeutics,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ImmunoGen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Inc,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Mersana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Therapeutics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146491"/>
                  </a:ext>
                </a:extLst>
              </a:tr>
              <a:tr h="612078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Consulting Agreement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Merck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2500777"/>
                  </a:ext>
                </a:extLst>
              </a:tr>
              <a:tr h="705042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Data and Safety Monitoring Board/Committee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Advaxis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Inc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74485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473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/>
              <a:t>Do you have any patients in your practice with...</a:t>
            </a:r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B4E13585-7752-B84C-9C0B-71CD5775813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315499" y="1916142"/>
          <a:ext cx="9579479" cy="208900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48092">
                  <a:extLst>
                    <a:ext uri="{9D8B030D-6E8A-4147-A177-3AD203B41FA5}">
                      <a16:colId xmlns:a16="http://schemas.microsoft.com/office/drawing/2014/main" val="2901513083"/>
                    </a:ext>
                  </a:extLst>
                </a:gridCol>
                <a:gridCol w="3148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3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445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2F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responding “yes”</a:t>
                      </a:r>
                    </a:p>
                  </a:txBody>
                  <a:tcPr marL="182880" marR="182880" marT="91440" marB="9144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2F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Median among those responding “yes”</a:t>
                      </a:r>
                    </a:p>
                  </a:txBody>
                  <a:tcPr marL="182880" marR="182880" marT="91440" marB="9144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2F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4503"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Ovarian cancer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3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82%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3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766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2B867-0F3F-464C-BE52-B950AFCCF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444" y="284711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err="1"/>
              <a:t>Mirvetuximab</a:t>
            </a:r>
            <a:r>
              <a:rPr lang="en-US" sz="4000" dirty="0"/>
              <a:t> </a:t>
            </a:r>
            <a:r>
              <a:rPr lang="en-US" sz="4000" dirty="0" err="1"/>
              <a:t>Soravtansine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05481-C15D-964A-8637-1573FF84E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5191" y="1528012"/>
            <a:ext cx="10070430" cy="5045277"/>
          </a:xfrm>
        </p:spPr>
        <p:txBody>
          <a:bodyPr>
            <a:normAutofit/>
          </a:bodyPr>
          <a:lstStyle/>
          <a:p>
            <a:r>
              <a:rPr lang="en-US" sz="2800" dirty="0" err="1"/>
              <a:t>Mirvetuximab</a:t>
            </a:r>
            <a:r>
              <a:rPr lang="en-US" sz="2800" dirty="0"/>
              <a:t> is an antibody drug conjugate that binds to the folate receptor-α (FRα) and uses the cytotoxic </a:t>
            </a:r>
            <a:r>
              <a:rPr lang="en-US" sz="2800" dirty="0" err="1"/>
              <a:t>maytansinoid</a:t>
            </a:r>
            <a:r>
              <a:rPr lang="en-US" sz="2800" dirty="0"/>
              <a:t>, DM4</a:t>
            </a:r>
          </a:p>
          <a:p>
            <a:r>
              <a:rPr lang="en-US" sz="2800" dirty="0"/>
              <a:t>Approximately 75-80% of high grade serous ovarian cancer expresses FRα</a:t>
            </a:r>
          </a:p>
          <a:p>
            <a:r>
              <a:rPr lang="en-US" sz="2800" dirty="0"/>
              <a:t>Activity correlates with FR</a:t>
            </a:r>
            <a:r>
              <a:rPr lang="el-GR" sz="2800" dirty="0"/>
              <a:t>α </a:t>
            </a:r>
            <a:r>
              <a:rPr lang="en-US" sz="2800" dirty="0"/>
              <a:t>expression; eligibility criterion for FORWARD1 of ≥50% tumor staining at ≥2+ intensity (i.e., ‘medium’ to ‘high’ receptor expression) needed</a:t>
            </a:r>
          </a:p>
          <a:p>
            <a:r>
              <a:rPr lang="en-US" sz="2800" dirty="0"/>
              <a:t>The most common adverse events included fatigue, diarrhea, nausea, and blurred vision</a:t>
            </a:r>
          </a:p>
          <a:p>
            <a:r>
              <a:rPr lang="en-US" sz="2800" dirty="0"/>
              <a:t>Received FDA fast track designation in June 2018</a:t>
            </a:r>
          </a:p>
        </p:txBody>
      </p:sp>
    </p:spTree>
    <p:extLst>
      <p:ext uri="{BB962C8B-B14F-4D97-AF65-F5344CB8AC3E}">
        <p14:creationId xmlns:p14="http://schemas.microsoft.com/office/powerpoint/2010/main" val="282874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D52DD-D362-1A40-B4E6-4F77E8DA8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452" y="4469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FORWARD 1:  Phase 3 study comparing </a:t>
            </a:r>
            <a:br>
              <a:rPr lang="en-US" sz="3100" dirty="0"/>
            </a:br>
            <a:r>
              <a:rPr lang="en-US" sz="3100" dirty="0" err="1"/>
              <a:t>mirvetuximab</a:t>
            </a:r>
            <a:r>
              <a:rPr lang="en-US" sz="3100" dirty="0"/>
              <a:t> to standard chemotherapy</a:t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B3F41D-B2D9-5C4E-B1A5-B42913A619F9}"/>
              </a:ext>
            </a:extLst>
          </p:cNvPr>
          <p:cNvSpPr/>
          <p:nvPr/>
        </p:nvSpPr>
        <p:spPr>
          <a:xfrm>
            <a:off x="1552074" y="1652679"/>
            <a:ext cx="2662087" cy="3127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9063" marR="0" lvl="0" indent="-1190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Recurrent platinum-resistant ovarian cancer</a:t>
            </a:r>
          </a:p>
          <a:p>
            <a:pPr marL="119063" marR="0" lvl="0" indent="-1190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Measurable cancer by RECIST1.1</a:t>
            </a:r>
          </a:p>
          <a:p>
            <a:pPr marL="119063" marR="0" lvl="0" indent="-1190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 to 3 prior lines of treatment</a:t>
            </a:r>
          </a:p>
          <a:p>
            <a:pPr marL="119063" marR="0" lvl="0" indent="-1190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Medium-high folate receptor alpha expression positivity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65FC6CE-A308-4949-809C-B7EF82388CD4}"/>
              </a:ext>
            </a:extLst>
          </p:cNvPr>
          <p:cNvCxnSpPr>
            <a:cxnSpLocks/>
          </p:cNvCxnSpPr>
          <p:nvPr/>
        </p:nvCxnSpPr>
        <p:spPr>
          <a:xfrm flipV="1">
            <a:off x="4364652" y="2248608"/>
            <a:ext cx="920424" cy="77718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9DE81E9-1140-DC4E-95B7-D54703ABE366}"/>
              </a:ext>
            </a:extLst>
          </p:cNvPr>
          <p:cNvCxnSpPr>
            <a:cxnSpLocks/>
          </p:cNvCxnSpPr>
          <p:nvPr/>
        </p:nvCxnSpPr>
        <p:spPr>
          <a:xfrm>
            <a:off x="4364653" y="3284591"/>
            <a:ext cx="824045" cy="658151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17479A4D-0A4C-6E4D-9536-4F39F3E1660B}"/>
              </a:ext>
            </a:extLst>
          </p:cNvPr>
          <p:cNvSpPr/>
          <p:nvPr/>
        </p:nvSpPr>
        <p:spPr>
          <a:xfrm>
            <a:off x="5526262" y="1613952"/>
            <a:ext cx="1762298" cy="9227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Mirvetuximab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 mg/kg IV every 3 weeks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659E96-E865-BC4D-B872-9A94DD1CC982}"/>
              </a:ext>
            </a:extLst>
          </p:cNvPr>
          <p:cNvSpPr/>
          <p:nvPr/>
        </p:nvSpPr>
        <p:spPr>
          <a:xfrm>
            <a:off x="5526263" y="3202818"/>
            <a:ext cx="1704109" cy="1479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Standard treatment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PLD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Topotecan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Weekly paclitaxel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43F288AD-A97F-6F46-961D-CBDD263CC77B}"/>
              </a:ext>
            </a:extLst>
          </p:cNvPr>
          <p:cNvSpPr/>
          <p:nvPr/>
        </p:nvSpPr>
        <p:spPr>
          <a:xfrm>
            <a:off x="7442662" y="2906044"/>
            <a:ext cx="723207" cy="3408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32AEF1-0DC9-4A42-8CA8-9952402F9C4C}"/>
              </a:ext>
            </a:extLst>
          </p:cNvPr>
          <p:cNvSpPr/>
          <p:nvPr/>
        </p:nvSpPr>
        <p:spPr>
          <a:xfrm>
            <a:off x="8378158" y="2140723"/>
            <a:ext cx="1842052" cy="2078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Primary Endpoint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PFS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Other endpoints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OS and safety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AE399A-492D-4048-854B-3D119099FC7B}"/>
              </a:ext>
            </a:extLst>
          </p:cNvPr>
          <p:cNvSpPr txBox="1"/>
          <p:nvPr/>
        </p:nvSpPr>
        <p:spPr>
          <a:xfrm>
            <a:off x="4591759" y="290604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2:1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D6E6C4-1915-EC4E-8209-A4C3DBACABEB}"/>
              </a:ext>
            </a:extLst>
          </p:cNvPr>
          <p:cNvSpPr txBox="1"/>
          <p:nvPr/>
        </p:nvSpPr>
        <p:spPr>
          <a:xfrm>
            <a:off x="10663471" y="6323769"/>
            <a:ext cx="1180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NCT02631876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JCO 2016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880A77-C336-C844-8BE9-AB6F2080C769}"/>
              </a:ext>
            </a:extLst>
          </p:cNvPr>
          <p:cNvSpPr txBox="1"/>
          <p:nvPr/>
        </p:nvSpPr>
        <p:spPr>
          <a:xfrm>
            <a:off x="786062" y="5053447"/>
            <a:ext cx="104674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Patient characteristics for FORWARD1 were established by Phase I study of single mirvetuximab</a:t>
            </a:r>
            <a:r>
              <a:rPr kumimoji="0" lang="en-US" sz="1800" b="0" i="0" u="sng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46 pts enrolled: ORR was 26%;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mPFS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was 4.8 months and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mDOR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was 19.1 weeks.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patients who had received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 or fewer prior lines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of therapy (n = 23):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ORR was 39%, PFS of 6.7 months, and DOR was 19.6 weeks.   </a:t>
            </a:r>
          </a:p>
        </p:txBody>
      </p:sp>
    </p:spTree>
    <p:extLst>
      <p:ext uri="{BB962C8B-B14F-4D97-AF65-F5344CB8AC3E}">
        <p14:creationId xmlns:p14="http://schemas.microsoft.com/office/powerpoint/2010/main" val="105891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E9500-9BCA-7D4B-A664-7314DC72D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552933"/>
            <a:ext cx="8229600" cy="1143000"/>
          </a:xfrm>
        </p:spPr>
        <p:txBody>
          <a:bodyPr/>
          <a:lstStyle/>
          <a:p>
            <a:r>
              <a:rPr lang="en-US" dirty="0" err="1"/>
              <a:t>Mirvetuximab</a:t>
            </a:r>
            <a:r>
              <a:rPr lang="en-US" dirty="0"/>
              <a:t> combinations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AAEF1-C757-AC49-97A6-36DA30DC4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5505" y="2131178"/>
            <a:ext cx="9877926" cy="3418946"/>
          </a:xfrm>
        </p:spPr>
        <p:txBody>
          <a:bodyPr>
            <a:normAutofit/>
          </a:bodyPr>
          <a:lstStyle/>
          <a:p>
            <a:r>
              <a:rPr lang="en-US" dirty="0" err="1"/>
              <a:t>Mirvetuximab</a:t>
            </a:r>
            <a:r>
              <a:rPr lang="en-US" dirty="0"/>
              <a:t> + bevacizumab (ASCO 2018)</a:t>
            </a:r>
          </a:p>
          <a:p>
            <a:r>
              <a:rPr lang="en-US" dirty="0" err="1"/>
              <a:t>Mirvetuximab</a:t>
            </a:r>
            <a:r>
              <a:rPr lang="en-US" dirty="0"/>
              <a:t> + pembrolizumab (ESMO 2018)</a:t>
            </a:r>
            <a:br>
              <a:rPr lang="en-US" dirty="0"/>
            </a:br>
            <a:r>
              <a:rPr lang="en-US" dirty="0"/>
              <a:t>– Rationale: ADC induces T cell infiltration,</a:t>
            </a:r>
            <a:br>
              <a:rPr lang="en-US" dirty="0"/>
            </a:br>
            <a:r>
              <a:rPr lang="en-US" dirty="0"/>
              <a:t>       PD-1 reinvigorates exhausted T cells</a:t>
            </a:r>
            <a:r>
              <a:rPr lang="en-US" baseline="30000" dirty="0"/>
              <a:t>1</a:t>
            </a:r>
            <a:r>
              <a:rPr lang="en-US" dirty="0"/>
              <a:t> </a:t>
            </a:r>
          </a:p>
          <a:p>
            <a:r>
              <a:rPr lang="en-US" dirty="0" err="1"/>
              <a:t>Mirvetuximab</a:t>
            </a:r>
            <a:r>
              <a:rPr lang="en-US" dirty="0"/>
              <a:t> + carboplatin/bevacizumab </a:t>
            </a:r>
          </a:p>
          <a:p>
            <a:r>
              <a:rPr lang="en-US" dirty="0" err="1"/>
              <a:t>Mirvetuximab</a:t>
            </a:r>
            <a:r>
              <a:rPr lang="en-US" dirty="0"/>
              <a:t> + rucaparib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475C2C-B52C-40D2-BA21-9552E6F655FA}"/>
              </a:ext>
            </a:extLst>
          </p:cNvPr>
          <p:cNvSpPr txBox="1"/>
          <p:nvPr/>
        </p:nvSpPr>
        <p:spPr>
          <a:xfrm>
            <a:off x="5960534" y="6334780"/>
            <a:ext cx="4613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Muller et al.  T-DM1 renders HER2+ breast cancer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highly susceptible to CTLA-4/PD-1 blockade, STM 2015</a:t>
            </a:r>
          </a:p>
        </p:txBody>
      </p:sp>
    </p:spTree>
    <p:extLst>
      <p:ext uri="{BB962C8B-B14F-4D97-AF65-F5344CB8AC3E}">
        <p14:creationId xmlns:p14="http://schemas.microsoft.com/office/powerpoint/2010/main" val="375979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6577E8-A07E-A047-8DB0-872CAE373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169" y="523309"/>
            <a:ext cx="10136626" cy="1143000"/>
          </a:xfrm>
        </p:spPr>
        <p:txBody>
          <a:bodyPr>
            <a:noAutofit/>
          </a:bodyPr>
          <a:lstStyle/>
          <a:p>
            <a:r>
              <a:rPr lang="en-US" sz="3200" dirty="0"/>
              <a:t>FORWARD II Phase </a:t>
            </a:r>
            <a:r>
              <a:rPr lang="en-US" sz="3200" dirty="0" err="1"/>
              <a:t>Ib</a:t>
            </a:r>
            <a:r>
              <a:rPr lang="en-US" sz="3200" dirty="0"/>
              <a:t> Study: </a:t>
            </a:r>
            <a:r>
              <a:rPr lang="en-US" sz="3200" dirty="0" err="1"/>
              <a:t>Mirvetuximab</a:t>
            </a:r>
            <a:r>
              <a:rPr lang="en-US" sz="3200" dirty="0"/>
              <a:t> </a:t>
            </a:r>
            <a:r>
              <a:rPr lang="en-US" sz="3200" dirty="0" err="1"/>
              <a:t>Soravtansine</a:t>
            </a:r>
            <a:r>
              <a:rPr lang="en-US" sz="3200" dirty="0"/>
              <a:t> with Bevacizumab for Platinum-Resistant Ovarian Cancer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1622CF2-BCEE-1342-98AD-F1FB8503EA3D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272169" y="1950023"/>
          <a:ext cx="9624431" cy="247777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86126">
                  <a:extLst>
                    <a:ext uri="{9D8B030D-6E8A-4147-A177-3AD203B41FA5}">
                      <a16:colId xmlns:a16="http://schemas.microsoft.com/office/drawing/2014/main" val="450599155"/>
                    </a:ext>
                  </a:extLst>
                </a:gridCol>
                <a:gridCol w="1061517">
                  <a:extLst>
                    <a:ext uri="{9D8B030D-6E8A-4147-A177-3AD203B41FA5}">
                      <a16:colId xmlns:a16="http://schemas.microsoft.com/office/drawing/2014/main" val="2300880269"/>
                    </a:ext>
                  </a:extLst>
                </a:gridCol>
                <a:gridCol w="1344591">
                  <a:extLst>
                    <a:ext uri="{9D8B030D-6E8A-4147-A177-3AD203B41FA5}">
                      <a16:colId xmlns:a16="http://schemas.microsoft.com/office/drawing/2014/main" val="1386707864"/>
                    </a:ext>
                  </a:extLst>
                </a:gridCol>
                <a:gridCol w="1607441">
                  <a:extLst>
                    <a:ext uri="{9D8B030D-6E8A-4147-A177-3AD203B41FA5}">
                      <a16:colId xmlns:a16="http://schemas.microsoft.com/office/drawing/2014/main" val="718600299"/>
                    </a:ext>
                  </a:extLst>
                </a:gridCol>
                <a:gridCol w="1374918">
                  <a:extLst>
                    <a:ext uri="{9D8B030D-6E8A-4147-A177-3AD203B41FA5}">
                      <a16:colId xmlns:a16="http://schemas.microsoft.com/office/drawing/2014/main" val="3439302764"/>
                    </a:ext>
                  </a:extLst>
                </a:gridCol>
                <a:gridCol w="1051409">
                  <a:extLst>
                    <a:ext uri="{9D8B030D-6E8A-4147-A177-3AD203B41FA5}">
                      <a16:colId xmlns:a16="http://schemas.microsoft.com/office/drawing/2014/main" val="3459602613"/>
                    </a:ext>
                  </a:extLst>
                </a:gridCol>
                <a:gridCol w="1698429">
                  <a:extLst>
                    <a:ext uri="{9D8B030D-6E8A-4147-A177-3AD203B41FA5}">
                      <a16:colId xmlns:a16="http://schemas.microsoft.com/office/drawing/2014/main" val="3083890533"/>
                    </a:ext>
                  </a:extLst>
                </a:gridCol>
              </a:tblGrid>
              <a:tr h="459379">
                <a:tc rowSpan="2">
                  <a:txBody>
                    <a:bodyPr/>
                    <a:lstStyle/>
                    <a:p>
                      <a:endParaRPr lang="en-US" sz="17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7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Endpoint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17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54)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</a:t>
                      </a:r>
                      <a:r>
                        <a:rPr lang="el-GR" sz="17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</a:t>
                      </a:r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expression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 lines of therapy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FORWARD I- matched</a:t>
                      </a:r>
                    </a:p>
                    <a:p>
                      <a:pPr algn="ctr"/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23)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388206"/>
                  </a:ext>
                </a:extLst>
              </a:tr>
              <a:tr h="64025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</a:t>
                      </a:r>
                    </a:p>
                    <a:p>
                      <a:pPr algn="ctr"/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12)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Medium/high</a:t>
                      </a:r>
                    </a:p>
                    <a:p>
                      <a:pPr algn="ctr"/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39)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1-3</a:t>
                      </a:r>
                    </a:p>
                    <a:p>
                      <a:pPr algn="ctr"/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33)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≥4</a:t>
                      </a:r>
                    </a:p>
                    <a:p>
                      <a:pPr algn="ctr"/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21)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431850"/>
                  </a:ext>
                </a:extLst>
              </a:tr>
              <a:tr h="459379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607901"/>
                  </a:ext>
                </a:extLst>
              </a:tr>
              <a:tr h="459379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PFS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7.8 </a:t>
                      </a:r>
                      <a:r>
                        <a:rPr lang="en-US" sz="17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</a:t>
                      </a:r>
                      <a:endParaRPr lang="en-US" sz="1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 </a:t>
                      </a:r>
                      <a:r>
                        <a:rPr lang="en-US" sz="17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</a:t>
                      </a:r>
                      <a:endParaRPr lang="en-US" sz="1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9.5 </a:t>
                      </a:r>
                      <a:r>
                        <a:rPr lang="en-US" sz="17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</a:t>
                      </a:r>
                      <a:endParaRPr lang="en-US" sz="1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9.9 </a:t>
                      </a:r>
                      <a:r>
                        <a:rPr lang="en-US" sz="17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</a:t>
                      </a:r>
                      <a:endParaRPr lang="en-US" sz="1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7.2 </a:t>
                      </a:r>
                      <a:r>
                        <a:rPr lang="en-US" sz="17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</a:t>
                      </a:r>
                      <a:endParaRPr lang="en-US" sz="1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9.9 </a:t>
                      </a:r>
                      <a:r>
                        <a:rPr lang="en-US" sz="17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</a:t>
                      </a:r>
                      <a:endParaRPr lang="en-US" sz="1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767069"/>
                  </a:ext>
                </a:extLst>
              </a:tr>
              <a:tr h="459379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DOR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10.6 </a:t>
                      </a:r>
                      <a:r>
                        <a:rPr lang="en-US" sz="17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</a:t>
                      </a:r>
                      <a:endParaRPr lang="en-US" sz="1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10.6 </a:t>
                      </a:r>
                      <a:r>
                        <a:rPr lang="en-US" sz="17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</a:t>
                      </a:r>
                      <a:endParaRPr lang="en-US" sz="1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10.6 </a:t>
                      </a:r>
                      <a:r>
                        <a:rPr lang="en-US" sz="17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</a:t>
                      </a:r>
                      <a:endParaRPr lang="en-US" sz="1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10.6 </a:t>
                      </a:r>
                      <a:r>
                        <a:rPr lang="en-US" sz="17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</a:t>
                      </a:r>
                      <a:endParaRPr lang="en-US" sz="1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17760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A97CD5C-D294-2E4D-BE61-D782DEA415E4}"/>
              </a:ext>
            </a:extLst>
          </p:cNvPr>
          <p:cNvSpPr txBox="1"/>
          <p:nvPr/>
        </p:nvSpPr>
        <p:spPr>
          <a:xfrm>
            <a:off x="228600" y="6400800"/>
            <a:ext cx="49084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O’Malley DM et al.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Proc ASCO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2018;Abstract 5549.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C9E272-940B-4449-9AD5-730C75331543}"/>
              </a:ext>
            </a:extLst>
          </p:cNvPr>
          <p:cNvSpPr txBox="1"/>
          <p:nvPr/>
        </p:nvSpPr>
        <p:spPr>
          <a:xfrm>
            <a:off x="1272169" y="4513886"/>
            <a:ext cx="9982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ND = not determined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FORWARD</a:t>
            </a: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 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-matched: Medium/high FR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α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expression, 1-3 prior lines of therapy; corresponds to the target population in the pivotal Phase III monotherapy study (NCT02631876)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Grade 3 AEs uncommon, with the exception of hypertension (14%); no Grade 4 AEs observed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Nausea, diarrhea, blurred vision and fatigue were the most commonly observed AEs</a:t>
            </a:r>
          </a:p>
        </p:txBody>
      </p:sp>
    </p:spTree>
    <p:extLst>
      <p:ext uri="{BB962C8B-B14F-4D97-AF65-F5344CB8AC3E}">
        <p14:creationId xmlns:p14="http://schemas.microsoft.com/office/powerpoint/2010/main" val="136739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2F6C252-0A2B-DD4D-BA1F-01AAA351F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51" y="1405867"/>
            <a:ext cx="7857264" cy="397577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65A2A43-E2A8-7743-9C4C-FD31D1BF1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641" y="247486"/>
            <a:ext cx="9897438" cy="1143000"/>
          </a:xfrm>
        </p:spPr>
        <p:txBody>
          <a:bodyPr>
            <a:noAutofit/>
          </a:bodyPr>
          <a:lstStyle/>
          <a:p>
            <a:r>
              <a:rPr lang="en-US" sz="3200" dirty="0"/>
              <a:t>FORWARD II: </a:t>
            </a:r>
            <a:r>
              <a:rPr lang="en-US" sz="3200" dirty="0" err="1"/>
              <a:t>Mirvetuximab</a:t>
            </a:r>
            <a:r>
              <a:rPr lang="en-US" sz="3200" dirty="0"/>
              <a:t> </a:t>
            </a:r>
            <a:r>
              <a:rPr lang="en-US" sz="3200" dirty="0" err="1"/>
              <a:t>Soravtansine</a:t>
            </a:r>
            <a:r>
              <a:rPr lang="en-US" sz="3200" dirty="0"/>
              <a:t> with </a:t>
            </a:r>
            <a:r>
              <a:rPr lang="en-US" sz="3200" dirty="0" err="1"/>
              <a:t>Pembrolizumab</a:t>
            </a:r>
            <a:r>
              <a:rPr lang="en-US" sz="3200" dirty="0"/>
              <a:t> for Platinum-Resistant Ovarian Cancer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492EA8-0A17-9244-AD30-D23410592DAA}"/>
              </a:ext>
            </a:extLst>
          </p:cNvPr>
          <p:cNvSpPr txBox="1"/>
          <p:nvPr/>
        </p:nvSpPr>
        <p:spPr>
          <a:xfrm>
            <a:off x="152400" y="6394621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Matulonis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UA et al. 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Proc ESMO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2018;Abstract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949P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</a:p>
        </p:txBody>
      </p:sp>
      <p:graphicFrame>
        <p:nvGraphicFramePr>
          <p:cNvPr id="15" name="Content Placeholder 4">
            <a:extLst>
              <a:ext uri="{FF2B5EF4-FFF2-40B4-BE49-F238E27FC236}">
                <a16:creationId xmlns:a16="http://schemas.microsoft.com/office/drawing/2014/main" id="{BA07D69B-5D17-ED4A-95A2-6B0604D91AF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653269" y="2175792"/>
          <a:ext cx="3408947" cy="150279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32988">
                  <a:extLst>
                    <a:ext uri="{9D8B030D-6E8A-4147-A177-3AD203B41FA5}">
                      <a16:colId xmlns:a16="http://schemas.microsoft.com/office/drawing/2014/main" val="2065726642"/>
                    </a:ext>
                  </a:extLst>
                </a:gridCol>
                <a:gridCol w="1069668">
                  <a:extLst>
                    <a:ext uri="{9D8B030D-6E8A-4147-A177-3AD203B41FA5}">
                      <a16:colId xmlns:a16="http://schemas.microsoft.com/office/drawing/2014/main" val="2175559518"/>
                    </a:ext>
                  </a:extLst>
                </a:gridCol>
                <a:gridCol w="1106291">
                  <a:extLst>
                    <a:ext uri="{9D8B030D-6E8A-4147-A177-3AD203B41FA5}">
                      <a16:colId xmlns:a16="http://schemas.microsoft.com/office/drawing/2014/main" val="1069070274"/>
                    </a:ext>
                  </a:extLst>
                </a:gridCol>
              </a:tblGrid>
              <a:tr h="572488">
                <a:tc>
                  <a:txBody>
                    <a:bodyPr/>
                    <a:lstStyle/>
                    <a:p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 Total</a:t>
                      </a:r>
                    </a:p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(n = 54)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Medium/</a:t>
                      </a:r>
                      <a:br>
                        <a:rPr lang="en-US" sz="1500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high FR</a:t>
                      </a:r>
                      <a:r>
                        <a:rPr lang="el-GR" sz="15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</a:t>
                      </a:r>
                      <a:endParaRPr lang="en-US" sz="15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 = 39)</a:t>
                      </a:r>
                      <a:endParaRPr lang="el-GR" sz="15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067694"/>
                  </a:ext>
                </a:extLst>
              </a:tr>
              <a:tr h="274719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ORR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30%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31%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717887"/>
                  </a:ext>
                </a:extLst>
              </a:tr>
              <a:tr h="405512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Median DOR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6.9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</a:rPr>
                        <a:t>mo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8.1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</a:rPr>
                        <a:t>mo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712419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63DAEE59-CEF0-1E43-A4E1-0F0B054BE6B7}"/>
              </a:ext>
            </a:extLst>
          </p:cNvPr>
          <p:cNvSpPr txBox="1"/>
          <p:nvPr/>
        </p:nvSpPr>
        <p:spPr>
          <a:xfrm>
            <a:off x="1134764" y="5179995"/>
            <a:ext cx="102991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Select any-grade AEs: diarrhea (54%), peripheral neuropathy (41%), blurred vision (39%), increased AST (34%), dry eye (30%), increased ALT (27%), keratopathy (20%), pneumonitis (18%)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Grade 3 AEs: 38% of patients; Grade 4 AEs: 7% of patients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26608" y="1414180"/>
            <a:ext cx="2464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Low FR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α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26608" y="1691932"/>
            <a:ext cx="2464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Medium FR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α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26608" y="1957781"/>
            <a:ext cx="2464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High FR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α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-1615428" y="3188680"/>
            <a:ext cx="391955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Maximum % change from baseline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19200" y="4153699"/>
            <a:ext cx="24649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 = partial response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= unconfirmed PR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1429" y="4541430"/>
            <a:ext cx="528329" cy="465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*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6367031" y="1489701"/>
            <a:ext cx="199459" cy="199459"/>
          </a:xfrm>
          <a:prstGeom prst="rect">
            <a:avLst/>
          </a:prstGeom>
          <a:solidFill>
            <a:srgbClr val="FF8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367031" y="1737345"/>
            <a:ext cx="199459" cy="199459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6367031" y="2015675"/>
            <a:ext cx="199459" cy="199459"/>
          </a:xfrm>
          <a:prstGeom prst="rect">
            <a:avLst/>
          </a:prstGeom>
          <a:solidFill>
            <a:srgbClr val="AAE0F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14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25A8C73F-3A56-41EE-BE19-1637C116D4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9432" y="643846"/>
            <a:ext cx="7423484" cy="588169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Nivolumab (anti-PD-1) and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Avelumab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(anti-PD-L1) in recurrent ovarian cancer 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0117655-DBEC-4F7C-BA70-2ECDBCAD840E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431758" y="1770117"/>
          <a:ext cx="9300410" cy="364494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78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47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03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85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477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157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Agent </a:t>
                      </a:r>
                    </a:p>
                  </a:txBody>
                  <a:tcPr marL="68644" marR="68644"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# of </a:t>
                      </a:r>
                      <a:r>
                        <a:rPr lang="en-US" sz="1600" dirty="0" err="1">
                          <a:latin typeface="Arial" pitchFamily="34" charset="0"/>
                          <a:cs typeface="Arial" pitchFamily="34" charset="0"/>
                        </a:rPr>
                        <a:t>pts</a:t>
                      </a:r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68644" marR="68644"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RR</a:t>
                      </a:r>
                    </a:p>
                  </a:txBody>
                  <a:tcPr marL="68644" marR="68644"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Median PFS </a:t>
                      </a:r>
                    </a:p>
                  </a:txBody>
                  <a:tcPr marL="68644" marR="68644"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Prior therapy</a:t>
                      </a:r>
                    </a:p>
                  </a:txBody>
                  <a:tcPr marL="68644" marR="68644" marT="34322" marB="3432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538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Nivolumab </a:t>
                      </a:r>
                    </a:p>
                    <a:p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(JCO 2015)</a:t>
                      </a:r>
                    </a:p>
                  </a:txBody>
                  <a:tcPr marL="68644" marR="68644" marT="34322" marB="34322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20 patients</a:t>
                      </a:r>
                    </a:p>
                    <a:p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10: 1 mg/kg q2W</a:t>
                      </a:r>
                    </a:p>
                    <a:p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10: 3 mg/kg q2W</a:t>
                      </a:r>
                    </a:p>
                    <a:p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1600" b="1" dirty="0">
                          <a:latin typeface="Arial" pitchFamily="34" charset="0"/>
                          <a:cs typeface="Arial" pitchFamily="34" charset="0"/>
                        </a:rPr>
                        <a:t>ALL platinum resistant</a:t>
                      </a:r>
                    </a:p>
                    <a:p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644" marR="68644" marT="34322" marB="34322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FFFF00"/>
                          </a:highlight>
                          <a:latin typeface="Arial" pitchFamily="34" charset="0"/>
                          <a:cs typeface="Arial" pitchFamily="34" charset="0"/>
                        </a:rPr>
                        <a:t>15%</a:t>
                      </a:r>
                    </a:p>
                    <a:p>
                      <a:r>
                        <a:rPr lang="en-US" sz="1600" b="1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1600" b="1" baseline="0" dirty="0">
                          <a:latin typeface="Arial" pitchFamily="34" charset="0"/>
                          <a:cs typeface="Arial" pitchFamily="34" charset="0"/>
                        </a:rPr>
                        <a:t> PR </a:t>
                      </a:r>
                      <a:r>
                        <a:rPr lang="en-US" sz="1600" baseline="0" dirty="0">
                          <a:latin typeface="Arial" pitchFamily="34" charset="0"/>
                          <a:cs typeface="Arial" pitchFamily="34" charset="0"/>
                        </a:rPr>
                        <a:t>in 1mg/kg</a:t>
                      </a:r>
                    </a:p>
                    <a:p>
                      <a:r>
                        <a:rPr lang="en-US" sz="1600" b="1" dirty="0">
                          <a:latin typeface="Arial" pitchFamily="34" charset="0"/>
                          <a:cs typeface="Arial" pitchFamily="34" charset="0"/>
                        </a:rPr>
                        <a:t>2 CRs </a:t>
                      </a:r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in 3mg/kg</a:t>
                      </a:r>
                    </a:p>
                    <a:p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1600" b="1" dirty="0">
                          <a:latin typeface="Arial" pitchFamily="34" charset="0"/>
                          <a:cs typeface="Arial" pitchFamily="34" charset="0"/>
                        </a:rPr>
                        <a:t>1/2</a:t>
                      </a:r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>
                          <a:latin typeface="Arial" pitchFamily="34" charset="0"/>
                          <a:cs typeface="Arial" pitchFamily="34" charset="0"/>
                        </a:rPr>
                        <a:t>clear cell cancers had CR</a:t>
                      </a:r>
                    </a:p>
                  </a:txBody>
                  <a:tcPr marL="68644" marR="68644" marT="34322" marB="34322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3.5 months</a:t>
                      </a:r>
                    </a:p>
                  </a:txBody>
                  <a:tcPr marL="68644" marR="68644" marT="34322" marB="34322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55% had &gt;3</a:t>
                      </a:r>
                      <a:r>
                        <a:rPr lang="en-US" sz="1600" baseline="0" dirty="0">
                          <a:latin typeface="Arial" pitchFamily="34" charset="0"/>
                          <a:cs typeface="Arial" pitchFamily="34" charset="0"/>
                        </a:rPr>
                        <a:t> lines of prior treatment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644" marR="68644" marT="34322" marB="3432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9839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Arial" pitchFamily="34" charset="0"/>
                          <a:cs typeface="Arial" pitchFamily="34" charset="0"/>
                        </a:rPr>
                        <a:t>Avelumab</a:t>
                      </a:r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(JAMA Oncology 2019)</a:t>
                      </a:r>
                    </a:p>
                  </a:txBody>
                  <a:tcPr marL="68644" marR="68644" marT="34322" marB="34322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125 patients</a:t>
                      </a:r>
                    </a:p>
                    <a:p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10mg/kg q2W</a:t>
                      </a:r>
                    </a:p>
                  </a:txBody>
                  <a:tcPr marL="68644" marR="68644" marT="34322" marB="34322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FFFF00"/>
                          </a:highlight>
                          <a:latin typeface="Arial" pitchFamily="34" charset="0"/>
                          <a:cs typeface="Arial" pitchFamily="34" charset="0"/>
                        </a:rPr>
                        <a:t>9.6%</a:t>
                      </a:r>
                    </a:p>
                    <a:p>
                      <a:r>
                        <a:rPr lang="en-US" sz="1600" b="1" dirty="0">
                          <a:latin typeface="Arial" pitchFamily="34" charset="0"/>
                          <a:cs typeface="Arial" pitchFamily="34" charset="0"/>
                        </a:rPr>
                        <a:t>12 PRs</a:t>
                      </a:r>
                    </a:p>
                    <a:p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1600" b="1" dirty="0">
                          <a:latin typeface="Arial" pitchFamily="34" charset="0"/>
                          <a:cs typeface="Arial" pitchFamily="34" charset="0"/>
                        </a:rPr>
                        <a:t>PD-L1+: 11.8% (cut-off 1%)</a:t>
                      </a:r>
                    </a:p>
                    <a:p>
                      <a:r>
                        <a:rPr lang="en-US" sz="1600" b="1" dirty="0">
                          <a:latin typeface="Arial" pitchFamily="34" charset="0"/>
                          <a:cs typeface="Arial" pitchFamily="34" charset="0"/>
                        </a:rPr>
                        <a:t>PD-L1- :  7.9% </a:t>
                      </a:r>
                    </a:p>
                  </a:txBody>
                  <a:tcPr marL="68644" marR="68644" marT="34322" marB="34322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2.6 months</a:t>
                      </a:r>
                    </a:p>
                    <a:p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644" marR="68644" marT="34322" marB="34322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Median number of prior therapies was 4</a:t>
                      </a:r>
                      <a:endParaRPr lang="en-US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644" marR="68644" marT="34322" marB="3432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424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CA287E2-E432-41CB-9D16-2AA5674D9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123" y="416480"/>
            <a:ext cx="8439655" cy="6025040"/>
          </a:xfrm>
          <a:prstGeom prst="rect">
            <a:avLst/>
          </a:prstGeom>
        </p:spPr>
      </p:pic>
      <p:sp>
        <p:nvSpPr>
          <p:cNvPr id="15" name="Text Box 4">
            <a:extLst>
              <a:ext uri="{FF2B5EF4-FFF2-40B4-BE49-F238E27FC236}">
                <a16:creationId xmlns:a16="http://schemas.microsoft.com/office/drawing/2014/main" id="{83F9634C-EC97-4965-BDBD-4EDF37698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6507" y="6530366"/>
            <a:ext cx="2608692" cy="23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/>
              <a:defRPr/>
            </a:pPr>
            <a:r>
              <a:rPr kumimoji="0" lang="en-GB" altLang="en-US" sz="1201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Matulonis et al. ASCO 2018</a:t>
            </a:r>
          </a:p>
        </p:txBody>
      </p:sp>
    </p:spTree>
    <p:extLst>
      <p:ext uri="{BB962C8B-B14F-4D97-AF65-F5344CB8AC3E}">
        <p14:creationId xmlns:p14="http://schemas.microsoft.com/office/powerpoint/2010/main" val="78252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9A94E05-4FBD-4705-ACAF-552F12EF503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524001" y="1650716"/>
          <a:ext cx="9143997" cy="4576033"/>
        </p:xfrm>
        <a:graphic>
          <a:graphicData uri="http://schemas.openxmlformats.org/drawingml/2006/table">
            <a:tbl>
              <a:tblPr firstRow="1" bandRow="1"/>
              <a:tblGrid>
                <a:gridCol w="3389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8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8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83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7664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90" marR="34290" marT="34290" marB="34290" anchor="b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chemeClr val="tx1"/>
                          </a:solidFill>
                          <a:latin typeface="+mn-lt"/>
                        </a:rPr>
                        <a:t>Cohort A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latin typeface="+mn-lt"/>
                        </a:rPr>
                        <a:t>1 - 3 prior lines; 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latin typeface="+mn-lt"/>
                        </a:rPr>
                        <a:t>PFI/TFI 3 - 12 months 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latin typeface="+mn-lt"/>
                        </a:rPr>
                        <a:t>n = 285</a:t>
                      </a:r>
                      <a:endParaRPr lang="en-US" sz="15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90" marR="34290" marT="34290" marB="34290" anchor="b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chemeClr val="tx1"/>
                          </a:solidFill>
                          <a:latin typeface="+mn-lt"/>
                        </a:rPr>
                        <a:t>Cohort B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latin typeface="+mn-lt"/>
                        </a:rPr>
                        <a:t>4 - 6 prior lines; 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latin typeface="+mn-lt"/>
                        </a:rPr>
                        <a:t>PFI/TFI ≥3 months 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latin typeface="+mn-lt"/>
                        </a:rPr>
                        <a:t>n = 91</a:t>
                      </a:r>
                      <a:endParaRPr lang="en-US" sz="15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90" marR="34290" marT="34290" marB="34290" anchor="b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1" kern="1200" dirty="0">
                          <a:solidFill>
                            <a:schemeClr val="tx1"/>
                          </a:solidFill>
                          <a:latin typeface="+mn-lt"/>
                        </a:rPr>
                        <a:t>Cohort  A + B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1" kern="1200" dirty="0">
                          <a:latin typeface="+mn-lt"/>
                        </a:rPr>
                        <a:t>All-comers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500" b="1" kern="1200" dirty="0">
                        <a:latin typeface="+mn-lt"/>
                      </a:endParaRPr>
                    </a:p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1" kern="1200" dirty="0">
                          <a:latin typeface="+mn-lt"/>
                        </a:rPr>
                        <a:t>n = 376</a:t>
                      </a:r>
                      <a:endParaRPr lang="pt-BR" sz="15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90" marR="34290" marT="34290" marB="34290" anchor="b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94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>
                          <a:latin typeface="+mn-lt"/>
                        </a:rPr>
                        <a:t>ORR % (95% CI)</a:t>
                      </a:r>
                      <a:endParaRPr lang="en-US" sz="15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90" marR="34290" marT="34290" marB="3429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>
                          <a:latin typeface="+mn-lt"/>
                        </a:rPr>
                        <a:t>7.4 (4.6 - 11.0)</a:t>
                      </a:r>
                      <a:endParaRPr lang="en-US" sz="15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90" marR="34290" marT="34290" marB="3429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>
                          <a:latin typeface="+mn-lt"/>
                        </a:rPr>
                        <a:t>9.9 (4.6 - 17.9)</a:t>
                      </a:r>
                      <a:endParaRPr lang="en-US" sz="15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90" marR="34290" marT="34290" marB="3429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>
                          <a:latin typeface="+mn-lt"/>
                        </a:rPr>
                        <a:t>8.0 (5.4 - 11.2)</a:t>
                      </a:r>
                      <a:endParaRPr lang="en-US" sz="15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90" marR="34290" marT="34290" marB="3429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94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noProof="0" dirty="0">
                          <a:latin typeface="+mn-lt"/>
                        </a:rPr>
                        <a:t>DCR % (95% CI)</a:t>
                      </a:r>
                      <a:endParaRPr lang="en-US" sz="15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90" marR="3429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dirty="0">
                          <a:latin typeface="+mn-lt"/>
                        </a:rPr>
                        <a:t>37.2 (31.6 - 43.1)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90" marR="3429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dirty="0">
                          <a:latin typeface="+mn-lt"/>
                        </a:rPr>
                        <a:t>37.4 (27.4 - 48.1) 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90" marR="3429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dirty="0">
                          <a:latin typeface="+mn-lt"/>
                        </a:rPr>
                        <a:t>37.2 (32.3 - 42.3) 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90" marR="3429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946">
                <a:tc gridSpan="4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kern="1200" noProof="0" dirty="0">
                          <a:latin typeface="+mn-lt"/>
                        </a:rPr>
                        <a:t>Best overall response</a:t>
                      </a:r>
                      <a:endParaRPr lang="en-US" sz="1500" b="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90" marR="3429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15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dirty="0">
                          <a:latin typeface="+mn-lt"/>
                        </a:rPr>
                        <a:t>   Complete response n (%)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90" marR="3429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500" dirty="0">
                          <a:latin typeface="+mn-lt"/>
                        </a:rPr>
                        <a:t>5 (1.7)</a:t>
                      </a:r>
                    </a:p>
                  </a:txBody>
                  <a:tcPr marL="34290" marR="34290" marT="34290" marB="3429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500" dirty="0">
                          <a:latin typeface="+mn-lt"/>
                        </a:rPr>
                        <a:t>2 (2.2)</a:t>
                      </a:r>
                    </a:p>
                  </a:txBody>
                  <a:tcPr marL="34290" marR="3429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500" dirty="0">
                          <a:latin typeface="+mn-lt"/>
                        </a:rPr>
                        <a:t>7 (1.9)</a:t>
                      </a:r>
                    </a:p>
                  </a:txBody>
                  <a:tcPr marL="34290" marR="3429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15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dirty="0">
                          <a:latin typeface="+mn-lt"/>
                        </a:rPr>
                        <a:t>   Partial response n (%)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90" marR="3429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500" dirty="0">
                          <a:latin typeface="+mn-lt"/>
                        </a:rPr>
                        <a:t>16 (5.6)</a:t>
                      </a:r>
                    </a:p>
                  </a:txBody>
                  <a:tcPr marL="34290" marR="3429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500" dirty="0">
                          <a:latin typeface="+mn-lt"/>
                        </a:rPr>
                        <a:t>7 (7.7)</a:t>
                      </a:r>
                    </a:p>
                  </a:txBody>
                  <a:tcPr marL="34290" marR="3429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500" dirty="0">
                          <a:latin typeface="+mn-lt"/>
                        </a:rPr>
                        <a:t>23 (6.1)</a:t>
                      </a:r>
                    </a:p>
                  </a:txBody>
                  <a:tcPr marL="34290" marR="3429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15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dirty="0">
                          <a:latin typeface="+mn-lt"/>
                        </a:rPr>
                        <a:t>   Stable disease n (%)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90" marR="3429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500" dirty="0">
                          <a:latin typeface="+mn-lt"/>
                        </a:rPr>
                        <a:t>85 (10.5)</a:t>
                      </a:r>
                    </a:p>
                  </a:txBody>
                  <a:tcPr marL="34290" marR="3429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500" dirty="0">
                          <a:latin typeface="+mn-lt"/>
                        </a:rPr>
                        <a:t>25 (27.5)</a:t>
                      </a:r>
                    </a:p>
                  </a:txBody>
                  <a:tcPr marL="34290" marR="3429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500" dirty="0">
                          <a:latin typeface="+mn-lt"/>
                        </a:rPr>
                        <a:t>110 (29.3)</a:t>
                      </a:r>
                    </a:p>
                  </a:txBody>
                  <a:tcPr marL="34290" marR="3429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15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dirty="0">
                          <a:latin typeface="+mn-lt"/>
                        </a:rPr>
                        <a:t>   Progressive disease n (%)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90" marR="3429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500" dirty="0">
                          <a:latin typeface="+mn-lt"/>
                        </a:rPr>
                        <a:t>166 (58.2)</a:t>
                      </a:r>
                    </a:p>
                  </a:txBody>
                  <a:tcPr marL="34290" marR="3429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500" dirty="0">
                          <a:latin typeface="+mn-lt"/>
                        </a:rPr>
                        <a:t>49 (53.8)</a:t>
                      </a:r>
                    </a:p>
                  </a:txBody>
                  <a:tcPr marL="34290" marR="3429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500" dirty="0">
                          <a:latin typeface="+mn-lt"/>
                        </a:rPr>
                        <a:t>215 (57.2)</a:t>
                      </a:r>
                    </a:p>
                  </a:txBody>
                  <a:tcPr marL="34290" marR="3429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694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dirty="0">
                          <a:latin typeface="+mn-lt"/>
                        </a:rPr>
                        <a:t>Responders (n)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90" marR="3429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dirty="0">
                          <a:latin typeface="+mn-lt"/>
                        </a:rPr>
                        <a:t>21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90" marR="3429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dirty="0">
                          <a:latin typeface="+mn-lt"/>
                        </a:rPr>
                        <a:t>9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90" marR="3429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dirty="0">
                          <a:latin typeface="+mn-lt"/>
                        </a:rPr>
                        <a:t>30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90" marR="3429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407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dirty="0">
                          <a:latin typeface="+mn-lt"/>
                        </a:rPr>
                        <a:t>Time to response, median months (range)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90" marR="3429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dirty="0">
                          <a:latin typeface="+mn-lt"/>
                        </a:rPr>
                        <a:t> 2.1 (1.9 - 6.3)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90" marR="3429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dirty="0">
                          <a:latin typeface="+mn-lt"/>
                        </a:rPr>
                        <a:t> 2.1 (1.8 - 12.3)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90" marR="3429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dirty="0">
                          <a:latin typeface="+mn-lt"/>
                        </a:rPr>
                        <a:t> 2.1 (1.8 - 12.3)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90" marR="3429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0459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dirty="0"/>
                        <a:t>Duration of response, median months (range)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90" marR="3429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dirty="0"/>
                        <a:t> 8.2 (3.9 - 18.6)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90" marR="3429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dirty="0"/>
                        <a:t>NR (3.3+ - 15.2+)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90" marR="3429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dirty="0"/>
                        <a:t> 8.2 (3.3+ - 18.6 )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90" marR="3429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20453C61-BE03-449B-89DE-DF86C8BF70FC}"/>
              </a:ext>
            </a:extLst>
          </p:cNvPr>
          <p:cNvSpPr txBox="1">
            <a:spLocks/>
          </p:cNvSpPr>
          <p:nvPr/>
        </p:nvSpPr>
        <p:spPr>
          <a:xfrm>
            <a:off x="1524000" y="815628"/>
            <a:ext cx="9143999" cy="380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Antitumor Activity: Confirmed Objective Response Rate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8E2A28D8-8705-8F4E-9293-C4136E7F5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6507" y="6530366"/>
            <a:ext cx="2608692" cy="23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/>
              <a:defRPr/>
            </a:pPr>
            <a:r>
              <a:rPr kumimoji="0" lang="en-GB" altLang="en-US" sz="1201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Matulonis et al. ASCO 2018</a:t>
            </a:r>
          </a:p>
        </p:txBody>
      </p:sp>
    </p:spTree>
    <p:extLst>
      <p:ext uri="{BB962C8B-B14F-4D97-AF65-F5344CB8AC3E}">
        <p14:creationId xmlns:p14="http://schemas.microsoft.com/office/powerpoint/2010/main" val="370450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ACFD712E-721E-44CC-9DFB-A5710752CD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3021" y="873023"/>
            <a:ext cx="7973101" cy="915246"/>
          </a:xfrm>
        </p:spPr>
        <p:txBody>
          <a:bodyPr>
            <a:noAutofit/>
          </a:bodyPr>
          <a:lstStyle/>
          <a:p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Possible ways to improve the effectiveness of immune checkpoint inhibition in ovarian cancer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E3EB1A94-1086-472A-B3E3-9029A0A39A7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35436" y="2276872"/>
            <a:ext cx="7050686" cy="4313933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Combination with other agents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 Cytotoxic agents 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 Targeted agents 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	Other immune checkpoint inhibitors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US" altLang="en-US" sz="2600" dirty="0">
                <a:latin typeface="Arial" panose="020B0604020202020204" pitchFamily="34" charset="0"/>
              </a:rPr>
              <a:t>   Antiangiogenic therapies</a:t>
            </a:r>
          </a:p>
          <a:p>
            <a:pPr>
              <a:lnSpc>
                <a:spcPct val="150000"/>
              </a:lnSpc>
              <a:buFontTx/>
              <a:buNone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12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28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2">
            <a:extLst>
              <a:ext uri="{FF2B5EF4-FFF2-40B4-BE49-F238E27FC236}">
                <a16:creationId xmlns:a16="http://schemas.microsoft.com/office/drawing/2014/main" id="{7A667CA1-BB4C-4728-96A2-110D4DD1356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80592" y="1853822"/>
            <a:ext cx="8128654" cy="4268682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Two non-mutually exclusive </a:t>
            </a:r>
            <a:r>
              <a:rPr lang="en-US" altLang="en-US" sz="2600" b="1" u="sng" dirty="0">
                <a:latin typeface="Arial" panose="020B0604020202020204" pitchFamily="34" charset="0"/>
                <a:cs typeface="Arial" panose="020B0604020202020204" pitchFamily="34" charset="0"/>
              </a:rPr>
              <a:t>hypotheses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are plausible: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Cytotoxics can increase cell death and inflammation resulting in improved CD8+ T cell infiltration and activation concurrent with immune checkpoint modulators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Cytotoxics will selectively increase somatic mutations in tumors resulting in neo-antigens that prime anti-tumor CD8+ T cells in the presence of immune checkpoint modulation</a:t>
            </a:r>
          </a:p>
          <a:p>
            <a:endParaRPr lang="en-US" alt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D7648D0-D04F-4D03-9A36-089EBB66F4E4}"/>
              </a:ext>
            </a:extLst>
          </p:cNvPr>
          <p:cNvSpPr txBox="1">
            <a:spLocks/>
          </p:cNvSpPr>
          <p:nvPr/>
        </p:nvSpPr>
        <p:spPr bwMode="auto">
          <a:xfrm>
            <a:off x="3178651" y="735496"/>
            <a:ext cx="5834698" cy="457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Combination of immune checkpoint inhibitors with cytotoxic agents</a:t>
            </a:r>
          </a:p>
        </p:txBody>
      </p:sp>
    </p:spTree>
    <p:extLst>
      <p:ext uri="{BB962C8B-B14F-4D97-AF65-F5344CB8AC3E}">
        <p14:creationId xmlns:p14="http://schemas.microsoft.com/office/powerpoint/2010/main" val="394301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/>
              <a:t>Have you consulted in some way with a tertiary care expert </a:t>
            </a:r>
            <a:br>
              <a:rPr lang="en-US" sz="2400" dirty="0"/>
            </a:br>
            <a:r>
              <a:rPr lang="en-US" sz="2400" dirty="0"/>
              <a:t>during the past year (</a:t>
            </a:r>
            <a:r>
              <a:rPr lang="en-US" sz="2400" dirty="0" err="1"/>
              <a:t>eg</a:t>
            </a:r>
            <a:r>
              <a:rPr lang="en-US" sz="2400" dirty="0"/>
              <a:t>, sent for a second opinion, email consult, phone consult) on any cases of...</a:t>
            </a:r>
          </a:p>
        </p:txBody>
      </p:sp>
      <p:graphicFrame>
        <p:nvGraphicFramePr>
          <p:cNvPr id="4" name="Content Placeholder 1">
            <a:extLst>
              <a:ext uri="{FF2B5EF4-FFF2-40B4-BE49-F238E27FC236}">
                <a16:creationId xmlns:a16="http://schemas.microsoft.com/office/drawing/2014/main" id="{224A9B99-EC11-564E-8B07-C61BEB6D468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315499" y="1916142"/>
          <a:ext cx="9579479" cy="208900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48092">
                  <a:extLst>
                    <a:ext uri="{9D8B030D-6E8A-4147-A177-3AD203B41FA5}">
                      <a16:colId xmlns:a16="http://schemas.microsoft.com/office/drawing/2014/main" val="2901513083"/>
                    </a:ext>
                  </a:extLst>
                </a:gridCol>
                <a:gridCol w="3148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3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445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2F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responding “yes”</a:t>
                      </a:r>
                    </a:p>
                  </a:txBody>
                  <a:tcPr marL="182880" marR="182880" marT="91440" marB="9144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2F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Median among those responding “yes”</a:t>
                      </a:r>
                    </a:p>
                  </a:txBody>
                  <a:tcPr marL="182880" marR="182880" marT="91440" marB="9144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2F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4503"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Ovarian cancer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3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59%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3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659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>
            <a:extLst>
              <a:ext uri="{FF2B5EF4-FFF2-40B4-BE49-F238E27FC236}">
                <a16:creationId xmlns:a16="http://schemas.microsoft.com/office/drawing/2014/main" id="{C20C9D83-3EA9-044F-BF01-12F68B604D84}"/>
              </a:ext>
            </a:extLst>
          </p:cNvPr>
          <p:cNvSpPr txBox="1">
            <a:spLocks/>
          </p:cNvSpPr>
          <p:nvPr/>
        </p:nvSpPr>
        <p:spPr bwMode="auto">
          <a:xfrm>
            <a:off x="1600200" y="1278567"/>
            <a:ext cx="8915400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etaPlusNormal-Roman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MetaPlusNormal-Roman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etaPlusNormal-Roman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etaPlusNormal-Roman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etaPlusNormal-Roman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etaPlusNormal-Roman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etaPlusNormal-Roman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etaPlusNormal-Roman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etaPlusNormal-Roman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Phase II study of Pembrolizumab combined with pegylated liposomal doxorubicin for recurrent platinum resistant, ovarian, fallopian tube or peritoneal cancer </a:t>
            </a:r>
          </a:p>
        </p:txBody>
      </p:sp>
      <p:sp>
        <p:nvSpPr>
          <p:cNvPr id="5122" name="Subtitle 2">
            <a:extLst>
              <a:ext uri="{FF2B5EF4-FFF2-40B4-BE49-F238E27FC236}">
                <a16:creationId xmlns:a16="http://schemas.microsoft.com/office/drawing/2014/main" id="{F2567D07-549A-E349-8A6F-6B570BD94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7025" y="3429000"/>
            <a:ext cx="89154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etaPlusNormal-Roman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MetaPlusNormal-Roman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etaPlusNormal-Roman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etaPlusNormal-Roman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etaPlusNormal-Roman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etaPlusNormal-Roman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etaPlusNormal-Roman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etaPlusNormal-Roman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etaPlusNormal-Roman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Ursula A. Matulonis</a:t>
            </a:r>
            <a:r>
              <a:rPr kumimoji="0" lang="en-US" alt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1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, William Barry</a:t>
            </a:r>
            <a:r>
              <a:rPr kumimoji="0" lang="en-US" alt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1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, Richard T. Penson</a:t>
            </a:r>
            <a:r>
              <a:rPr kumimoji="0" lang="en-US" alt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2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, Panagiotis Konstantinopoulos</a:t>
            </a:r>
            <a:r>
              <a:rPr kumimoji="0" lang="en-US" alt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1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,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Weixiu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Luo</a:t>
            </a:r>
            <a:r>
              <a:rPr kumimoji="0" lang="en-US" alt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1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, Mark A. Hoffman</a:t>
            </a:r>
            <a:r>
              <a:rPr kumimoji="0" lang="en-US" alt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3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, Neil S. Horowitz</a:t>
            </a:r>
            <a:r>
              <a:rPr kumimoji="0" lang="en-US" alt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4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, Sarah Farooq</a:t>
            </a:r>
            <a:r>
              <a:rPr kumimoji="0" lang="en-US" alt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1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, Don S. Dizon</a:t>
            </a:r>
            <a:r>
              <a:rPr kumimoji="0" lang="en-US" alt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5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, Alexi A. Wright</a:t>
            </a:r>
            <a:r>
              <a:rPr kumimoji="0" lang="en-US" alt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1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, Susana M. Campos</a:t>
            </a:r>
            <a:r>
              <a:rPr kumimoji="0" lang="en-US" alt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1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, Jennifer Curtis</a:t>
            </a:r>
            <a:r>
              <a:rPr kumimoji="0" lang="en-US" alt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1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, Carolyn Krasner</a:t>
            </a:r>
            <a:r>
              <a:rPr kumimoji="0" lang="en-US" alt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1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, and Joyce F. Liu</a:t>
            </a:r>
            <a:r>
              <a:rPr kumimoji="0" lang="en-US" alt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1</a:t>
            </a:r>
            <a:b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br>
            <a:b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br>
            <a:r>
              <a:rPr kumimoji="0" lang="en-US" alt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1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Dana-Farber Cancer Institute, Boston MA, </a:t>
            </a:r>
            <a:r>
              <a:rPr kumimoji="0" lang="en-US" alt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2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Massachusetts General Hospital, Boston MA, </a:t>
            </a:r>
            <a:b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br>
            <a:r>
              <a:rPr kumimoji="0" lang="en-US" alt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3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Northwell Health System, Lake Success NY, </a:t>
            </a:r>
            <a:r>
              <a:rPr kumimoji="0" lang="en-US" alt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4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Brigham and Women</a:t>
            </a:r>
            <a:r>
              <a:rPr kumimoji="0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’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 Hospital, Boston MA, </a:t>
            </a:r>
            <a:b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br>
            <a:r>
              <a:rPr kumimoji="0" lang="en-US" altLang="ja-JP" sz="1600" b="0" i="0" u="none" strike="noStrike" kern="1200" cap="none" spc="0" normalizeH="0" baseline="3000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5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Lifespan Cancer Institute, Providence RI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83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39A84307-1995-E94A-B45F-286C49359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695" y="0"/>
            <a:ext cx="8229600" cy="1143000"/>
          </a:xfrm>
        </p:spPr>
        <p:txBody>
          <a:bodyPr/>
          <a:lstStyle/>
          <a:p>
            <a:r>
              <a:rPr lang="en-US" altLang="en-US" sz="3200" dirty="0"/>
              <a:t>Efficacy results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00CD7E2-8EBA-4501-9B96-E36234AB79B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91409" y="1128031"/>
          <a:ext cx="4898078" cy="2589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6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1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1359">
                <a:tc>
                  <a:txBody>
                    <a:bodyPr/>
                    <a:lstStyle/>
                    <a:p>
                      <a:r>
                        <a:rPr lang="en-US" sz="1500" dirty="0"/>
                        <a:t>Best response</a:t>
                      </a:r>
                    </a:p>
                  </a:txBody>
                  <a:tcPr marT="42690" marB="42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Total (n=26)</a:t>
                      </a:r>
                    </a:p>
                  </a:txBody>
                  <a:tcPr marT="42690" marB="426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978">
                <a:tc>
                  <a:txBody>
                    <a:bodyPr/>
                    <a:lstStyle/>
                    <a:p>
                      <a:r>
                        <a:rPr lang="en-US" sz="1500" dirty="0"/>
                        <a:t>PR</a:t>
                      </a:r>
                      <a:r>
                        <a:rPr lang="en-US" sz="1500" baseline="30000" dirty="0"/>
                        <a:t>*</a:t>
                      </a:r>
                    </a:p>
                  </a:txBody>
                  <a:tcPr marT="42690" marB="426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5 (19.23%)</a:t>
                      </a:r>
                      <a:br>
                        <a:rPr lang="en-US" sz="1500" dirty="0"/>
                      </a:b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95% CI: 6.6% to 39.%</a:t>
                      </a:r>
                      <a:endParaRPr lang="en-US" sz="1500" dirty="0"/>
                    </a:p>
                  </a:txBody>
                  <a:tcPr marT="42690" marB="426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970">
                <a:tc>
                  <a:txBody>
                    <a:bodyPr/>
                    <a:lstStyle/>
                    <a:p>
                      <a:r>
                        <a:rPr lang="en-US" sz="1500" dirty="0"/>
                        <a:t>SD &gt;24 weeks</a:t>
                      </a:r>
                      <a:r>
                        <a:rPr lang="en-US" sz="1500" baseline="30000" dirty="0"/>
                        <a:t>*</a:t>
                      </a:r>
                    </a:p>
                  </a:txBody>
                  <a:tcPr marT="42690" marB="426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6 (23.08%)</a:t>
                      </a:r>
                    </a:p>
                  </a:txBody>
                  <a:tcPr marT="42690" marB="426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363">
                <a:tc>
                  <a:txBody>
                    <a:bodyPr/>
                    <a:lstStyle/>
                    <a:p>
                      <a:r>
                        <a:rPr lang="en-US" sz="1500" dirty="0"/>
                        <a:t>SD &lt;24 weeks; still on treatment</a:t>
                      </a:r>
                    </a:p>
                  </a:txBody>
                  <a:tcPr marT="42690" marB="426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 (3.85%)</a:t>
                      </a:r>
                    </a:p>
                  </a:txBody>
                  <a:tcPr marT="42690" marB="4269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363">
                <a:tc>
                  <a:txBody>
                    <a:bodyPr/>
                    <a:lstStyle/>
                    <a:p>
                      <a:r>
                        <a:rPr lang="en-US" sz="1500" dirty="0"/>
                        <a:t>SD &lt;24 weeks; off treatment</a:t>
                      </a:r>
                    </a:p>
                  </a:txBody>
                  <a:tcPr marT="42690" marB="426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6 (23.08%)</a:t>
                      </a:r>
                    </a:p>
                  </a:txBody>
                  <a:tcPr marT="42690" marB="4269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348">
                <a:tc>
                  <a:txBody>
                    <a:bodyPr/>
                    <a:lstStyle/>
                    <a:p>
                      <a:r>
                        <a:rPr lang="en-US" sz="1500" dirty="0"/>
                        <a:t>PD </a:t>
                      </a:r>
                    </a:p>
                  </a:txBody>
                  <a:tcPr marT="42690" marB="426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5 (19.23%)</a:t>
                      </a:r>
                    </a:p>
                  </a:txBody>
                  <a:tcPr marT="42690" marB="4269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48">
                <a:tc>
                  <a:txBody>
                    <a:bodyPr/>
                    <a:lstStyle/>
                    <a:p>
                      <a:r>
                        <a:rPr lang="en-US" sz="1500" dirty="0"/>
                        <a:t>Unevaluable</a:t>
                      </a:r>
                      <a:r>
                        <a:rPr lang="en-US" sz="1500" baseline="30000" dirty="0"/>
                        <a:t>**</a:t>
                      </a:r>
                      <a:endParaRPr lang="en-US" sz="1500" baseline="30000" dirty="0">
                        <a:highlight>
                          <a:srgbClr val="FFFF00"/>
                        </a:highlight>
                      </a:endParaRPr>
                    </a:p>
                  </a:txBody>
                  <a:tcPr marT="42690" marB="426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3 (11.54%)</a:t>
                      </a:r>
                    </a:p>
                  </a:txBody>
                  <a:tcPr marT="42690" marB="4269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Right Brace 2">
            <a:extLst>
              <a:ext uri="{FF2B5EF4-FFF2-40B4-BE49-F238E27FC236}">
                <a16:creationId xmlns:a16="http://schemas.microsoft.com/office/drawing/2014/main" id="{6B8E15C3-A91A-4B27-B809-7F3177C8BB36}"/>
              </a:ext>
            </a:extLst>
          </p:cNvPr>
          <p:cNvSpPr/>
          <p:nvPr/>
        </p:nvSpPr>
        <p:spPr>
          <a:xfrm>
            <a:off x="6752111" y="1423736"/>
            <a:ext cx="163286" cy="816244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64" name="TextBox 3">
            <a:extLst>
              <a:ext uri="{FF2B5EF4-FFF2-40B4-BE49-F238E27FC236}">
                <a16:creationId xmlns:a16="http://schemas.microsoft.com/office/drawing/2014/main" id="{5302984B-6573-224E-898F-289336989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4772" y="1556065"/>
            <a:ext cx="2590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etaPlusNormal-Roman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MetaPlusNormal-Roman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etaPlusNormal-Roman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etaPlusNormal-Roman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etaPlusNormal-Roman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etaPlusNormal-Roman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etaPlusNormal-Roman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etaPlusNormal-Roman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etaPlusNormal-Roman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CBR= 42.3%</a:t>
            </a:r>
            <a:b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</a:b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95% CI (23.4%, 63.1%)</a:t>
            </a:r>
          </a:p>
        </p:txBody>
      </p:sp>
      <p:sp>
        <p:nvSpPr>
          <p:cNvPr id="15365" name="TextBox 4">
            <a:extLst>
              <a:ext uri="{FF2B5EF4-FFF2-40B4-BE49-F238E27FC236}">
                <a16:creationId xmlns:a16="http://schemas.microsoft.com/office/drawing/2014/main" id="{D5C67695-7C14-F841-8A13-4B76A564F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8021" y="2224162"/>
            <a:ext cx="3290455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etaPlusNormal-Roman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MetaPlusNormal-Roman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etaPlusNormal-Roman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etaPlusNormal-Roman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etaPlusNormal-Roman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etaPlusNormal-Roman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etaPlusNormal-Roman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etaPlusNormal-Roman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etaPlusNormal-Roman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*all PRs and SD confirmed by RECIST 1.1</a:t>
            </a:r>
            <a:b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</a:b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**1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pt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had anaphylaxis to PLD and 2 had PD prior to 1</a:t>
            </a:r>
            <a:r>
              <a:rPr kumimoji="0" lang="en-US" altLang="en-US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st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restaging</a:t>
            </a:r>
            <a:b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</a:br>
            <a:b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</a:br>
            <a:endParaRPr kumimoji="0" lang="en-US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CF837C-507A-1C4F-81FB-B37CA286F488}"/>
              </a:ext>
            </a:extLst>
          </p:cNvPr>
          <p:cNvSpPr txBox="1"/>
          <p:nvPr/>
        </p:nvSpPr>
        <p:spPr>
          <a:xfrm>
            <a:off x="9565573" y="6546699"/>
            <a:ext cx="9108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SGO 2018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CA7D6CED-5841-E84F-9C20-B2712D032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183" y="3801523"/>
            <a:ext cx="6798624" cy="3022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173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>
            <a:extLst>
              <a:ext uri="{FF2B5EF4-FFF2-40B4-BE49-F238E27FC236}">
                <a16:creationId xmlns:a16="http://schemas.microsoft.com/office/drawing/2014/main" id="{043CE53E-48A9-4B72-BA49-BE82D6F0F4B1}"/>
              </a:ext>
            </a:extLst>
          </p:cNvPr>
          <p:cNvSpPr txBox="1">
            <a:spLocks/>
          </p:cNvSpPr>
          <p:nvPr/>
        </p:nvSpPr>
        <p:spPr bwMode="auto">
          <a:xfrm>
            <a:off x="1524000" y="1370846"/>
            <a:ext cx="9143999" cy="205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TOPACIO: Preliminary activity and safety in patients</a:t>
            </a:r>
            <a:b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</a:b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with platinum-resistant ovarian cancer in a phase 1/2 study of niraparib in combination with pembrolizumab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4000" y="3383496"/>
            <a:ext cx="9144000" cy="1319578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</a:rPr>
              <a:t>Panagiotis A. Konstantinopoulos,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</a:rPr>
              <a:t>1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</a:rPr>
              <a:t> Pamela Munster,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</a:rPr>
              <a:t>2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</a:rPr>
              <a:t> Andres Forero-Torres,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</a:rPr>
              <a:t>3</a:t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</a:rPr>
            </a:b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</a:rPr>
              <a:t>Robert W. Holloway,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</a:rPr>
              <a:t>4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</a:rPr>
              <a:t>Lee Schwartzberg,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</a:rPr>
              <a:t>5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</a:rPr>
              <a:t> Ursula A. Matulonis,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</a:rPr>
              <a:t>1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</a:rPr>
              <a:t> Jing Wang,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</a:rPr>
              <a:t>6</a:t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</a:rPr>
            </a:b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</a:rPr>
              <a:t>Sujata Arora,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</a:rPr>
              <a:t>6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</a:rPr>
              <a:t> Bruce Dezube,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</a:rPr>
              <a:t>6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</a:rPr>
              <a:t>Shaveta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</a:rPr>
              <a:t> Vinayak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</a:rPr>
              <a:t>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2325" y="4449159"/>
            <a:ext cx="91456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anose="020F0502020204030204" pitchFamily="34" charset="0"/>
                <a:cs typeface="Times New Roman" panose="02020603050405020304" pitchFamily="18" charset="0"/>
              </a:rPr>
              <a:t>Dana-Farber Cancer Institute, Boston, MA; </a:t>
            </a:r>
            <a:r>
              <a:rPr kumimoji="0" lang="en-US" sz="9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 of California San Francisco, San Francisco, CA; </a:t>
            </a:r>
            <a:r>
              <a:rPr kumimoji="0" lang="en-US" sz="9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anose="020F0502020204030204" pitchFamily="34" charset="0"/>
                <a:cs typeface="Times New Roman" panose="02020603050405020304" pitchFamily="18" charset="0"/>
              </a:rPr>
              <a:t>The University of Alabama at Birmingham, Birmingham, AL;</a:t>
            </a: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9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Calibri" panose="020F0502020204030204" pitchFamily="34" charset="0"/>
                <a:cs typeface="Times New Roman" panose="02020603050405020304" pitchFamily="18" charset="0"/>
              </a:rPr>
              <a:t>Florida Hospital Cancer Institute, Orlando, FL; </a:t>
            </a:r>
            <a:r>
              <a:rPr kumimoji="0" lang="en-US" sz="9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anose="020F0502020204030204" pitchFamily="34" charset="0"/>
                <a:cs typeface="Times New Roman" panose="02020603050405020304" pitchFamily="18" charset="0"/>
              </a:rPr>
              <a:t>West Clinic, Memphis, TN; </a:t>
            </a:r>
            <a:r>
              <a:rPr kumimoji="0" lang="en-US" sz="9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anose="020F0502020204030204" pitchFamily="34" charset="0"/>
                <a:cs typeface="Times New Roman" panose="02020603050405020304" pitchFamily="18" charset="0"/>
              </a:rPr>
              <a:t>TESARO, Inc., Waltham, MA; </a:t>
            </a:r>
            <a:r>
              <a:rPr kumimoji="0" lang="en-US" sz="9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anose="020F0502020204030204" pitchFamily="34" charset="0"/>
                <a:cs typeface="Times New Roman" panose="02020603050405020304" pitchFamily="18" charset="0"/>
              </a:rPr>
              <a:t>Case Comprehensive Cancer Center, Case Western Reserve University, Cleveland, OH</a:t>
            </a:r>
          </a:p>
        </p:txBody>
      </p:sp>
      <p:pic>
        <p:nvPicPr>
          <p:cNvPr id="5" name="Picture 2" descr="Panagiotis (Panos) A. Konstantinopoulos, MD, Ph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6058" y="-15680"/>
            <a:ext cx="1461943" cy="1693430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EC1EEAB-555E-4C47-B073-E97C5CEEBC8A}"/>
              </a:ext>
            </a:extLst>
          </p:cNvPr>
          <p:cNvSpPr/>
          <p:nvPr/>
        </p:nvSpPr>
        <p:spPr>
          <a:xfrm>
            <a:off x="133563" y="5618922"/>
            <a:ext cx="11928298" cy="1239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                                                                          ASCO 2018</a:t>
            </a:r>
          </a:p>
        </p:txBody>
      </p:sp>
    </p:spTree>
    <p:extLst>
      <p:ext uri="{BB962C8B-B14F-4D97-AF65-F5344CB8AC3E}">
        <p14:creationId xmlns:p14="http://schemas.microsoft.com/office/powerpoint/2010/main" val="339012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>
            <a:extLst>
              <a:ext uri="{FF2B5EF4-FFF2-40B4-BE49-F238E27FC236}">
                <a16:creationId xmlns:a16="http://schemas.microsoft.com/office/drawing/2014/main" id="{35C056DD-3233-4444-9FED-F26FE76D1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2086"/>
            <a:ext cx="10287000" cy="1143000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963C60"/>
                </a:solidFill>
                <a:ea typeface="MS PGothic" panose="020B0600070205080204" pitchFamily="34" charset="-128"/>
              </a:rPr>
              <a:t>Rationale for Niraparib in Combination with PD-1 inhibitor</a:t>
            </a:r>
            <a:endParaRPr lang="en-US" altLang="en-US" sz="3000" b="1" dirty="0">
              <a:ea typeface="ＭＳ Ｐゴシック" panose="020B0600070205080204" pitchFamily="34" charset="-128"/>
            </a:endParaRPr>
          </a:p>
        </p:txBody>
      </p:sp>
      <p:sp>
        <p:nvSpPr>
          <p:cNvPr id="6146" name="Text Placeholder 2">
            <a:extLst>
              <a:ext uri="{FF2B5EF4-FFF2-40B4-BE49-F238E27FC236}">
                <a16:creationId xmlns:a16="http://schemas.microsoft.com/office/drawing/2014/main" id="{365DF76F-7444-4312-9B6B-587F388A67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3963" y="1191158"/>
            <a:ext cx="9269131" cy="5231922"/>
          </a:xfrm>
        </p:spPr>
        <p:txBody>
          <a:bodyPr>
            <a:noAutofit/>
          </a:bodyPr>
          <a:lstStyle/>
          <a:p>
            <a:r>
              <a:rPr lang="en-US" sz="2600" b="1" u="sng" dirty="0">
                <a:ea typeface="MS PGothic" panose="020B0600070205080204" pitchFamily="34" charset="-128"/>
              </a:rPr>
              <a:t>Unrepaired DNA damage resulting from niraparib leads to</a:t>
            </a:r>
            <a:r>
              <a:rPr lang="en-US" sz="2600" dirty="0">
                <a:ea typeface="MS PGothic" panose="020B0600070205080204" pitchFamily="34" charset="-128"/>
              </a:rPr>
              <a:t>:</a:t>
            </a:r>
          </a:p>
          <a:p>
            <a:pPr lvl="1"/>
            <a:r>
              <a:rPr lang="en-US" sz="2600" dirty="0">
                <a:ea typeface="MS PGothic" panose="020B0600070205080204" pitchFamily="34" charset="-128"/>
              </a:rPr>
              <a:t>Presence of DNA in the cytoplasm, which leads to </a:t>
            </a:r>
          </a:p>
          <a:p>
            <a:pPr lvl="1"/>
            <a:r>
              <a:rPr lang="en-US" sz="2600" dirty="0">
                <a:ea typeface="MS PGothic" panose="020B0600070205080204" pitchFamily="34" charset="-128"/>
              </a:rPr>
              <a:t>STING (stimulator of interferon gene) pathway activation</a:t>
            </a:r>
          </a:p>
          <a:p>
            <a:pPr marL="0" indent="0">
              <a:buNone/>
            </a:pPr>
            <a:endParaRPr lang="en-US" sz="2600" dirty="0">
              <a:ea typeface="MS PGothic" panose="020B0600070205080204" pitchFamily="34" charset="-128"/>
            </a:endParaRPr>
          </a:p>
          <a:p>
            <a:r>
              <a:rPr lang="en-US" sz="2600" b="1" u="sng" dirty="0">
                <a:ea typeface="MS PGothic" panose="020B0600070205080204" pitchFamily="34" charset="-128"/>
              </a:rPr>
              <a:t>STING pathway activation leads to</a:t>
            </a:r>
            <a:r>
              <a:rPr lang="en-US" sz="2600" dirty="0">
                <a:ea typeface="MS PGothic" panose="020B0600070205080204" pitchFamily="34" charset="-128"/>
              </a:rPr>
              <a:t>:</a:t>
            </a:r>
          </a:p>
          <a:p>
            <a:pPr lvl="1"/>
            <a:r>
              <a:rPr lang="en-US" sz="2600" dirty="0">
                <a:ea typeface="MS PGothic" panose="020B0600070205080204" pitchFamily="34" charset="-128"/>
              </a:rPr>
              <a:t>Increased expression and release of type 1 interferons</a:t>
            </a:r>
          </a:p>
          <a:p>
            <a:pPr lvl="1"/>
            <a:r>
              <a:rPr lang="en-US" sz="2600" dirty="0">
                <a:ea typeface="MS PGothic" panose="020B0600070205080204" pitchFamily="34" charset="-128"/>
              </a:rPr>
              <a:t>Induction of </a:t>
            </a:r>
            <a:r>
              <a:rPr lang="en-US" sz="2600" dirty="0" err="1">
                <a:ea typeface="MS PGothic" panose="020B0600070205080204" pitchFamily="34" charset="-128"/>
              </a:rPr>
              <a:t>γ</a:t>
            </a:r>
            <a:r>
              <a:rPr lang="en-US" sz="2600" dirty="0">
                <a:ea typeface="MS PGothic" panose="020B0600070205080204" pitchFamily="34" charset="-128"/>
              </a:rPr>
              <a:t>-interferon </a:t>
            </a:r>
          </a:p>
          <a:p>
            <a:pPr lvl="1"/>
            <a:r>
              <a:rPr lang="en-US" sz="2600" dirty="0">
                <a:ea typeface="MS PGothic" panose="020B0600070205080204" pitchFamily="34" charset="-128"/>
              </a:rPr>
              <a:t>Infiltration of effector T cells into the tumor</a:t>
            </a:r>
            <a:endParaRPr lang="en-US" altLang="en-US" sz="2600" dirty="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Text Placeholder 7"/>
          <p:cNvSpPr txBox="1">
            <a:spLocks/>
          </p:cNvSpPr>
          <p:nvPr/>
        </p:nvSpPr>
        <p:spPr>
          <a:xfrm>
            <a:off x="7943595" y="5804353"/>
            <a:ext cx="3895479" cy="82504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Mouw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&amp;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Konstantinopoulos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Brit Jour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Canc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2018  </a:t>
            </a:r>
            <a:b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Jiao et al.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Clin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Can Res 2017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Sato et al. Nature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Commun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2017</a:t>
            </a:r>
            <a:b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Ding et al, Cell Reports 2018</a:t>
            </a:r>
          </a:p>
        </p:txBody>
      </p:sp>
    </p:spTree>
    <p:extLst>
      <p:ext uri="{BB962C8B-B14F-4D97-AF65-F5344CB8AC3E}">
        <p14:creationId xmlns:p14="http://schemas.microsoft.com/office/powerpoint/2010/main" val="163955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0F80A26-9521-477C-A2BD-FD1049FD15E4}"/>
              </a:ext>
            </a:extLst>
          </p:cNvPr>
          <p:cNvSpPr txBox="1">
            <a:spLocks/>
          </p:cNvSpPr>
          <p:nvPr/>
        </p:nvSpPr>
        <p:spPr bwMode="auto">
          <a:xfrm>
            <a:off x="2409056" y="536350"/>
            <a:ext cx="7109191" cy="64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j-cs"/>
              </a:rPr>
              <a:t>Niraparib and Pembrolizumab Treatment Resulted in Clinical Activity Across a Broad Study Population</a:t>
            </a:r>
          </a:p>
        </p:txBody>
      </p:sp>
      <p:pic>
        <p:nvPicPr>
          <p:cNvPr id="41987" name="Picture 2">
            <a:extLst>
              <a:ext uri="{FF2B5EF4-FFF2-40B4-BE49-F238E27FC236}">
                <a16:creationId xmlns:a16="http://schemas.microsoft.com/office/drawing/2014/main" id="{97780B4F-B034-4A3F-8FEC-ED3525ED2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897" y="1455821"/>
            <a:ext cx="8161248" cy="4776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011A5C-0DBA-CA4B-BA3C-B7E2727337D5}"/>
              </a:ext>
            </a:extLst>
          </p:cNvPr>
          <p:cNvSpPr txBox="1"/>
          <p:nvPr/>
        </p:nvSpPr>
        <p:spPr>
          <a:xfrm>
            <a:off x="8619879" y="6358845"/>
            <a:ext cx="3351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ASCO 2018 Panagiotis Konstantinopoulos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A9D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51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8288" y="68472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Examples of Triplets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6130" y="5030272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Others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2120C36-6DB9-E34D-B4A0-1F3F31AE807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584413" y="2508120"/>
          <a:ext cx="872664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3843">
                  <a:extLst>
                    <a:ext uri="{9D8B030D-6E8A-4147-A177-3AD203B41FA5}">
                      <a16:colId xmlns:a16="http://schemas.microsoft.com/office/drawing/2014/main" val="1102773038"/>
                    </a:ext>
                  </a:extLst>
                </a:gridCol>
                <a:gridCol w="3742806">
                  <a:extLst>
                    <a:ext uri="{9D8B030D-6E8A-4147-A177-3AD203B41FA5}">
                      <a16:colId xmlns:a16="http://schemas.microsoft.com/office/drawing/2014/main" val="33298839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rgbClr val="FFFFFF"/>
                          </a:solidFill>
                        </a:rPr>
                        <a:t>TRIPLETS!</a:t>
                      </a: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736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/>
                        <a:t>Olaparib</a:t>
                      </a:r>
                      <a:r>
                        <a:rPr lang="en-US" sz="2200" dirty="0"/>
                        <a:t>/</a:t>
                      </a:r>
                      <a:r>
                        <a:rPr lang="en-US" sz="2200" dirty="0" err="1"/>
                        <a:t>Durvalumab</a:t>
                      </a:r>
                      <a:r>
                        <a:rPr lang="en-US" sz="2200" dirty="0"/>
                        <a:t>/</a:t>
                      </a:r>
                      <a:r>
                        <a:rPr lang="en-US" sz="2200" dirty="0" err="1"/>
                        <a:t>Cediranib</a:t>
                      </a:r>
                      <a:endParaRPr lang="en-US" sz="2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NCT02484404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372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0" dirty="0"/>
                        <a:t>OPAL</a:t>
                      </a:r>
                      <a:r>
                        <a:rPr lang="en-US" sz="2200" b="0" baseline="0" dirty="0"/>
                        <a:t> study:  TSR042/</a:t>
                      </a:r>
                      <a:r>
                        <a:rPr lang="en-US" sz="2200" b="0" baseline="0" dirty="0" err="1"/>
                        <a:t>bevacizumab</a:t>
                      </a:r>
                      <a:r>
                        <a:rPr lang="en-US" sz="2200" b="0" baseline="0" dirty="0"/>
                        <a:t>/</a:t>
                      </a:r>
                      <a:r>
                        <a:rPr lang="en-US" sz="2200" b="0" baseline="0" dirty="0" err="1"/>
                        <a:t>Niraparib</a:t>
                      </a:r>
                      <a:endParaRPr 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effectLst/>
                        </a:rPr>
                        <a:t>NCT03574779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9679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0" dirty="0"/>
                        <a:t>Radiation therapy/</a:t>
                      </a:r>
                      <a:r>
                        <a:rPr lang="en-US" sz="2200" b="0" dirty="0" err="1"/>
                        <a:t>durvalumab</a:t>
                      </a:r>
                      <a:r>
                        <a:rPr lang="en-US" sz="2200" b="0" dirty="0"/>
                        <a:t>/ </a:t>
                      </a:r>
                      <a:r>
                        <a:rPr lang="en-US" sz="2200" b="0" dirty="0" err="1"/>
                        <a:t>tremelimumab</a:t>
                      </a:r>
                      <a:endParaRPr 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NCT03277482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20163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254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022F80-D29B-C347-9EE7-3EF1FE52F2CC}"/>
              </a:ext>
            </a:extLst>
          </p:cNvPr>
          <p:cNvSpPr txBox="1"/>
          <p:nvPr/>
        </p:nvSpPr>
        <p:spPr>
          <a:xfrm>
            <a:off x="729917" y="1369194"/>
            <a:ext cx="5225406" cy="566928"/>
          </a:xfrm>
          <a:prstGeom prst="rect">
            <a:avLst/>
          </a:prstGeom>
          <a:solidFill>
            <a:srgbClr val="E62828"/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4316DA-D783-2E4D-B568-74649449C5FF}"/>
              </a:ext>
            </a:extLst>
          </p:cNvPr>
          <p:cNvSpPr txBox="1"/>
          <p:nvPr/>
        </p:nvSpPr>
        <p:spPr>
          <a:xfrm>
            <a:off x="729916" y="1369194"/>
            <a:ext cx="10732168" cy="411961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Module 6: Ovarian Cancer      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65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65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Boards Mini-Review: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65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Dr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65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Coleman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65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 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65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Topic/issue: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847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65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Role of surgery in the management of recurrent ovarian cancer; secondary debulking</a:t>
            </a:r>
          </a:p>
        </p:txBody>
      </p:sp>
    </p:spTree>
    <p:extLst>
      <p:ext uri="{BB962C8B-B14F-4D97-AF65-F5344CB8AC3E}">
        <p14:creationId xmlns:p14="http://schemas.microsoft.com/office/powerpoint/2010/main" val="15423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A8F1FF4-3162-864E-80DE-9AA768BAF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question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85E84-48AC-7A44-8E72-73C8ADDFC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3737"/>
            <a:ext cx="10591800" cy="48006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400" dirty="0"/>
              <a:t>A 61-year-old woman with Stage IIIC epithelial ovarian adenocarcinoma receives 6 cycles of adjuvant carboplatin/paclitaxel and attains a complete response with normalization of CA-125 and negative PET/CT. Three years later she presents with abdominal distention and an elevated CA-125 of 85 units/mL, and imaging reveals a 3 x 4-cm mass in the pelvis, which is biopsy proven to be recurrent ovarian cancer. She is BRCA wild type. What would you recommend?</a:t>
            </a:r>
          </a:p>
          <a:p>
            <a:pPr marL="457200" indent="-457200">
              <a:lnSpc>
                <a:spcPct val="100000"/>
              </a:lnSpc>
              <a:spcBef>
                <a:spcPts val="500"/>
              </a:spcBef>
              <a:buFont typeface="+mj-lt"/>
              <a:buAutoNum type="alphaLcPeriod"/>
            </a:pPr>
            <a:r>
              <a:rPr lang="en-US" sz="2400" dirty="0"/>
              <a:t>Systemic platinum-based combination chemotherapy</a:t>
            </a:r>
          </a:p>
          <a:p>
            <a:pPr marL="457200" indent="-457200">
              <a:lnSpc>
                <a:spcPct val="100000"/>
              </a:lnSpc>
              <a:spcBef>
                <a:spcPts val="500"/>
              </a:spcBef>
              <a:buFont typeface="+mj-lt"/>
              <a:buAutoNum type="alphaLcPeriod"/>
            </a:pPr>
            <a:r>
              <a:rPr lang="en-US" sz="2400" dirty="0"/>
              <a:t>Surgical excision and no postoperative chemotherapy</a:t>
            </a:r>
          </a:p>
          <a:p>
            <a:pPr marL="457200" indent="-457200">
              <a:lnSpc>
                <a:spcPct val="100000"/>
              </a:lnSpc>
              <a:spcBef>
                <a:spcPts val="500"/>
              </a:spcBef>
              <a:buFont typeface="+mj-lt"/>
              <a:buAutoNum type="alphaLcPeriod"/>
            </a:pPr>
            <a:r>
              <a:rPr lang="en-US" sz="2400" dirty="0"/>
              <a:t>Surgical excision followed by systemic chemotherapy</a:t>
            </a:r>
          </a:p>
          <a:p>
            <a:pPr marL="457200" indent="-457200">
              <a:lnSpc>
                <a:spcPct val="100000"/>
              </a:lnSpc>
              <a:spcBef>
                <a:spcPts val="500"/>
              </a:spcBef>
              <a:buFont typeface="+mj-lt"/>
              <a:buAutoNum type="alphaLcPeriod"/>
            </a:pPr>
            <a:r>
              <a:rPr lang="en-US" sz="2400" dirty="0"/>
              <a:t>Intraperitoneal chemotherapy</a:t>
            </a:r>
          </a:p>
          <a:p>
            <a:pPr marL="457200" indent="-457200">
              <a:lnSpc>
                <a:spcPct val="100000"/>
              </a:lnSpc>
              <a:spcBef>
                <a:spcPts val="500"/>
              </a:spcBef>
              <a:buFont typeface="+mj-lt"/>
              <a:buAutoNum type="alphaLcPeriod"/>
            </a:pPr>
            <a:r>
              <a:rPr lang="en-US" sz="2400" dirty="0"/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94308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CB4D167-0D45-9F4C-961C-28DD406300A6}"/>
              </a:ext>
            </a:extLst>
          </p:cNvPr>
          <p:cNvSpPr txBox="1"/>
          <p:nvPr/>
        </p:nvSpPr>
        <p:spPr>
          <a:xfrm>
            <a:off x="729917" y="1369194"/>
            <a:ext cx="5248852" cy="566928"/>
          </a:xfrm>
          <a:prstGeom prst="rect">
            <a:avLst/>
          </a:prstGeom>
          <a:solidFill>
            <a:srgbClr val="E62828"/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4316DA-D783-2E4D-B568-74649449C5FF}"/>
              </a:ext>
            </a:extLst>
          </p:cNvPr>
          <p:cNvSpPr txBox="1"/>
          <p:nvPr/>
        </p:nvSpPr>
        <p:spPr>
          <a:xfrm>
            <a:off x="729916" y="1369194"/>
            <a:ext cx="10732168" cy="411961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Module 6: Ovarian Cancer      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65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65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Boards Mini-Review: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65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Dr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65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65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Matulonis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65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65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 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65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Topic/issue: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847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65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Neoadjuvant versus adjuvant systemic therapy for primary ovarian cancer, including for patients with BRCA mutations</a:t>
            </a:r>
          </a:p>
        </p:txBody>
      </p:sp>
    </p:spTree>
    <p:extLst>
      <p:ext uri="{BB962C8B-B14F-4D97-AF65-F5344CB8AC3E}">
        <p14:creationId xmlns:p14="http://schemas.microsoft.com/office/powerpoint/2010/main" val="321281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A8F1FF4-3162-864E-80DE-9AA768BAF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question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85E84-48AC-7A44-8E72-73C8ADDFC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3737"/>
            <a:ext cx="10591800" cy="48006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400" dirty="0"/>
              <a:t>A 67-year-old woman presents with progressive ascites, lower abdominal pain and weight loss for the past 6 months (performance status = 2). She is found to have ascites and bilateral ovarian masses. Blood tests reveal albumin of 2.1 g/</a:t>
            </a:r>
            <a:r>
              <a:rPr lang="en-US" sz="2400" dirty="0" err="1"/>
              <a:t>dL</a:t>
            </a:r>
            <a:r>
              <a:rPr lang="en-US" sz="2400" dirty="0"/>
              <a:t> and CA-125 of 2,100 units/</a:t>
            </a:r>
            <a:r>
              <a:rPr lang="en-US" sz="2400" dirty="0" err="1"/>
              <a:t>mL.</a:t>
            </a:r>
            <a:r>
              <a:rPr lang="en-US" sz="2400" dirty="0"/>
              <a:t> What would you recommend?</a:t>
            </a:r>
          </a:p>
          <a:p>
            <a:pPr marL="457200" indent="-457200">
              <a:lnSpc>
                <a:spcPct val="100000"/>
              </a:lnSpc>
              <a:spcBef>
                <a:spcPts val="500"/>
              </a:spcBef>
              <a:buFont typeface="+mj-lt"/>
              <a:buAutoNum type="alphaLcPeriod"/>
            </a:pPr>
            <a:r>
              <a:rPr lang="en-US" sz="2400" dirty="0"/>
              <a:t>Surgical debulking followed by adjuvant systemic therapy</a:t>
            </a:r>
          </a:p>
          <a:p>
            <a:pPr marL="457200" indent="-457200">
              <a:lnSpc>
                <a:spcPct val="100000"/>
              </a:lnSpc>
              <a:spcBef>
                <a:spcPts val="500"/>
              </a:spcBef>
              <a:buFont typeface="+mj-lt"/>
              <a:buAutoNum type="alphaLcPeriod"/>
            </a:pPr>
            <a:r>
              <a:rPr lang="en-US" sz="2400" dirty="0"/>
              <a:t>Neoadjuvant systemic therapy followed by surgical debulking</a:t>
            </a:r>
          </a:p>
          <a:p>
            <a:pPr marL="457200" indent="-457200">
              <a:lnSpc>
                <a:spcPct val="100000"/>
              </a:lnSpc>
              <a:spcBef>
                <a:spcPts val="500"/>
              </a:spcBef>
              <a:buFont typeface="+mj-lt"/>
              <a:buAutoNum type="alphaLcPeriod"/>
            </a:pPr>
            <a:r>
              <a:rPr lang="en-US" sz="2400" dirty="0"/>
              <a:t>Systemic therapy without surgical debulking</a:t>
            </a:r>
          </a:p>
          <a:p>
            <a:pPr marL="457200" indent="-457200">
              <a:lnSpc>
                <a:spcPct val="100000"/>
              </a:lnSpc>
              <a:spcBef>
                <a:spcPts val="500"/>
              </a:spcBef>
              <a:buFont typeface="+mj-lt"/>
              <a:buAutoNum type="alphaLcPeriod"/>
            </a:pPr>
            <a:r>
              <a:rPr lang="en-US" sz="2400" dirty="0"/>
              <a:t>Check the patient’s BRCA status and administer a PARP inhibitor if mutated</a:t>
            </a:r>
          </a:p>
          <a:p>
            <a:pPr marL="457200" indent="-457200">
              <a:lnSpc>
                <a:spcPct val="100000"/>
              </a:lnSpc>
              <a:spcBef>
                <a:spcPts val="500"/>
              </a:spcBef>
              <a:buFont typeface="+mj-lt"/>
              <a:buAutoNum type="alphaLcPeriod"/>
            </a:pPr>
            <a:r>
              <a:rPr lang="en-US" sz="2400" dirty="0"/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419393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1202"/>
            <a:ext cx="10515600" cy="869589"/>
          </a:xfrm>
        </p:spPr>
        <p:txBody>
          <a:bodyPr>
            <a:noAutofit/>
          </a:bodyPr>
          <a:lstStyle/>
          <a:p>
            <a:pPr algn="l"/>
            <a:r>
              <a:rPr lang="en-US" sz="2500" dirty="0"/>
              <a:t>Have you administered the following (on or off a clinical trial) </a:t>
            </a:r>
            <a:br>
              <a:rPr lang="en-US" sz="2500" dirty="0"/>
            </a:br>
            <a:r>
              <a:rPr lang="en-US" sz="2500" dirty="0"/>
              <a:t>to a patient with ovarian cancer?</a:t>
            </a:r>
          </a:p>
        </p:txBody>
      </p:sp>
      <p:graphicFrame>
        <p:nvGraphicFramePr>
          <p:cNvPr id="8" name="Content Placeholder 1">
            <a:extLst>
              <a:ext uri="{FF2B5EF4-FFF2-40B4-BE49-F238E27FC236}">
                <a16:creationId xmlns:a16="http://schemas.microsoft.com/office/drawing/2014/main" id="{BD0A64B2-1A3B-5B4A-8BD4-CDFA57D79C1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316475" y="1847654"/>
          <a:ext cx="9703826" cy="38409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12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7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3364">
                  <a:extLst>
                    <a:ext uri="{9D8B030D-6E8A-4147-A177-3AD203B41FA5}">
                      <a16:colId xmlns:a16="http://schemas.microsoft.com/office/drawing/2014/main" val="4067432976"/>
                    </a:ext>
                  </a:extLst>
                </a:gridCol>
              </a:tblGrid>
              <a:tr h="747368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2F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 responding “yes”</a:t>
                      </a:r>
                    </a:p>
                  </a:txBody>
                  <a:tcPr marL="182880" marR="182880" marT="91440" marB="9144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2F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among those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responding “yes”</a:t>
                      </a:r>
                    </a:p>
                  </a:txBody>
                  <a:tcPr marL="182880" marR="182880" marT="91440" marB="9144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2F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941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Olaparib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41%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36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Rucaparib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27%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199873"/>
                  </a:ext>
                </a:extLst>
              </a:tr>
              <a:tr h="569729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Niraparib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27%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771620"/>
                  </a:ext>
                </a:extLst>
              </a:tr>
              <a:tr h="1207287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Bevacizumab in combination with chemotherapy as postoperative treatment after primary debulking surgery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57%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99304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1B25C3E-7BC8-2D43-A8F5-3077CC0BAA83}"/>
              </a:ext>
            </a:extLst>
          </p:cNvPr>
          <p:cNvSpPr txBox="1"/>
          <p:nvPr/>
        </p:nvSpPr>
        <p:spPr>
          <a:xfrm>
            <a:off x="927315" y="127982"/>
            <a:ext cx="5284949" cy="523220"/>
          </a:xfrm>
          <a:prstGeom prst="rect">
            <a:avLst/>
          </a:prstGeom>
          <a:solidFill>
            <a:srgbClr val="E62829"/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Use of new agents/strategies</a:t>
            </a:r>
            <a:endParaRPr kumimoji="0" lang="en-US" sz="23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11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2"/>
          <p:cNvSpPr>
            <a:spLocks noGrp="1"/>
          </p:cNvSpPr>
          <p:nvPr>
            <p:ph type="title"/>
          </p:nvPr>
        </p:nvSpPr>
        <p:spPr>
          <a:xfrm>
            <a:off x="914400" y="0"/>
            <a:ext cx="10363200" cy="990600"/>
          </a:xfrm>
        </p:spPr>
        <p:txBody>
          <a:bodyPr/>
          <a:lstStyle/>
          <a:p>
            <a:r>
              <a:rPr lang="en-US" dirty="0"/>
              <a:t>The patients I saw today…</a:t>
            </a:r>
          </a:p>
        </p:txBody>
      </p:sp>
      <p:graphicFrame>
        <p:nvGraphicFramePr>
          <p:cNvPr id="9" name="Group 36"/>
          <p:cNvGraphicFramePr>
            <a:graphicFrameLocks/>
          </p:cNvGraphicFramePr>
          <p:nvPr>
            <p:extLst/>
          </p:nvPr>
        </p:nvGraphicFramePr>
        <p:xfrm>
          <a:off x="577850" y="1088471"/>
          <a:ext cx="5213350" cy="5293848"/>
        </p:xfrm>
        <a:graphic>
          <a:graphicData uri="http://schemas.openxmlformats.org/drawingml/2006/table">
            <a:tbl>
              <a:tblPr/>
              <a:tblGrid>
                <a:gridCol w="363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527">
                  <a:extLst>
                    <a:ext uri="{9D8B030D-6E8A-4147-A177-3AD203B41FA5}">
                      <a16:colId xmlns:a16="http://schemas.microsoft.com/office/drawing/2014/main" val="262524426"/>
                    </a:ext>
                  </a:extLst>
                </a:gridCol>
                <a:gridCol w="4508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75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Ovarian Cancer – Stage 3c, BRCA positive; Neoadjuvant carbo/paclitaxel. Prior breast cancer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986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Pancreatic Cancer - Prior FOLFORINOX. 2</a:t>
                      </a:r>
                      <a:r>
                        <a:rPr lang="en-US" sz="1500" baseline="300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-line gem/nab-paclitaxel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986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Melanoma - Stage 3; Adjuvant </a:t>
                      </a:r>
                      <a:r>
                        <a:rPr lang="en-US" sz="150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nivo</a:t>
                      </a: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Rheumatoid arthritis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72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Breast Cancer - 0.9 cm ductal carcinoma, ER/PR-</a:t>
                      </a:r>
                      <a:r>
                        <a:rPr lang="en-US" sz="150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pos</a:t>
                      </a: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HER2-neg high grade and ki67. Oncotype sent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86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Breast Cancer - node positive. High risk by </a:t>
                      </a:r>
                      <a:r>
                        <a:rPr lang="en-US" sz="150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Mammaprint</a:t>
                      </a: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Adjuvant AC-T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5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ITP - platelets of 6 on steroids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246619"/>
                  </a:ext>
                </a:extLst>
              </a:tr>
              <a:tr h="7931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Myeloproliferative Neoplasm – Observing, but with worsening anemia and thrombocytopenia. Planning on </a:t>
                      </a:r>
                      <a:r>
                        <a:rPr lang="en-US" sz="150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azacitadine</a:t>
                      </a:r>
                      <a:endParaRPr lang="en-US" sz="15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093984"/>
                  </a:ext>
                </a:extLst>
              </a:tr>
              <a:tr h="3265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Benign Hematology - Iron deficiency anemia; IV iron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752448"/>
                  </a:ext>
                </a:extLst>
              </a:tr>
              <a:tr h="7931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Multiple Myeloma or other plasma cell dyscrasias - New onset renal failure and MGUS. Discussed bone marrow biopsy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267128"/>
                  </a:ext>
                </a:extLst>
              </a:tr>
            </a:tbl>
          </a:graphicData>
        </a:graphic>
      </p:graphicFrame>
      <p:graphicFrame>
        <p:nvGraphicFramePr>
          <p:cNvPr id="6" name="Group 36">
            <a:extLst>
              <a:ext uri="{FF2B5EF4-FFF2-40B4-BE49-F238E27FC236}">
                <a16:creationId xmlns:a16="http://schemas.microsoft.com/office/drawing/2014/main" id="{07AC681B-0D8E-E841-846A-AC2B8306E97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019800" y="1088472"/>
          <a:ext cx="5594350" cy="5293847"/>
        </p:xfrm>
        <a:graphic>
          <a:graphicData uri="http://schemas.openxmlformats.org/drawingml/2006/table">
            <a:tbl>
              <a:tblPr/>
              <a:tblGrid>
                <a:gridCol w="390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486">
                  <a:extLst>
                    <a:ext uri="{9D8B030D-6E8A-4147-A177-3AD203B41FA5}">
                      <a16:colId xmlns:a16="http://schemas.microsoft.com/office/drawing/2014/main" val="262524426"/>
                    </a:ext>
                  </a:extLst>
                </a:gridCol>
                <a:gridCol w="4837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3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Multiple Myeloma - Maintenance </a:t>
                      </a:r>
                      <a:r>
                        <a:rPr lang="en-US" sz="150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len</a:t>
                      </a: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after transplant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747706"/>
                  </a:ext>
                </a:extLst>
              </a:tr>
              <a:tr h="2945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Metastatic pseudo myxoma </a:t>
                      </a:r>
                      <a:r>
                        <a:rPr lang="en-US" sz="150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pertineoi</a:t>
                      </a: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- Starting FOLFOX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222182"/>
                  </a:ext>
                </a:extLst>
              </a:tr>
              <a:tr h="2593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Breast Cancer - Metastatic TNBC. Started </a:t>
                      </a:r>
                      <a:r>
                        <a:rPr lang="en-US" sz="150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Atezo</a:t>
                      </a: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/nab-P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181773"/>
                  </a:ext>
                </a:extLst>
              </a:tr>
              <a:tr h="3160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Renal Cell Carcinoma - On reduced dose </a:t>
                      </a:r>
                      <a:r>
                        <a:rPr lang="en-US" sz="150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cabozantnib</a:t>
                      </a:r>
                      <a:endParaRPr lang="en-US" sz="15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313522"/>
                  </a:ext>
                </a:extLst>
              </a:tr>
              <a:tr h="5050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Hepatocellular Carcinoma - Rapid decline on 1</a:t>
                      </a:r>
                      <a:r>
                        <a:rPr lang="en-US" sz="1500" baseline="300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-line </a:t>
                      </a:r>
                      <a:r>
                        <a:rPr lang="en-US" sz="150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lenvatinib</a:t>
                      </a: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Referred to hospice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530150"/>
                  </a:ext>
                </a:extLst>
              </a:tr>
              <a:tr h="5050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Colorectal Cancer - stage 3 sigmoid colon. Discussed 3 months of adjuvant CAPOX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089918"/>
                  </a:ext>
                </a:extLst>
              </a:tr>
              <a:tr h="5050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Lung Cancer - Extensive stage SCLC, on 1</a:t>
                      </a:r>
                      <a:r>
                        <a:rPr lang="en-US" sz="1500" baseline="300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-line carboplatin, etoposide, </a:t>
                      </a:r>
                      <a:r>
                        <a:rPr lang="en-US" sz="150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atezolizumab</a:t>
                      </a:r>
                      <a:endParaRPr lang="en-US" sz="15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690743"/>
                  </a:ext>
                </a:extLst>
              </a:tr>
              <a:tr h="5050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Multiple Myeloma - Newly diagnosed, with renal failure.  Improving on </a:t>
                      </a:r>
                      <a:r>
                        <a:rPr lang="en-US" sz="150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CyBorD</a:t>
                      </a:r>
                      <a:endParaRPr lang="en-US" sz="15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418604"/>
                  </a:ext>
                </a:extLst>
              </a:tr>
              <a:tr h="5050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Multiple Myeloma - Newly diagnosed, with 11/14 translocation and p53 mutation on </a:t>
                      </a:r>
                      <a:r>
                        <a:rPr lang="en-US" sz="150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RVd</a:t>
                      </a:r>
                      <a:endParaRPr lang="en-US" sz="15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38897"/>
                  </a:ext>
                </a:extLst>
              </a:tr>
              <a:tr h="5735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Primary Mediastinal Large B Cell Lymphoma - Newly diagnosed starting RCOP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337792"/>
                  </a:ext>
                </a:extLst>
              </a:tr>
              <a:tr h="5050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Pancreatic Neuroendocrine Tumor – Metastatic, with objective response on </a:t>
                      </a:r>
                      <a:r>
                        <a:rPr lang="en-US" sz="150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lanreotide</a:t>
                      </a:r>
                      <a:endParaRPr lang="en-US" sz="15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8384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360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693" y="2362666"/>
            <a:ext cx="11940617" cy="147002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1B92A0"/>
                </a:solidFill>
              </a:rPr>
              <a:t>Current and Future Role of PARP Inhibitors </a:t>
            </a:r>
            <a:br>
              <a:rPr lang="en-US" sz="3600" b="1" dirty="0">
                <a:solidFill>
                  <a:srgbClr val="1B92A0"/>
                </a:solidFill>
              </a:rPr>
            </a:br>
            <a:r>
              <a:rPr lang="en-US" sz="3600" b="1" dirty="0">
                <a:solidFill>
                  <a:srgbClr val="1B92A0"/>
                </a:solidFill>
              </a:rPr>
              <a:t>in the Treatment of OC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1359" y="4402732"/>
            <a:ext cx="8889283" cy="2350669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Robert L. Coleman, MD</a:t>
            </a:r>
          </a:p>
          <a:p>
            <a:r>
              <a:rPr lang="en-US" sz="2400" dirty="0">
                <a:solidFill>
                  <a:schemeClr val="tx1"/>
                </a:solidFill>
              </a:rPr>
              <a:t>Professor &amp; Executive Director, Cancer Network Research</a:t>
            </a:r>
          </a:p>
          <a:p>
            <a:r>
              <a:rPr lang="en-US" sz="2400" dirty="0">
                <a:solidFill>
                  <a:schemeClr val="tx1"/>
                </a:solidFill>
              </a:rPr>
              <a:t>Department Gynecologic Oncology &amp; Reproductive Medicine</a:t>
            </a:r>
          </a:p>
          <a:p>
            <a:r>
              <a:rPr lang="en-US" sz="2400" dirty="0">
                <a:solidFill>
                  <a:schemeClr val="tx1"/>
                </a:solidFill>
              </a:rPr>
              <a:t>M.D. Anderson Cancer Center</a:t>
            </a:r>
          </a:p>
        </p:txBody>
      </p:sp>
      <p:pic>
        <p:nvPicPr>
          <p:cNvPr id="4" name="Picture 3" descr="2692_ovarian-ribb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6394" y="247603"/>
            <a:ext cx="1679223" cy="181165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881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ECC64-3C87-444E-B8E6-848FF5CA8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Disclosures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F637D51-69D8-2D48-B1AA-9AE2EB96A2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382013"/>
              </p:ext>
            </p:extLst>
          </p:nvPr>
        </p:nvGraphicFramePr>
        <p:xfrm>
          <a:off x="1308100" y="2182899"/>
          <a:ext cx="9568130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9887">
                  <a:extLst>
                    <a:ext uri="{9D8B030D-6E8A-4147-A177-3AD203B41FA5}">
                      <a16:colId xmlns:a16="http://schemas.microsoft.com/office/drawing/2014/main" val="680981248"/>
                    </a:ext>
                  </a:extLst>
                </a:gridCol>
                <a:gridCol w="5878243">
                  <a:extLst>
                    <a:ext uri="{9D8B030D-6E8A-4147-A177-3AD203B41FA5}">
                      <a16:colId xmlns:a16="http://schemas.microsoft.com/office/drawing/2014/main" val="2988676769"/>
                    </a:ext>
                  </a:extLst>
                </a:gridCol>
              </a:tblGrid>
              <a:tr h="231648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Advisory Committee and Contracted Research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AbbVie Inc, Array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BioPharma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 Inc, AstraZeneca Pharmaceuticals LP, Clovis Oncology, Eisai Inc,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GamaMabs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 Pharma, Genentech,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Genmab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ImmunoGen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 Inc, Janssen Biotech Inc, Merck, Novartis,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Tesaro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9496679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Data and Safety Monitoring Board/Committee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AstraZeneca Pharmaceuticals LP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8684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653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 bwMode="auto">
          <a:xfrm>
            <a:off x="2744791" y="3581501"/>
            <a:ext cx="4440" cy="2177047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03522" name="Line 2"/>
          <p:cNvSpPr>
            <a:spLocks noChangeShapeType="1"/>
          </p:cNvSpPr>
          <p:nvPr/>
        </p:nvSpPr>
        <p:spPr bwMode="auto">
          <a:xfrm>
            <a:off x="3512831" y="3067050"/>
            <a:ext cx="0" cy="98583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003523" name="Rectangle 3"/>
          <p:cNvSpPr>
            <a:spLocks noGrp="1" noChangeArrowheads="1"/>
          </p:cNvSpPr>
          <p:nvPr>
            <p:ph type="title"/>
          </p:nvPr>
        </p:nvSpPr>
        <p:spPr>
          <a:xfrm>
            <a:off x="1983942" y="226683"/>
            <a:ext cx="8743951" cy="1028700"/>
          </a:xfrm>
        </p:spPr>
        <p:txBody>
          <a:bodyPr vert="horz" wrap="square" lIns="90487" tIns="44451" rIns="90487" bIns="44451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libri"/>
                <a:ea typeface="ＭＳ Ｐゴシック" charset="0"/>
                <a:cs typeface="Calibri"/>
              </a:rPr>
              <a:t>Ovarian Cancer: Natural History</a:t>
            </a:r>
          </a:p>
        </p:txBody>
      </p:sp>
      <p:sp>
        <p:nvSpPr>
          <p:cNvPr id="1003524" name="Line 4"/>
          <p:cNvSpPr>
            <a:spLocks noChangeShapeType="1"/>
          </p:cNvSpPr>
          <p:nvPr/>
        </p:nvSpPr>
        <p:spPr bwMode="auto">
          <a:xfrm>
            <a:off x="1909770" y="3581405"/>
            <a:ext cx="4213879" cy="93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003525" name="Line 5"/>
          <p:cNvSpPr>
            <a:spLocks noChangeShapeType="1"/>
          </p:cNvSpPr>
          <p:nvPr/>
        </p:nvSpPr>
        <p:spPr bwMode="auto">
          <a:xfrm>
            <a:off x="2668589" y="3130551"/>
            <a:ext cx="0" cy="901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003526" name="Line 6"/>
          <p:cNvSpPr>
            <a:spLocks noChangeShapeType="1"/>
          </p:cNvSpPr>
          <p:nvPr/>
        </p:nvSpPr>
        <p:spPr bwMode="auto">
          <a:xfrm>
            <a:off x="2744789" y="3130551"/>
            <a:ext cx="0" cy="901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003527" name="Line 7"/>
          <p:cNvSpPr>
            <a:spLocks noChangeShapeType="1"/>
          </p:cNvSpPr>
          <p:nvPr/>
        </p:nvSpPr>
        <p:spPr bwMode="auto">
          <a:xfrm>
            <a:off x="4313193" y="3130551"/>
            <a:ext cx="0" cy="901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003528" name="Line 8"/>
          <p:cNvSpPr>
            <a:spLocks noChangeShapeType="1"/>
          </p:cNvSpPr>
          <p:nvPr/>
        </p:nvSpPr>
        <p:spPr bwMode="auto">
          <a:xfrm>
            <a:off x="10837473" y="3130551"/>
            <a:ext cx="0" cy="901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003531" name="Rectangle 11"/>
          <p:cNvSpPr>
            <a:spLocks noChangeArrowheads="1"/>
          </p:cNvSpPr>
          <p:nvPr/>
        </p:nvSpPr>
        <p:spPr bwMode="auto">
          <a:xfrm>
            <a:off x="1147763" y="3321051"/>
            <a:ext cx="1358900" cy="520700"/>
          </a:xfrm>
          <a:prstGeom prst="rect">
            <a:avLst/>
          </a:prstGeom>
          <a:solidFill>
            <a:srgbClr val="00009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1" rIns="90487" bIns="44451" anchor="ctr"/>
          <a:lstStyle/>
          <a:p>
            <a:pPr algn="ctr"/>
            <a:r>
              <a:rPr lang="en-US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Symptoms</a:t>
            </a:r>
          </a:p>
        </p:txBody>
      </p:sp>
      <p:sp>
        <p:nvSpPr>
          <p:cNvPr id="1003532" name="Rectangle 12"/>
          <p:cNvSpPr>
            <a:spLocks noChangeArrowheads="1"/>
          </p:cNvSpPr>
          <p:nvPr/>
        </p:nvSpPr>
        <p:spPr bwMode="auto">
          <a:xfrm>
            <a:off x="1257301" y="2338487"/>
            <a:ext cx="1118895" cy="3770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1" rIns="90487" bIns="44451">
            <a:spAutoFit/>
          </a:bodyPr>
          <a:lstStyle/>
          <a:p>
            <a:r>
              <a:rPr lang="en-US" sz="1867" i="1" dirty="0">
                <a:solidFill>
                  <a:srgbClr val="FF0000"/>
                </a:solidFill>
                <a:latin typeface="Calibri"/>
                <a:cs typeface="Calibri"/>
              </a:rPr>
              <a:t>Diagnosis</a:t>
            </a:r>
          </a:p>
        </p:txBody>
      </p:sp>
      <p:sp>
        <p:nvSpPr>
          <p:cNvPr id="1003533" name="Rectangle 13"/>
          <p:cNvSpPr>
            <a:spLocks noChangeArrowheads="1"/>
          </p:cNvSpPr>
          <p:nvPr/>
        </p:nvSpPr>
        <p:spPr bwMode="auto">
          <a:xfrm>
            <a:off x="2824182" y="3282951"/>
            <a:ext cx="1377309" cy="596900"/>
          </a:xfrm>
          <a:prstGeom prst="rect">
            <a:avLst/>
          </a:prstGeom>
          <a:solidFill>
            <a:srgbClr val="00009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1" rIns="90487" bIns="44451" anchor="ctr"/>
          <a:lstStyle/>
          <a:p>
            <a:pPr algn="ctr"/>
            <a:r>
              <a:rPr lang="en-US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Chemo #1</a:t>
            </a:r>
          </a:p>
        </p:txBody>
      </p:sp>
      <p:sp>
        <p:nvSpPr>
          <p:cNvPr id="1003534" name="Rectangle 14"/>
          <p:cNvSpPr>
            <a:spLocks noChangeArrowheads="1"/>
          </p:cNvSpPr>
          <p:nvPr/>
        </p:nvSpPr>
        <p:spPr bwMode="auto">
          <a:xfrm>
            <a:off x="2803240" y="4654964"/>
            <a:ext cx="1982849" cy="3770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1" rIns="90487" bIns="44451">
            <a:spAutoFit/>
          </a:bodyPr>
          <a:lstStyle/>
          <a:p>
            <a:r>
              <a:rPr lang="en-US" sz="1867" i="1" dirty="0">
                <a:solidFill>
                  <a:srgbClr val="FF0000"/>
                </a:solidFill>
                <a:latin typeface="Calibri"/>
                <a:cs typeface="Calibri"/>
              </a:rPr>
              <a:t>Staging/Debulking</a:t>
            </a:r>
          </a:p>
        </p:txBody>
      </p:sp>
      <p:sp>
        <p:nvSpPr>
          <p:cNvPr id="1003535" name="Rectangle 15"/>
          <p:cNvSpPr>
            <a:spLocks noChangeArrowheads="1"/>
          </p:cNvSpPr>
          <p:nvPr/>
        </p:nvSpPr>
        <p:spPr bwMode="auto">
          <a:xfrm>
            <a:off x="3728321" y="2339977"/>
            <a:ext cx="1207958" cy="6644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1" rIns="90487" bIns="44451">
            <a:spAutoFit/>
          </a:bodyPr>
          <a:lstStyle/>
          <a:p>
            <a:pPr algn="ctr"/>
            <a:r>
              <a:rPr lang="en-US" sz="1867" i="1" dirty="0">
                <a:solidFill>
                  <a:srgbClr val="FF0000"/>
                </a:solidFill>
                <a:latin typeface="Calibri"/>
                <a:cs typeface="Calibri"/>
              </a:rPr>
              <a:t>Evaluation</a:t>
            </a:r>
          </a:p>
          <a:p>
            <a:pPr algn="ctr"/>
            <a:r>
              <a:rPr lang="en-US" sz="1867" i="1" dirty="0">
                <a:solidFill>
                  <a:srgbClr val="FF0000"/>
                </a:solidFill>
                <a:latin typeface="Calibri"/>
                <a:cs typeface="Calibri"/>
              </a:rPr>
              <a:t>? SLL</a:t>
            </a:r>
          </a:p>
        </p:txBody>
      </p:sp>
      <p:sp>
        <p:nvSpPr>
          <p:cNvPr id="1003536" name="Freeform 16"/>
          <p:cNvSpPr>
            <a:spLocks/>
          </p:cNvSpPr>
          <p:nvPr/>
        </p:nvSpPr>
        <p:spPr bwMode="auto">
          <a:xfrm>
            <a:off x="6125729" y="3429002"/>
            <a:ext cx="230187" cy="306388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48" y="0"/>
              </a:cxn>
              <a:cxn ang="0">
                <a:pos x="96" y="192"/>
              </a:cxn>
              <a:cxn ang="0">
                <a:pos x="144" y="96"/>
              </a:cxn>
            </a:cxnLst>
            <a:rect l="0" t="0" r="r" b="b"/>
            <a:pathLst>
              <a:path w="145" h="193">
                <a:moveTo>
                  <a:pt x="0" y="96"/>
                </a:moveTo>
                <a:lnTo>
                  <a:pt x="48" y="0"/>
                </a:lnTo>
                <a:lnTo>
                  <a:pt x="96" y="192"/>
                </a:lnTo>
                <a:lnTo>
                  <a:pt x="144" y="96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/>
          <a:lstStyle/>
          <a:p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1003537" name="Line 17"/>
          <p:cNvSpPr>
            <a:spLocks noChangeShapeType="1"/>
          </p:cNvSpPr>
          <p:nvPr/>
        </p:nvSpPr>
        <p:spPr bwMode="auto">
          <a:xfrm flipV="1">
            <a:off x="6372914" y="3575978"/>
            <a:ext cx="4714965" cy="635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003538" name="Rectangle 18"/>
          <p:cNvSpPr>
            <a:spLocks noChangeArrowheads="1"/>
          </p:cNvSpPr>
          <p:nvPr/>
        </p:nvSpPr>
        <p:spPr bwMode="auto">
          <a:xfrm>
            <a:off x="5532367" y="1828800"/>
            <a:ext cx="1317667" cy="3770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1" rIns="90487" bIns="44451">
            <a:spAutoFit/>
          </a:bodyPr>
          <a:lstStyle/>
          <a:p>
            <a:r>
              <a:rPr lang="en-US" sz="1867" i="1">
                <a:solidFill>
                  <a:srgbClr val="FF0000"/>
                </a:solidFill>
                <a:latin typeface="Calibri"/>
                <a:cs typeface="Calibri"/>
              </a:rPr>
              <a:t>Progression</a:t>
            </a:r>
          </a:p>
        </p:txBody>
      </p:sp>
      <p:sp>
        <p:nvSpPr>
          <p:cNvPr id="1003539" name="Rectangle 19"/>
          <p:cNvSpPr>
            <a:spLocks noChangeArrowheads="1"/>
          </p:cNvSpPr>
          <p:nvPr/>
        </p:nvSpPr>
        <p:spPr bwMode="auto">
          <a:xfrm>
            <a:off x="6610895" y="3276601"/>
            <a:ext cx="1295400" cy="609600"/>
          </a:xfrm>
          <a:prstGeom prst="rect">
            <a:avLst/>
          </a:prstGeom>
          <a:solidFill>
            <a:srgbClr val="00009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1" rIns="90487" bIns="44451" anchor="ctr"/>
          <a:lstStyle/>
          <a:p>
            <a:pPr algn="ctr"/>
            <a:r>
              <a:rPr lang="en-US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Chemo #2</a:t>
            </a:r>
          </a:p>
        </p:txBody>
      </p:sp>
      <p:sp>
        <p:nvSpPr>
          <p:cNvPr id="1003540" name="Rectangle 20"/>
          <p:cNvSpPr>
            <a:spLocks noChangeArrowheads="1"/>
          </p:cNvSpPr>
          <p:nvPr/>
        </p:nvSpPr>
        <p:spPr bwMode="auto">
          <a:xfrm>
            <a:off x="8010855" y="3282951"/>
            <a:ext cx="1189839" cy="596900"/>
          </a:xfrm>
          <a:prstGeom prst="rect">
            <a:avLst/>
          </a:prstGeom>
          <a:solidFill>
            <a:srgbClr val="00009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1" rIns="90487" bIns="44451" anchor="ctr"/>
          <a:lstStyle/>
          <a:p>
            <a:pPr algn="ctr"/>
            <a:r>
              <a:rPr lang="en-US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Chemo #3</a:t>
            </a:r>
          </a:p>
        </p:txBody>
      </p:sp>
      <p:sp>
        <p:nvSpPr>
          <p:cNvPr id="1003541" name="Rectangle 21"/>
          <p:cNvSpPr>
            <a:spLocks noChangeArrowheads="1"/>
          </p:cNvSpPr>
          <p:nvPr/>
        </p:nvSpPr>
        <p:spPr bwMode="auto">
          <a:xfrm>
            <a:off x="9546079" y="4395789"/>
            <a:ext cx="1223091" cy="6644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1" rIns="90487" bIns="44451">
            <a:spAutoFit/>
          </a:bodyPr>
          <a:lstStyle/>
          <a:p>
            <a:pPr algn="ctr"/>
            <a:r>
              <a:rPr lang="en-US" sz="1867" i="1" dirty="0">
                <a:solidFill>
                  <a:srgbClr val="FF0000"/>
                </a:solidFill>
                <a:latin typeface="Calibri"/>
                <a:cs typeface="Calibri"/>
              </a:rPr>
              <a:t>Supportive</a:t>
            </a:r>
          </a:p>
          <a:p>
            <a:pPr algn="ctr"/>
            <a:r>
              <a:rPr lang="en-US" sz="1867" i="1" dirty="0">
                <a:solidFill>
                  <a:srgbClr val="FF0000"/>
                </a:solidFill>
                <a:latin typeface="Calibri"/>
                <a:cs typeface="Calibri"/>
              </a:rPr>
              <a:t>Care</a:t>
            </a:r>
          </a:p>
        </p:txBody>
      </p:sp>
      <p:sp>
        <p:nvSpPr>
          <p:cNvPr id="1003542" name="Rectangle 22"/>
          <p:cNvSpPr>
            <a:spLocks noChangeArrowheads="1"/>
          </p:cNvSpPr>
          <p:nvPr/>
        </p:nvSpPr>
        <p:spPr bwMode="auto">
          <a:xfrm>
            <a:off x="10387019" y="1858964"/>
            <a:ext cx="771044" cy="3770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1" rIns="90487" bIns="44451">
            <a:spAutoFit/>
          </a:bodyPr>
          <a:lstStyle/>
          <a:p>
            <a:r>
              <a:rPr lang="en-US" sz="1867" i="1">
                <a:solidFill>
                  <a:srgbClr val="FF0000"/>
                </a:solidFill>
                <a:latin typeface="Calibri"/>
                <a:cs typeface="Calibri"/>
              </a:rPr>
              <a:t>Death</a:t>
            </a:r>
          </a:p>
        </p:txBody>
      </p:sp>
      <p:sp>
        <p:nvSpPr>
          <p:cNvPr id="1003543" name="Line 23"/>
          <p:cNvSpPr>
            <a:spLocks noChangeShapeType="1"/>
          </p:cNvSpPr>
          <p:nvPr/>
        </p:nvSpPr>
        <p:spPr bwMode="auto">
          <a:xfrm flipH="1" flipV="1">
            <a:off x="2171758" y="2667000"/>
            <a:ext cx="417513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667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003544" name="Line 24"/>
          <p:cNvSpPr>
            <a:spLocks noChangeShapeType="1"/>
          </p:cNvSpPr>
          <p:nvPr/>
        </p:nvSpPr>
        <p:spPr bwMode="auto">
          <a:xfrm>
            <a:off x="2742016" y="4026593"/>
            <a:ext cx="888265" cy="49670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003545" name="Line 25"/>
          <p:cNvSpPr>
            <a:spLocks noChangeShapeType="1"/>
          </p:cNvSpPr>
          <p:nvPr/>
        </p:nvSpPr>
        <p:spPr bwMode="auto">
          <a:xfrm flipH="1" flipV="1">
            <a:off x="6141921" y="2209800"/>
            <a:ext cx="265113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667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003546" name="Line 26"/>
          <p:cNvSpPr>
            <a:spLocks noChangeShapeType="1"/>
          </p:cNvSpPr>
          <p:nvPr/>
        </p:nvSpPr>
        <p:spPr bwMode="auto">
          <a:xfrm flipH="1" flipV="1">
            <a:off x="10934703" y="2286001"/>
            <a:ext cx="94383" cy="84455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667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003547" name="Line 27"/>
          <p:cNvSpPr>
            <a:spLocks noChangeShapeType="1"/>
          </p:cNvSpPr>
          <p:nvPr/>
        </p:nvSpPr>
        <p:spPr bwMode="auto">
          <a:xfrm flipH="1">
            <a:off x="10361633" y="4052889"/>
            <a:ext cx="383595" cy="4365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003549" name="Rectangle 29"/>
          <p:cNvSpPr>
            <a:spLocks noChangeArrowheads="1"/>
          </p:cNvSpPr>
          <p:nvPr/>
        </p:nvSpPr>
        <p:spPr bwMode="auto">
          <a:xfrm>
            <a:off x="7428513" y="2340074"/>
            <a:ext cx="1189043" cy="6669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67" i="1" dirty="0">
                <a:solidFill>
                  <a:srgbClr val="FF0000"/>
                </a:solidFill>
                <a:latin typeface="Calibri"/>
                <a:cs typeface="Calibri"/>
              </a:rPr>
              <a:t>Secondary</a:t>
            </a:r>
          </a:p>
          <a:p>
            <a:pPr algn="ctr"/>
            <a:r>
              <a:rPr lang="en-US" sz="1867" i="1" dirty="0">
                <a:solidFill>
                  <a:srgbClr val="FF0000"/>
                </a:solidFill>
                <a:latin typeface="Calibri"/>
                <a:cs typeface="Calibri"/>
              </a:rPr>
              <a:t>Surgery</a:t>
            </a:r>
          </a:p>
        </p:txBody>
      </p:sp>
      <p:sp>
        <p:nvSpPr>
          <p:cNvPr id="1003550" name="Line 30"/>
          <p:cNvSpPr>
            <a:spLocks noChangeShapeType="1"/>
          </p:cNvSpPr>
          <p:nvPr/>
        </p:nvSpPr>
        <p:spPr bwMode="auto">
          <a:xfrm>
            <a:off x="1257303" y="1295400"/>
            <a:ext cx="9677400" cy="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003551" name="Line 31"/>
          <p:cNvSpPr>
            <a:spLocks noChangeShapeType="1"/>
          </p:cNvSpPr>
          <p:nvPr/>
        </p:nvSpPr>
        <p:spPr bwMode="auto">
          <a:xfrm flipV="1">
            <a:off x="6560873" y="2679701"/>
            <a:ext cx="893763" cy="520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667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003552" name="Line 32"/>
          <p:cNvSpPr>
            <a:spLocks noChangeShapeType="1"/>
          </p:cNvSpPr>
          <p:nvPr/>
        </p:nvSpPr>
        <p:spPr bwMode="auto">
          <a:xfrm flipH="1" flipV="1">
            <a:off x="7899187" y="2902050"/>
            <a:ext cx="74613" cy="409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003548" name="Rectangle 28"/>
          <p:cNvSpPr>
            <a:spLocks noChangeArrowheads="1"/>
          </p:cNvSpPr>
          <p:nvPr/>
        </p:nvSpPr>
        <p:spPr bwMode="auto">
          <a:xfrm>
            <a:off x="4389674" y="3352801"/>
            <a:ext cx="1523999" cy="457200"/>
          </a:xfrm>
          <a:prstGeom prst="rect">
            <a:avLst/>
          </a:prstGeom>
          <a:solidFill>
            <a:srgbClr val="00009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1" rIns="90487" bIns="44451" anchor="ctr"/>
          <a:lstStyle/>
          <a:p>
            <a:pPr algn="ctr"/>
            <a:r>
              <a:rPr lang="en-US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Maintenance</a:t>
            </a:r>
          </a:p>
        </p:txBody>
      </p:sp>
      <p:sp>
        <p:nvSpPr>
          <p:cNvPr id="35" name="Isosceles Triangle 34"/>
          <p:cNvSpPr/>
          <p:nvPr/>
        </p:nvSpPr>
        <p:spPr>
          <a:xfrm>
            <a:off x="6088139" y="5776749"/>
            <a:ext cx="609600" cy="762000"/>
          </a:xfrm>
          <a:prstGeom prst="triangle">
            <a:avLst/>
          </a:prstGeom>
          <a:solidFill>
            <a:srgbClr val="000090"/>
          </a:solidFill>
          <a:ln>
            <a:solidFill>
              <a:srgbClr val="00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2754749" y="5759377"/>
            <a:ext cx="8269895" cy="13403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774573" y="6478162"/>
            <a:ext cx="841064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  <a:latin typeface="Calibri"/>
                <a:cs typeface="Calibri"/>
              </a:rPr>
              <a:t>Duration</a:t>
            </a:r>
          </a:p>
        </p:txBody>
      </p:sp>
      <p:cxnSp>
        <p:nvCxnSpPr>
          <p:cNvPr id="45" name="Straight Connector 44"/>
          <p:cNvCxnSpPr/>
          <p:nvPr/>
        </p:nvCxnSpPr>
        <p:spPr bwMode="auto">
          <a:xfrm>
            <a:off x="6388199" y="3582362"/>
            <a:ext cx="4440" cy="2177047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 bwMode="auto">
          <a:xfrm>
            <a:off x="11024647" y="3576009"/>
            <a:ext cx="4440" cy="2177047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2735769" y="5163119"/>
            <a:ext cx="3657799" cy="523221"/>
            <a:chOff x="1796727" y="5163112"/>
            <a:chExt cx="4423278" cy="523219"/>
          </a:xfrm>
        </p:grpSpPr>
        <p:cxnSp>
          <p:nvCxnSpPr>
            <p:cNvPr id="10" name="Straight Arrow Connector 9"/>
            <p:cNvCxnSpPr/>
            <p:nvPr/>
          </p:nvCxnSpPr>
          <p:spPr bwMode="auto">
            <a:xfrm flipV="1">
              <a:off x="1796727" y="5433722"/>
              <a:ext cx="4423278" cy="0"/>
            </a:xfrm>
            <a:prstGeom prst="straightConnector1">
              <a:avLst/>
            </a:prstGeom>
            <a:ln>
              <a:solidFill>
                <a:schemeClr val="accent1"/>
              </a:solidFill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 useBgFill="1">
          <p:nvSpPr>
            <p:cNvPr id="38" name="TextBox 37"/>
            <p:cNvSpPr txBox="1"/>
            <p:nvPr/>
          </p:nvSpPr>
          <p:spPr>
            <a:xfrm>
              <a:off x="2658986" y="5163112"/>
              <a:ext cx="2449914" cy="523219"/>
            </a:xfrm>
            <a:prstGeom prst="rect">
              <a:avLst/>
            </a:prstGeom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400" dirty="0">
                  <a:latin typeface="Calibri"/>
                  <a:cs typeface="Calibri"/>
                </a:rPr>
                <a:t>Progression-Free Survival</a:t>
              </a:r>
            </a:p>
            <a:p>
              <a:pPr algn="ctr"/>
              <a:r>
                <a:rPr lang="en-US" sz="1400" dirty="0">
                  <a:latin typeface="Calibri"/>
                  <a:cs typeface="Calibri"/>
                </a:rPr>
                <a:t>(12-28 mos)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388194" y="5163119"/>
            <a:ext cx="4546508" cy="523221"/>
            <a:chOff x="6263299" y="5163112"/>
            <a:chExt cx="3529387" cy="523219"/>
          </a:xfrm>
        </p:grpSpPr>
        <p:cxnSp>
          <p:nvCxnSpPr>
            <p:cNvPr id="51" name="Straight Arrow Connector 50"/>
            <p:cNvCxnSpPr/>
            <p:nvPr/>
          </p:nvCxnSpPr>
          <p:spPr bwMode="auto">
            <a:xfrm>
              <a:off x="6263299" y="5433722"/>
              <a:ext cx="3529387" cy="862"/>
            </a:xfrm>
            <a:prstGeom prst="straightConnector1">
              <a:avLst/>
            </a:prstGeom>
            <a:ln>
              <a:solidFill>
                <a:schemeClr val="accent6"/>
              </a:solidFill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 useBgFill="1">
          <p:nvSpPr>
            <p:cNvPr id="39" name="TextBox 38"/>
            <p:cNvSpPr txBox="1"/>
            <p:nvPr/>
          </p:nvSpPr>
          <p:spPr>
            <a:xfrm>
              <a:off x="7179507" y="5163112"/>
              <a:ext cx="1555285" cy="523219"/>
            </a:xfrm>
            <a:prstGeom prst="rect">
              <a:avLst/>
            </a:prstGeom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400" dirty="0">
                  <a:latin typeface="Calibri"/>
                  <a:cs typeface="Calibri"/>
                </a:rPr>
                <a:t>Post Progression Survival</a:t>
              </a:r>
            </a:p>
            <a:p>
              <a:pPr algn="ctr"/>
              <a:r>
                <a:rPr lang="en-US" sz="1400" dirty="0">
                  <a:latin typeface="Calibri"/>
                  <a:cs typeface="Calibri"/>
                </a:rPr>
                <a:t>(12-38 mos)</a:t>
              </a:r>
            </a:p>
          </p:txBody>
        </p:sp>
      </p:grpSp>
      <p:sp>
        <p:nvSpPr>
          <p:cNvPr id="1003529" name="Line 9"/>
          <p:cNvSpPr>
            <a:spLocks noChangeShapeType="1"/>
          </p:cNvSpPr>
          <p:nvPr/>
        </p:nvSpPr>
        <p:spPr bwMode="auto">
          <a:xfrm>
            <a:off x="6392593" y="3130551"/>
            <a:ext cx="0" cy="901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003530" name="Line 10"/>
          <p:cNvSpPr>
            <a:spLocks noChangeShapeType="1"/>
          </p:cNvSpPr>
          <p:nvPr/>
        </p:nvSpPr>
        <p:spPr bwMode="auto">
          <a:xfrm>
            <a:off x="11025641" y="3130551"/>
            <a:ext cx="0" cy="901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46" name="Rectangle 20"/>
          <p:cNvSpPr>
            <a:spLocks noChangeArrowheads="1"/>
          </p:cNvSpPr>
          <p:nvPr/>
        </p:nvSpPr>
        <p:spPr bwMode="auto">
          <a:xfrm>
            <a:off x="9305272" y="3277527"/>
            <a:ext cx="1314901" cy="596900"/>
          </a:xfrm>
          <a:prstGeom prst="rect">
            <a:avLst/>
          </a:prstGeom>
          <a:solidFill>
            <a:srgbClr val="00009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1" rIns="90487" bIns="44451" anchor="ctr"/>
          <a:lstStyle/>
          <a:p>
            <a:pPr algn="ctr"/>
            <a:r>
              <a:rPr lang="en-US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Chemo #4+</a:t>
            </a:r>
          </a:p>
        </p:txBody>
      </p:sp>
      <p:sp>
        <p:nvSpPr>
          <p:cNvPr id="48" name="Line 24"/>
          <p:cNvSpPr>
            <a:spLocks noChangeShapeType="1"/>
          </p:cNvSpPr>
          <p:nvPr/>
        </p:nvSpPr>
        <p:spPr bwMode="auto">
          <a:xfrm>
            <a:off x="3508678" y="4099130"/>
            <a:ext cx="153884" cy="570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193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4|3.6|4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|6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 anchor="ctr">
        <a:spAutoFit/>
      </a:bodyPr>
      <a:lstStyle>
        <a:defPPr algn="ctr">
          <a:defRPr dirty="0">
            <a:latin typeface="Calibri"/>
            <a:cs typeface="Calibri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RC slides template">
  <a:themeElements>
    <a:clrScheme name="MRC slides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RC slides 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MRC slides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RC slides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Narrow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charset="0"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charset="0"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Custom 14">
      <a:dk1>
        <a:srgbClr val="000000"/>
      </a:dk1>
      <a:lt1>
        <a:sysClr val="window" lastClr="FFFFFF"/>
      </a:lt1>
      <a:dk2>
        <a:srgbClr val="1A3436"/>
      </a:dk2>
      <a:lt2>
        <a:srgbClr val="F7FAED"/>
      </a:lt2>
      <a:accent1>
        <a:srgbClr val="234345"/>
      </a:accent1>
      <a:accent2>
        <a:srgbClr val="25877F"/>
      </a:accent2>
      <a:accent3>
        <a:srgbClr val="A5CF82"/>
      </a:accent3>
      <a:accent4>
        <a:srgbClr val="62251E"/>
      </a:accent4>
      <a:accent5>
        <a:srgbClr val="DC622B"/>
      </a:accent5>
      <a:accent6>
        <a:srgbClr val="3B3F5E"/>
      </a:accent6>
      <a:hlink>
        <a:srgbClr val="00689E"/>
      </a:hlink>
      <a:folHlink>
        <a:srgbClr val="007A4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ustom 29">
    <a:dk1>
      <a:sysClr val="windowText" lastClr="000000"/>
    </a:dk1>
    <a:lt1>
      <a:sysClr val="window" lastClr="FFFFFF"/>
    </a:lt1>
    <a:dk2>
      <a:srgbClr val="6E1E50"/>
    </a:dk2>
    <a:lt2>
      <a:srgbClr val="EEECE1"/>
    </a:lt2>
    <a:accent1>
      <a:srgbClr val="1E325F"/>
    </a:accent1>
    <a:accent2>
      <a:srgbClr val="6E1E50"/>
    </a:accent2>
    <a:accent3>
      <a:srgbClr val="7D8232"/>
    </a:accent3>
    <a:accent4>
      <a:srgbClr val="32502D"/>
    </a:accent4>
    <a:accent5>
      <a:srgbClr val="8795A0"/>
    </a:accent5>
    <a:accent6>
      <a:srgbClr val="56639D"/>
    </a:accent6>
    <a:hlink>
      <a:srgbClr val="000000"/>
    </a:hlink>
    <a:folHlink>
      <a:srgbClr val="000000"/>
    </a:folHlink>
  </a:clrScheme>
  <a:fontScheme name="Custom 6">
    <a:majorFont>
      <a:latin typeface="Arial Narrow"/>
      <a:ea typeface=""/>
      <a:cs typeface=""/>
    </a:majorFont>
    <a:minorFont>
      <a:latin typeface="Arial Narrow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29">
    <a:dk1>
      <a:sysClr val="windowText" lastClr="000000"/>
    </a:dk1>
    <a:lt1>
      <a:sysClr val="window" lastClr="FFFFFF"/>
    </a:lt1>
    <a:dk2>
      <a:srgbClr val="6E1E50"/>
    </a:dk2>
    <a:lt2>
      <a:srgbClr val="EEECE1"/>
    </a:lt2>
    <a:accent1>
      <a:srgbClr val="1E325F"/>
    </a:accent1>
    <a:accent2>
      <a:srgbClr val="6E1E50"/>
    </a:accent2>
    <a:accent3>
      <a:srgbClr val="7D8232"/>
    </a:accent3>
    <a:accent4>
      <a:srgbClr val="32502D"/>
    </a:accent4>
    <a:accent5>
      <a:srgbClr val="8795A0"/>
    </a:accent5>
    <a:accent6>
      <a:srgbClr val="56639D"/>
    </a:accent6>
    <a:hlink>
      <a:srgbClr val="000000"/>
    </a:hlink>
    <a:folHlink>
      <a:srgbClr val="000000"/>
    </a:folHlink>
  </a:clrScheme>
  <a:fontScheme name="Custom 6">
    <a:majorFont>
      <a:latin typeface="Arial Narrow"/>
      <a:ea typeface=""/>
      <a:cs typeface=""/>
    </a:majorFont>
    <a:minorFont>
      <a:latin typeface="Arial Narrow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29">
    <a:dk1>
      <a:sysClr val="windowText" lastClr="000000"/>
    </a:dk1>
    <a:lt1>
      <a:sysClr val="window" lastClr="FFFFFF"/>
    </a:lt1>
    <a:dk2>
      <a:srgbClr val="6E1E50"/>
    </a:dk2>
    <a:lt2>
      <a:srgbClr val="EEECE1"/>
    </a:lt2>
    <a:accent1>
      <a:srgbClr val="1E325F"/>
    </a:accent1>
    <a:accent2>
      <a:srgbClr val="6E1E50"/>
    </a:accent2>
    <a:accent3>
      <a:srgbClr val="7D8232"/>
    </a:accent3>
    <a:accent4>
      <a:srgbClr val="32502D"/>
    </a:accent4>
    <a:accent5>
      <a:srgbClr val="8795A0"/>
    </a:accent5>
    <a:accent6>
      <a:srgbClr val="56639D"/>
    </a:accent6>
    <a:hlink>
      <a:srgbClr val="000000"/>
    </a:hlink>
    <a:folHlink>
      <a:srgbClr val="000000"/>
    </a:folHlink>
  </a:clrScheme>
  <a:fontScheme name="Custom 6">
    <a:majorFont>
      <a:latin typeface="Arial Narrow"/>
      <a:ea typeface=""/>
      <a:cs typeface=""/>
    </a:majorFont>
    <a:minorFont>
      <a:latin typeface="Arial Narrow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29">
    <a:dk1>
      <a:sysClr val="windowText" lastClr="000000"/>
    </a:dk1>
    <a:lt1>
      <a:sysClr val="window" lastClr="FFFFFF"/>
    </a:lt1>
    <a:dk2>
      <a:srgbClr val="6E1E50"/>
    </a:dk2>
    <a:lt2>
      <a:srgbClr val="EEECE1"/>
    </a:lt2>
    <a:accent1>
      <a:srgbClr val="1E325F"/>
    </a:accent1>
    <a:accent2>
      <a:srgbClr val="6E1E50"/>
    </a:accent2>
    <a:accent3>
      <a:srgbClr val="7D8232"/>
    </a:accent3>
    <a:accent4>
      <a:srgbClr val="32502D"/>
    </a:accent4>
    <a:accent5>
      <a:srgbClr val="8795A0"/>
    </a:accent5>
    <a:accent6>
      <a:srgbClr val="56639D"/>
    </a:accent6>
    <a:hlink>
      <a:srgbClr val="000000"/>
    </a:hlink>
    <a:folHlink>
      <a:srgbClr val="000000"/>
    </a:folHlink>
  </a:clrScheme>
  <a:fontScheme name="Custom 6">
    <a:majorFont>
      <a:latin typeface="Arial Narrow"/>
      <a:ea typeface=""/>
      <a:cs typeface=""/>
    </a:majorFont>
    <a:minorFont>
      <a:latin typeface="Arial Narrow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D61854EB7BCC41ADDA2B74FCD91CF5" ma:contentTypeVersion="0" ma:contentTypeDescription="Create a new document." ma:contentTypeScope="" ma:versionID="77dc91402e1817ab58f20b6c76c1510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148D66E-C7A8-4DC5-8F6D-228AC25C5085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0664F40-435C-42C9-A745-0E6759E365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42B07E5-5B29-413B-A5F0-A9DE742E28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31352</TotalTime>
  <Words>3329</Words>
  <Application>Microsoft Macintosh PowerPoint</Application>
  <PresentationFormat>Widescreen</PresentationFormat>
  <Paragraphs>886</Paragraphs>
  <Slides>49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49</vt:i4>
      </vt:variant>
    </vt:vector>
  </HeadingPairs>
  <TitlesOfParts>
    <vt:vector size="67" baseType="lpstr">
      <vt:lpstr>Arial</vt:lpstr>
      <vt:lpstr>Arial Narrow</vt:lpstr>
      <vt:lpstr>Calibri</vt:lpstr>
      <vt:lpstr>Helvetica</vt:lpstr>
      <vt:lpstr>Lucida Grande</vt:lpstr>
      <vt:lpstr>Times</vt:lpstr>
      <vt:lpstr>Times New Roman</vt:lpstr>
      <vt:lpstr>Verdana</vt:lpstr>
      <vt:lpstr>Wingdings</vt:lpstr>
      <vt:lpstr>Wingdings 2</vt:lpstr>
      <vt:lpstr>Custom Design</vt:lpstr>
      <vt:lpstr>MRC slides template</vt:lpstr>
      <vt:lpstr>Default Design</vt:lpstr>
      <vt:lpstr>2_Office Theme</vt:lpstr>
      <vt:lpstr>1_Standarddesign</vt:lpstr>
      <vt:lpstr>Office Theme</vt:lpstr>
      <vt:lpstr>1_Office Theme</vt:lpstr>
      <vt:lpstr>4_Office Theme</vt:lpstr>
      <vt:lpstr>PowerPoint Presentation</vt:lpstr>
      <vt:lpstr>PowerPoint Presentation</vt:lpstr>
      <vt:lpstr>Do you have any patients in your practice with...</vt:lpstr>
      <vt:lpstr>Have you consulted in some way with a tertiary care expert  during the past year (eg, sent for a second opinion, email consult, phone consult) on any cases of...</vt:lpstr>
      <vt:lpstr>Have you administered the following (on or off a clinical trial)  to a patient with ovarian cancer?</vt:lpstr>
      <vt:lpstr>The patients I saw today…</vt:lpstr>
      <vt:lpstr>Current and Future Role of PARP Inhibitors  in the Treatment of OC</vt:lpstr>
      <vt:lpstr>Disclosures</vt:lpstr>
      <vt:lpstr>Ovarian Cancer: Natural History</vt:lpstr>
      <vt:lpstr>Treatment Paradigm for PARP Inhibitors</vt:lpstr>
      <vt:lpstr>Treatment Paradigm for PARP Inhibitors</vt:lpstr>
      <vt:lpstr>SOLO-1 Study design</vt:lpstr>
      <vt:lpstr>PFS by investigator assessment</vt:lpstr>
      <vt:lpstr>Most common treatment-emergent adverse events</vt:lpstr>
      <vt:lpstr>Impact of SOLO-1</vt:lpstr>
      <vt:lpstr>Switch Maintenance: Strategy</vt:lpstr>
      <vt:lpstr>Switch Maintenance PARPi: Phase III’s</vt:lpstr>
      <vt:lpstr>Summary: Switch Maintenance Phase III’s</vt:lpstr>
      <vt:lpstr>OREO: PARPi after PARPi</vt:lpstr>
      <vt:lpstr>Olaparib as Treatment</vt:lpstr>
      <vt:lpstr>Olaparib as Treatment</vt:lpstr>
      <vt:lpstr>Rucaparib as Treatment</vt:lpstr>
      <vt:lpstr>Rucaparib as Treatment</vt:lpstr>
      <vt:lpstr>ASCO 2018: QUADRA (Niraparib)</vt:lpstr>
      <vt:lpstr>ASCO 2018 : QUADRA – Niraparib as Treatment</vt:lpstr>
      <vt:lpstr>Treatment Paradigm for 2019</vt:lpstr>
      <vt:lpstr>PowerPoint Presentation</vt:lpstr>
      <vt:lpstr>PowerPoint Presentation</vt:lpstr>
      <vt:lpstr>Disclosures</vt:lpstr>
      <vt:lpstr>Mirvetuximab Soravtansine</vt:lpstr>
      <vt:lpstr>FORWARD 1:  Phase 3 study comparing  mirvetuximab to standard chemotherapy </vt:lpstr>
      <vt:lpstr>Mirvetuximab combinations</vt:lpstr>
      <vt:lpstr>FORWARD II Phase Ib Study: Mirvetuximab Soravtansine with Bevacizumab for Platinum-Resistant Ovarian Cancer</vt:lpstr>
      <vt:lpstr>FORWARD II: Mirvetuximab Soravtansine with Pembrolizumab for Platinum-Resistant Ovarian Cancer </vt:lpstr>
      <vt:lpstr>Nivolumab (anti-PD-1) and Avelumab  (anti-PD-L1) in recurrent ovarian cancer </vt:lpstr>
      <vt:lpstr>PowerPoint Presentation</vt:lpstr>
      <vt:lpstr>PowerPoint Presentation</vt:lpstr>
      <vt:lpstr>Possible ways to improve the effectiveness of immune checkpoint inhibition in ovarian cancer</vt:lpstr>
      <vt:lpstr>PowerPoint Presentation</vt:lpstr>
      <vt:lpstr>PowerPoint Presentation</vt:lpstr>
      <vt:lpstr>Efficacy results</vt:lpstr>
      <vt:lpstr>PowerPoint Presentation</vt:lpstr>
      <vt:lpstr>Rationale for Niraparib in Combination with PD-1 inhibitor</vt:lpstr>
      <vt:lpstr>PowerPoint Presentation</vt:lpstr>
      <vt:lpstr>Examples of Triplets</vt:lpstr>
      <vt:lpstr>PowerPoint Presentation</vt:lpstr>
      <vt:lpstr>Sample question</vt:lpstr>
      <vt:lpstr>PowerPoint Presentation</vt:lpstr>
      <vt:lpstr>Sample question</vt:lpstr>
    </vt:vector>
  </TitlesOfParts>
  <Manager/>
  <Company>Research To Practice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To Practice</dc:title>
  <dc:subject/>
  <dc:creator>Research To Practice</dc:creator>
  <cp:keywords/>
  <dc:description/>
  <cp:lastModifiedBy>Silvana Izquierdo</cp:lastModifiedBy>
  <cp:revision>465</cp:revision>
  <cp:lastPrinted>2019-02-23T00:46:38Z</cp:lastPrinted>
  <dcterms:created xsi:type="dcterms:W3CDTF">2011-02-11T14:23:35Z</dcterms:created>
  <dcterms:modified xsi:type="dcterms:W3CDTF">2019-02-25T16:27:55Z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0x01010062D61854EB7BCC41ADDA2B74FCD91CF5</vt:lpwstr>
  </property>
  <property fmtid="{D5CDD505-2E9C-101B-9397-08002B2CF9AE}" pid="3" name="NXPowerLiteLastOptimized">
    <vt:lpwstr>602210</vt:lpwstr>
  </property>
  <property fmtid="{D5CDD505-2E9C-101B-9397-08002B2CF9AE}" pid="4" name="NXPowerLiteSettings">
    <vt:lpwstr>F7000400038000</vt:lpwstr>
  </property>
  <property fmtid="{D5CDD505-2E9C-101B-9397-08002B2CF9AE}" pid="5" name="NXPowerLiteVersion">
    <vt:lpwstr>D5.0.6</vt:lpwstr>
  </property>
</Properties>
</file>